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26"/>
  </p:notesMasterIdLst>
  <p:sldIdLst>
    <p:sldId id="319" r:id="rId3"/>
    <p:sldId id="256" r:id="rId4"/>
    <p:sldId id="261" r:id="rId5"/>
    <p:sldId id="257" r:id="rId6"/>
    <p:sldId id="309" r:id="rId7"/>
    <p:sldId id="310" r:id="rId8"/>
    <p:sldId id="260" r:id="rId9"/>
    <p:sldId id="311" r:id="rId10"/>
    <p:sldId id="312" r:id="rId11"/>
    <p:sldId id="271" r:id="rId12"/>
    <p:sldId id="315" r:id="rId13"/>
    <p:sldId id="313" r:id="rId14"/>
    <p:sldId id="314" r:id="rId15"/>
    <p:sldId id="266" r:id="rId16"/>
    <p:sldId id="267" r:id="rId17"/>
    <p:sldId id="262" r:id="rId18"/>
    <p:sldId id="264" r:id="rId19"/>
    <p:sldId id="263" r:id="rId20"/>
    <p:sldId id="318" r:id="rId21"/>
    <p:sldId id="316" r:id="rId22"/>
    <p:sldId id="317" r:id="rId23"/>
    <p:sldId id="320" r:id="rId24"/>
    <p:sldId id="278" r:id="rId25"/>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Livvic" pitchFamily="2" charset="0"/>
      <p:regular r:id="rId33"/>
      <p:bold r:id="rId34"/>
      <p:italic r:id="rId35"/>
      <p:boldItalic r:id="rId36"/>
    </p:embeddedFont>
    <p:embeddedFont>
      <p:font typeface="Open Sans" panose="020B0606030504020204" pitchFamily="34" charset="0"/>
      <p:regular r:id="rId37"/>
      <p:bold r:id="rId38"/>
      <p:italic r:id="rId39"/>
      <p:boldItalic r:id="rId40"/>
    </p:embeddedFont>
    <p:embeddedFont>
      <p:font typeface="PT Serif" panose="020A0603040505020204" pitchFamily="18" charset="0"/>
      <p:regular r:id="rId41"/>
      <p:bold r:id="rId42"/>
      <p:italic r:id="rId43"/>
      <p:boldItalic r:id="rId44"/>
    </p:embeddedFont>
    <p:embeddedFont>
      <p:font typeface="Roboto Condensed Light" panose="02000000000000000000" pitchFamily="2" charset="0"/>
      <p:regular r:id="rId45"/>
      <p: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1127"/>
    <a:srgbClr val="FEFCE3"/>
    <a:srgbClr val="EFDA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74DE0F-C280-44CF-BBB6-34FE6CD3CC4C}">
  <a:tblStyle styleId="{8374DE0F-C280-44CF-BBB6-34FE6CD3CC4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2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b1368316cc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b1368316c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7882870172_0_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7882870172_0_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2565C3DA-7B2A-8F08-47FC-7A0D6BD08639}"/>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69AF77E2-254F-010A-D56F-C4398D7100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CEE2D1C9-6B08-4916-14C9-145F39CC80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4100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E8864699-BD9E-C2A7-1937-F7AE9696B146}"/>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083E8479-0552-A831-BD3F-F8142737C3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AE87BED3-0FBA-360E-ECC9-F679277B79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7345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b0add53432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b0add53432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8780F95C-A52A-2DC4-70D7-C55CE1FB1D78}"/>
            </a:ext>
          </a:extLst>
        </p:cNvPr>
        <p:cNvGrpSpPr/>
        <p:nvPr/>
      </p:nvGrpSpPr>
      <p:grpSpPr>
        <a:xfrm>
          <a:off x="0" y="0"/>
          <a:ext cx="0" cy="0"/>
          <a:chOff x="0" y="0"/>
          <a:chExt cx="0" cy="0"/>
        </a:xfrm>
      </p:grpSpPr>
      <p:sp>
        <p:nvSpPr>
          <p:cNvPr id="372" name="Google Shape;372;gb0add53432_0_95:notes">
            <a:extLst>
              <a:ext uri="{FF2B5EF4-FFF2-40B4-BE49-F238E27FC236}">
                <a16:creationId xmlns:a16="http://schemas.microsoft.com/office/drawing/2014/main" id="{DD6304DC-3D60-C596-E221-A5F8ED13B6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b0add53432_0_95:notes">
            <a:extLst>
              <a:ext uri="{FF2B5EF4-FFF2-40B4-BE49-F238E27FC236}">
                <a16:creationId xmlns:a16="http://schemas.microsoft.com/office/drawing/2014/main" id="{185FAF53-D1A4-B859-F268-EBAA3C4AA4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0087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3958F355-9F0E-97CD-5370-180A23278A89}"/>
            </a:ext>
          </a:extLst>
        </p:cNvPr>
        <p:cNvGrpSpPr/>
        <p:nvPr/>
      </p:nvGrpSpPr>
      <p:grpSpPr>
        <a:xfrm>
          <a:off x="0" y="0"/>
          <a:ext cx="0" cy="0"/>
          <a:chOff x="0" y="0"/>
          <a:chExt cx="0" cy="0"/>
        </a:xfrm>
      </p:grpSpPr>
      <p:sp>
        <p:nvSpPr>
          <p:cNvPr id="372" name="Google Shape;372;gb0add53432_0_95:notes">
            <a:extLst>
              <a:ext uri="{FF2B5EF4-FFF2-40B4-BE49-F238E27FC236}">
                <a16:creationId xmlns:a16="http://schemas.microsoft.com/office/drawing/2014/main" id="{E1E196DB-7B26-2C66-9EDB-C163EF9234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b0add53432_0_95:notes">
            <a:extLst>
              <a:ext uri="{FF2B5EF4-FFF2-40B4-BE49-F238E27FC236}">
                <a16:creationId xmlns:a16="http://schemas.microsoft.com/office/drawing/2014/main" id="{04B3CB78-4386-9050-EA15-CB3B7F024C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7949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ga9179a95dd_0_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2" name="Google Shape;1192;ga9179a95dd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493A9F6C-4351-B78A-3E16-8E9E611A390E}"/>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A1EF61B8-A7A8-B5EE-5069-745A19C15C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F2AE6807-C7BD-E571-7195-E78632EFBF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3239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D2D8C427-40B7-8795-B43D-26B55FCCC75F}"/>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D532C0D5-09E2-8AA8-C166-BD43EA8078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1C218E62-1E7D-6AF6-1DA6-139C998F40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8395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AB784D59-6D1F-043F-B9C6-C37334A089C7}"/>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4E25C5EF-5E3E-52A0-8231-A0B2902D55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77DBAE23-E0C3-1310-85CA-AA42AB307B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7328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b0add53432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b0add53432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a9179a95dd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a9179a95dd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7882870172_0_44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7882870172_0_4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gb0add53432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5" name="Google Shape;985;gb0add53432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7882870172_0_45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7" name="Google Shape;977;g7882870172_0_4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6E93819D-D7CE-8D4F-F601-86E08BBFA86E}"/>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074B08C0-0A4B-456B-A995-7D853A6D4D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3223B3E0-7F7F-EF54-8485-3F35EE59AC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6630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8D9B6DBA-3B55-7C9A-CEE9-489ADF337920}"/>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F479DE95-E3FB-FD1D-C67C-F882D5FF78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79ADA3AC-D995-5ADF-4A1A-040EAACCFC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2536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42693F2D-DC6E-35E5-7BAD-2E4848966422}"/>
            </a:ext>
          </a:extLst>
        </p:cNvPr>
        <p:cNvGrpSpPr/>
        <p:nvPr/>
      </p:nvGrpSpPr>
      <p:grpSpPr>
        <a:xfrm>
          <a:off x="0" y="0"/>
          <a:ext cx="0" cy="0"/>
          <a:chOff x="0" y="0"/>
          <a:chExt cx="0" cy="0"/>
        </a:xfrm>
      </p:grpSpPr>
      <p:sp>
        <p:nvSpPr>
          <p:cNvPr id="365" name="Google Shape;365;gb1368316cc_0_51:notes">
            <a:extLst>
              <a:ext uri="{FF2B5EF4-FFF2-40B4-BE49-F238E27FC236}">
                <a16:creationId xmlns:a16="http://schemas.microsoft.com/office/drawing/2014/main" id="{D70EA59F-3B31-D0E7-C7A6-60FDF37F6F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1368316cc_0_51:notes">
            <a:extLst>
              <a:ext uri="{FF2B5EF4-FFF2-40B4-BE49-F238E27FC236}">
                <a16:creationId xmlns:a16="http://schemas.microsoft.com/office/drawing/2014/main" id="{DCB14FCD-52D5-1E8D-B9B2-B1B2CC3E8B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9899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8"/>
        <p:cNvGrpSpPr/>
        <p:nvPr/>
      </p:nvGrpSpPr>
      <p:grpSpPr>
        <a:xfrm>
          <a:off x="0" y="0"/>
          <a:ext cx="0" cy="0"/>
          <a:chOff x="0" y="0"/>
          <a:chExt cx="0" cy="0"/>
        </a:xfrm>
      </p:grpSpPr>
      <p:sp>
        <p:nvSpPr>
          <p:cNvPr id="1539" name="Google Shape;1539;g7882870172_0_4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0" name="Google Shape;1540;g7882870172_0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2"/>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flipH="1">
            <a:off x="5792148" y="928542"/>
            <a:ext cx="8536475" cy="3286425"/>
          </a:xfrm>
          <a:custGeom>
            <a:avLst/>
            <a:gdLst/>
            <a:ahLst/>
            <a:cxnLst/>
            <a:rect l="l" t="t" r="r" b="b"/>
            <a:pathLst>
              <a:path w="341459" h="131457" extrusionOk="0">
                <a:moveTo>
                  <a:pt x="1956" y="131457"/>
                </a:moveTo>
                <a:cubicBezTo>
                  <a:pt x="-8832" y="107188"/>
                  <a:pt x="27441" y="73739"/>
                  <a:pt x="53858" y="71006"/>
                </a:cubicBezTo>
                <a:cubicBezTo>
                  <a:pt x="72175" y="69111"/>
                  <a:pt x="89827" y="78983"/>
                  <a:pt x="107592" y="83829"/>
                </a:cubicBezTo>
                <a:cubicBezTo>
                  <a:pt x="119024" y="86947"/>
                  <a:pt x="131185" y="87670"/>
                  <a:pt x="143008" y="86882"/>
                </a:cubicBezTo>
                <a:cubicBezTo>
                  <a:pt x="165931" y="85354"/>
                  <a:pt x="187005" y="69324"/>
                  <a:pt x="202849" y="52687"/>
                </a:cubicBezTo>
                <a:cubicBezTo>
                  <a:pt x="216151" y="38720"/>
                  <a:pt x="226877" y="21520"/>
                  <a:pt x="243150" y="11165"/>
                </a:cubicBezTo>
                <a:cubicBezTo>
                  <a:pt x="257231" y="2205"/>
                  <a:pt x="275323" y="-521"/>
                  <a:pt x="291999" y="174"/>
                </a:cubicBezTo>
                <a:cubicBezTo>
                  <a:pt x="308471" y="861"/>
                  <a:pt x="326713" y="7548"/>
                  <a:pt x="341459" y="174"/>
                </a:cubicBezTo>
              </a:path>
            </a:pathLst>
          </a:custGeom>
          <a:noFill/>
          <a:ln w="19050" cap="flat" cmpd="sng">
            <a:solidFill>
              <a:schemeClr val="dk2"/>
            </a:solidFill>
            <a:prstDash val="dash"/>
            <a:round/>
            <a:headEnd type="none" w="med" len="med"/>
            <a:tailEnd type="stealth" w="med" len="med"/>
          </a:ln>
        </p:spPr>
      </p:sp>
      <p:sp>
        <p:nvSpPr>
          <p:cNvPr id="14" name="Google Shape;14;p2"/>
          <p:cNvSpPr txBox="1">
            <a:spLocks noGrp="1"/>
          </p:cNvSpPr>
          <p:nvPr>
            <p:ph type="ctrTitle"/>
          </p:nvPr>
        </p:nvSpPr>
        <p:spPr>
          <a:xfrm>
            <a:off x="685800" y="1000925"/>
            <a:ext cx="5760900" cy="17964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dirty="0"/>
          </a:p>
        </p:txBody>
      </p:sp>
      <p:sp>
        <p:nvSpPr>
          <p:cNvPr id="15" name="Google Shape;15;p2"/>
          <p:cNvSpPr txBox="1">
            <a:spLocks noGrp="1"/>
          </p:cNvSpPr>
          <p:nvPr>
            <p:ph type="subTitle" idx="1"/>
          </p:nvPr>
        </p:nvSpPr>
        <p:spPr>
          <a:xfrm>
            <a:off x="685800" y="2834125"/>
            <a:ext cx="38862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6" name="Google Shape;16;p2"/>
          <p:cNvSpPr/>
          <p:nvPr/>
        </p:nvSpPr>
        <p:spPr>
          <a:xfrm>
            <a:off x="-2478964" y="3462097"/>
            <a:ext cx="7718860" cy="3062608"/>
          </a:xfrm>
          <a:custGeom>
            <a:avLst/>
            <a:gdLst/>
            <a:ahLst/>
            <a:cxnLst/>
            <a:rect l="l" t="t" r="r" b="b"/>
            <a:pathLst>
              <a:path w="341459" h="131457" extrusionOk="0">
                <a:moveTo>
                  <a:pt x="1956" y="131457"/>
                </a:moveTo>
                <a:cubicBezTo>
                  <a:pt x="-8832" y="107188"/>
                  <a:pt x="27441" y="73739"/>
                  <a:pt x="53858" y="71006"/>
                </a:cubicBezTo>
                <a:cubicBezTo>
                  <a:pt x="72175" y="69111"/>
                  <a:pt x="89827" y="78983"/>
                  <a:pt x="107592" y="83829"/>
                </a:cubicBezTo>
                <a:cubicBezTo>
                  <a:pt x="119024" y="86947"/>
                  <a:pt x="131185" y="87670"/>
                  <a:pt x="143008" y="86882"/>
                </a:cubicBezTo>
                <a:cubicBezTo>
                  <a:pt x="165931" y="85354"/>
                  <a:pt x="187005" y="69324"/>
                  <a:pt x="202849" y="52687"/>
                </a:cubicBezTo>
                <a:cubicBezTo>
                  <a:pt x="216151" y="38720"/>
                  <a:pt x="226877" y="21520"/>
                  <a:pt x="243150" y="11165"/>
                </a:cubicBezTo>
                <a:cubicBezTo>
                  <a:pt x="257231" y="2205"/>
                  <a:pt x="275323" y="-521"/>
                  <a:pt x="291999" y="174"/>
                </a:cubicBezTo>
                <a:cubicBezTo>
                  <a:pt x="308471" y="861"/>
                  <a:pt x="326713" y="7548"/>
                  <a:pt x="341459" y="174"/>
                </a:cubicBezTo>
              </a:path>
            </a:pathLst>
          </a:custGeom>
          <a:noFill/>
          <a:ln w="19050" cap="flat" cmpd="sng">
            <a:solidFill>
              <a:schemeClr val="dk2"/>
            </a:solidFill>
            <a:prstDash val="dash"/>
            <a:round/>
            <a:headEnd type="none" w="med" len="med"/>
            <a:tailEnd type="stealth" w="med" len="med"/>
          </a:ln>
        </p:spPr>
      </p:sp>
      <p:sp>
        <p:nvSpPr>
          <p:cNvPr id="165" name="Google Shape;5560;p53">
            <a:extLst>
              <a:ext uri="{FF2B5EF4-FFF2-40B4-BE49-F238E27FC236}">
                <a16:creationId xmlns:a16="http://schemas.microsoft.com/office/drawing/2014/main" id="{54B37F70-DF1A-B86E-3746-50AA9000FB43}"/>
              </a:ext>
            </a:extLst>
          </p:cNvPr>
          <p:cNvSpPr/>
          <p:nvPr userDrawn="1"/>
        </p:nvSpPr>
        <p:spPr>
          <a:xfrm rot="2377850">
            <a:off x="6422066" y="2761489"/>
            <a:ext cx="3139727" cy="2769166"/>
          </a:xfrm>
          <a:custGeom>
            <a:avLst/>
            <a:gdLst/>
            <a:ahLst/>
            <a:cxnLst/>
            <a:rect l="l" t="t" r="r" b="b"/>
            <a:pathLst>
              <a:path w="55687" h="50260" extrusionOk="0">
                <a:moveTo>
                  <a:pt x="22317" y="0"/>
                </a:moveTo>
                <a:cubicBezTo>
                  <a:pt x="19484" y="0"/>
                  <a:pt x="16834" y="1365"/>
                  <a:pt x="14526" y="3006"/>
                </a:cubicBezTo>
                <a:cubicBezTo>
                  <a:pt x="5966" y="9126"/>
                  <a:pt x="799" y="19616"/>
                  <a:pt x="334" y="30367"/>
                </a:cubicBezTo>
                <a:cubicBezTo>
                  <a:pt x="1" y="38404"/>
                  <a:pt x="3239" y="47560"/>
                  <a:pt x="11693" y="49715"/>
                </a:cubicBezTo>
                <a:cubicBezTo>
                  <a:pt x="13226" y="50099"/>
                  <a:pt x="14787" y="50259"/>
                  <a:pt x="16354" y="50259"/>
                </a:cubicBezTo>
                <a:cubicBezTo>
                  <a:pt x="19108" y="50259"/>
                  <a:pt x="21881" y="49764"/>
                  <a:pt x="24552" y="49119"/>
                </a:cubicBezTo>
                <a:cubicBezTo>
                  <a:pt x="30481" y="47691"/>
                  <a:pt x="36267" y="45500"/>
                  <a:pt x="41208" y="41940"/>
                </a:cubicBezTo>
                <a:cubicBezTo>
                  <a:pt x="46876" y="37856"/>
                  <a:pt x="51269" y="31998"/>
                  <a:pt x="53662" y="25354"/>
                </a:cubicBezTo>
                <a:cubicBezTo>
                  <a:pt x="54972" y="21699"/>
                  <a:pt x="55686" y="17580"/>
                  <a:pt x="54305" y="13901"/>
                </a:cubicBezTo>
                <a:cubicBezTo>
                  <a:pt x="53317" y="11269"/>
                  <a:pt x="51352" y="9114"/>
                  <a:pt x="49400" y="7090"/>
                </a:cubicBezTo>
                <a:cubicBezTo>
                  <a:pt x="47769" y="5376"/>
                  <a:pt x="46042" y="3649"/>
                  <a:pt x="43852" y="2816"/>
                </a:cubicBezTo>
                <a:cubicBezTo>
                  <a:pt x="42485" y="2290"/>
                  <a:pt x="41016" y="2155"/>
                  <a:pt x="39560" y="2155"/>
                </a:cubicBezTo>
                <a:cubicBezTo>
                  <a:pt x="39367" y="2155"/>
                  <a:pt x="39174" y="2157"/>
                  <a:pt x="38982" y="2161"/>
                </a:cubicBezTo>
                <a:cubicBezTo>
                  <a:pt x="35505" y="2233"/>
                  <a:pt x="31886" y="2935"/>
                  <a:pt x="29159" y="5102"/>
                </a:cubicBezTo>
                <a:cubicBezTo>
                  <a:pt x="28647" y="2149"/>
                  <a:pt x="25575" y="113"/>
                  <a:pt x="22635" y="6"/>
                </a:cubicBezTo>
                <a:cubicBezTo>
                  <a:pt x="22528" y="2"/>
                  <a:pt x="22423" y="0"/>
                  <a:pt x="223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 name="Google Shape;5567;p53">
            <a:extLst>
              <a:ext uri="{FF2B5EF4-FFF2-40B4-BE49-F238E27FC236}">
                <a16:creationId xmlns:a16="http://schemas.microsoft.com/office/drawing/2014/main" id="{ADC33001-84FF-1330-FC1E-1AB3E4300146}"/>
              </a:ext>
            </a:extLst>
          </p:cNvPr>
          <p:cNvGrpSpPr/>
          <p:nvPr userDrawn="1"/>
        </p:nvGrpSpPr>
        <p:grpSpPr>
          <a:xfrm rot="592217">
            <a:off x="5880315" y="1233485"/>
            <a:ext cx="3176286" cy="3729565"/>
            <a:chOff x="1475475" y="2824000"/>
            <a:chExt cx="1345125" cy="1481150"/>
          </a:xfrm>
        </p:grpSpPr>
        <p:sp>
          <p:nvSpPr>
            <p:cNvPr id="3" name="Google Shape;5568;p53">
              <a:extLst>
                <a:ext uri="{FF2B5EF4-FFF2-40B4-BE49-F238E27FC236}">
                  <a16:creationId xmlns:a16="http://schemas.microsoft.com/office/drawing/2014/main" id="{9CBE1AC6-726D-F1E6-E7D2-8DC4F9C58054}"/>
                </a:ext>
              </a:extLst>
            </p:cNvPr>
            <p:cNvSpPr/>
            <p:nvPr/>
          </p:nvSpPr>
          <p:spPr>
            <a:xfrm>
              <a:off x="2152350" y="2900775"/>
              <a:ext cx="170875" cy="1122200"/>
            </a:xfrm>
            <a:custGeom>
              <a:avLst/>
              <a:gdLst/>
              <a:ahLst/>
              <a:cxnLst/>
              <a:rect l="l" t="t" r="r" b="b"/>
              <a:pathLst>
                <a:path w="6835" h="44888" fill="none" extrusionOk="0">
                  <a:moveTo>
                    <a:pt x="0" y="1"/>
                  </a:moveTo>
                  <a:lnTo>
                    <a:pt x="6834" y="44887"/>
                  </a:lnTo>
                </a:path>
              </a:pathLst>
            </a:custGeom>
            <a:noFill/>
            <a:ln w="8325" cap="flat" cmpd="sng">
              <a:solidFill>
                <a:srgbClr val="624335"/>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5569;p53">
              <a:extLst>
                <a:ext uri="{FF2B5EF4-FFF2-40B4-BE49-F238E27FC236}">
                  <a16:creationId xmlns:a16="http://schemas.microsoft.com/office/drawing/2014/main" id="{CD6E657C-8037-91BB-89BE-5CD7EDDDF37F}"/>
                </a:ext>
              </a:extLst>
            </p:cNvPr>
            <p:cNvSpPr/>
            <p:nvPr/>
          </p:nvSpPr>
          <p:spPr>
            <a:xfrm>
              <a:off x="2156500" y="2900775"/>
              <a:ext cx="342625" cy="1122200"/>
            </a:xfrm>
            <a:custGeom>
              <a:avLst/>
              <a:gdLst/>
              <a:ahLst/>
              <a:cxnLst/>
              <a:rect l="l" t="t" r="r" b="b"/>
              <a:pathLst>
                <a:path w="13705" h="44888" fill="none" extrusionOk="0">
                  <a:moveTo>
                    <a:pt x="1" y="1"/>
                  </a:moveTo>
                  <a:lnTo>
                    <a:pt x="13705" y="44887"/>
                  </a:lnTo>
                </a:path>
              </a:pathLst>
            </a:custGeom>
            <a:noFill/>
            <a:ln w="8325" cap="flat" cmpd="sng">
              <a:solidFill>
                <a:srgbClr val="624335"/>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5570;p53">
              <a:extLst>
                <a:ext uri="{FF2B5EF4-FFF2-40B4-BE49-F238E27FC236}">
                  <a16:creationId xmlns:a16="http://schemas.microsoft.com/office/drawing/2014/main" id="{5EDBCEBE-0086-37F1-F20E-533230B2861C}"/>
                </a:ext>
              </a:extLst>
            </p:cNvPr>
            <p:cNvSpPr/>
            <p:nvPr/>
          </p:nvSpPr>
          <p:spPr>
            <a:xfrm>
              <a:off x="2520850" y="3150525"/>
              <a:ext cx="104800" cy="734025"/>
            </a:xfrm>
            <a:custGeom>
              <a:avLst/>
              <a:gdLst/>
              <a:ahLst/>
              <a:cxnLst/>
              <a:rect l="l" t="t" r="r" b="b"/>
              <a:pathLst>
                <a:path w="4192" h="29361" fill="none" extrusionOk="0">
                  <a:moveTo>
                    <a:pt x="0" y="0"/>
                  </a:moveTo>
                  <a:lnTo>
                    <a:pt x="4191" y="29361"/>
                  </a:lnTo>
                </a:path>
              </a:pathLst>
            </a:custGeom>
            <a:noFill/>
            <a:ln w="8325" cap="flat" cmpd="sng">
              <a:solidFill>
                <a:srgbClr val="624335"/>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571;p53">
              <a:extLst>
                <a:ext uri="{FF2B5EF4-FFF2-40B4-BE49-F238E27FC236}">
                  <a16:creationId xmlns:a16="http://schemas.microsoft.com/office/drawing/2014/main" id="{A93EF8E8-2B78-F99E-EE32-AA83B0B62E20}"/>
                </a:ext>
              </a:extLst>
            </p:cNvPr>
            <p:cNvSpPr/>
            <p:nvPr/>
          </p:nvSpPr>
          <p:spPr>
            <a:xfrm>
              <a:off x="2525900" y="2900775"/>
              <a:ext cx="245300" cy="899850"/>
            </a:xfrm>
            <a:custGeom>
              <a:avLst/>
              <a:gdLst/>
              <a:ahLst/>
              <a:cxnLst/>
              <a:rect l="l" t="t" r="r" b="b"/>
              <a:pathLst>
                <a:path w="9812" h="35994" fill="none" extrusionOk="0">
                  <a:moveTo>
                    <a:pt x="0" y="1"/>
                  </a:moveTo>
                  <a:lnTo>
                    <a:pt x="9811" y="35993"/>
                  </a:lnTo>
                </a:path>
              </a:pathLst>
            </a:custGeom>
            <a:noFill/>
            <a:ln w="8325" cap="flat" cmpd="sng">
              <a:solidFill>
                <a:srgbClr val="624335"/>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572;p53">
              <a:extLst>
                <a:ext uri="{FF2B5EF4-FFF2-40B4-BE49-F238E27FC236}">
                  <a16:creationId xmlns:a16="http://schemas.microsoft.com/office/drawing/2014/main" id="{1B885BC0-5154-EB64-8AC1-B0968484F1B4}"/>
                </a:ext>
              </a:extLst>
            </p:cNvPr>
            <p:cNvSpPr/>
            <p:nvPr/>
          </p:nvSpPr>
          <p:spPr>
            <a:xfrm>
              <a:off x="2485725" y="2824000"/>
              <a:ext cx="52100" cy="1197475"/>
            </a:xfrm>
            <a:custGeom>
              <a:avLst/>
              <a:gdLst/>
              <a:ahLst/>
              <a:cxnLst/>
              <a:rect l="l" t="t" r="r" b="b"/>
              <a:pathLst>
                <a:path w="2084" h="47899" extrusionOk="0">
                  <a:moveTo>
                    <a:pt x="1405" y="0"/>
                  </a:moveTo>
                  <a:lnTo>
                    <a:pt x="0" y="47899"/>
                  </a:lnTo>
                  <a:lnTo>
                    <a:pt x="2084" y="47899"/>
                  </a:lnTo>
                  <a:lnTo>
                    <a:pt x="1786" y="0"/>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573;p53">
              <a:extLst>
                <a:ext uri="{FF2B5EF4-FFF2-40B4-BE49-F238E27FC236}">
                  <a16:creationId xmlns:a16="http://schemas.microsoft.com/office/drawing/2014/main" id="{D1BE1E37-3E1A-9800-3793-1DDD4BF1F1C8}"/>
                </a:ext>
              </a:extLst>
            </p:cNvPr>
            <p:cNvSpPr/>
            <p:nvPr/>
          </p:nvSpPr>
          <p:spPr>
            <a:xfrm>
              <a:off x="2519050" y="2838700"/>
              <a:ext cx="87825" cy="46625"/>
            </a:xfrm>
            <a:custGeom>
              <a:avLst/>
              <a:gdLst/>
              <a:ahLst/>
              <a:cxnLst/>
              <a:rect l="l" t="t" r="r" b="b"/>
              <a:pathLst>
                <a:path w="3513" h="1865" extrusionOk="0">
                  <a:moveTo>
                    <a:pt x="618" y="1"/>
                  </a:moveTo>
                  <a:cubicBezTo>
                    <a:pt x="274" y="1"/>
                    <a:pt x="36" y="186"/>
                    <a:pt x="36" y="186"/>
                  </a:cubicBezTo>
                  <a:lnTo>
                    <a:pt x="1" y="1865"/>
                  </a:lnTo>
                  <a:cubicBezTo>
                    <a:pt x="1" y="1865"/>
                    <a:pt x="242" y="1396"/>
                    <a:pt x="916" y="1396"/>
                  </a:cubicBezTo>
                  <a:cubicBezTo>
                    <a:pt x="1115" y="1396"/>
                    <a:pt x="1352" y="1437"/>
                    <a:pt x="1632" y="1543"/>
                  </a:cubicBezTo>
                  <a:cubicBezTo>
                    <a:pt x="1846" y="1628"/>
                    <a:pt x="2041" y="1665"/>
                    <a:pt x="2218" y="1665"/>
                  </a:cubicBezTo>
                  <a:cubicBezTo>
                    <a:pt x="3056" y="1665"/>
                    <a:pt x="3483" y="854"/>
                    <a:pt x="3513" y="579"/>
                  </a:cubicBezTo>
                  <a:lnTo>
                    <a:pt x="3513" y="579"/>
                  </a:lnTo>
                  <a:cubicBezTo>
                    <a:pt x="3513" y="579"/>
                    <a:pt x="3012" y="940"/>
                    <a:pt x="2449" y="940"/>
                  </a:cubicBezTo>
                  <a:cubicBezTo>
                    <a:pt x="2144" y="940"/>
                    <a:pt x="1820" y="834"/>
                    <a:pt x="1548" y="507"/>
                  </a:cubicBezTo>
                  <a:cubicBezTo>
                    <a:pt x="1216" y="112"/>
                    <a:pt x="885" y="1"/>
                    <a:pt x="618"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574;p53">
              <a:extLst>
                <a:ext uri="{FF2B5EF4-FFF2-40B4-BE49-F238E27FC236}">
                  <a16:creationId xmlns:a16="http://schemas.microsoft.com/office/drawing/2014/main" id="{BBA74EC4-B2AB-F410-F3B9-3C10BB0CB83C}"/>
                </a:ext>
              </a:extLst>
            </p:cNvPr>
            <p:cNvSpPr/>
            <p:nvPr/>
          </p:nvSpPr>
          <p:spPr>
            <a:xfrm>
              <a:off x="2339575" y="2920725"/>
              <a:ext cx="308100" cy="174750"/>
            </a:xfrm>
            <a:custGeom>
              <a:avLst/>
              <a:gdLst/>
              <a:ahLst/>
              <a:cxnLst/>
              <a:rect l="l" t="t" r="r" b="b"/>
              <a:pathLst>
                <a:path w="12324" h="6990" extrusionOk="0">
                  <a:moveTo>
                    <a:pt x="2548" y="1"/>
                  </a:moveTo>
                  <a:cubicBezTo>
                    <a:pt x="0" y="2596"/>
                    <a:pt x="1369" y="6787"/>
                    <a:pt x="1369" y="6787"/>
                  </a:cubicBezTo>
                  <a:lnTo>
                    <a:pt x="3739" y="6823"/>
                  </a:lnTo>
                  <a:lnTo>
                    <a:pt x="3822" y="6823"/>
                  </a:lnTo>
                  <a:lnTo>
                    <a:pt x="8549" y="6930"/>
                  </a:lnTo>
                  <a:lnTo>
                    <a:pt x="8608" y="6930"/>
                  </a:lnTo>
                  <a:lnTo>
                    <a:pt x="11442" y="6990"/>
                  </a:lnTo>
                  <a:cubicBezTo>
                    <a:pt x="10394" y="2060"/>
                    <a:pt x="12323" y="1"/>
                    <a:pt x="12323" y="1"/>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5575;p53">
              <a:extLst>
                <a:ext uri="{FF2B5EF4-FFF2-40B4-BE49-F238E27FC236}">
                  <a16:creationId xmlns:a16="http://schemas.microsoft.com/office/drawing/2014/main" id="{B7FA9E04-30E7-1DAE-91A6-8E17B49E85CC}"/>
                </a:ext>
              </a:extLst>
            </p:cNvPr>
            <p:cNvSpPr/>
            <p:nvPr/>
          </p:nvSpPr>
          <p:spPr>
            <a:xfrm>
              <a:off x="2539000" y="2921325"/>
              <a:ext cx="45850" cy="173850"/>
            </a:xfrm>
            <a:custGeom>
              <a:avLst/>
              <a:gdLst/>
              <a:ahLst/>
              <a:cxnLst/>
              <a:rect l="l" t="t" r="r" b="b"/>
              <a:pathLst>
                <a:path w="1834" h="6954" extrusionOk="0">
                  <a:moveTo>
                    <a:pt x="1548" y="0"/>
                  </a:moveTo>
                  <a:cubicBezTo>
                    <a:pt x="1501" y="60"/>
                    <a:pt x="1441" y="119"/>
                    <a:pt x="1381" y="179"/>
                  </a:cubicBezTo>
                  <a:cubicBezTo>
                    <a:pt x="1310" y="250"/>
                    <a:pt x="1250" y="346"/>
                    <a:pt x="1191" y="429"/>
                  </a:cubicBezTo>
                  <a:cubicBezTo>
                    <a:pt x="1155" y="477"/>
                    <a:pt x="1131" y="524"/>
                    <a:pt x="1084" y="572"/>
                  </a:cubicBezTo>
                  <a:cubicBezTo>
                    <a:pt x="1060" y="608"/>
                    <a:pt x="1024" y="655"/>
                    <a:pt x="977" y="715"/>
                  </a:cubicBezTo>
                  <a:cubicBezTo>
                    <a:pt x="846" y="905"/>
                    <a:pt x="727" y="1131"/>
                    <a:pt x="608" y="1370"/>
                  </a:cubicBezTo>
                  <a:cubicBezTo>
                    <a:pt x="548" y="1489"/>
                    <a:pt x="500" y="1608"/>
                    <a:pt x="441" y="1727"/>
                  </a:cubicBezTo>
                  <a:cubicBezTo>
                    <a:pt x="417" y="1786"/>
                    <a:pt x="405" y="1846"/>
                    <a:pt x="369" y="1917"/>
                  </a:cubicBezTo>
                  <a:cubicBezTo>
                    <a:pt x="358" y="1977"/>
                    <a:pt x="322" y="2060"/>
                    <a:pt x="310" y="2108"/>
                  </a:cubicBezTo>
                  <a:cubicBezTo>
                    <a:pt x="262" y="2251"/>
                    <a:pt x="238" y="2382"/>
                    <a:pt x="191" y="2501"/>
                  </a:cubicBezTo>
                  <a:lnTo>
                    <a:pt x="107" y="2906"/>
                  </a:lnTo>
                  <a:cubicBezTo>
                    <a:pt x="84" y="3036"/>
                    <a:pt x="60" y="3167"/>
                    <a:pt x="48" y="3310"/>
                  </a:cubicBezTo>
                  <a:cubicBezTo>
                    <a:pt x="48" y="3382"/>
                    <a:pt x="24" y="3441"/>
                    <a:pt x="24" y="3513"/>
                  </a:cubicBezTo>
                  <a:lnTo>
                    <a:pt x="12" y="3620"/>
                  </a:lnTo>
                  <a:lnTo>
                    <a:pt x="12" y="3727"/>
                  </a:lnTo>
                  <a:cubicBezTo>
                    <a:pt x="12" y="3858"/>
                    <a:pt x="0" y="3989"/>
                    <a:pt x="0" y="4120"/>
                  </a:cubicBezTo>
                  <a:lnTo>
                    <a:pt x="0" y="4322"/>
                  </a:lnTo>
                  <a:cubicBezTo>
                    <a:pt x="0" y="4382"/>
                    <a:pt x="0" y="4453"/>
                    <a:pt x="12" y="4513"/>
                  </a:cubicBezTo>
                  <a:cubicBezTo>
                    <a:pt x="24" y="4644"/>
                    <a:pt x="24" y="4763"/>
                    <a:pt x="48" y="4882"/>
                  </a:cubicBezTo>
                  <a:lnTo>
                    <a:pt x="84" y="5239"/>
                  </a:lnTo>
                  <a:cubicBezTo>
                    <a:pt x="107" y="5358"/>
                    <a:pt x="131" y="5465"/>
                    <a:pt x="143" y="5584"/>
                  </a:cubicBezTo>
                  <a:cubicBezTo>
                    <a:pt x="167" y="5644"/>
                    <a:pt x="167" y="5692"/>
                    <a:pt x="179" y="5751"/>
                  </a:cubicBezTo>
                  <a:cubicBezTo>
                    <a:pt x="191" y="5787"/>
                    <a:pt x="203" y="5846"/>
                    <a:pt x="227" y="5894"/>
                  </a:cubicBezTo>
                  <a:cubicBezTo>
                    <a:pt x="250" y="6001"/>
                    <a:pt x="262" y="6084"/>
                    <a:pt x="298" y="6180"/>
                  </a:cubicBezTo>
                  <a:cubicBezTo>
                    <a:pt x="322" y="6263"/>
                    <a:pt x="358" y="6358"/>
                    <a:pt x="369" y="6430"/>
                  </a:cubicBezTo>
                  <a:cubicBezTo>
                    <a:pt x="405" y="6501"/>
                    <a:pt x="417" y="6585"/>
                    <a:pt x="441" y="6656"/>
                  </a:cubicBezTo>
                  <a:cubicBezTo>
                    <a:pt x="477" y="6727"/>
                    <a:pt x="488" y="6787"/>
                    <a:pt x="524" y="6835"/>
                  </a:cubicBezTo>
                  <a:cubicBezTo>
                    <a:pt x="536" y="6882"/>
                    <a:pt x="548" y="6906"/>
                    <a:pt x="560" y="6954"/>
                  </a:cubicBezTo>
                  <a:lnTo>
                    <a:pt x="631" y="6906"/>
                  </a:lnTo>
                  <a:cubicBezTo>
                    <a:pt x="631" y="6858"/>
                    <a:pt x="608" y="6823"/>
                    <a:pt x="608" y="6775"/>
                  </a:cubicBezTo>
                  <a:cubicBezTo>
                    <a:pt x="596" y="6656"/>
                    <a:pt x="572" y="6525"/>
                    <a:pt x="548" y="6358"/>
                  </a:cubicBezTo>
                  <a:cubicBezTo>
                    <a:pt x="536" y="6287"/>
                    <a:pt x="524" y="6192"/>
                    <a:pt x="524" y="6108"/>
                  </a:cubicBezTo>
                  <a:cubicBezTo>
                    <a:pt x="500" y="6013"/>
                    <a:pt x="500" y="5930"/>
                    <a:pt x="488" y="5823"/>
                  </a:cubicBezTo>
                  <a:cubicBezTo>
                    <a:pt x="488" y="5775"/>
                    <a:pt x="477" y="5715"/>
                    <a:pt x="477" y="5668"/>
                  </a:cubicBezTo>
                  <a:cubicBezTo>
                    <a:pt x="477" y="5632"/>
                    <a:pt x="477" y="5573"/>
                    <a:pt x="465" y="5513"/>
                  </a:cubicBezTo>
                  <a:cubicBezTo>
                    <a:pt x="465" y="5406"/>
                    <a:pt x="441" y="5299"/>
                    <a:pt x="429" y="5180"/>
                  </a:cubicBezTo>
                  <a:cubicBezTo>
                    <a:pt x="429" y="5061"/>
                    <a:pt x="417" y="4953"/>
                    <a:pt x="417" y="4834"/>
                  </a:cubicBezTo>
                  <a:lnTo>
                    <a:pt x="417" y="4477"/>
                  </a:lnTo>
                  <a:cubicBezTo>
                    <a:pt x="417" y="4239"/>
                    <a:pt x="429" y="3989"/>
                    <a:pt x="465" y="3739"/>
                  </a:cubicBezTo>
                  <a:lnTo>
                    <a:pt x="477" y="3644"/>
                  </a:lnTo>
                  <a:lnTo>
                    <a:pt x="488" y="3560"/>
                  </a:lnTo>
                  <a:cubicBezTo>
                    <a:pt x="500" y="3501"/>
                    <a:pt x="500" y="3429"/>
                    <a:pt x="524" y="3370"/>
                  </a:cubicBezTo>
                  <a:cubicBezTo>
                    <a:pt x="536" y="3227"/>
                    <a:pt x="560" y="3108"/>
                    <a:pt x="584" y="2977"/>
                  </a:cubicBezTo>
                  <a:cubicBezTo>
                    <a:pt x="608" y="2846"/>
                    <a:pt x="619" y="2727"/>
                    <a:pt x="655" y="2608"/>
                  </a:cubicBezTo>
                  <a:cubicBezTo>
                    <a:pt x="679" y="2489"/>
                    <a:pt x="715" y="2358"/>
                    <a:pt x="762" y="2239"/>
                  </a:cubicBezTo>
                  <a:cubicBezTo>
                    <a:pt x="834" y="1977"/>
                    <a:pt x="905" y="1763"/>
                    <a:pt x="1000" y="1524"/>
                  </a:cubicBezTo>
                  <a:cubicBezTo>
                    <a:pt x="1084" y="1298"/>
                    <a:pt x="1191" y="1072"/>
                    <a:pt x="1298" y="881"/>
                  </a:cubicBezTo>
                  <a:cubicBezTo>
                    <a:pt x="1393" y="691"/>
                    <a:pt x="1501" y="489"/>
                    <a:pt x="1608" y="334"/>
                  </a:cubicBezTo>
                  <a:cubicBezTo>
                    <a:pt x="1679" y="215"/>
                    <a:pt x="1751" y="96"/>
                    <a:pt x="1834" y="0"/>
                  </a:cubicBezTo>
                  <a:close/>
                </a:path>
              </a:pathLst>
            </a:custGeom>
            <a:solidFill>
              <a:srgbClr val="D8B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5576;p53">
              <a:extLst>
                <a:ext uri="{FF2B5EF4-FFF2-40B4-BE49-F238E27FC236}">
                  <a16:creationId xmlns:a16="http://schemas.microsoft.com/office/drawing/2014/main" id="{A14E6D20-84B2-6FE7-8169-1F2B250BF3CB}"/>
                </a:ext>
              </a:extLst>
            </p:cNvPr>
            <p:cNvSpPr/>
            <p:nvPr/>
          </p:nvSpPr>
          <p:spPr>
            <a:xfrm>
              <a:off x="2271400" y="3165100"/>
              <a:ext cx="412275" cy="233675"/>
            </a:xfrm>
            <a:custGeom>
              <a:avLst/>
              <a:gdLst/>
              <a:ahLst/>
              <a:cxnLst/>
              <a:rect l="l" t="t" r="r" b="b"/>
              <a:pathLst>
                <a:path w="16491" h="9347" extrusionOk="0">
                  <a:moveTo>
                    <a:pt x="16490" y="0"/>
                  </a:moveTo>
                  <a:cubicBezTo>
                    <a:pt x="16490" y="0"/>
                    <a:pt x="16490" y="0"/>
                    <a:pt x="16489" y="1"/>
                  </a:cubicBezTo>
                  <a:lnTo>
                    <a:pt x="16491" y="1"/>
                  </a:lnTo>
                  <a:cubicBezTo>
                    <a:pt x="16491" y="0"/>
                    <a:pt x="16491" y="0"/>
                    <a:pt x="16490" y="0"/>
                  </a:cubicBezTo>
                  <a:close/>
                  <a:moveTo>
                    <a:pt x="3418" y="1"/>
                  </a:moveTo>
                  <a:cubicBezTo>
                    <a:pt x="1" y="3477"/>
                    <a:pt x="1834" y="9073"/>
                    <a:pt x="1834" y="9073"/>
                  </a:cubicBezTo>
                  <a:lnTo>
                    <a:pt x="4918" y="9133"/>
                  </a:lnTo>
                  <a:lnTo>
                    <a:pt x="5049" y="9133"/>
                  </a:lnTo>
                  <a:lnTo>
                    <a:pt x="11454" y="9276"/>
                  </a:lnTo>
                  <a:lnTo>
                    <a:pt x="11562" y="9276"/>
                  </a:lnTo>
                  <a:lnTo>
                    <a:pt x="15324" y="9347"/>
                  </a:lnTo>
                  <a:cubicBezTo>
                    <a:pt x="13901" y="2834"/>
                    <a:pt x="16414" y="36"/>
                    <a:pt x="16489" y="1"/>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5577;p53">
              <a:extLst>
                <a:ext uri="{FF2B5EF4-FFF2-40B4-BE49-F238E27FC236}">
                  <a16:creationId xmlns:a16="http://schemas.microsoft.com/office/drawing/2014/main" id="{1CFB2BA5-EEF8-C9B4-3D15-93531F65A94F}"/>
                </a:ext>
              </a:extLst>
            </p:cNvPr>
            <p:cNvSpPr/>
            <p:nvPr/>
          </p:nvSpPr>
          <p:spPr>
            <a:xfrm>
              <a:off x="2542275" y="3165100"/>
              <a:ext cx="48525" cy="232500"/>
            </a:xfrm>
            <a:custGeom>
              <a:avLst/>
              <a:gdLst/>
              <a:ahLst/>
              <a:cxnLst/>
              <a:rect l="l" t="t" r="r" b="b"/>
              <a:pathLst>
                <a:path w="1941" h="9300" extrusionOk="0">
                  <a:moveTo>
                    <a:pt x="1727" y="1"/>
                  </a:moveTo>
                  <a:cubicBezTo>
                    <a:pt x="1608" y="155"/>
                    <a:pt x="1489" y="358"/>
                    <a:pt x="1370" y="572"/>
                  </a:cubicBezTo>
                  <a:cubicBezTo>
                    <a:pt x="1239" y="810"/>
                    <a:pt x="1108" y="1072"/>
                    <a:pt x="989" y="1346"/>
                  </a:cubicBezTo>
                  <a:cubicBezTo>
                    <a:pt x="869" y="1632"/>
                    <a:pt x="738" y="1929"/>
                    <a:pt x="631" y="2239"/>
                  </a:cubicBezTo>
                  <a:cubicBezTo>
                    <a:pt x="596" y="2322"/>
                    <a:pt x="572" y="2406"/>
                    <a:pt x="536" y="2477"/>
                  </a:cubicBezTo>
                  <a:cubicBezTo>
                    <a:pt x="512" y="2560"/>
                    <a:pt x="500" y="2644"/>
                    <a:pt x="465" y="2739"/>
                  </a:cubicBezTo>
                  <a:cubicBezTo>
                    <a:pt x="405" y="2894"/>
                    <a:pt x="381" y="3072"/>
                    <a:pt x="334" y="3239"/>
                  </a:cubicBezTo>
                  <a:cubicBezTo>
                    <a:pt x="262" y="3584"/>
                    <a:pt x="179" y="3942"/>
                    <a:pt x="119" y="4299"/>
                  </a:cubicBezTo>
                  <a:lnTo>
                    <a:pt x="96" y="4561"/>
                  </a:lnTo>
                  <a:cubicBezTo>
                    <a:pt x="84" y="4656"/>
                    <a:pt x="84" y="4739"/>
                    <a:pt x="60" y="4835"/>
                  </a:cubicBezTo>
                  <a:cubicBezTo>
                    <a:pt x="48" y="4918"/>
                    <a:pt x="48" y="5013"/>
                    <a:pt x="36" y="5096"/>
                  </a:cubicBezTo>
                  <a:cubicBezTo>
                    <a:pt x="36" y="5192"/>
                    <a:pt x="24" y="5275"/>
                    <a:pt x="24" y="5370"/>
                  </a:cubicBezTo>
                  <a:cubicBezTo>
                    <a:pt x="0" y="5549"/>
                    <a:pt x="0" y="5727"/>
                    <a:pt x="0" y="5894"/>
                  </a:cubicBezTo>
                  <a:cubicBezTo>
                    <a:pt x="0" y="6073"/>
                    <a:pt x="24" y="6228"/>
                    <a:pt x="24" y="6394"/>
                  </a:cubicBezTo>
                  <a:cubicBezTo>
                    <a:pt x="24" y="6561"/>
                    <a:pt x="48" y="6728"/>
                    <a:pt x="60" y="6882"/>
                  </a:cubicBezTo>
                  <a:cubicBezTo>
                    <a:pt x="84" y="6966"/>
                    <a:pt x="84" y="7049"/>
                    <a:pt x="96" y="7121"/>
                  </a:cubicBezTo>
                  <a:cubicBezTo>
                    <a:pt x="107" y="7204"/>
                    <a:pt x="119" y="7275"/>
                    <a:pt x="119" y="7359"/>
                  </a:cubicBezTo>
                  <a:cubicBezTo>
                    <a:pt x="167" y="7656"/>
                    <a:pt x="227" y="7942"/>
                    <a:pt x="286" y="8216"/>
                  </a:cubicBezTo>
                  <a:cubicBezTo>
                    <a:pt x="322" y="8347"/>
                    <a:pt x="346" y="8466"/>
                    <a:pt x="381" y="8585"/>
                  </a:cubicBezTo>
                  <a:cubicBezTo>
                    <a:pt x="393" y="8645"/>
                    <a:pt x="405" y="8704"/>
                    <a:pt x="417" y="8752"/>
                  </a:cubicBezTo>
                  <a:cubicBezTo>
                    <a:pt x="441" y="8811"/>
                    <a:pt x="453" y="8847"/>
                    <a:pt x="465" y="8906"/>
                  </a:cubicBezTo>
                  <a:cubicBezTo>
                    <a:pt x="500" y="9014"/>
                    <a:pt x="524" y="9109"/>
                    <a:pt x="560" y="9192"/>
                  </a:cubicBezTo>
                  <a:cubicBezTo>
                    <a:pt x="572" y="9228"/>
                    <a:pt x="584" y="9252"/>
                    <a:pt x="584" y="9299"/>
                  </a:cubicBezTo>
                  <a:lnTo>
                    <a:pt x="715" y="9276"/>
                  </a:lnTo>
                  <a:cubicBezTo>
                    <a:pt x="715" y="9228"/>
                    <a:pt x="703" y="9180"/>
                    <a:pt x="703" y="9133"/>
                  </a:cubicBezTo>
                  <a:cubicBezTo>
                    <a:pt x="691" y="9049"/>
                    <a:pt x="667" y="8942"/>
                    <a:pt x="655" y="8835"/>
                  </a:cubicBezTo>
                  <a:cubicBezTo>
                    <a:pt x="643" y="8775"/>
                    <a:pt x="643" y="8740"/>
                    <a:pt x="631" y="8680"/>
                  </a:cubicBezTo>
                  <a:cubicBezTo>
                    <a:pt x="619" y="8621"/>
                    <a:pt x="619" y="8561"/>
                    <a:pt x="596" y="8502"/>
                  </a:cubicBezTo>
                  <a:cubicBezTo>
                    <a:pt x="584" y="8383"/>
                    <a:pt x="572" y="8252"/>
                    <a:pt x="536" y="8121"/>
                  </a:cubicBezTo>
                  <a:lnTo>
                    <a:pt x="500" y="7716"/>
                  </a:lnTo>
                  <a:cubicBezTo>
                    <a:pt x="477" y="7585"/>
                    <a:pt x="465" y="7442"/>
                    <a:pt x="465" y="7287"/>
                  </a:cubicBezTo>
                  <a:cubicBezTo>
                    <a:pt x="465" y="7216"/>
                    <a:pt x="453" y="7144"/>
                    <a:pt x="453" y="7061"/>
                  </a:cubicBezTo>
                  <a:lnTo>
                    <a:pt x="453" y="6823"/>
                  </a:lnTo>
                  <a:cubicBezTo>
                    <a:pt x="453" y="6668"/>
                    <a:pt x="429" y="6513"/>
                    <a:pt x="429" y="6347"/>
                  </a:cubicBezTo>
                  <a:cubicBezTo>
                    <a:pt x="429" y="6025"/>
                    <a:pt x="453" y="5692"/>
                    <a:pt x="465" y="5358"/>
                  </a:cubicBezTo>
                  <a:cubicBezTo>
                    <a:pt x="465" y="5263"/>
                    <a:pt x="477" y="5192"/>
                    <a:pt x="477" y="5096"/>
                  </a:cubicBezTo>
                  <a:cubicBezTo>
                    <a:pt x="477" y="5013"/>
                    <a:pt x="500" y="4942"/>
                    <a:pt x="512" y="4846"/>
                  </a:cubicBezTo>
                  <a:cubicBezTo>
                    <a:pt x="524" y="4763"/>
                    <a:pt x="524" y="4680"/>
                    <a:pt x="536" y="4596"/>
                  </a:cubicBezTo>
                  <a:lnTo>
                    <a:pt x="572" y="4346"/>
                  </a:lnTo>
                  <a:cubicBezTo>
                    <a:pt x="619" y="4001"/>
                    <a:pt x="691" y="3656"/>
                    <a:pt x="750" y="3334"/>
                  </a:cubicBezTo>
                  <a:cubicBezTo>
                    <a:pt x="822" y="3001"/>
                    <a:pt x="893" y="2679"/>
                    <a:pt x="1000" y="2358"/>
                  </a:cubicBezTo>
                  <a:cubicBezTo>
                    <a:pt x="1096" y="2048"/>
                    <a:pt x="1191" y="1751"/>
                    <a:pt x="1298" y="1465"/>
                  </a:cubicBezTo>
                  <a:cubicBezTo>
                    <a:pt x="1358" y="1334"/>
                    <a:pt x="1405" y="1191"/>
                    <a:pt x="1465" y="1072"/>
                  </a:cubicBezTo>
                  <a:cubicBezTo>
                    <a:pt x="1512" y="929"/>
                    <a:pt x="1572" y="810"/>
                    <a:pt x="1608" y="691"/>
                  </a:cubicBezTo>
                  <a:cubicBezTo>
                    <a:pt x="1715" y="453"/>
                    <a:pt x="1822" y="239"/>
                    <a:pt x="1905" y="36"/>
                  </a:cubicBezTo>
                  <a:cubicBezTo>
                    <a:pt x="1929" y="24"/>
                    <a:pt x="1929" y="12"/>
                    <a:pt x="1941" y="1"/>
                  </a:cubicBezTo>
                  <a:close/>
                </a:path>
              </a:pathLst>
            </a:custGeom>
            <a:solidFill>
              <a:srgbClr val="D8B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5578;p53">
              <a:extLst>
                <a:ext uri="{FF2B5EF4-FFF2-40B4-BE49-F238E27FC236}">
                  <a16:creationId xmlns:a16="http://schemas.microsoft.com/office/drawing/2014/main" id="{4CF6F333-9F11-6D71-D2E1-BA43830923CB}"/>
                </a:ext>
              </a:extLst>
            </p:cNvPr>
            <p:cNvSpPr/>
            <p:nvPr/>
          </p:nvSpPr>
          <p:spPr>
            <a:xfrm>
              <a:off x="2552100" y="3753575"/>
              <a:ext cx="232775" cy="321175"/>
            </a:xfrm>
            <a:custGeom>
              <a:avLst/>
              <a:gdLst/>
              <a:ahLst/>
              <a:cxnLst/>
              <a:rect l="l" t="t" r="r" b="b"/>
              <a:pathLst>
                <a:path w="9311" h="12847" extrusionOk="0">
                  <a:moveTo>
                    <a:pt x="1965" y="0"/>
                  </a:moveTo>
                  <a:cubicBezTo>
                    <a:pt x="869" y="0"/>
                    <a:pt x="0" y="881"/>
                    <a:pt x="0" y="1965"/>
                  </a:cubicBezTo>
                  <a:lnTo>
                    <a:pt x="0" y="10882"/>
                  </a:lnTo>
                  <a:cubicBezTo>
                    <a:pt x="0" y="11966"/>
                    <a:pt x="869" y="12847"/>
                    <a:pt x="1965" y="12847"/>
                  </a:cubicBezTo>
                  <a:lnTo>
                    <a:pt x="7346" y="12847"/>
                  </a:lnTo>
                  <a:cubicBezTo>
                    <a:pt x="8442" y="12847"/>
                    <a:pt x="9311" y="11966"/>
                    <a:pt x="9311" y="10882"/>
                  </a:cubicBezTo>
                  <a:lnTo>
                    <a:pt x="9311" y="1965"/>
                  </a:lnTo>
                  <a:cubicBezTo>
                    <a:pt x="9311" y="881"/>
                    <a:pt x="8430" y="0"/>
                    <a:pt x="7346" y="0"/>
                  </a:cubicBez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5579;p53">
              <a:extLst>
                <a:ext uri="{FF2B5EF4-FFF2-40B4-BE49-F238E27FC236}">
                  <a16:creationId xmlns:a16="http://schemas.microsoft.com/office/drawing/2014/main" id="{9D53C048-7D15-F628-70E8-2BC0F561993D}"/>
                </a:ext>
              </a:extLst>
            </p:cNvPr>
            <p:cNvSpPr/>
            <p:nvPr/>
          </p:nvSpPr>
          <p:spPr>
            <a:xfrm>
              <a:off x="2665800" y="3753575"/>
              <a:ext cx="119075" cy="321175"/>
            </a:xfrm>
            <a:custGeom>
              <a:avLst/>
              <a:gdLst/>
              <a:ahLst/>
              <a:cxnLst/>
              <a:rect l="l" t="t" r="r" b="b"/>
              <a:pathLst>
                <a:path w="4763" h="12847" extrusionOk="0">
                  <a:moveTo>
                    <a:pt x="0" y="0"/>
                  </a:moveTo>
                  <a:lnTo>
                    <a:pt x="0" y="12847"/>
                  </a:lnTo>
                  <a:lnTo>
                    <a:pt x="2798" y="12847"/>
                  </a:lnTo>
                  <a:cubicBezTo>
                    <a:pt x="3882" y="12847"/>
                    <a:pt x="4763" y="11966"/>
                    <a:pt x="4763" y="10882"/>
                  </a:cubicBezTo>
                  <a:lnTo>
                    <a:pt x="4763" y="1965"/>
                  </a:lnTo>
                  <a:cubicBezTo>
                    <a:pt x="4763" y="881"/>
                    <a:pt x="3894" y="0"/>
                    <a:pt x="2798" y="0"/>
                  </a:cubicBezTo>
                  <a:close/>
                </a:path>
              </a:pathLst>
            </a:custGeom>
            <a:solidFill>
              <a:srgbClr val="9B78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5580;p53">
              <a:extLst>
                <a:ext uri="{FF2B5EF4-FFF2-40B4-BE49-F238E27FC236}">
                  <a16:creationId xmlns:a16="http://schemas.microsoft.com/office/drawing/2014/main" id="{5F43B333-495A-0DB0-8341-A3D845AEF958}"/>
                </a:ext>
              </a:extLst>
            </p:cNvPr>
            <p:cNvSpPr/>
            <p:nvPr/>
          </p:nvSpPr>
          <p:spPr>
            <a:xfrm>
              <a:off x="2139250" y="3475250"/>
              <a:ext cx="644750" cy="365850"/>
            </a:xfrm>
            <a:custGeom>
              <a:avLst/>
              <a:gdLst/>
              <a:ahLst/>
              <a:cxnLst/>
              <a:rect l="l" t="t" r="r" b="b"/>
              <a:pathLst>
                <a:path w="25790" h="14634" extrusionOk="0">
                  <a:moveTo>
                    <a:pt x="25789" y="1"/>
                  </a:moveTo>
                  <a:lnTo>
                    <a:pt x="25789" y="1"/>
                  </a:lnTo>
                  <a:cubicBezTo>
                    <a:pt x="25789" y="1"/>
                    <a:pt x="25789" y="1"/>
                    <a:pt x="25789" y="1"/>
                  </a:cubicBezTo>
                  <a:lnTo>
                    <a:pt x="5322" y="1"/>
                  </a:lnTo>
                  <a:cubicBezTo>
                    <a:pt x="0" y="5454"/>
                    <a:pt x="2858" y="14205"/>
                    <a:pt x="2858" y="14205"/>
                  </a:cubicBezTo>
                  <a:lnTo>
                    <a:pt x="5775" y="14265"/>
                  </a:lnTo>
                  <a:lnTo>
                    <a:pt x="5930" y="14265"/>
                  </a:lnTo>
                  <a:lnTo>
                    <a:pt x="13145" y="14407"/>
                  </a:lnTo>
                  <a:lnTo>
                    <a:pt x="13276" y="14407"/>
                  </a:lnTo>
                  <a:lnTo>
                    <a:pt x="21943" y="14586"/>
                  </a:lnTo>
                  <a:lnTo>
                    <a:pt x="22051" y="14586"/>
                  </a:lnTo>
                  <a:lnTo>
                    <a:pt x="23968" y="14634"/>
                  </a:lnTo>
                  <a:cubicBezTo>
                    <a:pt x="21756" y="4349"/>
                    <a:pt x="25790" y="1"/>
                    <a:pt x="25789" y="1"/>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5581;p53">
              <a:extLst>
                <a:ext uri="{FF2B5EF4-FFF2-40B4-BE49-F238E27FC236}">
                  <a16:creationId xmlns:a16="http://schemas.microsoft.com/office/drawing/2014/main" id="{7DBF5F97-0CB4-139C-51F4-C4AD60BDA511}"/>
                </a:ext>
              </a:extLst>
            </p:cNvPr>
            <p:cNvSpPr/>
            <p:nvPr/>
          </p:nvSpPr>
          <p:spPr>
            <a:xfrm>
              <a:off x="2253850" y="3473475"/>
              <a:ext cx="60150" cy="357200"/>
            </a:xfrm>
            <a:custGeom>
              <a:avLst/>
              <a:gdLst/>
              <a:ahLst/>
              <a:cxnLst/>
              <a:rect l="l" t="t" r="r" b="b"/>
              <a:pathLst>
                <a:path w="2406" h="14288" extrusionOk="0">
                  <a:moveTo>
                    <a:pt x="2239" y="0"/>
                  </a:moveTo>
                  <a:lnTo>
                    <a:pt x="2239" y="60"/>
                  </a:lnTo>
                  <a:cubicBezTo>
                    <a:pt x="2167" y="167"/>
                    <a:pt x="2108" y="286"/>
                    <a:pt x="2036" y="405"/>
                  </a:cubicBezTo>
                  <a:cubicBezTo>
                    <a:pt x="1941" y="536"/>
                    <a:pt x="1869" y="679"/>
                    <a:pt x="1774" y="846"/>
                  </a:cubicBezTo>
                  <a:cubicBezTo>
                    <a:pt x="1738" y="929"/>
                    <a:pt x="1691" y="1012"/>
                    <a:pt x="1655" y="1108"/>
                  </a:cubicBezTo>
                  <a:cubicBezTo>
                    <a:pt x="1619" y="1191"/>
                    <a:pt x="1572" y="1262"/>
                    <a:pt x="1524" y="1370"/>
                  </a:cubicBezTo>
                  <a:cubicBezTo>
                    <a:pt x="1346" y="1727"/>
                    <a:pt x="1179" y="2132"/>
                    <a:pt x="1024" y="2548"/>
                  </a:cubicBezTo>
                  <a:cubicBezTo>
                    <a:pt x="976" y="2656"/>
                    <a:pt x="941" y="2751"/>
                    <a:pt x="905" y="2870"/>
                  </a:cubicBezTo>
                  <a:cubicBezTo>
                    <a:pt x="881" y="2929"/>
                    <a:pt x="857" y="2977"/>
                    <a:pt x="845" y="3037"/>
                  </a:cubicBezTo>
                  <a:cubicBezTo>
                    <a:pt x="822" y="3096"/>
                    <a:pt x="810" y="3156"/>
                    <a:pt x="786" y="3203"/>
                  </a:cubicBezTo>
                  <a:cubicBezTo>
                    <a:pt x="750" y="3322"/>
                    <a:pt x="703" y="3429"/>
                    <a:pt x="679" y="3548"/>
                  </a:cubicBezTo>
                  <a:cubicBezTo>
                    <a:pt x="643" y="3656"/>
                    <a:pt x="619" y="3787"/>
                    <a:pt x="572" y="3906"/>
                  </a:cubicBezTo>
                  <a:cubicBezTo>
                    <a:pt x="500" y="4144"/>
                    <a:pt x="453" y="4394"/>
                    <a:pt x="393" y="4632"/>
                  </a:cubicBezTo>
                  <a:cubicBezTo>
                    <a:pt x="334" y="4882"/>
                    <a:pt x="286" y="5132"/>
                    <a:pt x="250" y="5394"/>
                  </a:cubicBezTo>
                  <a:cubicBezTo>
                    <a:pt x="203" y="5644"/>
                    <a:pt x="155" y="5906"/>
                    <a:pt x="131" y="6168"/>
                  </a:cubicBezTo>
                  <a:lnTo>
                    <a:pt x="83" y="6561"/>
                  </a:lnTo>
                  <a:lnTo>
                    <a:pt x="48" y="6966"/>
                  </a:lnTo>
                  <a:cubicBezTo>
                    <a:pt x="36" y="7097"/>
                    <a:pt x="36" y="7239"/>
                    <a:pt x="24" y="7370"/>
                  </a:cubicBezTo>
                  <a:cubicBezTo>
                    <a:pt x="24" y="7501"/>
                    <a:pt x="0" y="7632"/>
                    <a:pt x="0" y="7775"/>
                  </a:cubicBezTo>
                  <a:lnTo>
                    <a:pt x="0" y="7966"/>
                  </a:lnTo>
                  <a:lnTo>
                    <a:pt x="0" y="8156"/>
                  </a:lnTo>
                  <a:lnTo>
                    <a:pt x="0" y="8549"/>
                  </a:lnTo>
                  <a:cubicBezTo>
                    <a:pt x="24" y="9061"/>
                    <a:pt x="48" y="9585"/>
                    <a:pt x="107" y="10073"/>
                  </a:cubicBezTo>
                  <a:cubicBezTo>
                    <a:pt x="107" y="10133"/>
                    <a:pt x="131" y="10192"/>
                    <a:pt x="131" y="10252"/>
                  </a:cubicBezTo>
                  <a:cubicBezTo>
                    <a:pt x="143" y="10311"/>
                    <a:pt x="143" y="10371"/>
                    <a:pt x="155" y="10430"/>
                  </a:cubicBezTo>
                  <a:cubicBezTo>
                    <a:pt x="167" y="10549"/>
                    <a:pt x="203" y="10668"/>
                    <a:pt x="214" y="10787"/>
                  </a:cubicBezTo>
                  <a:cubicBezTo>
                    <a:pt x="250" y="11026"/>
                    <a:pt x="310" y="11252"/>
                    <a:pt x="345" y="11478"/>
                  </a:cubicBezTo>
                  <a:cubicBezTo>
                    <a:pt x="381" y="11585"/>
                    <a:pt x="393" y="11704"/>
                    <a:pt x="429" y="11800"/>
                  </a:cubicBezTo>
                  <a:cubicBezTo>
                    <a:pt x="453" y="11907"/>
                    <a:pt x="488" y="12014"/>
                    <a:pt x="500" y="12121"/>
                  </a:cubicBezTo>
                  <a:cubicBezTo>
                    <a:pt x="560" y="12323"/>
                    <a:pt x="607" y="12514"/>
                    <a:pt x="667" y="12716"/>
                  </a:cubicBezTo>
                  <a:cubicBezTo>
                    <a:pt x="786" y="13085"/>
                    <a:pt x="881" y="13443"/>
                    <a:pt x="1000" y="13740"/>
                  </a:cubicBezTo>
                  <a:cubicBezTo>
                    <a:pt x="1084" y="13943"/>
                    <a:pt x="1155" y="14121"/>
                    <a:pt x="1215" y="14288"/>
                  </a:cubicBezTo>
                  <a:lnTo>
                    <a:pt x="1357" y="14288"/>
                  </a:lnTo>
                  <a:cubicBezTo>
                    <a:pt x="1346" y="14228"/>
                    <a:pt x="1334" y="14169"/>
                    <a:pt x="1322" y="14097"/>
                  </a:cubicBezTo>
                  <a:cubicBezTo>
                    <a:pt x="1286" y="13966"/>
                    <a:pt x="1238" y="13812"/>
                    <a:pt x="1215" y="13669"/>
                  </a:cubicBezTo>
                  <a:cubicBezTo>
                    <a:pt x="1191" y="13585"/>
                    <a:pt x="1167" y="13502"/>
                    <a:pt x="1155" y="13431"/>
                  </a:cubicBezTo>
                  <a:cubicBezTo>
                    <a:pt x="1143" y="13347"/>
                    <a:pt x="1119" y="13264"/>
                    <a:pt x="1096" y="13169"/>
                  </a:cubicBezTo>
                  <a:cubicBezTo>
                    <a:pt x="1060" y="12990"/>
                    <a:pt x="1024" y="12812"/>
                    <a:pt x="976" y="12621"/>
                  </a:cubicBezTo>
                  <a:cubicBezTo>
                    <a:pt x="929" y="12431"/>
                    <a:pt x="917" y="12240"/>
                    <a:pt x="869" y="12026"/>
                  </a:cubicBezTo>
                  <a:cubicBezTo>
                    <a:pt x="857" y="11919"/>
                    <a:pt x="845" y="11823"/>
                    <a:pt x="810" y="11716"/>
                  </a:cubicBezTo>
                  <a:cubicBezTo>
                    <a:pt x="798" y="11609"/>
                    <a:pt x="786" y="11502"/>
                    <a:pt x="762" y="11383"/>
                  </a:cubicBezTo>
                  <a:cubicBezTo>
                    <a:pt x="738" y="11168"/>
                    <a:pt x="703" y="10942"/>
                    <a:pt x="679" y="10704"/>
                  </a:cubicBezTo>
                  <a:cubicBezTo>
                    <a:pt x="667" y="10585"/>
                    <a:pt x="643" y="10466"/>
                    <a:pt x="643" y="10347"/>
                  </a:cubicBezTo>
                  <a:cubicBezTo>
                    <a:pt x="643" y="10287"/>
                    <a:pt x="631" y="10228"/>
                    <a:pt x="631" y="10168"/>
                  </a:cubicBezTo>
                  <a:cubicBezTo>
                    <a:pt x="631" y="10109"/>
                    <a:pt x="619" y="10049"/>
                    <a:pt x="619" y="9990"/>
                  </a:cubicBezTo>
                  <a:cubicBezTo>
                    <a:pt x="619" y="9871"/>
                    <a:pt x="595" y="9752"/>
                    <a:pt x="584" y="9633"/>
                  </a:cubicBezTo>
                  <a:cubicBezTo>
                    <a:pt x="572" y="9514"/>
                    <a:pt x="572" y="9383"/>
                    <a:pt x="572" y="9263"/>
                  </a:cubicBezTo>
                  <a:cubicBezTo>
                    <a:pt x="572" y="9144"/>
                    <a:pt x="572" y="9002"/>
                    <a:pt x="560" y="8882"/>
                  </a:cubicBezTo>
                  <a:lnTo>
                    <a:pt x="560" y="8692"/>
                  </a:lnTo>
                  <a:lnTo>
                    <a:pt x="560" y="8501"/>
                  </a:lnTo>
                  <a:lnTo>
                    <a:pt x="560" y="8109"/>
                  </a:lnTo>
                  <a:lnTo>
                    <a:pt x="560" y="7918"/>
                  </a:lnTo>
                  <a:lnTo>
                    <a:pt x="572" y="7728"/>
                  </a:lnTo>
                  <a:cubicBezTo>
                    <a:pt x="572" y="7597"/>
                    <a:pt x="584" y="7478"/>
                    <a:pt x="584" y="7335"/>
                  </a:cubicBezTo>
                  <a:cubicBezTo>
                    <a:pt x="584" y="7204"/>
                    <a:pt x="595" y="7085"/>
                    <a:pt x="619" y="6954"/>
                  </a:cubicBezTo>
                  <a:lnTo>
                    <a:pt x="643" y="6561"/>
                  </a:lnTo>
                  <a:cubicBezTo>
                    <a:pt x="667" y="6430"/>
                    <a:pt x="679" y="6311"/>
                    <a:pt x="691" y="6180"/>
                  </a:cubicBezTo>
                  <a:cubicBezTo>
                    <a:pt x="726" y="5930"/>
                    <a:pt x="750" y="5668"/>
                    <a:pt x="798" y="5418"/>
                  </a:cubicBezTo>
                  <a:cubicBezTo>
                    <a:pt x="810" y="5299"/>
                    <a:pt x="845" y="5168"/>
                    <a:pt x="857" y="5049"/>
                  </a:cubicBezTo>
                  <a:cubicBezTo>
                    <a:pt x="869" y="4930"/>
                    <a:pt x="893" y="4799"/>
                    <a:pt x="917" y="4680"/>
                  </a:cubicBezTo>
                  <a:cubicBezTo>
                    <a:pt x="953" y="4441"/>
                    <a:pt x="1000" y="4180"/>
                    <a:pt x="1060" y="3965"/>
                  </a:cubicBezTo>
                  <a:cubicBezTo>
                    <a:pt x="1096" y="3846"/>
                    <a:pt x="1119" y="3727"/>
                    <a:pt x="1143" y="3620"/>
                  </a:cubicBezTo>
                  <a:cubicBezTo>
                    <a:pt x="1167" y="3501"/>
                    <a:pt x="1191" y="3394"/>
                    <a:pt x="1226" y="3275"/>
                  </a:cubicBezTo>
                  <a:cubicBezTo>
                    <a:pt x="1238" y="3215"/>
                    <a:pt x="1262" y="3156"/>
                    <a:pt x="1274" y="3108"/>
                  </a:cubicBezTo>
                  <a:cubicBezTo>
                    <a:pt x="1286" y="3048"/>
                    <a:pt x="1298" y="3013"/>
                    <a:pt x="1310" y="2953"/>
                  </a:cubicBezTo>
                  <a:cubicBezTo>
                    <a:pt x="1346" y="2846"/>
                    <a:pt x="1369" y="2727"/>
                    <a:pt x="1405" y="2620"/>
                  </a:cubicBezTo>
                  <a:cubicBezTo>
                    <a:pt x="1477" y="2417"/>
                    <a:pt x="1536" y="2203"/>
                    <a:pt x="1596" y="2013"/>
                  </a:cubicBezTo>
                  <a:cubicBezTo>
                    <a:pt x="1631" y="1905"/>
                    <a:pt x="1655" y="1822"/>
                    <a:pt x="1703" y="1715"/>
                  </a:cubicBezTo>
                  <a:cubicBezTo>
                    <a:pt x="1738" y="1620"/>
                    <a:pt x="1774" y="1524"/>
                    <a:pt x="1810" y="1429"/>
                  </a:cubicBezTo>
                  <a:cubicBezTo>
                    <a:pt x="1941" y="1072"/>
                    <a:pt x="2072" y="727"/>
                    <a:pt x="2215" y="453"/>
                  </a:cubicBezTo>
                  <a:cubicBezTo>
                    <a:pt x="2286" y="286"/>
                    <a:pt x="2346" y="131"/>
                    <a:pt x="2405" y="0"/>
                  </a:cubicBezTo>
                  <a:close/>
                </a:path>
              </a:pathLst>
            </a:custGeom>
            <a:solidFill>
              <a:srgbClr val="D8B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5582;p53">
              <a:extLst>
                <a:ext uri="{FF2B5EF4-FFF2-40B4-BE49-F238E27FC236}">
                  <a16:creationId xmlns:a16="http://schemas.microsoft.com/office/drawing/2014/main" id="{28BF882C-05B1-EDC6-3413-1EC97D4F9AE7}"/>
                </a:ext>
              </a:extLst>
            </p:cNvPr>
            <p:cNvSpPr/>
            <p:nvPr/>
          </p:nvSpPr>
          <p:spPr>
            <a:xfrm>
              <a:off x="2436300" y="3473475"/>
              <a:ext cx="61050" cy="361375"/>
            </a:xfrm>
            <a:custGeom>
              <a:avLst/>
              <a:gdLst/>
              <a:ahLst/>
              <a:cxnLst/>
              <a:rect l="l" t="t" r="r" b="b"/>
              <a:pathLst>
                <a:path w="2442" h="14455" extrusionOk="0">
                  <a:moveTo>
                    <a:pt x="2251" y="0"/>
                  </a:moveTo>
                  <a:lnTo>
                    <a:pt x="2251" y="60"/>
                  </a:lnTo>
                  <a:cubicBezTo>
                    <a:pt x="2180" y="167"/>
                    <a:pt x="2120" y="286"/>
                    <a:pt x="2037" y="405"/>
                  </a:cubicBezTo>
                  <a:cubicBezTo>
                    <a:pt x="1965" y="536"/>
                    <a:pt x="1882" y="679"/>
                    <a:pt x="1787" y="846"/>
                  </a:cubicBezTo>
                  <a:cubicBezTo>
                    <a:pt x="1739" y="929"/>
                    <a:pt x="1691" y="1012"/>
                    <a:pt x="1656" y="1108"/>
                  </a:cubicBezTo>
                  <a:cubicBezTo>
                    <a:pt x="1608" y="1191"/>
                    <a:pt x="1560" y="1262"/>
                    <a:pt x="1525" y="1370"/>
                  </a:cubicBezTo>
                  <a:cubicBezTo>
                    <a:pt x="1334" y="1727"/>
                    <a:pt x="1179" y="2132"/>
                    <a:pt x="1013" y="2548"/>
                  </a:cubicBezTo>
                  <a:cubicBezTo>
                    <a:pt x="965" y="2656"/>
                    <a:pt x="941" y="2751"/>
                    <a:pt x="894" y="2870"/>
                  </a:cubicBezTo>
                  <a:cubicBezTo>
                    <a:pt x="882" y="2929"/>
                    <a:pt x="846" y="2977"/>
                    <a:pt x="834" y="3037"/>
                  </a:cubicBezTo>
                  <a:cubicBezTo>
                    <a:pt x="822" y="3096"/>
                    <a:pt x="810" y="3156"/>
                    <a:pt x="775" y="3203"/>
                  </a:cubicBezTo>
                  <a:cubicBezTo>
                    <a:pt x="751" y="3322"/>
                    <a:pt x="703" y="3429"/>
                    <a:pt x="667" y="3548"/>
                  </a:cubicBezTo>
                  <a:cubicBezTo>
                    <a:pt x="644" y="3656"/>
                    <a:pt x="608" y="3787"/>
                    <a:pt x="572" y="3906"/>
                  </a:cubicBezTo>
                  <a:cubicBezTo>
                    <a:pt x="489" y="4144"/>
                    <a:pt x="453" y="4394"/>
                    <a:pt x="394" y="4632"/>
                  </a:cubicBezTo>
                  <a:cubicBezTo>
                    <a:pt x="334" y="4882"/>
                    <a:pt x="286" y="5132"/>
                    <a:pt x="239" y="5394"/>
                  </a:cubicBezTo>
                  <a:cubicBezTo>
                    <a:pt x="191" y="5644"/>
                    <a:pt x="144" y="5906"/>
                    <a:pt x="120" y="6168"/>
                  </a:cubicBezTo>
                  <a:lnTo>
                    <a:pt x="72" y="6561"/>
                  </a:lnTo>
                  <a:lnTo>
                    <a:pt x="48" y="6966"/>
                  </a:lnTo>
                  <a:cubicBezTo>
                    <a:pt x="36" y="7097"/>
                    <a:pt x="36" y="7239"/>
                    <a:pt x="13" y="7370"/>
                  </a:cubicBezTo>
                  <a:cubicBezTo>
                    <a:pt x="13" y="7501"/>
                    <a:pt x="1" y="7632"/>
                    <a:pt x="1" y="7775"/>
                  </a:cubicBezTo>
                  <a:lnTo>
                    <a:pt x="1" y="7966"/>
                  </a:lnTo>
                  <a:lnTo>
                    <a:pt x="1" y="8156"/>
                  </a:lnTo>
                  <a:lnTo>
                    <a:pt x="1" y="8549"/>
                  </a:lnTo>
                  <a:cubicBezTo>
                    <a:pt x="13" y="9061"/>
                    <a:pt x="48" y="9585"/>
                    <a:pt x="108" y="10073"/>
                  </a:cubicBezTo>
                  <a:cubicBezTo>
                    <a:pt x="108" y="10133"/>
                    <a:pt x="120" y="10192"/>
                    <a:pt x="120" y="10252"/>
                  </a:cubicBezTo>
                  <a:cubicBezTo>
                    <a:pt x="132" y="10311"/>
                    <a:pt x="132" y="10371"/>
                    <a:pt x="155" y="10430"/>
                  </a:cubicBezTo>
                  <a:cubicBezTo>
                    <a:pt x="167" y="10549"/>
                    <a:pt x="179" y="10668"/>
                    <a:pt x="215" y="10787"/>
                  </a:cubicBezTo>
                  <a:cubicBezTo>
                    <a:pt x="239" y="11026"/>
                    <a:pt x="298" y="11252"/>
                    <a:pt x="346" y="11478"/>
                  </a:cubicBezTo>
                  <a:cubicBezTo>
                    <a:pt x="370" y="11585"/>
                    <a:pt x="394" y="11704"/>
                    <a:pt x="417" y="11800"/>
                  </a:cubicBezTo>
                  <a:cubicBezTo>
                    <a:pt x="453" y="11907"/>
                    <a:pt x="477" y="12014"/>
                    <a:pt x="489" y="12121"/>
                  </a:cubicBezTo>
                  <a:cubicBezTo>
                    <a:pt x="548" y="12323"/>
                    <a:pt x="596" y="12514"/>
                    <a:pt x="656" y="12716"/>
                  </a:cubicBezTo>
                  <a:cubicBezTo>
                    <a:pt x="775" y="13085"/>
                    <a:pt x="882" y="13443"/>
                    <a:pt x="1001" y="13740"/>
                  </a:cubicBezTo>
                  <a:cubicBezTo>
                    <a:pt x="1108" y="14002"/>
                    <a:pt x="1191" y="14264"/>
                    <a:pt x="1287" y="14455"/>
                  </a:cubicBezTo>
                  <a:lnTo>
                    <a:pt x="1418" y="14455"/>
                  </a:lnTo>
                  <a:cubicBezTo>
                    <a:pt x="1394" y="14407"/>
                    <a:pt x="1382" y="14347"/>
                    <a:pt x="1370" y="14288"/>
                  </a:cubicBezTo>
                  <a:cubicBezTo>
                    <a:pt x="1358" y="14228"/>
                    <a:pt x="1334" y="14169"/>
                    <a:pt x="1322" y="14097"/>
                  </a:cubicBezTo>
                  <a:cubicBezTo>
                    <a:pt x="1298" y="13966"/>
                    <a:pt x="1263" y="13812"/>
                    <a:pt x="1227" y="13669"/>
                  </a:cubicBezTo>
                  <a:cubicBezTo>
                    <a:pt x="1203" y="13585"/>
                    <a:pt x="1179" y="13502"/>
                    <a:pt x="1167" y="13431"/>
                  </a:cubicBezTo>
                  <a:cubicBezTo>
                    <a:pt x="1144" y="13347"/>
                    <a:pt x="1132" y="13264"/>
                    <a:pt x="1120" y="13169"/>
                  </a:cubicBezTo>
                  <a:cubicBezTo>
                    <a:pt x="1084" y="12990"/>
                    <a:pt x="1048" y="12812"/>
                    <a:pt x="1001" y="12621"/>
                  </a:cubicBezTo>
                  <a:cubicBezTo>
                    <a:pt x="953" y="12431"/>
                    <a:pt x="929" y="12240"/>
                    <a:pt x="894" y="12026"/>
                  </a:cubicBezTo>
                  <a:cubicBezTo>
                    <a:pt x="882" y="11919"/>
                    <a:pt x="870" y="11823"/>
                    <a:pt x="834" y="11716"/>
                  </a:cubicBezTo>
                  <a:cubicBezTo>
                    <a:pt x="822" y="11609"/>
                    <a:pt x="810" y="11502"/>
                    <a:pt x="786" y="11383"/>
                  </a:cubicBezTo>
                  <a:cubicBezTo>
                    <a:pt x="763" y="11168"/>
                    <a:pt x="727" y="10942"/>
                    <a:pt x="703" y="10704"/>
                  </a:cubicBezTo>
                  <a:cubicBezTo>
                    <a:pt x="691" y="10585"/>
                    <a:pt x="667" y="10466"/>
                    <a:pt x="667" y="10347"/>
                  </a:cubicBezTo>
                  <a:cubicBezTo>
                    <a:pt x="667" y="10287"/>
                    <a:pt x="656" y="10228"/>
                    <a:pt x="656" y="10168"/>
                  </a:cubicBezTo>
                  <a:cubicBezTo>
                    <a:pt x="656" y="10109"/>
                    <a:pt x="644" y="10049"/>
                    <a:pt x="644" y="9990"/>
                  </a:cubicBezTo>
                  <a:cubicBezTo>
                    <a:pt x="632" y="9871"/>
                    <a:pt x="632" y="9752"/>
                    <a:pt x="608" y="9633"/>
                  </a:cubicBezTo>
                  <a:cubicBezTo>
                    <a:pt x="596" y="9514"/>
                    <a:pt x="596" y="9371"/>
                    <a:pt x="596" y="9263"/>
                  </a:cubicBezTo>
                  <a:cubicBezTo>
                    <a:pt x="596" y="9144"/>
                    <a:pt x="596" y="9002"/>
                    <a:pt x="584" y="8882"/>
                  </a:cubicBezTo>
                  <a:lnTo>
                    <a:pt x="584" y="8692"/>
                  </a:lnTo>
                  <a:lnTo>
                    <a:pt x="584" y="8501"/>
                  </a:lnTo>
                  <a:lnTo>
                    <a:pt x="584" y="8109"/>
                  </a:lnTo>
                  <a:lnTo>
                    <a:pt x="584" y="7918"/>
                  </a:lnTo>
                  <a:lnTo>
                    <a:pt x="596" y="7728"/>
                  </a:lnTo>
                  <a:cubicBezTo>
                    <a:pt x="596" y="7597"/>
                    <a:pt x="608" y="7478"/>
                    <a:pt x="608" y="7335"/>
                  </a:cubicBezTo>
                  <a:cubicBezTo>
                    <a:pt x="608" y="7204"/>
                    <a:pt x="632" y="7085"/>
                    <a:pt x="644" y="6954"/>
                  </a:cubicBezTo>
                  <a:lnTo>
                    <a:pt x="667" y="6561"/>
                  </a:lnTo>
                  <a:cubicBezTo>
                    <a:pt x="691" y="6430"/>
                    <a:pt x="703" y="6311"/>
                    <a:pt x="715" y="6180"/>
                  </a:cubicBezTo>
                  <a:cubicBezTo>
                    <a:pt x="751" y="5930"/>
                    <a:pt x="775" y="5668"/>
                    <a:pt x="822" y="5418"/>
                  </a:cubicBezTo>
                  <a:cubicBezTo>
                    <a:pt x="834" y="5299"/>
                    <a:pt x="870" y="5168"/>
                    <a:pt x="882" y="5049"/>
                  </a:cubicBezTo>
                  <a:cubicBezTo>
                    <a:pt x="894" y="4930"/>
                    <a:pt x="929" y="4799"/>
                    <a:pt x="941" y="4680"/>
                  </a:cubicBezTo>
                  <a:cubicBezTo>
                    <a:pt x="989" y="4441"/>
                    <a:pt x="1025" y="4180"/>
                    <a:pt x="1084" y="3965"/>
                  </a:cubicBezTo>
                  <a:cubicBezTo>
                    <a:pt x="1120" y="3846"/>
                    <a:pt x="1144" y="3727"/>
                    <a:pt x="1167" y="3620"/>
                  </a:cubicBezTo>
                  <a:cubicBezTo>
                    <a:pt x="1191" y="3501"/>
                    <a:pt x="1227" y="3394"/>
                    <a:pt x="1251" y="3275"/>
                  </a:cubicBezTo>
                  <a:cubicBezTo>
                    <a:pt x="1263" y="3215"/>
                    <a:pt x="1287" y="3156"/>
                    <a:pt x="1298" y="3108"/>
                  </a:cubicBezTo>
                  <a:cubicBezTo>
                    <a:pt x="1310" y="3048"/>
                    <a:pt x="1322" y="3013"/>
                    <a:pt x="1334" y="2953"/>
                  </a:cubicBezTo>
                  <a:cubicBezTo>
                    <a:pt x="1370" y="2846"/>
                    <a:pt x="1394" y="2727"/>
                    <a:pt x="1429" y="2620"/>
                  </a:cubicBezTo>
                  <a:cubicBezTo>
                    <a:pt x="1501" y="2417"/>
                    <a:pt x="1560" y="2203"/>
                    <a:pt x="1620" y="2013"/>
                  </a:cubicBezTo>
                  <a:cubicBezTo>
                    <a:pt x="1656" y="1905"/>
                    <a:pt x="1679" y="1822"/>
                    <a:pt x="1727" y="1715"/>
                  </a:cubicBezTo>
                  <a:cubicBezTo>
                    <a:pt x="1763" y="1620"/>
                    <a:pt x="1799" y="1524"/>
                    <a:pt x="1834" y="1429"/>
                  </a:cubicBezTo>
                  <a:cubicBezTo>
                    <a:pt x="1965" y="1072"/>
                    <a:pt x="2096" y="727"/>
                    <a:pt x="2239" y="453"/>
                  </a:cubicBezTo>
                  <a:cubicBezTo>
                    <a:pt x="2310" y="286"/>
                    <a:pt x="2370" y="131"/>
                    <a:pt x="2441" y="0"/>
                  </a:cubicBezTo>
                  <a:close/>
                </a:path>
              </a:pathLst>
            </a:custGeom>
            <a:solidFill>
              <a:srgbClr val="D8B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5583;p53">
              <a:extLst>
                <a:ext uri="{FF2B5EF4-FFF2-40B4-BE49-F238E27FC236}">
                  <a16:creationId xmlns:a16="http://schemas.microsoft.com/office/drawing/2014/main" id="{2A073363-A2E9-DEC3-5346-0C427679C0FC}"/>
                </a:ext>
              </a:extLst>
            </p:cNvPr>
            <p:cNvSpPr/>
            <p:nvPr/>
          </p:nvSpPr>
          <p:spPr>
            <a:xfrm>
              <a:off x="2653600" y="3474950"/>
              <a:ext cx="61025" cy="365850"/>
            </a:xfrm>
            <a:custGeom>
              <a:avLst/>
              <a:gdLst/>
              <a:ahLst/>
              <a:cxnLst/>
              <a:rect l="l" t="t" r="r" b="b"/>
              <a:pathLst>
                <a:path w="2441" h="14634" extrusionOk="0">
                  <a:moveTo>
                    <a:pt x="2441" y="1"/>
                  </a:moveTo>
                  <a:cubicBezTo>
                    <a:pt x="2434" y="17"/>
                    <a:pt x="2427" y="32"/>
                    <a:pt x="2419" y="49"/>
                  </a:cubicBezTo>
                  <a:lnTo>
                    <a:pt x="2441" y="49"/>
                  </a:lnTo>
                  <a:lnTo>
                    <a:pt x="2441" y="1"/>
                  </a:lnTo>
                  <a:close/>
                  <a:moveTo>
                    <a:pt x="2251" y="49"/>
                  </a:moveTo>
                  <a:cubicBezTo>
                    <a:pt x="2167" y="144"/>
                    <a:pt x="2108" y="275"/>
                    <a:pt x="2036" y="382"/>
                  </a:cubicBezTo>
                  <a:cubicBezTo>
                    <a:pt x="1953" y="525"/>
                    <a:pt x="1870" y="668"/>
                    <a:pt x="1786" y="834"/>
                  </a:cubicBezTo>
                  <a:cubicBezTo>
                    <a:pt x="1739" y="918"/>
                    <a:pt x="1691" y="1001"/>
                    <a:pt x="1655" y="1084"/>
                  </a:cubicBezTo>
                  <a:lnTo>
                    <a:pt x="1512" y="1358"/>
                  </a:lnTo>
                  <a:cubicBezTo>
                    <a:pt x="1346" y="1715"/>
                    <a:pt x="1179" y="2096"/>
                    <a:pt x="1012" y="2525"/>
                  </a:cubicBezTo>
                  <a:cubicBezTo>
                    <a:pt x="965" y="2632"/>
                    <a:pt x="941" y="2751"/>
                    <a:pt x="893" y="2858"/>
                  </a:cubicBezTo>
                  <a:cubicBezTo>
                    <a:pt x="881" y="2918"/>
                    <a:pt x="846" y="2966"/>
                    <a:pt x="834" y="3025"/>
                  </a:cubicBezTo>
                  <a:cubicBezTo>
                    <a:pt x="810" y="3073"/>
                    <a:pt x="786" y="3132"/>
                    <a:pt x="774" y="3192"/>
                  </a:cubicBezTo>
                  <a:cubicBezTo>
                    <a:pt x="738" y="3287"/>
                    <a:pt x="703" y="3406"/>
                    <a:pt x="667" y="3525"/>
                  </a:cubicBezTo>
                  <a:cubicBezTo>
                    <a:pt x="619" y="3644"/>
                    <a:pt x="596" y="3763"/>
                    <a:pt x="560" y="3882"/>
                  </a:cubicBezTo>
                  <a:cubicBezTo>
                    <a:pt x="500" y="4121"/>
                    <a:pt x="441" y="4359"/>
                    <a:pt x="381" y="4609"/>
                  </a:cubicBezTo>
                  <a:cubicBezTo>
                    <a:pt x="322" y="4871"/>
                    <a:pt x="286" y="5121"/>
                    <a:pt x="238" y="5371"/>
                  </a:cubicBezTo>
                  <a:cubicBezTo>
                    <a:pt x="191" y="5633"/>
                    <a:pt x="143" y="5883"/>
                    <a:pt x="119" y="6145"/>
                  </a:cubicBezTo>
                  <a:lnTo>
                    <a:pt x="72" y="6549"/>
                  </a:lnTo>
                  <a:lnTo>
                    <a:pt x="48" y="6954"/>
                  </a:lnTo>
                  <a:cubicBezTo>
                    <a:pt x="24" y="7085"/>
                    <a:pt x="12" y="7216"/>
                    <a:pt x="12" y="7359"/>
                  </a:cubicBezTo>
                  <a:cubicBezTo>
                    <a:pt x="12" y="7490"/>
                    <a:pt x="0" y="7621"/>
                    <a:pt x="0" y="7752"/>
                  </a:cubicBezTo>
                  <a:lnTo>
                    <a:pt x="0" y="7954"/>
                  </a:lnTo>
                  <a:lnTo>
                    <a:pt x="0" y="8145"/>
                  </a:lnTo>
                  <a:lnTo>
                    <a:pt x="0" y="8526"/>
                  </a:lnTo>
                  <a:cubicBezTo>
                    <a:pt x="0" y="9050"/>
                    <a:pt x="48" y="9574"/>
                    <a:pt x="107" y="10062"/>
                  </a:cubicBezTo>
                  <a:cubicBezTo>
                    <a:pt x="107" y="10121"/>
                    <a:pt x="107" y="10181"/>
                    <a:pt x="119" y="10240"/>
                  </a:cubicBezTo>
                  <a:cubicBezTo>
                    <a:pt x="131" y="10300"/>
                    <a:pt x="131" y="10359"/>
                    <a:pt x="143" y="10419"/>
                  </a:cubicBezTo>
                  <a:cubicBezTo>
                    <a:pt x="179" y="10538"/>
                    <a:pt x="191" y="10657"/>
                    <a:pt x="203" y="10776"/>
                  </a:cubicBezTo>
                  <a:cubicBezTo>
                    <a:pt x="250" y="11014"/>
                    <a:pt x="298" y="11240"/>
                    <a:pt x="346" y="11467"/>
                  </a:cubicBezTo>
                  <a:cubicBezTo>
                    <a:pt x="369" y="11562"/>
                    <a:pt x="405" y="11681"/>
                    <a:pt x="417" y="11788"/>
                  </a:cubicBezTo>
                  <a:cubicBezTo>
                    <a:pt x="429" y="11895"/>
                    <a:pt x="465" y="12002"/>
                    <a:pt x="488" y="12098"/>
                  </a:cubicBezTo>
                  <a:cubicBezTo>
                    <a:pt x="548" y="12312"/>
                    <a:pt x="596" y="12503"/>
                    <a:pt x="655" y="12693"/>
                  </a:cubicBezTo>
                  <a:cubicBezTo>
                    <a:pt x="774" y="13086"/>
                    <a:pt x="881" y="13431"/>
                    <a:pt x="1000" y="13729"/>
                  </a:cubicBezTo>
                  <a:cubicBezTo>
                    <a:pt x="1096" y="14027"/>
                    <a:pt x="1203" y="14288"/>
                    <a:pt x="1298" y="14503"/>
                  </a:cubicBezTo>
                  <a:cubicBezTo>
                    <a:pt x="1310" y="14538"/>
                    <a:pt x="1334" y="14586"/>
                    <a:pt x="1358" y="14634"/>
                  </a:cubicBezTo>
                  <a:lnTo>
                    <a:pt x="1453" y="14634"/>
                  </a:lnTo>
                  <a:cubicBezTo>
                    <a:pt x="1441" y="14586"/>
                    <a:pt x="1429" y="14527"/>
                    <a:pt x="1417" y="14467"/>
                  </a:cubicBezTo>
                  <a:lnTo>
                    <a:pt x="1369" y="14288"/>
                  </a:lnTo>
                  <a:cubicBezTo>
                    <a:pt x="1358" y="14229"/>
                    <a:pt x="1346" y="14169"/>
                    <a:pt x="1322" y="14098"/>
                  </a:cubicBezTo>
                  <a:cubicBezTo>
                    <a:pt x="1298" y="13967"/>
                    <a:pt x="1262" y="13812"/>
                    <a:pt x="1227" y="13669"/>
                  </a:cubicBezTo>
                  <a:cubicBezTo>
                    <a:pt x="1203" y="13586"/>
                    <a:pt x="1179" y="13503"/>
                    <a:pt x="1167" y="13431"/>
                  </a:cubicBezTo>
                  <a:cubicBezTo>
                    <a:pt x="1143" y="13348"/>
                    <a:pt x="1131" y="13265"/>
                    <a:pt x="1119" y="13169"/>
                  </a:cubicBezTo>
                  <a:cubicBezTo>
                    <a:pt x="1072" y="12991"/>
                    <a:pt x="1048" y="12812"/>
                    <a:pt x="1000" y="12622"/>
                  </a:cubicBezTo>
                  <a:cubicBezTo>
                    <a:pt x="953" y="12431"/>
                    <a:pt x="929" y="12241"/>
                    <a:pt x="893" y="12026"/>
                  </a:cubicBezTo>
                  <a:cubicBezTo>
                    <a:pt x="869" y="11919"/>
                    <a:pt x="846" y="11824"/>
                    <a:pt x="834" y="11717"/>
                  </a:cubicBezTo>
                  <a:cubicBezTo>
                    <a:pt x="822" y="11610"/>
                    <a:pt x="810" y="11490"/>
                    <a:pt x="786" y="11383"/>
                  </a:cubicBezTo>
                  <a:cubicBezTo>
                    <a:pt x="762" y="11169"/>
                    <a:pt x="715" y="10943"/>
                    <a:pt x="703" y="10705"/>
                  </a:cubicBezTo>
                  <a:cubicBezTo>
                    <a:pt x="703" y="10586"/>
                    <a:pt x="691" y="10467"/>
                    <a:pt x="667" y="10347"/>
                  </a:cubicBezTo>
                  <a:cubicBezTo>
                    <a:pt x="667" y="10288"/>
                    <a:pt x="655" y="10228"/>
                    <a:pt x="655" y="10169"/>
                  </a:cubicBezTo>
                  <a:cubicBezTo>
                    <a:pt x="643" y="10109"/>
                    <a:pt x="643" y="10050"/>
                    <a:pt x="643" y="9990"/>
                  </a:cubicBezTo>
                  <a:cubicBezTo>
                    <a:pt x="631" y="9871"/>
                    <a:pt x="631" y="9752"/>
                    <a:pt x="607" y="9633"/>
                  </a:cubicBezTo>
                  <a:cubicBezTo>
                    <a:pt x="607" y="9514"/>
                    <a:pt x="596" y="9371"/>
                    <a:pt x="596" y="9252"/>
                  </a:cubicBezTo>
                  <a:cubicBezTo>
                    <a:pt x="584" y="9145"/>
                    <a:pt x="584" y="9002"/>
                    <a:pt x="584" y="8883"/>
                  </a:cubicBezTo>
                  <a:lnTo>
                    <a:pt x="584" y="8693"/>
                  </a:lnTo>
                  <a:lnTo>
                    <a:pt x="584" y="8502"/>
                  </a:lnTo>
                  <a:lnTo>
                    <a:pt x="584" y="8109"/>
                  </a:lnTo>
                  <a:lnTo>
                    <a:pt x="584" y="7919"/>
                  </a:lnTo>
                  <a:lnTo>
                    <a:pt x="596" y="7728"/>
                  </a:lnTo>
                  <a:cubicBezTo>
                    <a:pt x="596" y="7597"/>
                    <a:pt x="607" y="7478"/>
                    <a:pt x="607" y="7335"/>
                  </a:cubicBezTo>
                  <a:cubicBezTo>
                    <a:pt x="607" y="7204"/>
                    <a:pt x="631" y="7085"/>
                    <a:pt x="643" y="6954"/>
                  </a:cubicBezTo>
                  <a:lnTo>
                    <a:pt x="667" y="6561"/>
                  </a:lnTo>
                  <a:cubicBezTo>
                    <a:pt x="679" y="6430"/>
                    <a:pt x="703" y="6311"/>
                    <a:pt x="715" y="6180"/>
                  </a:cubicBezTo>
                  <a:cubicBezTo>
                    <a:pt x="750" y="5930"/>
                    <a:pt x="786" y="5668"/>
                    <a:pt x="822" y="5418"/>
                  </a:cubicBezTo>
                  <a:cubicBezTo>
                    <a:pt x="834" y="5299"/>
                    <a:pt x="869" y="5168"/>
                    <a:pt x="881" y="5049"/>
                  </a:cubicBezTo>
                  <a:cubicBezTo>
                    <a:pt x="893" y="4918"/>
                    <a:pt x="905" y="4787"/>
                    <a:pt x="941" y="4680"/>
                  </a:cubicBezTo>
                  <a:cubicBezTo>
                    <a:pt x="988" y="4442"/>
                    <a:pt x="1024" y="4204"/>
                    <a:pt x="1084" y="3966"/>
                  </a:cubicBezTo>
                  <a:cubicBezTo>
                    <a:pt x="1108" y="3859"/>
                    <a:pt x="1131" y="3740"/>
                    <a:pt x="1167" y="3620"/>
                  </a:cubicBezTo>
                  <a:cubicBezTo>
                    <a:pt x="1191" y="3501"/>
                    <a:pt x="1227" y="3394"/>
                    <a:pt x="1250" y="3275"/>
                  </a:cubicBezTo>
                  <a:cubicBezTo>
                    <a:pt x="1262" y="3228"/>
                    <a:pt x="1286" y="3168"/>
                    <a:pt x="1298" y="3108"/>
                  </a:cubicBezTo>
                  <a:cubicBezTo>
                    <a:pt x="1310" y="3049"/>
                    <a:pt x="1322" y="3013"/>
                    <a:pt x="1346" y="2954"/>
                  </a:cubicBezTo>
                  <a:cubicBezTo>
                    <a:pt x="1369" y="2835"/>
                    <a:pt x="1393" y="2727"/>
                    <a:pt x="1429" y="2620"/>
                  </a:cubicBezTo>
                  <a:cubicBezTo>
                    <a:pt x="1489" y="2418"/>
                    <a:pt x="1548" y="2204"/>
                    <a:pt x="1619" y="2013"/>
                  </a:cubicBezTo>
                  <a:cubicBezTo>
                    <a:pt x="1667" y="1906"/>
                    <a:pt x="1691" y="1799"/>
                    <a:pt x="1727" y="1715"/>
                  </a:cubicBezTo>
                  <a:cubicBezTo>
                    <a:pt x="1774" y="1608"/>
                    <a:pt x="1798" y="1525"/>
                    <a:pt x="1834" y="1430"/>
                  </a:cubicBezTo>
                  <a:cubicBezTo>
                    <a:pt x="1977" y="1073"/>
                    <a:pt x="2096" y="727"/>
                    <a:pt x="2239" y="453"/>
                  </a:cubicBezTo>
                  <a:cubicBezTo>
                    <a:pt x="2302" y="307"/>
                    <a:pt x="2365" y="169"/>
                    <a:pt x="2419" y="49"/>
                  </a:cubicBezTo>
                  <a:close/>
                </a:path>
              </a:pathLst>
            </a:custGeom>
            <a:solidFill>
              <a:srgbClr val="D8B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5584;p53">
              <a:extLst>
                <a:ext uri="{FF2B5EF4-FFF2-40B4-BE49-F238E27FC236}">
                  <a16:creationId xmlns:a16="http://schemas.microsoft.com/office/drawing/2014/main" id="{95742A2E-E72F-473F-BA6D-B25CCFC9FFAE}"/>
                </a:ext>
              </a:extLst>
            </p:cNvPr>
            <p:cNvSpPr/>
            <p:nvPr/>
          </p:nvSpPr>
          <p:spPr>
            <a:xfrm>
              <a:off x="2229425" y="3463950"/>
              <a:ext cx="591175" cy="22350"/>
            </a:xfrm>
            <a:custGeom>
              <a:avLst/>
              <a:gdLst/>
              <a:ahLst/>
              <a:cxnLst/>
              <a:rect l="l" t="t" r="r" b="b"/>
              <a:pathLst>
                <a:path w="23647" h="894" extrusionOk="0">
                  <a:moveTo>
                    <a:pt x="453" y="0"/>
                  </a:moveTo>
                  <a:cubicBezTo>
                    <a:pt x="191" y="0"/>
                    <a:pt x="1" y="191"/>
                    <a:pt x="1" y="441"/>
                  </a:cubicBezTo>
                  <a:cubicBezTo>
                    <a:pt x="1" y="691"/>
                    <a:pt x="191" y="893"/>
                    <a:pt x="453" y="893"/>
                  </a:cubicBezTo>
                  <a:lnTo>
                    <a:pt x="23206" y="893"/>
                  </a:lnTo>
                  <a:cubicBezTo>
                    <a:pt x="23456" y="893"/>
                    <a:pt x="23647" y="691"/>
                    <a:pt x="23647" y="441"/>
                  </a:cubicBezTo>
                  <a:cubicBezTo>
                    <a:pt x="23647" y="191"/>
                    <a:pt x="23444" y="0"/>
                    <a:pt x="23206" y="0"/>
                  </a:cubicBezTo>
                  <a:close/>
                </a:path>
              </a:pathLst>
            </a:custGeom>
            <a:solidFill>
              <a:srgbClr val="7E5F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5585;p53">
              <a:extLst>
                <a:ext uri="{FF2B5EF4-FFF2-40B4-BE49-F238E27FC236}">
                  <a16:creationId xmlns:a16="http://schemas.microsoft.com/office/drawing/2014/main" id="{9E04A01A-F836-79B5-B396-E36BACDBCC4D}"/>
                </a:ext>
              </a:extLst>
            </p:cNvPr>
            <p:cNvSpPr/>
            <p:nvPr/>
          </p:nvSpPr>
          <p:spPr>
            <a:xfrm>
              <a:off x="2323200" y="3155875"/>
              <a:ext cx="394700" cy="17000"/>
            </a:xfrm>
            <a:custGeom>
              <a:avLst/>
              <a:gdLst/>
              <a:ahLst/>
              <a:cxnLst/>
              <a:rect l="l" t="t" r="r" b="b"/>
              <a:pathLst>
                <a:path w="15788" h="680" extrusionOk="0">
                  <a:moveTo>
                    <a:pt x="346" y="0"/>
                  </a:moveTo>
                  <a:cubicBezTo>
                    <a:pt x="155" y="0"/>
                    <a:pt x="0" y="143"/>
                    <a:pt x="0" y="334"/>
                  </a:cubicBezTo>
                  <a:cubicBezTo>
                    <a:pt x="0" y="524"/>
                    <a:pt x="155" y="679"/>
                    <a:pt x="346" y="679"/>
                  </a:cubicBezTo>
                  <a:lnTo>
                    <a:pt x="15455" y="679"/>
                  </a:lnTo>
                  <a:cubicBezTo>
                    <a:pt x="15645" y="679"/>
                    <a:pt x="15788" y="536"/>
                    <a:pt x="15788" y="334"/>
                  </a:cubicBezTo>
                  <a:cubicBezTo>
                    <a:pt x="15788" y="143"/>
                    <a:pt x="15645" y="0"/>
                    <a:pt x="15455" y="0"/>
                  </a:cubicBezTo>
                  <a:close/>
                </a:path>
              </a:pathLst>
            </a:custGeom>
            <a:solidFill>
              <a:srgbClr val="7E5F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5586;p53">
              <a:extLst>
                <a:ext uri="{FF2B5EF4-FFF2-40B4-BE49-F238E27FC236}">
                  <a16:creationId xmlns:a16="http://schemas.microsoft.com/office/drawing/2014/main" id="{9BE4D5F7-9368-59F3-959B-8047F48B331A}"/>
                </a:ext>
              </a:extLst>
            </p:cNvPr>
            <p:cNvSpPr/>
            <p:nvPr/>
          </p:nvSpPr>
          <p:spPr>
            <a:xfrm>
              <a:off x="2378550" y="2914175"/>
              <a:ext cx="295300" cy="12825"/>
            </a:xfrm>
            <a:custGeom>
              <a:avLst/>
              <a:gdLst/>
              <a:ahLst/>
              <a:cxnLst/>
              <a:rect l="l" t="t" r="r" b="b"/>
              <a:pathLst>
                <a:path w="11812" h="513" extrusionOk="0">
                  <a:moveTo>
                    <a:pt x="263" y="1"/>
                  </a:moveTo>
                  <a:cubicBezTo>
                    <a:pt x="120" y="1"/>
                    <a:pt x="1" y="120"/>
                    <a:pt x="1" y="263"/>
                  </a:cubicBezTo>
                  <a:cubicBezTo>
                    <a:pt x="1" y="394"/>
                    <a:pt x="120" y="513"/>
                    <a:pt x="263" y="513"/>
                  </a:cubicBezTo>
                  <a:lnTo>
                    <a:pt x="11538" y="513"/>
                  </a:lnTo>
                  <a:cubicBezTo>
                    <a:pt x="11681" y="513"/>
                    <a:pt x="11812" y="394"/>
                    <a:pt x="11812" y="263"/>
                  </a:cubicBezTo>
                  <a:cubicBezTo>
                    <a:pt x="11812" y="120"/>
                    <a:pt x="11693" y="1"/>
                    <a:pt x="11550" y="1"/>
                  </a:cubicBezTo>
                  <a:close/>
                </a:path>
              </a:pathLst>
            </a:custGeom>
            <a:solidFill>
              <a:srgbClr val="7E5F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5587;p53">
              <a:extLst>
                <a:ext uri="{FF2B5EF4-FFF2-40B4-BE49-F238E27FC236}">
                  <a16:creationId xmlns:a16="http://schemas.microsoft.com/office/drawing/2014/main" id="{B985A2D0-6040-9C49-D04D-16E6C05600EA}"/>
                </a:ext>
              </a:extLst>
            </p:cNvPr>
            <p:cNvSpPr/>
            <p:nvPr/>
          </p:nvSpPr>
          <p:spPr>
            <a:xfrm>
              <a:off x="2365175" y="3548500"/>
              <a:ext cx="172650" cy="177400"/>
            </a:xfrm>
            <a:custGeom>
              <a:avLst/>
              <a:gdLst/>
              <a:ahLst/>
              <a:cxnLst/>
              <a:rect l="l" t="t" r="r" b="b"/>
              <a:pathLst>
                <a:path w="6906" h="7096" extrusionOk="0">
                  <a:moveTo>
                    <a:pt x="4358" y="1"/>
                  </a:moveTo>
                  <a:cubicBezTo>
                    <a:pt x="3424" y="1"/>
                    <a:pt x="2492" y="82"/>
                    <a:pt x="1548" y="226"/>
                  </a:cubicBezTo>
                  <a:lnTo>
                    <a:pt x="1548" y="250"/>
                  </a:lnTo>
                  <a:cubicBezTo>
                    <a:pt x="2798" y="262"/>
                    <a:pt x="3560" y="1702"/>
                    <a:pt x="3215" y="3429"/>
                  </a:cubicBezTo>
                  <a:cubicBezTo>
                    <a:pt x="2881" y="5167"/>
                    <a:pt x="1488" y="6560"/>
                    <a:pt x="0" y="6882"/>
                  </a:cubicBezTo>
                  <a:lnTo>
                    <a:pt x="0" y="6894"/>
                  </a:lnTo>
                  <a:cubicBezTo>
                    <a:pt x="730" y="6840"/>
                    <a:pt x="1453" y="6810"/>
                    <a:pt x="2173" y="6810"/>
                  </a:cubicBezTo>
                  <a:cubicBezTo>
                    <a:pt x="3380" y="6810"/>
                    <a:pt x="4579" y="6895"/>
                    <a:pt x="5787" y="7096"/>
                  </a:cubicBezTo>
                  <a:lnTo>
                    <a:pt x="5787" y="7072"/>
                  </a:lnTo>
                  <a:cubicBezTo>
                    <a:pt x="4405" y="6620"/>
                    <a:pt x="3620" y="5191"/>
                    <a:pt x="3965" y="3441"/>
                  </a:cubicBezTo>
                  <a:cubicBezTo>
                    <a:pt x="4298" y="1714"/>
                    <a:pt x="5560" y="250"/>
                    <a:pt x="6906" y="226"/>
                  </a:cubicBezTo>
                  <a:lnTo>
                    <a:pt x="6906" y="214"/>
                  </a:lnTo>
                  <a:cubicBezTo>
                    <a:pt x="6047" y="67"/>
                    <a:pt x="5201" y="1"/>
                    <a:pt x="4358"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5588;p53">
              <a:extLst>
                <a:ext uri="{FF2B5EF4-FFF2-40B4-BE49-F238E27FC236}">
                  <a16:creationId xmlns:a16="http://schemas.microsoft.com/office/drawing/2014/main" id="{23A7FC01-765B-013F-70C7-3DBF5478FAE0}"/>
                </a:ext>
              </a:extLst>
            </p:cNvPr>
            <p:cNvSpPr/>
            <p:nvPr/>
          </p:nvSpPr>
          <p:spPr>
            <a:xfrm>
              <a:off x="2333900" y="3589550"/>
              <a:ext cx="236375" cy="114325"/>
            </a:xfrm>
            <a:custGeom>
              <a:avLst/>
              <a:gdLst/>
              <a:ahLst/>
              <a:cxnLst/>
              <a:rect l="l" t="t" r="r" b="b"/>
              <a:pathLst>
                <a:path w="9455" h="4573" extrusionOk="0">
                  <a:moveTo>
                    <a:pt x="1108" y="1"/>
                  </a:moveTo>
                  <a:cubicBezTo>
                    <a:pt x="727" y="1442"/>
                    <a:pt x="358" y="2870"/>
                    <a:pt x="1" y="4287"/>
                  </a:cubicBezTo>
                  <a:lnTo>
                    <a:pt x="25" y="4287"/>
                  </a:lnTo>
                  <a:cubicBezTo>
                    <a:pt x="579" y="3226"/>
                    <a:pt x="2579" y="2084"/>
                    <a:pt x="4721" y="2084"/>
                  </a:cubicBezTo>
                  <a:cubicBezTo>
                    <a:pt x="4743" y="2084"/>
                    <a:pt x="4765" y="2084"/>
                    <a:pt x="4787" y="2084"/>
                  </a:cubicBezTo>
                  <a:cubicBezTo>
                    <a:pt x="6942" y="2096"/>
                    <a:pt x="8633" y="3406"/>
                    <a:pt x="8764" y="4573"/>
                  </a:cubicBezTo>
                  <a:lnTo>
                    <a:pt x="8788" y="4573"/>
                  </a:lnTo>
                  <a:cubicBezTo>
                    <a:pt x="9038" y="3085"/>
                    <a:pt x="9264" y="1596"/>
                    <a:pt x="9454" y="96"/>
                  </a:cubicBezTo>
                  <a:lnTo>
                    <a:pt x="9443" y="96"/>
                  </a:lnTo>
                  <a:cubicBezTo>
                    <a:pt x="9014" y="1092"/>
                    <a:pt x="7167" y="1502"/>
                    <a:pt x="5073" y="1502"/>
                  </a:cubicBezTo>
                  <a:cubicBezTo>
                    <a:pt x="5014" y="1502"/>
                    <a:pt x="4954" y="1502"/>
                    <a:pt x="4894" y="1501"/>
                  </a:cubicBezTo>
                  <a:cubicBezTo>
                    <a:pt x="2739" y="1477"/>
                    <a:pt x="1120" y="1001"/>
                    <a:pt x="1120"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5589;p53">
              <a:extLst>
                <a:ext uri="{FF2B5EF4-FFF2-40B4-BE49-F238E27FC236}">
                  <a16:creationId xmlns:a16="http://schemas.microsoft.com/office/drawing/2014/main" id="{D9A0DB66-62B6-250A-0C63-F3F703E40676}"/>
                </a:ext>
              </a:extLst>
            </p:cNvPr>
            <p:cNvSpPr/>
            <p:nvPr/>
          </p:nvSpPr>
          <p:spPr>
            <a:xfrm>
              <a:off x="2409825" y="3222375"/>
              <a:ext cx="110150" cy="112725"/>
            </a:xfrm>
            <a:custGeom>
              <a:avLst/>
              <a:gdLst/>
              <a:ahLst/>
              <a:cxnLst/>
              <a:rect l="l" t="t" r="r" b="b"/>
              <a:pathLst>
                <a:path w="4406" h="4509" extrusionOk="0">
                  <a:moveTo>
                    <a:pt x="2798" y="1"/>
                  </a:moveTo>
                  <a:cubicBezTo>
                    <a:pt x="2195" y="1"/>
                    <a:pt x="1595" y="56"/>
                    <a:pt x="988" y="150"/>
                  </a:cubicBezTo>
                  <a:cubicBezTo>
                    <a:pt x="1786" y="150"/>
                    <a:pt x="2262" y="1091"/>
                    <a:pt x="2060" y="2186"/>
                  </a:cubicBezTo>
                  <a:cubicBezTo>
                    <a:pt x="1834" y="3294"/>
                    <a:pt x="953" y="4187"/>
                    <a:pt x="0" y="4389"/>
                  </a:cubicBezTo>
                  <a:cubicBezTo>
                    <a:pt x="465" y="4358"/>
                    <a:pt x="931" y="4340"/>
                    <a:pt x="1396" y="4340"/>
                  </a:cubicBezTo>
                  <a:cubicBezTo>
                    <a:pt x="2169" y="4340"/>
                    <a:pt x="2942" y="4389"/>
                    <a:pt x="3715" y="4508"/>
                  </a:cubicBezTo>
                  <a:cubicBezTo>
                    <a:pt x="2798" y="4222"/>
                    <a:pt x="2298" y="3306"/>
                    <a:pt x="2524" y="2186"/>
                  </a:cubicBezTo>
                  <a:cubicBezTo>
                    <a:pt x="2738" y="1091"/>
                    <a:pt x="3548" y="150"/>
                    <a:pt x="4405" y="138"/>
                  </a:cubicBezTo>
                  <a:cubicBezTo>
                    <a:pt x="3864" y="44"/>
                    <a:pt x="3330" y="1"/>
                    <a:pt x="2798"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5590;p53">
              <a:extLst>
                <a:ext uri="{FF2B5EF4-FFF2-40B4-BE49-F238E27FC236}">
                  <a16:creationId xmlns:a16="http://schemas.microsoft.com/office/drawing/2014/main" id="{0D996C2F-A8D4-E8CD-CC06-D5544D961576}"/>
                </a:ext>
              </a:extLst>
            </p:cNvPr>
            <p:cNvSpPr/>
            <p:nvPr/>
          </p:nvSpPr>
          <p:spPr>
            <a:xfrm>
              <a:off x="2389275" y="3248450"/>
              <a:ext cx="151525" cy="73250"/>
            </a:xfrm>
            <a:custGeom>
              <a:avLst/>
              <a:gdLst/>
              <a:ahLst/>
              <a:cxnLst/>
              <a:rect l="l" t="t" r="r" b="b"/>
              <a:pathLst>
                <a:path w="6061" h="2930" extrusionOk="0">
                  <a:moveTo>
                    <a:pt x="703" y="0"/>
                  </a:moveTo>
                  <a:cubicBezTo>
                    <a:pt x="465" y="917"/>
                    <a:pt x="227" y="1834"/>
                    <a:pt x="0" y="2739"/>
                  </a:cubicBezTo>
                  <a:lnTo>
                    <a:pt x="24" y="2739"/>
                  </a:lnTo>
                  <a:cubicBezTo>
                    <a:pt x="379" y="2054"/>
                    <a:pt x="1670" y="1334"/>
                    <a:pt x="3039" y="1334"/>
                  </a:cubicBezTo>
                  <a:cubicBezTo>
                    <a:pt x="3050" y="1334"/>
                    <a:pt x="3061" y="1334"/>
                    <a:pt x="3072" y="1334"/>
                  </a:cubicBezTo>
                  <a:cubicBezTo>
                    <a:pt x="4453" y="1358"/>
                    <a:pt x="5549" y="2191"/>
                    <a:pt x="5620" y="2929"/>
                  </a:cubicBezTo>
                  <a:lnTo>
                    <a:pt x="5632" y="2929"/>
                  </a:lnTo>
                  <a:cubicBezTo>
                    <a:pt x="5799" y="1977"/>
                    <a:pt x="5930" y="1024"/>
                    <a:pt x="6061" y="60"/>
                  </a:cubicBezTo>
                  <a:lnTo>
                    <a:pt x="6049" y="60"/>
                  </a:lnTo>
                  <a:cubicBezTo>
                    <a:pt x="5787" y="715"/>
                    <a:pt x="4525" y="965"/>
                    <a:pt x="3144" y="965"/>
                  </a:cubicBezTo>
                  <a:cubicBezTo>
                    <a:pt x="1763" y="953"/>
                    <a:pt x="739" y="643"/>
                    <a:pt x="727" y="0"/>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5591;p53">
              <a:extLst>
                <a:ext uri="{FF2B5EF4-FFF2-40B4-BE49-F238E27FC236}">
                  <a16:creationId xmlns:a16="http://schemas.microsoft.com/office/drawing/2014/main" id="{8BD4A827-1225-4AF0-1C49-FF3C2BDE7612}"/>
                </a:ext>
              </a:extLst>
            </p:cNvPr>
            <p:cNvSpPr/>
            <p:nvPr/>
          </p:nvSpPr>
          <p:spPr>
            <a:xfrm>
              <a:off x="2446125" y="2957550"/>
              <a:ext cx="78900" cy="80775"/>
            </a:xfrm>
            <a:custGeom>
              <a:avLst/>
              <a:gdLst/>
              <a:ahLst/>
              <a:cxnLst/>
              <a:rect l="l" t="t" r="r" b="b"/>
              <a:pathLst>
                <a:path w="3156" h="3231" extrusionOk="0">
                  <a:moveTo>
                    <a:pt x="1981" y="1"/>
                  </a:moveTo>
                  <a:cubicBezTo>
                    <a:pt x="1558" y="1"/>
                    <a:pt x="1138" y="37"/>
                    <a:pt x="715" y="99"/>
                  </a:cubicBezTo>
                  <a:cubicBezTo>
                    <a:pt x="1275" y="99"/>
                    <a:pt x="1620" y="766"/>
                    <a:pt x="1465" y="1552"/>
                  </a:cubicBezTo>
                  <a:cubicBezTo>
                    <a:pt x="1322" y="2349"/>
                    <a:pt x="679" y="2992"/>
                    <a:pt x="1" y="3135"/>
                  </a:cubicBezTo>
                  <a:cubicBezTo>
                    <a:pt x="321" y="3110"/>
                    <a:pt x="637" y="3096"/>
                    <a:pt x="952" y="3096"/>
                  </a:cubicBezTo>
                  <a:cubicBezTo>
                    <a:pt x="1513" y="3096"/>
                    <a:pt x="2071" y="3139"/>
                    <a:pt x="2644" y="3231"/>
                  </a:cubicBezTo>
                  <a:cubicBezTo>
                    <a:pt x="2025" y="3004"/>
                    <a:pt x="1667" y="2349"/>
                    <a:pt x="1810" y="1552"/>
                  </a:cubicBezTo>
                  <a:cubicBezTo>
                    <a:pt x="1977" y="766"/>
                    <a:pt x="2537" y="99"/>
                    <a:pt x="3156" y="99"/>
                  </a:cubicBezTo>
                  <a:cubicBezTo>
                    <a:pt x="2758" y="31"/>
                    <a:pt x="2368" y="1"/>
                    <a:pt x="1981"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5592;p53">
              <a:extLst>
                <a:ext uri="{FF2B5EF4-FFF2-40B4-BE49-F238E27FC236}">
                  <a16:creationId xmlns:a16="http://schemas.microsoft.com/office/drawing/2014/main" id="{CC942162-373B-973E-AE25-B3D1CBFCE468}"/>
                </a:ext>
              </a:extLst>
            </p:cNvPr>
            <p:cNvSpPr/>
            <p:nvPr/>
          </p:nvSpPr>
          <p:spPr>
            <a:xfrm>
              <a:off x="2432125" y="2976100"/>
              <a:ext cx="107800" cy="52100"/>
            </a:xfrm>
            <a:custGeom>
              <a:avLst/>
              <a:gdLst/>
              <a:ahLst/>
              <a:cxnLst/>
              <a:rect l="l" t="t" r="r" b="b"/>
              <a:pathLst>
                <a:path w="4312" h="2084" extrusionOk="0">
                  <a:moveTo>
                    <a:pt x="513" y="0"/>
                  </a:moveTo>
                  <a:cubicBezTo>
                    <a:pt x="346" y="655"/>
                    <a:pt x="168" y="1310"/>
                    <a:pt x="1" y="1965"/>
                  </a:cubicBezTo>
                  <a:cubicBezTo>
                    <a:pt x="272" y="1459"/>
                    <a:pt x="1171" y="952"/>
                    <a:pt x="2146" y="952"/>
                  </a:cubicBezTo>
                  <a:cubicBezTo>
                    <a:pt x="2157" y="952"/>
                    <a:pt x="2169" y="952"/>
                    <a:pt x="2180" y="953"/>
                  </a:cubicBezTo>
                  <a:cubicBezTo>
                    <a:pt x="3156" y="953"/>
                    <a:pt x="3930" y="1560"/>
                    <a:pt x="3990" y="2084"/>
                  </a:cubicBezTo>
                  <a:cubicBezTo>
                    <a:pt x="4109" y="1417"/>
                    <a:pt x="4216" y="726"/>
                    <a:pt x="4311" y="48"/>
                  </a:cubicBezTo>
                  <a:lnTo>
                    <a:pt x="4311" y="48"/>
                  </a:lnTo>
                  <a:cubicBezTo>
                    <a:pt x="4120" y="496"/>
                    <a:pt x="3317" y="681"/>
                    <a:pt x="2408" y="681"/>
                  </a:cubicBezTo>
                  <a:cubicBezTo>
                    <a:pt x="2352" y="681"/>
                    <a:pt x="2296" y="680"/>
                    <a:pt x="2239" y="679"/>
                  </a:cubicBezTo>
                  <a:cubicBezTo>
                    <a:pt x="1251" y="667"/>
                    <a:pt x="513" y="441"/>
                    <a:pt x="513" y="0"/>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5593;p53">
              <a:extLst>
                <a:ext uri="{FF2B5EF4-FFF2-40B4-BE49-F238E27FC236}">
                  <a16:creationId xmlns:a16="http://schemas.microsoft.com/office/drawing/2014/main" id="{A59C40ED-B40D-693C-5CC7-4BA3DE6238E0}"/>
                </a:ext>
              </a:extLst>
            </p:cNvPr>
            <p:cNvSpPr/>
            <p:nvPr/>
          </p:nvSpPr>
          <p:spPr>
            <a:xfrm>
              <a:off x="2419625" y="2921025"/>
              <a:ext cx="45875" cy="171175"/>
            </a:xfrm>
            <a:custGeom>
              <a:avLst/>
              <a:gdLst/>
              <a:ahLst/>
              <a:cxnLst/>
              <a:rect l="l" t="t" r="r" b="b"/>
              <a:pathLst>
                <a:path w="1835" h="6847" extrusionOk="0">
                  <a:moveTo>
                    <a:pt x="1549" y="0"/>
                  </a:moveTo>
                  <a:cubicBezTo>
                    <a:pt x="1501" y="60"/>
                    <a:pt x="1442" y="120"/>
                    <a:pt x="1382" y="179"/>
                  </a:cubicBezTo>
                  <a:cubicBezTo>
                    <a:pt x="1311" y="251"/>
                    <a:pt x="1251" y="346"/>
                    <a:pt x="1192" y="429"/>
                  </a:cubicBezTo>
                  <a:cubicBezTo>
                    <a:pt x="1156" y="477"/>
                    <a:pt x="1132" y="524"/>
                    <a:pt x="1084" y="560"/>
                  </a:cubicBezTo>
                  <a:cubicBezTo>
                    <a:pt x="1061" y="608"/>
                    <a:pt x="1025" y="655"/>
                    <a:pt x="977" y="715"/>
                  </a:cubicBezTo>
                  <a:cubicBezTo>
                    <a:pt x="846" y="905"/>
                    <a:pt x="727" y="1132"/>
                    <a:pt x="608" y="1370"/>
                  </a:cubicBezTo>
                  <a:cubicBezTo>
                    <a:pt x="549" y="1489"/>
                    <a:pt x="501" y="1608"/>
                    <a:pt x="441" y="1727"/>
                  </a:cubicBezTo>
                  <a:cubicBezTo>
                    <a:pt x="418" y="1786"/>
                    <a:pt x="406" y="1846"/>
                    <a:pt x="370" y="1917"/>
                  </a:cubicBezTo>
                  <a:cubicBezTo>
                    <a:pt x="358" y="1977"/>
                    <a:pt x="322" y="2048"/>
                    <a:pt x="310" y="2108"/>
                  </a:cubicBezTo>
                  <a:cubicBezTo>
                    <a:pt x="263" y="2239"/>
                    <a:pt x="239" y="2382"/>
                    <a:pt x="191" y="2501"/>
                  </a:cubicBezTo>
                  <a:lnTo>
                    <a:pt x="108" y="2906"/>
                  </a:lnTo>
                  <a:cubicBezTo>
                    <a:pt x="84" y="3037"/>
                    <a:pt x="60" y="3168"/>
                    <a:pt x="49" y="3299"/>
                  </a:cubicBezTo>
                  <a:cubicBezTo>
                    <a:pt x="49" y="3382"/>
                    <a:pt x="25" y="3441"/>
                    <a:pt x="25" y="3513"/>
                  </a:cubicBezTo>
                  <a:lnTo>
                    <a:pt x="13" y="3620"/>
                  </a:lnTo>
                  <a:lnTo>
                    <a:pt x="13" y="3715"/>
                  </a:lnTo>
                  <a:cubicBezTo>
                    <a:pt x="13" y="3858"/>
                    <a:pt x="1" y="3989"/>
                    <a:pt x="1" y="4120"/>
                  </a:cubicBezTo>
                  <a:lnTo>
                    <a:pt x="1" y="4311"/>
                  </a:lnTo>
                  <a:cubicBezTo>
                    <a:pt x="1" y="4370"/>
                    <a:pt x="1" y="4453"/>
                    <a:pt x="13" y="4513"/>
                  </a:cubicBezTo>
                  <a:cubicBezTo>
                    <a:pt x="25" y="4644"/>
                    <a:pt x="25" y="4763"/>
                    <a:pt x="49" y="4882"/>
                  </a:cubicBezTo>
                  <a:lnTo>
                    <a:pt x="84" y="5239"/>
                  </a:lnTo>
                  <a:cubicBezTo>
                    <a:pt x="108" y="5358"/>
                    <a:pt x="132" y="5465"/>
                    <a:pt x="144" y="5585"/>
                  </a:cubicBezTo>
                  <a:cubicBezTo>
                    <a:pt x="168" y="5644"/>
                    <a:pt x="168" y="5680"/>
                    <a:pt x="180" y="5739"/>
                  </a:cubicBezTo>
                  <a:cubicBezTo>
                    <a:pt x="191" y="5787"/>
                    <a:pt x="203" y="5846"/>
                    <a:pt x="215" y="5894"/>
                  </a:cubicBezTo>
                  <a:cubicBezTo>
                    <a:pt x="251" y="6001"/>
                    <a:pt x="263" y="6085"/>
                    <a:pt x="299" y="6180"/>
                  </a:cubicBezTo>
                  <a:cubicBezTo>
                    <a:pt x="322" y="6263"/>
                    <a:pt x="358" y="6358"/>
                    <a:pt x="370" y="6430"/>
                  </a:cubicBezTo>
                  <a:cubicBezTo>
                    <a:pt x="406" y="6501"/>
                    <a:pt x="418" y="6573"/>
                    <a:pt x="441" y="6656"/>
                  </a:cubicBezTo>
                  <a:cubicBezTo>
                    <a:pt x="477" y="6727"/>
                    <a:pt x="489" y="6787"/>
                    <a:pt x="513" y="6835"/>
                  </a:cubicBezTo>
                  <a:lnTo>
                    <a:pt x="513" y="6847"/>
                  </a:lnTo>
                  <a:lnTo>
                    <a:pt x="620" y="6811"/>
                  </a:lnTo>
                  <a:lnTo>
                    <a:pt x="620" y="6775"/>
                  </a:lnTo>
                  <a:cubicBezTo>
                    <a:pt x="608" y="6656"/>
                    <a:pt x="584" y="6513"/>
                    <a:pt x="561" y="6358"/>
                  </a:cubicBezTo>
                  <a:cubicBezTo>
                    <a:pt x="549" y="6275"/>
                    <a:pt x="537" y="6192"/>
                    <a:pt x="537" y="6096"/>
                  </a:cubicBezTo>
                  <a:cubicBezTo>
                    <a:pt x="513" y="6013"/>
                    <a:pt x="513" y="5918"/>
                    <a:pt x="501" y="5823"/>
                  </a:cubicBezTo>
                  <a:cubicBezTo>
                    <a:pt x="501" y="5775"/>
                    <a:pt x="489" y="5715"/>
                    <a:pt x="489" y="5668"/>
                  </a:cubicBezTo>
                  <a:cubicBezTo>
                    <a:pt x="489" y="5620"/>
                    <a:pt x="489" y="5561"/>
                    <a:pt x="477" y="5501"/>
                  </a:cubicBezTo>
                  <a:cubicBezTo>
                    <a:pt x="477" y="5394"/>
                    <a:pt x="453" y="5299"/>
                    <a:pt x="441" y="5180"/>
                  </a:cubicBezTo>
                  <a:cubicBezTo>
                    <a:pt x="441" y="5061"/>
                    <a:pt x="430" y="4953"/>
                    <a:pt x="430" y="4834"/>
                  </a:cubicBezTo>
                  <a:lnTo>
                    <a:pt x="430" y="4477"/>
                  </a:lnTo>
                  <a:cubicBezTo>
                    <a:pt x="430" y="4239"/>
                    <a:pt x="441" y="3989"/>
                    <a:pt x="453" y="3739"/>
                  </a:cubicBezTo>
                  <a:lnTo>
                    <a:pt x="477" y="3644"/>
                  </a:lnTo>
                  <a:lnTo>
                    <a:pt x="489" y="3560"/>
                  </a:lnTo>
                  <a:cubicBezTo>
                    <a:pt x="501" y="3501"/>
                    <a:pt x="501" y="3418"/>
                    <a:pt x="513" y="3358"/>
                  </a:cubicBezTo>
                  <a:cubicBezTo>
                    <a:pt x="537" y="3227"/>
                    <a:pt x="561" y="3108"/>
                    <a:pt x="572" y="2977"/>
                  </a:cubicBezTo>
                  <a:cubicBezTo>
                    <a:pt x="608" y="2846"/>
                    <a:pt x="620" y="2715"/>
                    <a:pt x="656" y="2608"/>
                  </a:cubicBezTo>
                  <a:cubicBezTo>
                    <a:pt x="680" y="2489"/>
                    <a:pt x="715" y="2346"/>
                    <a:pt x="763" y="2227"/>
                  </a:cubicBezTo>
                  <a:cubicBezTo>
                    <a:pt x="834" y="1977"/>
                    <a:pt x="906" y="1751"/>
                    <a:pt x="1001" y="1513"/>
                  </a:cubicBezTo>
                  <a:cubicBezTo>
                    <a:pt x="1084" y="1298"/>
                    <a:pt x="1192" y="1072"/>
                    <a:pt x="1299" y="882"/>
                  </a:cubicBezTo>
                  <a:cubicBezTo>
                    <a:pt x="1394" y="679"/>
                    <a:pt x="1501" y="489"/>
                    <a:pt x="1608" y="322"/>
                  </a:cubicBezTo>
                  <a:cubicBezTo>
                    <a:pt x="1680" y="203"/>
                    <a:pt x="1751" y="84"/>
                    <a:pt x="1834" y="0"/>
                  </a:cubicBezTo>
                  <a:close/>
                </a:path>
              </a:pathLst>
            </a:custGeom>
            <a:solidFill>
              <a:srgbClr val="D8B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5594;p53">
              <a:extLst>
                <a:ext uri="{FF2B5EF4-FFF2-40B4-BE49-F238E27FC236}">
                  <a16:creationId xmlns:a16="http://schemas.microsoft.com/office/drawing/2014/main" id="{E38A0C1A-D9FE-4CBE-5F48-D93C352DD3AE}"/>
                </a:ext>
              </a:extLst>
            </p:cNvPr>
            <p:cNvSpPr/>
            <p:nvPr/>
          </p:nvSpPr>
          <p:spPr>
            <a:xfrm>
              <a:off x="2379150" y="3165100"/>
              <a:ext cx="48250" cy="229225"/>
            </a:xfrm>
            <a:custGeom>
              <a:avLst/>
              <a:gdLst/>
              <a:ahLst/>
              <a:cxnLst/>
              <a:rect l="l" t="t" r="r" b="b"/>
              <a:pathLst>
                <a:path w="1930" h="9169" extrusionOk="0">
                  <a:moveTo>
                    <a:pt x="1727" y="1"/>
                  </a:moveTo>
                  <a:cubicBezTo>
                    <a:pt x="1608" y="155"/>
                    <a:pt x="1489" y="358"/>
                    <a:pt x="1370" y="572"/>
                  </a:cubicBezTo>
                  <a:cubicBezTo>
                    <a:pt x="1227" y="810"/>
                    <a:pt x="1096" y="1072"/>
                    <a:pt x="977" y="1346"/>
                  </a:cubicBezTo>
                  <a:cubicBezTo>
                    <a:pt x="858" y="1632"/>
                    <a:pt x="727" y="1929"/>
                    <a:pt x="620" y="2239"/>
                  </a:cubicBezTo>
                  <a:cubicBezTo>
                    <a:pt x="596" y="2322"/>
                    <a:pt x="560" y="2406"/>
                    <a:pt x="536" y="2477"/>
                  </a:cubicBezTo>
                  <a:cubicBezTo>
                    <a:pt x="501" y="2560"/>
                    <a:pt x="489" y="2644"/>
                    <a:pt x="453" y="2739"/>
                  </a:cubicBezTo>
                  <a:cubicBezTo>
                    <a:pt x="394" y="2894"/>
                    <a:pt x="370" y="3072"/>
                    <a:pt x="322" y="3239"/>
                  </a:cubicBezTo>
                  <a:cubicBezTo>
                    <a:pt x="251" y="3584"/>
                    <a:pt x="179" y="3942"/>
                    <a:pt x="120" y="4299"/>
                  </a:cubicBezTo>
                  <a:lnTo>
                    <a:pt x="84" y="4561"/>
                  </a:lnTo>
                  <a:cubicBezTo>
                    <a:pt x="72" y="4656"/>
                    <a:pt x="72" y="4739"/>
                    <a:pt x="60" y="4835"/>
                  </a:cubicBezTo>
                  <a:cubicBezTo>
                    <a:pt x="36" y="4918"/>
                    <a:pt x="36" y="5013"/>
                    <a:pt x="24" y="5096"/>
                  </a:cubicBezTo>
                  <a:cubicBezTo>
                    <a:pt x="24" y="5192"/>
                    <a:pt x="13" y="5275"/>
                    <a:pt x="13" y="5370"/>
                  </a:cubicBezTo>
                  <a:cubicBezTo>
                    <a:pt x="1" y="5549"/>
                    <a:pt x="1" y="5727"/>
                    <a:pt x="1" y="5894"/>
                  </a:cubicBezTo>
                  <a:cubicBezTo>
                    <a:pt x="1" y="6073"/>
                    <a:pt x="13" y="6228"/>
                    <a:pt x="13" y="6394"/>
                  </a:cubicBezTo>
                  <a:cubicBezTo>
                    <a:pt x="13" y="6561"/>
                    <a:pt x="24" y="6728"/>
                    <a:pt x="60" y="6882"/>
                  </a:cubicBezTo>
                  <a:cubicBezTo>
                    <a:pt x="72" y="6966"/>
                    <a:pt x="72" y="7049"/>
                    <a:pt x="84" y="7121"/>
                  </a:cubicBezTo>
                  <a:cubicBezTo>
                    <a:pt x="96" y="7204"/>
                    <a:pt x="120" y="7275"/>
                    <a:pt x="120" y="7359"/>
                  </a:cubicBezTo>
                  <a:cubicBezTo>
                    <a:pt x="155" y="7656"/>
                    <a:pt x="215" y="7942"/>
                    <a:pt x="275" y="8216"/>
                  </a:cubicBezTo>
                  <a:cubicBezTo>
                    <a:pt x="310" y="8347"/>
                    <a:pt x="334" y="8466"/>
                    <a:pt x="370" y="8585"/>
                  </a:cubicBezTo>
                  <a:cubicBezTo>
                    <a:pt x="382" y="8645"/>
                    <a:pt x="394" y="8704"/>
                    <a:pt x="417" y="8752"/>
                  </a:cubicBezTo>
                  <a:cubicBezTo>
                    <a:pt x="429" y="8811"/>
                    <a:pt x="441" y="8847"/>
                    <a:pt x="453" y="8906"/>
                  </a:cubicBezTo>
                  <a:cubicBezTo>
                    <a:pt x="489" y="9002"/>
                    <a:pt x="513" y="9073"/>
                    <a:pt x="536" y="9168"/>
                  </a:cubicBezTo>
                  <a:lnTo>
                    <a:pt x="727" y="9121"/>
                  </a:lnTo>
                  <a:cubicBezTo>
                    <a:pt x="703" y="9037"/>
                    <a:pt x="691" y="8930"/>
                    <a:pt x="679" y="8835"/>
                  </a:cubicBezTo>
                  <a:cubicBezTo>
                    <a:pt x="667" y="8775"/>
                    <a:pt x="667" y="8740"/>
                    <a:pt x="644" y="8680"/>
                  </a:cubicBezTo>
                  <a:cubicBezTo>
                    <a:pt x="632" y="8621"/>
                    <a:pt x="632" y="8561"/>
                    <a:pt x="620" y="8502"/>
                  </a:cubicBezTo>
                  <a:cubicBezTo>
                    <a:pt x="608" y="8383"/>
                    <a:pt x="584" y="8252"/>
                    <a:pt x="560" y="8121"/>
                  </a:cubicBezTo>
                  <a:lnTo>
                    <a:pt x="513" y="7716"/>
                  </a:lnTo>
                  <a:cubicBezTo>
                    <a:pt x="501" y="7585"/>
                    <a:pt x="489" y="7442"/>
                    <a:pt x="477" y="7287"/>
                  </a:cubicBezTo>
                  <a:cubicBezTo>
                    <a:pt x="477" y="7216"/>
                    <a:pt x="453" y="7144"/>
                    <a:pt x="453" y="7061"/>
                  </a:cubicBezTo>
                  <a:cubicBezTo>
                    <a:pt x="453" y="6990"/>
                    <a:pt x="453" y="6918"/>
                    <a:pt x="441" y="6823"/>
                  </a:cubicBezTo>
                  <a:cubicBezTo>
                    <a:pt x="441" y="6668"/>
                    <a:pt x="429" y="6513"/>
                    <a:pt x="429" y="6347"/>
                  </a:cubicBezTo>
                  <a:cubicBezTo>
                    <a:pt x="429" y="6025"/>
                    <a:pt x="441" y="5692"/>
                    <a:pt x="453" y="5358"/>
                  </a:cubicBezTo>
                  <a:cubicBezTo>
                    <a:pt x="453" y="5263"/>
                    <a:pt x="477" y="5192"/>
                    <a:pt x="477" y="5096"/>
                  </a:cubicBezTo>
                  <a:cubicBezTo>
                    <a:pt x="477" y="5013"/>
                    <a:pt x="489" y="4942"/>
                    <a:pt x="501" y="4846"/>
                  </a:cubicBezTo>
                  <a:cubicBezTo>
                    <a:pt x="513" y="4763"/>
                    <a:pt x="513" y="4680"/>
                    <a:pt x="536" y="4596"/>
                  </a:cubicBezTo>
                  <a:lnTo>
                    <a:pt x="560" y="4346"/>
                  </a:lnTo>
                  <a:cubicBezTo>
                    <a:pt x="608" y="4001"/>
                    <a:pt x="679" y="3656"/>
                    <a:pt x="739" y="3334"/>
                  </a:cubicBezTo>
                  <a:cubicBezTo>
                    <a:pt x="810" y="3001"/>
                    <a:pt x="894" y="2679"/>
                    <a:pt x="989" y="2358"/>
                  </a:cubicBezTo>
                  <a:cubicBezTo>
                    <a:pt x="1084" y="2048"/>
                    <a:pt x="1191" y="1751"/>
                    <a:pt x="1287" y="1465"/>
                  </a:cubicBezTo>
                  <a:cubicBezTo>
                    <a:pt x="1346" y="1334"/>
                    <a:pt x="1394" y="1191"/>
                    <a:pt x="1453" y="1072"/>
                  </a:cubicBezTo>
                  <a:cubicBezTo>
                    <a:pt x="1501" y="929"/>
                    <a:pt x="1560" y="810"/>
                    <a:pt x="1608" y="691"/>
                  </a:cubicBezTo>
                  <a:cubicBezTo>
                    <a:pt x="1703" y="453"/>
                    <a:pt x="1810" y="239"/>
                    <a:pt x="1906" y="36"/>
                  </a:cubicBezTo>
                  <a:cubicBezTo>
                    <a:pt x="1918" y="24"/>
                    <a:pt x="1918" y="12"/>
                    <a:pt x="1929" y="1"/>
                  </a:cubicBezTo>
                  <a:close/>
                </a:path>
              </a:pathLst>
            </a:custGeom>
            <a:solidFill>
              <a:srgbClr val="D8B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5595;p53">
              <a:extLst>
                <a:ext uri="{FF2B5EF4-FFF2-40B4-BE49-F238E27FC236}">
                  <a16:creationId xmlns:a16="http://schemas.microsoft.com/office/drawing/2014/main" id="{71AB45AD-752A-FD29-DFD6-AD473C2D5035}"/>
                </a:ext>
              </a:extLst>
            </p:cNvPr>
            <p:cNvSpPr/>
            <p:nvPr/>
          </p:nvSpPr>
          <p:spPr>
            <a:xfrm>
              <a:off x="2275875" y="3196350"/>
              <a:ext cx="25" cy="25"/>
            </a:xfrm>
            <a:custGeom>
              <a:avLst/>
              <a:gdLst/>
              <a:ahLst/>
              <a:cxnLst/>
              <a:rect l="l" t="t" r="r" b="b"/>
              <a:pathLst>
                <a:path w="1" h="1" extrusionOk="0">
                  <a:moveTo>
                    <a:pt x="0" y="1"/>
                  </a:moveTo>
                  <a:close/>
                </a:path>
              </a:pathLst>
            </a:custGeom>
            <a:solidFill>
              <a:srgbClr val="F4EA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5596;p53">
              <a:extLst>
                <a:ext uri="{FF2B5EF4-FFF2-40B4-BE49-F238E27FC236}">
                  <a16:creationId xmlns:a16="http://schemas.microsoft.com/office/drawing/2014/main" id="{9BDF7D54-B8B7-375F-2D2F-7792B743C2FE}"/>
                </a:ext>
              </a:extLst>
            </p:cNvPr>
            <p:cNvSpPr/>
            <p:nvPr/>
          </p:nvSpPr>
          <p:spPr>
            <a:xfrm>
              <a:off x="2117525" y="2824000"/>
              <a:ext cx="52100" cy="1197475"/>
            </a:xfrm>
            <a:custGeom>
              <a:avLst/>
              <a:gdLst/>
              <a:ahLst/>
              <a:cxnLst/>
              <a:rect l="l" t="t" r="r" b="b"/>
              <a:pathLst>
                <a:path w="2084" h="47899" extrusionOk="0">
                  <a:moveTo>
                    <a:pt x="1393" y="0"/>
                  </a:moveTo>
                  <a:lnTo>
                    <a:pt x="0" y="47899"/>
                  </a:lnTo>
                  <a:lnTo>
                    <a:pt x="2084" y="47899"/>
                  </a:lnTo>
                  <a:lnTo>
                    <a:pt x="1774" y="0"/>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5597;p53">
              <a:extLst>
                <a:ext uri="{FF2B5EF4-FFF2-40B4-BE49-F238E27FC236}">
                  <a16:creationId xmlns:a16="http://schemas.microsoft.com/office/drawing/2014/main" id="{7B5D67BD-D3E6-6C8F-F50E-D7AB9CD186D9}"/>
                </a:ext>
              </a:extLst>
            </p:cNvPr>
            <p:cNvSpPr/>
            <p:nvPr/>
          </p:nvSpPr>
          <p:spPr>
            <a:xfrm>
              <a:off x="1907675" y="3196350"/>
              <a:ext cx="25" cy="25"/>
            </a:xfrm>
            <a:custGeom>
              <a:avLst/>
              <a:gdLst/>
              <a:ahLst/>
              <a:cxnLst/>
              <a:rect l="l" t="t" r="r" b="b"/>
              <a:pathLst>
                <a:path w="1" h="1" extrusionOk="0">
                  <a:moveTo>
                    <a:pt x="0" y="1"/>
                  </a:moveTo>
                  <a:close/>
                </a:path>
              </a:pathLst>
            </a:custGeom>
            <a:solidFill>
              <a:srgbClr val="F4EA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5598;p53">
              <a:extLst>
                <a:ext uri="{FF2B5EF4-FFF2-40B4-BE49-F238E27FC236}">
                  <a16:creationId xmlns:a16="http://schemas.microsoft.com/office/drawing/2014/main" id="{9F8FE760-47E9-E335-A348-5FEBEAB3C25B}"/>
                </a:ext>
              </a:extLst>
            </p:cNvPr>
            <p:cNvSpPr/>
            <p:nvPr/>
          </p:nvSpPr>
          <p:spPr>
            <a:xfrm>
              <a:off x="2010350" y="2914175"/>
              <a:ext cx="294700" cy="12825"/>
            </a:xfrm>
            <a:custGeom>
              <a:avLst/>
              <a:gdLst/>
              <a:ahLst/>
              <a:cxnLst/>
              <a:rect l="l" t="t" r="r" b="b"/>
              <a:pathLst>
                <a:path w="11788" h="513" extrusionOk="0">
                  <a:moveTo>
                    <a:pt x="251" y="1"/>
                  </a:moveTo>
                  <a:cubicBezTo>
                    <a:pt x="120" y="1"/>
                    <a:pt x="1" y="120"/>
                    <a:pt x="1" y="263"/>
                  </a:cubicBezTo>
                  <a:cubicBezTo>
                    <a:pt x="1" y="394"/>
                    <a:pt x="120" y="513"/>
                    <a:pt x="251" y="513"/>
                  </a:cubicBezTo>
                  <a:lnTo>
                    <a:pt x="11526" y="513"/>
                  </a:lnTo>
                  <a:cubicBezTo>
                    <a:pt x="11681" y="513"/>
                    <a:pt x="11788" y="394"/>
                    <a:pt x="11788" y="263"/>
                  </a:cubicBezTo>
                  <a:cubicBezTo>
                    <a:pt x="11788" y="120"/>
                    <a:pt x="11669" y="1"/>
                    <a:pt x="11526" y="1"/>
                  </a:cubicBezTo>
                  <a:close/>
                </a:path>
              </a:pathLst>
            </a:custGeom>
            <a:solidFill>
              <a:srgbClr val="7E5F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5599;p53">
              <a:extLst>
                <a:ext uri="{FF2B5EF4-FFF2-40B4-BE49-F238E27FC236}">
                  <a16:creationId xmlns:a16="http://schemas.microsoft.com/office/drawing/2014/main" id="{59AA2766-7CA3-DDBE-B424-FD32A50B19CC}"/>
                </a:ext>
              </a:extLst>
            </p:cNvPr>
            <p:cNvSpPr/>
            <p:nvPr/>
          </p:nvSpPr>
          <p:spPr>
            <a:xfrm>
              <a:off x="2150550" y="2838700"/>
              <a:ext cx="87825" cy="46625"/>
            </a:xfrm>
            <a:custGeom>
              <a:avLst/>
              <a:gdLst/>
              <a:ahLst/>
              <a:cxnLst/>
              <a:rect l="l" t="t" r="r" b="b"/>
              <a:pathLst>
                <a:path w="3513" h="1865" extrusionOk="0">
                  <a:moveTo>
                    <a:pt x="623" y="1"/>
                  </a:moveTo>
                  <a:cubicBezTo>
                    <a:pt x="282" y="1"/>
                    <a:pt x="48" y="186"/>
                    <a:pt x="48" y="186"/>
                  </a:cubicBezTo>
                  <a:lnTo>
                    <a:pt x="1" y="1865"/>
                  </a:lnTo>
                  <a:cubicBezTo>
                    <a:pt x="1" y="1865"/>
                    <a:pt x="249" y="1396"/>
                    <a:pt x="926" y="1396"/>
                  </a:cubicBezTo>
                  <a:cubicBezTo>
                    <a:pt x="1126" y="1396"/>
                    <a:pt x="1364" y="1437"/>
                    <a:pt x="1644" y="1543"/>
                  </a:cubicBezTo>
                  <a:cubicBezTo>
                    <a:pt x="1856" y="1628"/>
                    <a:pt x="2050" y="1665"/>
                    <a:pt x="2226" y="1665"/>
                  </a:cubicBezTo>
                  <a:cubicBezTo>
                    <a:pt x="3060" y="1665"/>
                    <a:pt x="3493" y="854"/>
                    <a:pt x="3513" y="579"/>
                  </a:cubicBezTo>
                  <a:lnTo>
                    <a:pt x="3513" y="579"/>
                  </a:lnTo>
                  <a:cubicBezTo>
                    <a:pt x="3513" y="579"/>
                    <a:pt x="3012" y="940"/>
                    <a:pt x="2449" y="940"/>
                  </a:cubicBezTo>
                  <a:cubicBezTo>
                    <a:pt x="2144" y="940"/>
                    <a:pt x="1820" y="834"/>
                    <a:pt x="1548" y="507"/>
                  </a:cubicBezTo>
                  <a:cubicBezTo>
                    <a:pt x="1216" y="112"/>
                    <a:pt x="887" y="1"/>
                    <a:pt x="623"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5600;p53">
              <a:extLst>
                <a:ext uri="{FF2B5EF4-FFF2-40B4-BE49-F238E27FC236}">
                  <a16:creationId xmlns:a16="http://schemas.microsoft.com/office/drawing/2014/main" id="{22DBF580-3303-DB83-CEB1-26665A9108F7}"/>
                </a:ext>
              </a:extLst>
            </p:cNvPr>
            <p:cNvSpPr/>
            <p:nvPr/>
          </p:nvSpPr>
          <p:spPr>
            <a:xfrm>
              <a:off x="1971675" y="2920725"/>
              <a:ext cx="307800" cy="174750"/>
            </a:xfrm>
            <a:custGeom>
              <a:avLst/>
              <a:gdLst/>
              <a:ahLst/>
              <a:cxnLst/>
              <a:rect l="l" t="t" r="r" b="b"/>
              <a:pathLst>
                <a:path w="12312" h="6990" extrusionOk="0">
                  <a:moveTo>
                    <a:pt x="2524" y="1"/>
                  </a:moveTo>
                  <a:cubicBezTo>
                    <a:pt x="0" y="2596"/>
                    <a:pt x="1357" y="6787"/>
                    <a:pt x="1357" y="6787"/>
                  </a:cubicBezTo>
                  <a:lnTo>
                    <a:pt x="11430" y="6990"/>
                  </a:lnTo>
                  <a:cubicBezTo>
                    <a:pt x="10370" y="2060"/>
                    <a:pt x="12311" y="1"/>
                    <a:pt x="12311" y="1"/>
                  </a:cubicBezTo>
                  <a:close/>
                </a:path>
              </a:pathLst>
            </a:custGeom>
            <a:solidFill>
              <a:srgbClr val="F4EA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5601;p53">
              <a:extLst>
                <a:ext uri="{FF2B5EF4-FFF2-40B4-BE49-F238E27FC236}">
                  <a16:creationId xmlns:a16="http://schemas.microsoft.com/office/drawing/2014/main" id="{B9719713-57A6-5E07-2BA9-74C861A72EFC}"/>
                </a:ext>
              </a:extLst>
            </p:cNvPr>
            <p:cNvSpPr/>
            <p:nvPr/>
          </p:nvSpPr>
          <p:spPr>
            <a:xfrm>
              <a:off x="2045175" y="2920125"/>
              <a:ext cx="45875" cy="171175"/>
            </a:xfrm>
            <a:custGeom>
              <a:avLst/>
              <a:gdLst/>
              <a:ahLst/>
              <a:cxnLst/>
              <a:rect l="l" t="t" r="r" b="b"/>
              <a:pathLst>
                <a:path w="1835" h="6847" extrusionOk="0">
                  <a:moveTo>
                    <a:pt x="1549" y="1"/>
                  </a:moveTo>
                  <a:cubicBezTo>
                    <a:pt x="1489" y="60"/>
                    <a:pt x="1453" y="120"/>
                    <a:pt x="1394" y="179"/>
                  </a:cubicBezTo>
                  <a:cubicBezTo>
                    <a:pt x="1334" y="263"/>
                    <a:pt x="1275" y="346"/>
                    <a:pt x="1191" y="441"/>
                  </a:cubicBezTo>
                  <a:cubicBezTo>
                    <a:pt x="1156" y="477"/>
                    <a:pt x="1120" y="525"/>
                    <a:pt x="1096" y="572"/>
                  </a:cubicBezTo>
                  <a:cubicBezTo>
                    <a:pt x="1049" y="620"/>
                    <a:pt x="1013" y="679"/>
                    <a:pt x="989" y="715"/>
                  </a:cubicBezTo>
                  <a:cubicBezTo>
                    <a:pt x="858" y="929"/>
                    <a:pt x="739" y="1132"/>
                    <a:pt x="620" y="1370"/>
                  </a:cubicBezTo>
                  <a:cubicBezTo>
                    <a:pt x="560" y="1489"/>
                    <a:pt x="501" y="1608"/>
                    <a:pt x="453" y="1727"/>
                  </a:cubicBezTo>
                  <a:cubicBezTo>
                    <a:pt x="418" y="1811"/>
                    <a:pt x="406" y="1858"/>
                    <a:pt x="382" y="1918"/>
                  </a:cubicBezTo>
                  <a:cubicBezTo>
                    <a:pt x="358" y="1977"/>
                    <a:pt x="334" y="2061"/>
                    <a:pt x="322" y="2120"/>
                  </a:cubicBezTo>
                  <a:cubicBezTo>
                    <a:pt x="275" y="2239"/>
                    <a:pt x="227" y="2370"/>
                    <a:pt x="203" y="2501"/>
                  </a:cubicBezTo>
                  <a:lnTo>
                    <a:pt x="108" y="2906"/>
                  </a:lnTo>
                  <a:cubicBezTo>
                    <a:pt x="96" y="3037"/>
                    <a:pt x="60" y="3180"/>
                    <a:pt x="48" y="3311"/>
                  </a:cubicBezTo>
                  <a:cubicBezTo>
                    <a:pt x="48" y="3382"/>
                    <a:pt x="37" y="3442"/>
                    <a:pt x="37" y="3513"/>
                  </a:cubicBezTo>
                  <a:lnTo>
                    <a:pt x="25" y="3620"/>
                  </a:lnTo>
                  <a:lnTo>
                    <a:pt x="25" y="3727"/>
                  </a:lnTo>
                  <a:cubicBezTo>
                    <a:pt x="1" y="3858"/>
                    <a:pt x="1" y="3989"/>
                    <a:pt x="1" y="4132"/>
                  </a:cubicBezTo>
                  <a:lnTo>
                    <a:pt x="1" y="4323"/>
                  </a:lnTo>
                  <a:cubicBezTo>
                    <a:pt x="1" y="4382"/>
                    <a:pt x="25" y="4454"/>
                    <a:pt x="25" y="4513"/>
                  </a:cubicBezTo>
                  <a:cubicBezTo>
                    <a:pt x="37" y="4632"/>
                    <a:pt x="37" y="4763"/>
                    <a:pt x="48" y="4882"/>
                  </a:cubicBezTo>
                  <a:lnTo>
                    <a:pt x="96" y="5240"/>
                  </a:lnTo>
                  <a:cubicBezTo>
                    <a:pt x="108" y="5359"/>
                    <a:pt x="144" y="5478"/>
                    <a:pt x="156" y="5585"/>
                  </a:cubicBezTo>
                  <a:cubicBezTo>
                    <a:pt x="168" y="5644"/>
                    <a:pt x="168" y="5692"/>
                    <a:pt x="179" y="5751"/>
                  </a:cubicBezTo>
                  <a:cubicBezTo>
                    <a:pt x="203" y="5787"/>
                    <a:pt x="215" y="5859"/>
                    <a:pt x="227" y="5894"/>
                  </a:cubicBezTo>
                  <a:cubicBezTo>
                    <a:pt x="263" y="6002"/>
                    <a:pt x="275" y="6085"/>
                    <a:pt x="299" y="6180"/>
                  </a:cubicBezTo>
                  <a:cubicBezTo>
                    <a:pt x="322" y="6275"/>
                    <a:pt x="346" y="6359"/>
                    <a:pt x="382" y="6430"/>
                  </a:cubicBezTo>
                  <a:cubicBezTo>
                    <a:pt x="406" y="6525"/>
                    <a:pt x="418" y="6585"/>
                    <a:pt x="453" y="6656"/>
                  </a:cubicBezTo>
                  <a:cubicBezTo>
                    <a:pt x="477" y="6728"/>
                    <a:pt x="501" y="6787"/>
                    <a:pt x="525" y="6847"/>
                  </a:cubicBezTo>
                  <a:lnTo>
                    <a:pt x="632" y="6811"/>
                  </a:lnTo>
                  <a:lnTo>
                    <a:pt x="632" y="6775"/>
                  </a:lnTo>
                  <a:cubicBezTo>
                    <a:pt x="620" y="6656"/>
                    <a:pt x="584" y="6525"/>
                    <a:pt x="572" y="6359"/>
                  </a:cubicBezTo>
                  <a:cubicBezTo>
                    <a:pt x="572" y="6287"/>
                    <a:pt x="560" y="6192"/>
                    <a:pt x="537" y="6109"/>
                  </a:cubicBezTo>
                  <a:cubicBezTo>
                    <a:pt x="525" y="6013"/>
                    <a:pt x="525" y="5930"/>
                    <a:pt x="513" y="5823"/>
                  </a:cubicBezTo>
                  <a:cubicBezTo>
                    <a:pt x="513" y="5775"/>
                    <a:pt x="501" y="5716"/>
                    <a:pt x="501" y="5680"/>
                  </a:cubicBezTo>
                  <a:cubicBezTo>
                    <a:pt x="477" y="5621"/>
                    <a:pt x="477" y="5573"/>
                    <a:pt x="477" y="5513"/>
                  </a:cubicBezTo>
                  <a:cubicBezTo>
                    <a:pt x="465" y="5406"/>
                    <a:pt x="453" y="5299"/>
                    <a:pt x="453" y="5180"/>
                  </a:cubicBezTo>
                  <a:cubicBezTo>
                    <a:pt x="453" y="5085"/>
                    <a:pt x="441" y="4954"/>
                    <a:pt x="441" y="4835"/>
                  </a:cubicBezTo>
                  <a:lnTo>
                    <a:pt x="441" y="4489"/>
                  </a:lnTo>
                  <a:cubicBezTo>
                    <a:pt x="453" y="4239"/>
                    <a:pt x="453" y="3989"/>
                    <a:pt x="477" y="3739"/>
                  </a:cubicBezTo>
                  <a:lnTo>
                    <a:pt x="477" y="3644"/>
                  </a:lnTo>
                  <a:lnTo>
                    <a:pt x="501" y="3561"/>
                  </a:lnTo>
                  <a:cubicBezTo>
                    <a:pt x="513" y="3501"/>
                    <a:pt x="513" y="3430"/>
                    <a:pt x="525" y="3370"/>
                  </a:cubicBezTo>
                  <a:cubicBezTo>
                    <a:pt x="537" y="3239"/>
                    <a:pt x="572" y="3108"/>
                    <a:pt x="584" y="2977"/>
                  </a:cubicBezTo>
                  <a:cubicBezTo>
                    <a:pt x="596" y="2858"/>
                    <a:pt x="632" y="2727"/>
                    <a:pt x="656" y="2608"/>
                  </a:cubicBezTo>
                  <a:cubicBezTo>
                    <a:pt x="703" y="2489"/>
                    <a:pt x="715" y="2358"/>
                    <a:pt x="763" y="2239"/>
                  </a:cubicBezTo>
                  <a:cubicBezTo>
                    <a:pt x="822" y="1989"/>
                    <a:pt x="918" y="1751"/>
                    <a:pt x="1001" y="1525"/>
                  </a:cubicBezTo>
                  <a:cubicBezTo>
                    <a:pt x="1108" y="1299"/>
                    <a:pt x="1191" y="1072"/>
                    <a:pt x="1299" y="882"/>
                  </a:cubicBezTo>
                  <a:cubicBezTo>
                    <a:pt x="1406" y="691"/>
                    <a:pt x="1513" y="501"/>
                    <a:pt x="1608" y="334"/>
                  </a:cubicBezTo>
                  <a:cubicBezTo>
                    <a:pt x="1692" y="215"/>
                    <a:pt x="1763" y="108"/>
                    <a:pt x="1834" y="1"/>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5602;p53">
              <a:extLst>
                <a:ext uri="{FF2B5EF4-FFF2-40B4-BE49-F238E27FC236}">
                  <a16:creationId xmlns:a16="http://schemas.microsoft.com/office/drawing/2014/main" id="{ECB70949-A351-7BA5-B563-CBE8130517A4}"/>
                </a:ext>
              </a:extLst>
            </p:cNvPr>
            <p:cNvSpPr/>
            <p:nvPr/>
          </p:nvSpPr>
          <p:spPr>
            <a:xfrm>
              <a:off x="2164250" y="2920125"/>
              <a:ext cx="45850" cy="173575"/>
            </a:xfrm>
            <a:custGeom>
              <a:avLst/>
              <a:gdLst/>
              <a:ahLst/>
              <a:cxnLst/>
              <a:rect l="l" t="t" r="r" b="b"/>
              <a:pathLst>
                <a:path w="1834" h="6943" extrusionOk="0">
                  <a:moveTo>
                    <a:pt x="1548" y="1"/>
                  </a:moveTo>
                  <a:cubicBezTo>
                    <a:pt x="1489" y="60"/>
                    <a:pt x="1453" y="120"/>
                    <a:pt x="1393" y="179"/>
                  </a:cubicBezTo>
                  <a:cubicBezTo>
                    <a:pt x="1334" y="251"/>
                    <a:pt x="1274" y="346"/>
                    <a:pt x="1191" y="429"/>
                  </a:cubicBezTo>
                  <a:cubicBezTo>
                    <a:pt x="1155" y="477"/>
                    <a:pt x="1120" y="525"/>
                    <a:pt x="1096" y="572"/>
                  </a:cubicBezTo>
                  <a:cubicBezTo>
                    <a:pt x="1048" y="608"/>
                    <a:pt x="1012" y="668"/>
                    <a:pt x="989" y="715"/>
                  </a:cubicBezTo>
                  <a:cubicBezTo>
                    <a:pt x="858" y="929"/>
                    <a:pt x="739" y="1132"/>
                    <a:pt x="619" y="1370"/>
                  </a:cubicBezTo>
                  <a:cubicBezTo>
                    <a:pt x="560" y="1489"/>
                    <a:pt x="500" y="1608"/>
                    <a:pt x="453" y="1727"/>
                  </a:cubicBezTo>
                  <a:cubicBezTo>
                    <a:pt x="417" y="1799"/>
                    <a:pt x="405" y="1858"/>
                    <a:pt x="381" y="1918"/>
                  </a:cubicBezTo>
                  <a:cubicBezTo>
                    <a:pt x="358" y="1977"/>
                    <a:pt x="334" y="2061"/>
                    <a:pt x="322" y="2120"/>
                  </a:cubicBezTo>
                  <a:cubicBezTo>
                    <a:pt x="274" y="2239"/>
                    <a:pt x="227" y="2370"/>
                    <a:pt x="203" y="2501"/>
                  </a:cubicBezTo>
                  <a:lnTo>
                    <a:pt x="108" y="2906"/>
                  </a:lnTo>
                  <a:cubicBezTo>
                    <a:pt x="96" y="3037"/>
                    <a:pt x="60" y="3168"/>
                    <a:pt x="48" y="3311"/>
                  </a:cubicBezTo>
                  <a:cubicBezTo>
                    <a:pt x="48" y="3382"/>
                    <a:pt x="36" y="3442"/>
                    <a:pt x="36" y="3513"/>
                  </a:cubicBezTo>
                  <a:lnTo>
                    <a:pt x="24" y="3620"/>
                  </a:lnTo>
                  <a:lnTo>
                    <a:pt x="24" y="3727"/>
                  </a:lnTo>
                  <a:cubicBezTo>
                    <a:pt x="0" y="3858"/>
                    <a:pt x="0" y="3989"/>
                    <a:pt x="0" y="4132"/>
                  </a:cubicBezTo>
                  <a:lnTo>
                    <a:pt x="0" y="4323"/>
                  </a:lnTo>
                  <a:cubicBezTo>
                    <a:pt x="0" y="4382"/>
                    <a:pt x="24" y="4454"/>
                    <a:pt x="24" y="4513"/>
                  </a:cubicBezTo>
                  <a:cubicBezTo>
                    <a:pt x="36" y="4632"/>
                    <a:pt x="36" y="4763"/>
                    <a:pt x="48" y="4882"/>
                  </a:cubicBezTo>
                  <a:lnTo>
                    <a:pt x="96" y="5240"/>
                  </a:lnTo>
                  <a:cubicBezTo>
                    <a:pt x="108" y="5359"/>
                    <a:pt x="143" y="5478"/>
                    <a:pt x="155" y="5585"/>
                  </a:cubicBezTo>
                  <a:cubicBezTo>
                    <a:pt x="167" y="5644"/>
                    <a:pt x="167" y="5692"/>
                    <a:pt x="179" y="5751"/>
                  </a:cubicBezTo>
                  <a:cubicBezTo>
                    <a:pt x="203" y="5787"/>
                    <a:pt x="215" y="5847"/>
                    <a:pt x="227" y="5894"/>
                  </a:cubicBezTo>
                  <a:cubicBezTo>
                    <a:pt x="262" y="6002"/>
                    <a:pt x="274" y="6085"/>
                    <a:pt x="298" y="6180"/>
                  </a:cubicBezTo>
                  <a:cubicBezTo>
                    <a:pt x="322" y="6263"/>
                    <a:pt x="346" y="6359"/>
                    <a:pt x="381" y="6430"/>
                  </a:cubicBezTo>
                  <a:cubicBezTo>
                    <a:pt x="405" y="6525"/>
                    <a:pt x="417" y="6585"/>
                    <a:pt x="453" y="6656"/>
                  </a:cubicBezTo>
                  <a:cubicBezTo>
                    <a:pt x="477" y="6716"/>
                    <a:pt x="512" y="6775"/>
                    <a:pt x="524" y="6835"/>
                  </a:cubicBezTo>
                  <a:cubicBezTo>
                    <a:pt x="536" y="6871"/>
                    <a:pt x="560" y="6906"/>
                    <a:pt x="572" y="6942"/>
                  </a:cubicBezTo>
                  <a:lnTo>
                    <a:pt x="643" y="6906"/>
                  </a:lnTo>
                  <a:cubicBezTo>
                    <a:pt x="643" y="6859"/>
                    <a:pt x="643" y="6823"/>
                    <a:pt x="631" y="6775"/>
                  </a:cubicBezTo>
                  <a:cubicBezTo>
                    <a:pt x="596" y="6656"/>
                    <a:pt x="584" y="6525"/>
                    <a:pt x="572" y="6359"/>
                  </a:cubicBezTo>
                  <a:cubicBezTo>
                    <a:pt x="572" y="6287"/>
                    <a:pt x="560" y="6192"/>
                    <a:pt x="536" y="6109"/>
                  </a:cubicBezTo>
                  <a:cubicBezTo>
                    <a:pt x="524" y="6013"/>
                    <a:pt x="524" y="5930"/>
                    <a:pt x="512" y="5823"/>
                  </a:cubicBezTo>
                  <a:cubicBezTo>
                    <a:pt x="512" y="5775"/>
                    <a:pt x="500" y="5716"/>
                    <a:pt x="500" y="5668"/>
                  </a:cubicBezTo>
                  <a:cubicBezTo>
                    <a:pt x="477" y="5609"/>
                    <a:pt x="477" y="5573"/>
                    <a:pt x="477" y="5513"/>
                  </a:cubicBezTo>
                  <a:cubicBezTo>
                    <a:pt x="465" y="5406"/>
                    <a:pt x="453" y="5299"/>
                    <a:pt x="453" y="5180"/>
                  </a:cubicBezTo>
                  <a:cubicBezTo>
                    <a:pt x="453" y="5073"/>
                    <a:pt x="441" y="4954"/>
                    <a:pt x="441" y="4835"/>
                  </a:cubicBezTo>
                  <a:lnTo>
                    <a:pt x="441" y="4478"/>
                  </a:lnTo>
                  <a:cubicBezTo>
                    <a:pt x="453" y="4239"/>
                    <a:pt x="453" y="3989"/>
                    <a:pt x="477" y="3739"/>
                  </a:cubicBezTo>
                  <a:lnTo>
                    <a:pt x="477" y="3644"/>
                  </a:lnTo>
                  <a:lnTo>
                    <a:pt x="500" y="3561"/>
                  </a:lnTo>
                  <a:cubicBezTo>
                    <a:pt x="512" y="3501"/>
                    <a:pt x="512" y="3430"/>
                    <a:pt x="524" y="3370"/>
                  </a:cubicBezTo>
                  <a:cubicBezTo>
                    <a:pt x="536" y="3227"/>
                    <a:pt x="572" y="3108"/>
                    <a:pt x="584" y="2977"/>
                  </a:cubicBezTo>
                  <a:cubicBezTo>
                    <a:pt x="596" y="2858"/>
                    <a:pt x="631" y="2727"/>
                    <a:pt x="655" y="2608"/>
                  </a:cubicBezTo>
                  <a:cubicBezTo>
                    <a:pt x="703" y="2489"/>
                    <a:pt x="715" y="2358"/>
                    <a:pt x="762" y="2239"/>
                  </a:cubicBezTo>
                  <a:cubicBezTo>
                    <a:pt x="822" y="1977"/>
                    <a:pt x="917" y="1739"/>
                    <a:pt x="1000" y="1525"/>
                  </a:cubicBezTo>
                  <a:cubicBezTo>
                    <a:pt x="1108" y="1299"/>
                    <a:pt x="1191" y="1072"/>
                    <a:pt x="1298" y="882"/>
                  </a:cubicBezTo>
                  <a:cubicBezTo>
                    <a:pt x="1405" y="691"/>
                    <a:pt x="1512" y="489"/>
                    <a:pt x="1608" y="334"/>
                  </a:cubicBezTo>
                  <a:cubicBezTo>
                    <a:pt x="1691" y="215"/>
                    <a:pt x="1762" y="108"/>
                    <a:pt x="1834" y="1"/>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5603;p53">
              <a:extLst>
                <a:ext uri="{FF2B5EF4-FFF2-40B4-BE49-F238E27FC236}">
                  <a16:creationId xmlns:a16="http://schemas.microsoft.com/office/drawing/2014/main" id="{6AAFDA82-5730-30D0-41FF-15CB3542BEEC}"/>
                </a:ext>
              </a:extLst>
            </p:cNvPr>
            <p:cNvSpPr/>
            <p:nvPr/>
          </p:nvSpPr>
          <p:spPr>
            <a:xfrm>
              <a:off x="1902300" y="3165100"/>
              <a:ext cx="412300" cy="233675"/>
            </a:xfrm>
            <a:custGeom>
              <a:avLst/>
              <a:gdLst/>
              <a:ahLst/>
              <a:cxnLst/>
              <a:rect l="l" t="t" r="r" b="b"/>
              <a:pathLst>
                <a:path w="16492" h="9347" extrusionOk="0">
                  <a:moveTo>
                    <a:pt x="16491" y="0"/>
                  </a:moveTo>
                  <a:lnTo>
                    <a:pt x="16491" y="0"/>
                  </a:lnTo>
                  <a:cubicBezTo>
                    <a:pt x="16491" y="0"/>
                    <a:pt x="16491" y="0"/>
                    <a:pt x="16491" y="1"/>
                  </a:cubicBezTo>
                  <a:lnTo>
                    <a:pt x="16491" y="1"/>
                  </a:lnTo>
                  <a:cubicBezTo>
                    <a:pt x="16491" y="0"/>
                    <a:pt x="16491" y="0"/>
                    <a:pt x="16491" y="0"/>
                  </a:cubicBezTo>
                  <a:close/>
                  <a:moveTo>
                    <a:pt x="3418" y="1"/>
                  </a:moveTo>
                  <a:cubicBezTo>
                    <a:pt x="1" y="3477"/>
                    <a:pt x="1834" y="9073"/>
                    <a:pt x="1834" y="9073"/>
                  </a:cubicBezTo>
                  <a:lnTo>
                    <a:pt x="4930" y="9133"/>
                  </a:lnTo>
                  <a:lnTo>
                    <a:pt x="5085" y="9133"/>
                  </a:lnTo>
                  <a:lnTo>
                    <a:pt x="11478" y="9276"/>
                  </a:lnTo>
                  <a:lnTo>
                    <a:pt x="11598" y="9276"/>
                  </a:lnTo>
                  <a:lnTo>
                    <a:pt x="15336" y="9347"/>
                  </a:lnTo>
                  <a:cubicBezTo>
                    <a:pt x="13937" y="2834"/>
                    <a:pt x="16450" y="36"/>
                    <a:pt x="16491" y="1"/>
                  </a:cubicBezTo>
                  <a:close/>
                </a:path>
              </a:pathLst>
            </a:custGeom>
            <a:solidFill>
              <a:srgbClr val="F4EA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5604;p53">
              <a:extLst>
                <a:ext uri="{FF2B5EF4-FFF2-40B4-BE49-F238E27FC236}">
                  <a16:creationId xmlns:a16="http://schemas.microsoft.com/office/drawing/2014/main" id="{4DCB60AF-7D11-9F60-3B51-0499BF103681}"/>
                </a:ext>
              </a:extLst>
            </p:cNvPr>
            <p:cNvSpPr/>
            <p:nvPr/>
          </p:nvSpPr>
          <p:spPr>
            <a:xfrm>
              <a:off x="2012450" y="3165100"/>
              <a:ext cx="48525" cy="229225"/>
            </a:xfrm>
            <a:custGeom>
              <a:avLst/>
              <a:gdLst/>
              <a:ahLst/>
              <a:cxnLst/>
              <a:rect l="l" t="t" r="r" b="b"/>
              <a:pathLst>
                <a:path w="1941" h="9169" extrusionOk="0">
                  <a:moveTo>
                    <a:pt x="1727" y="1"/>
                  </a:moveTo>
                  <a:cubicBezTo>
                    <a:pt x="1608" y="155"/>
                    <a:pt x="1488" y="358"/>
                    <a:pt x="1369" y="572"/>
                  </a:cubicBezTo>
                  <a:cubicBezTo>
                    <a:pt x="1238" y="810"/>
                    <a:pt x="1107" y="1072"/>
                    <a:pt x="988" y="1346"/>
                  </a:cubicBezTo>
                  <a:cubicBezTo>
                    <a:pt x="869" y="1632"/>
                    <a:pt x="726" y="1929"/>
                    <a:pt x="631" y="2239"/>
                  </a:cubicBezTo>
                  <a:cubicBezTo>
                    <a:pt x="595" y="2322"/>
                    <a:pt x="572" y="2406"/>
                    <a:pt x="536" y="2477"/>
                  </a:cubicBezTo>
                  <a:cubicBezTo>
                    <a:pt x="512" y="2560"/>
                    <a:pt x="488" y="2644"/>
                    <a:pt x="465" y="2739"/>
                  </a:cubicBezTo>
                  <a:cubicBezTo>
                    <a:pt x="405" y="2894"/>
                    <a:pt x="369" y="3072"/>
                    <a:pt x="334" y="3239"/>
                  </a:cubicBezTo>
                  <a:cubicBezTo>
                    <a:pt x="262" y="3584"/>
                    <a:pt x="179" y="3942"/>
                    <a:pt x="119" y="4299"/>
                  </a:cubicBezTo>
                  <a:lnTo>
                    <a:pt x="95" y="4561"/>
                  </a:lnTo>
                  <a:cubicBezTo>
                    <a:pt x="84" y="4656"/>
                    <a:pt x="84" y="4739"/>
                    <a:pt x="60" y="4835"/>
                  </a:cubicBezTo>
                  <a:cubicBezTo>
                    <a:pt x="48" y="4918"/>
                    <a:pt x="48" y="5013"/>
                    <a:pt x="36" y="5096"/>
                  </a:cubicBezTo>
                  <a:cubicBezTo>
                    <a:pt x="36" y="5192"/>
                    <a:pt x="24" y="5275"/>
                    <a:pt x="24" y="5370"/>
                  </a:cubicBezTo>
                  <a:cubicBezTo>
                    <a:pt x="0" y="5549"/>
                    <a:pt x="0" y="5727"/>
                    <a:pt x="0" y="5894"/>
                  </a:cubicBezTo>
                  <a:cubicBezTo>
                    <a:pt x="0" y="6073"/>
                    <a:pt x="24" y="6228"/>
                    <a:pt x="24" y="6394"/>
                  </a:cubicBezTo>
                  <a:cubicBezTo>
                    <a:pt x="24" y="6561"/>
                    <a:pt x="48" y="6728"/>
                    <a:pt x="60" y="6882"/>
                  </a:cubicBezTo>
                  <a:cubicBezTo>
                    <a:pt x="84" y="6966"/>
                    <a:pt x="84" y="7049"/>
                    <a:pt x="95" y="7121"/>
                  </a:cubicBezTo>
                  <a:cubicBezTo>
                    <a:pt x="107" y="7204"/>
                    <a:pt x="119" y="7275"/>
                    <a:pt x="119" y="7359"/>
                  </a:cubicBezTo>
                  <a:cubicBezTo>
                    <a:pt x="167" y="7656"/>
                    <a:pt x="226" y="7942"/>
                    <a:pt x="286" y="8216"/>
                  </a:cubicBezTo>
                  <a:cubicBezTo>
                    <a:pt x="322" y="8347"/>
                    <a:pt x="345" y="8466"/>
                    <a:pt x="381" y="8585"/>
                  </a:cubicBezTo>
                  <a:cubicBezTo>
                    <a:pt x="393" y="8645"/>
                    <a:pt x="405" y="8704"/>
                    <a:pt x="417" y="8752"/>
                  </a:cubicBezTo>
                  <a:cubicBezTo>
                    <a:pt x="441" y="8811"/>
                    <a:pt x="453" y="8847"/>
                    <a:pt x="465" y="8906"/>
                  </a:cubicBezTo>
                  <a:cubicBezTo>
                    <a:pt x="500" y="9002"/>
                    <a:pt x="524" y="9073"/>
                    <a:pt x="536" y="9168"/>
                  </a:cubicBezTo>
                  <a:lnTo>
                    <a:pt x="691" y="9121"/>
                  </a:lnTo>
                  <a:cubicBezTo>
                    <a:pt x="679" y="9037"/>
                    <a:pt x="655" y="8930"/>
                    <a:pt x="643" y="8835"/>
                  </a:cubicBezTo>
                  <a:cubicBezTo>
                    <a:pt x="631" y="8775"/>
                    <a:pt x="631" y="8740"/>
                    <a:pt x="619" y="8680"/>
                  </a:cubicBezTo>
                  <a:cubicBezTo>
                    <a:pt x="619" y="8621"/>
                    <a:pt x="595" y="8561"/>
                    <a:pt x="595" y="8502"/>
                  </a:cubicBezTo>
                  <a:cubicBezTo>
                    <a:pt x="584" y="8383"/>
                    <a:pt x="572" y="8252"/>
                    <a:pt x="536" y="8121"/>
                  </a:cubicBezTo>
                  <a:lnTo>
                    <a:pt x="500" y="7716"/>
                  </a:lnTo>
                  <a:cubicBezTo>
                    <a:pt x="476" y="7585"/>
                    <a:pt x="465" y="7442"/>
                    <a:pt x="465" y="7287"/>
                  </a:cubicBezTo>
                  <a:cubicBezTo>
                    <a:pt x="465" y="7216"/>
                    <a:pt x="453" y="7144"/>
                    <a:pt x="453" y="7061"/>
                  </a:cubicBezTo>
                  <a:lnTo>
                    <a:pt x="453" y="6823"/>
                  </a:lnTo>
                  <a:cubicBezTo>
                    <a:pt x="453" y="6668"/>
                    <a:pt x="429" y="6513"/>
                    <a:pt x="429" y="6347"/>
                  </a:cubicBezTo>
                  <a:cubicBezTo>
                    <a:pt x="429" y="6025"/>
                    <a:pt x="453" y="5692"/>
                    <a:pt x="465" y="5358"/>
                  </a:cubicBezTo>
                  <a:cubicBezTo>
                    <a:pt x="465" y="5263"/>
                    <a:pt x="476" y="5192"/>
                    <a:pt x="476" y="5096"/>
                  </a:cubicBezTo>
                  <a:cubicBezTo>
                    <a:pt x="476" y="5013"/>
                    <a:pt x="500" y="4942"/>
                    <a:pt x="512" y="4846"/>
                  </a:cubicBezTo>
                  <a:cubicBezTo>
                    <a:pt x="524" y="4763"/>
                    <a:pt x="524" y="4680"/>
                    <a:pt x="536" y="4596"/>
                  </a:cubicBezTo>
                  <a:lnTo>
                    <a:pt x="572" y="4346"/>
                  </a:lnTo>
                  <a:cubicBezTo>
                    <a:pt x="607" y="4001"/>
                    <a:pt x="691" y="3656"/>
                    <a:pt x="750" y="3334"/>
                  </a:cubicBezTo>
                  <a:cubicBezTo>
                    <a:pt x="822" y="3001"/>
                    <a:pt x="905" y="2679"/>
                    <a:pt x="1000" y="2358"/>
                  </a:cubicBezTo>
                  <a:cubicBezTo>
                    <a:pt x="1084" y="2048"/>
                    <a:pt x="1191" y="1751"/>
                    <a:pt x="1298" y="1465"/>
                  </a:cubicBezTo>
                  <a:cubicBezTo>
                    <a:pt x="1357" y="1334"/>
                    <a:pt x="1405" y="1191"/>
                    <a:pt x="1465" y="1072"/>
                  </a:cubicBezTo>
                  <a:cubicBezTo>
                    <a:pt x="1500" y="929"/>
                    <a:pt x="1560" y="810"/>
                    <a:pt x="1608" y="691"/>
                  </a:cubicBezTo>
                  <a:cubicBezTo>
                    <a:pt x="1715" y="453"/>
                    <a:pt x="1822" y="239"/>
                    <a:pt x="1905" y="36"/>
                  </a:cubicBezTo>
                  <a:cubicBezTo>
                    <a:pt x="1917" y="24"/>
                    <a:pt x="1917" y="12"/>
                    <a:pt x="1941" y="1"/>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5605;p53">
              <a:extLst>
                <a:ext uri="{FF2B5EF4-FFF2-40B4-BE49-F238E27FC236}">
                  <a16:creationId xmlns:a16="http://schemas.microsoft.com/office/drawing/2014/main" id="{BB542BB0-34E9-6EB8-53B2-1FBA4A1E69EE}"/>
                </a:ext>
              </a:extLst>
            </p:cNvPr>
            <p:cNvSpPr/>
            <p:nvPr/>
          </p:nvSpPr>
          <p:spPr>
            <a:xfrm>
              <a:off x="2174375" y="3165100"/>
              <a:ext cx="48525" cy="232500"/>
            </a:xfrm>
            <a:custGeom>
              <a:avLst/>
              <a:gdLst/>
              <a:ahLst/>
              <a:cxnLst/>
              <a:rect l="l" t="t" r="r" b="b"/>
              <a:pathLst>
                <a:path w="1941" h="9300" extrusionOk="0">
                  <a:moveTo>
                    <a:pt x="1727" y="1"/>
                  </a:moveTo>
                  <a:cubicBezTo>
                    <a:pt x="1608" y="155"/>
                    <a:pt x="1488" y="358"/>
                    <a:pt x="1369" y="572"/>
                  </a:cubicBezTo>
                  <a:cubicBezTo>
                    <a:pt x="1238" y="810"/>
                    <a:pt x="1107" y="1072"/>
                    <a:pt x="988" y="1346"/>
                  </a:cubicBezTo>
                  <a:cubicBezTo>
                    <a:pt x="869" y="1632"/>
                    <a:pt x="726" y="1929"/>
                    <a:pt x="631" y="2239"/>
                  </a:cubicBezTo>
                  <a:cubicBezTo>
                    <a:pt x="595" y="2322"/>
                    <a:pt x="572" y="2406"/>
                    <a:pt x="536" y="2477"/>
                  </a:cubicBezTo>
                  <a:cubicBezTo>
                    <a:pt x="512" y="2560"/>
                    <a:pt x="488" y="2644"/>
                    <a:pt x="465" y="2739"/>
                  </a:cubicBezTo>
                  <a:cubicBezTo>
                    <a:pt x="405" y="2894"/>
                    <a:pt x="369" y="3072"/>
                    <a:pt x="334" y="3239"/>
                  </a:cubicBezTo>
                  <a:cubicBezTo>
                    <a:pt x="250" y="3584"/>
                    <a:pt x="179" y="3942"/>
                    <a:pt x="119" y="4299"/>
                  </a:cubicBezTo>
                  <a:lnTo>
                    <a:pt x="95" y="4561"/>
                  </a:lnTo>
                  <a:cubicBezTo>
                    <a:pt x="72" y="4656"/>
                    <a:pt x="72" y="4739"/>
                    <a:pt x="60" y="4835"/>
                  </a:cubicBezTo>
                  <a:cubicBezTo>
                    <a:pt x="48" y="4918"/>
                    <a:pt x="48" y="5013"/>
                    <a:pt x="36" y="5096"/>
                  </a:cubicBezTo>
                  <a:cubicBezTo>
                    <a:pt x="36" y="5192"/>
                    <a:pt x="12" y="5275"/>
                    <a:pt x="12" y="5370"/>
                  </a:cubicBezTo>
                  <a:cubicBezTo>
                    <a:pt x="0" y="5549"/>
                    <a:pt x="0" y="5727"/>
                    <a:pt x="0" y="5894"/>
                  </a:cubicBezTo>
                  <a:cubicBezTo>
                    <a:pt x="0" y="6073"/>
                    <a:pt x="12" y="6228"/>
                    <a:pt x="12" y="6394"/>
                  </a:cubicBezTo>
                  <a:cubicBezTo>
                    <a:pt x="12" y="6561"/>
                    <a:pt x="48" y="6728"/>
                    <a:pt x="60" y="6882"/>
                  </a:cubicBezTo>
                  <a:cubicBezTo>
                    <a:pt x="72" y="6966"/>
                    <a:pt x="72" y="7049"/>
                    <a:pt x="95" y="7121"/>
                  </a:cubicBezTo>
                  <a:cubicBezTo>
                    <a:pt x="107" y="7204"/>
                    <a:pt x="119" y="7275"/>
                    <a:pt x="119" y="7359"/>
                  </a:cubicBezTo>
                  <a:cubicBezTo>
                    <a:pt x="167" y="7656"/>
                    <a:pt x="226" y="7942"/>
                    <a:pt x="286" y="8216"/>
                  </a:cubicBezTo>
                  <a:cubicBezTo>
                    <a:pt x="310" y="8347"/>
                    <a:pt x="345" y="8466"/>
                    <a:pt x="369" y="8585"/>
                  </a:cubicBezTo>
                  <a:cubicBezTo>
                    <a:pt x="393" y="8645"/>
                    <a:pt x="405" y="8704"/>
                    <a:pt x="417" y="8752"/>
                  </a:cubicBezTo>
                  <a:cubicBezTo>
                    <a:pt x="429" y="8811"/>
                    <a:pt x="453" y="8847"/>
                    <a:pt x="465" y="8906"/>
                  </a:cubicBezTo>
                  <a:cubicBezTo>
                    <a:pt x="488" y="9014"/>
                    <a:pt x="524" y="9109"/>
                    <a:pt x="548" y="9192"/>
                  </a:cubicBezTo>
                  <a:cubicBezTo>
                    <a:pt x="572" y="9228"/>
                    <a:pt x="584" y="9264"/>
                    <a:pt x="584" y="9299"/>
                  </a:cubicBezTo>
                  <a:lnTo>
                    <a:pt x="726" y="9276"/>
                  </a:lnTo>
                  <a:cubicBezTo>
                    <a:pt x="715" y="9228"/>
                    <a:pt x="715" y="9180"/>
                    <a:pt x="703" y="9133"/>
                  </a:cubicBezTo>
                  <a:cubicBezTo>
                    <a:pt x="679" y="9049"/>
                    <a:pt x="667" y="8942"/>
                    <a:pt x="655" y="8835"/>
                  </a:cubicBezTo>
                  <a:cubicBezTo>
                    <a:pt x="643" y="8775"/>
                    <a:pt x="643" y="8740"/>
                    <a:pt x="619" y="8680"/>
                  </a:cubicBezTo>
                  <a:cubicBezTo>
                    <a:pt x="619" y="8621"/>
                    <a:pt x="607" y="8561"/>
                    <a:pt x="595" y="8502"/>
                  </a:cubicBezTo>
                  <a:cubicBezTo>
                    <a:pt x="584" y="8383"/>
                    <a:pt x="560" y="8252"/>
                    <a:pt x="536" y="8121"/>
                  </a:cubicBezTo>
                  <a:lnTo>
                    <a:pt x="488" y="7716"/>
                  </a:lnTo>
                  <a:cubicBezTo>
                    <a:pt x="476" y="7585"/>
                    <a:pt x="465" y="7442"/>
                    <a:pt x="465" y="7287"/>
                  </a:cubicBezTo>
                  <a:cubicBezTo>
                    <a:pt x="465" y="7216"/>
                    <a:pt x="441" y="7144"/>
                    <a:pt x="441" y="7061"/>
                  </a:cubicBezTo>
                  <a:lnTo>
                    <a:pt x="441" y="6823"/>
                  </a:lnTo>
                  <a:cubicBezTo>
                    <a:pt x="441" y="6668"/>
                    <a:pt x="429" y="6513"/>
                    <a:pt x="429" y="6347"/>
                  </a:cubicBezTo>
                  <a:cubicBezTo>
                    <a:pt x="429" y="6025"/>
                    <a:pt x="441" y="5692"/>
                    <a:pt x="465" y="5358"/>
                  </a:cubicBezTo>
                  <a:cubicBezTo>
                    <a:pt x="465" y="5263"/>
                    <a:pt x="476" y="5192"/>
                    <a:pt x="476" y="5096"/>
                  </a:cubicBezTo>
                  <a:cubicBezTo>
                    <a:pt x="476" y="5013"/>
                    <a:pt x="488" y="4942"/>
                    <a:pt x="500" y="4846"/>
                  </a:cubicBezTo>
                  <a:cubicBezTo>
                    <a:pt x="524" y="4763"/>
                    <a:pt x="524" y="4680"/>
                    <a:pt x="536" y="4596"/>
                  </a:cubicBezTo>
                  <a:lnTo>
                    <a:pt x="572" y="4346"/>
                  </a:lnTo>
                  <a:cubicBezTo>
                    <a:pt x="607" y="4001"/>
                    <a:pt x="691" y="3656"/>
                    <a:pt x="750" y="3334"/>
                  </a:cubicBezTo>
                  <a:cubicBezTo>
                    <a:pt x="822" y="3001"/>
                    <a:pt x="905" y="2679"/>
                    <a:pt x="1000" y="2358"/>
                  </a:cubicBezTo>
                  <a:cubicBezTo>
                    <a:pt x="1084" y="2048"/>
                    <a:pt x="1191" y="1751"/>
                    <a:pt x="1298" y="1465"/>
                  </a:cubicBezTo>
                  <a:cubicBezTo>
                    <a:pt x="1357" y="1334"/>
                    <a:pt x="1405" y="1191"/>
                    <a:pt x="1465" y="1072"/>
                  </a:cubicBezTo>
                  <a:cubicBezTo>
                    <a:pt x="1500" y="929"/>
                    <a:pt x="1560" y="810"/>
                    <a:pt x="1608" y="691"/>
                  </a:cubicBezTo>
                  <a:cubicBezTo>
                    <a:pt x="1715" y="453"/>
                    <a:pt x="1822" y="239"/>
                    <a:pt x="1905" y="36"/>
                  </a:cubicBezTo>
                  <a:cubicBezTo>
                    <a:pt x="1917" y="24"/>
                    <a:pt x="1917" y="12"/>
                    <a:pt x="1941" y="1"/>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5606;p53">
              <a:extLst>
                <a:ext uri="{FF2B5EF4-FFF2-40B4-BE49-F238E27FC236}">
                  <a16:creationId xmlns:a16="http://schemas.microsoft.com/office/drawing/2014/main" id="{CA1A77D3-DCBE-040F-D08D-C08E5B778BA4}"/>
                </a:ext>
              </a:extLst>
            </p:cNvPr>
            <p:cNvSpPr/>
            <p:nvPr/>
          </p:nvSpPr>
          <p:spPr>
            <a:xfrm>
              <a:off x="1955000" y="3155875"/>
              <a:ext cx="394700" cy="17000"/>
            </a:xfrm>
            <a:custGeom>
              <a:avLst/>
              <a:gdLst/>
              <a:ahLst/>
              <a:cxnLst/>
              <a:rect l="l" t="t" r="r" b="b"/>
              <a:pathLst>
                <a:path w="15788" h="680" extrusionOk="0">
                  <a:moveTo>
                    <a:pt x="334" y="0"/>
                  </a:moveTo>
                  <a:cubicBezTo>
                    <a:pt x="143" y="0"/>
                    <a:pt x="0" y="143"/>
                    <a:pt x="0" y="334"/>
                  </a:cubicBezTo>
                  <a:cubicBezTo>
                    <a:pt x="0" y="524"/>
                    <a:pt x="143" y="679"/>
                    <a:pt x="334" y="679"/>
                  </a:cubicBezTo>
                  <a:lnTo>
                    <a:pt x="15443" y="679"/>
                  </a:lnTo>
                  <a:cubicBezTo>
                    <a:pt x="15633" y="679"/>
                    <a:pt x="15788" y="536"/>
                    <a:pt x="15788" y="334"/>
                  </a:cubicBezTo>
                  <a:cubicBezTo>
                    <a:pt x="15788" y="143"/>
                    <a:pt x="15633" y="0"/>
                    <a:pt x="15443" y="0"/>
                  </a:cubicBezTo>
                  <a:close/>
                </a:path>
              </a:pathLst>
            </a:custGeom>
            <a:solidFill>
              <a:srgbClr val="7E5F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5607;p53">
              <a:extLst>
                <a:ext uri="{FF2B5EF4-FFF2-40B4-BE49-F238E27FC236}">
                  <a16:creationId xmlns:a16="http://schemas.microsoft.com/office/drawing/2014/main" id="{2139375D-EC91-20B0-F7FD-EBF30E4598ED}"/>
                </a:ext>
              </a:extLst>
            </p:cNvPr>
            <p:cNvSpPr/>
            <p:nvPr/>
          </p:nvSpPr>
          <p:spPr>
            <a:xfrm>
              <a:off x="1771050" y="3475250"/>
              <a:ext cx="644475" cy="365850"/>
            </a:xfrm>
            <a:custGeom>
              <a:avLst/>
              <a:gdLst/>
              <a:ahLst/>
              <a:cxnLst/>
              <a:rect l="l" t="t" r="r" b="b"/>
              <a:pathLst>
                <a:path w="25779" h="14634" extrusionOk="0">
                  <a:moveTo>
                    <a:pt x="25777" y="1"/>
                  </a:moveTo>
                  <a:cubicBezTo>
                    <a:pt x="25777" y="1"/>
                    <a:pt x="25777" y="1"/>
                    <a:pt x="25777" y="1"/>
                  </a:cubicBezTo>
                  <a:lnTo>
                    <a:pt x="5310" y="1"/>
                  </a:lnTo>
                  <a:cubicBezTo>
                    <a:pt x="0" y="5454"/>
                    <a:pt x="2858" y="14205"/>
                    <a:pt x="2858" y="14205"/>
                  </a:cubicBezTo>
                  <a:lnTo>
                    <a:pt x="5894" y="14265"/>
                  </a:lnTo>
                  <a:lnTo>
                    <a:pt x="6049" y="14265"/>
                  </a:lnTo>
                  <a:lnTo>
                    <a:pt x="13264" y="14407"/>
                  </a:lnTo>
                  <a:lnTo>
                    <a:pt x="13395" y="14407"/>
                  </a:lnTo>
                  <a:lnTo>
                    <a:pt x="22051" y="14586"/>
                  </a:lnTo>
                  <a:lnTo>
                    <a:pt x="22158" y="14586"/>
                  </a:lnTo>
                  <a:lnTo>
                    <a:pt x="23967" y="14634"/>
                  </a:lnTo>
                  <a:cubicBezTo>
                    <a:pt x="21744" y="4349"/>
                    <a:pt x="25778" y="1"/>
                    <a:pt x="25777" y="1"/>
                  </a:cubicBezTo>
                  <a:close/>
                </a:path>
              </a:pathLst>
            </a:custGeom>
            <a:solidFill>
              <a:srgbClr val="F4EA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5608;p53">
              <a:extLst>
                <a:ext uri="{FF2B5EF4-FFF2-40B4-BE49-F238E27FC236}">
                  <a16:creationId xmlns:a16="http://schemas.microsoft.com/office/drawing/2014/main" id="{77A3510D-F87A-F0CB-0CFC-2B9CC6169EF4}"/>
                </a:ext>
              </a:extLst>
            </p:cNvPr>
            <p:cNvSpPr/>
            <p:nvPr/>
          </p:nvSpPr>
          <p:spPr>
            <a:xfrm>
              <a:off x="1888925" y="3474950"/>
              <a:ext cx="60450" cy="357225"/>
            </a:xfrm>
            <a:custGeom>
              <a:avLst/>
              <a:gdLst/>
              <a:ahLst/>
              <a:cxnLst/>
              <a:rect l="l" t="t" r="r" b="b"/>
              <a:pathLst>
                <a:path w="2418" h="14289" extrusionOk="0">
                  <a:moveTo>
                    <a:pt x="2417" y="1"/>
                  </a:moveTo>
                  <a:cubicBezTo>
                    <a:pt x="2410" y="17"/>
                    <a:pt x="2403" y="32"/>
                    <a:pt x="2395" y="49"/>
                  </a:cubicBezTo>
                  <a:lnTo>
                    <a:pt x="2417" y="49"/>
                  </a:lnTo>
                  <a:lnTo>
                    <a:pt x="2417" y="1"/>
                  </a:lnTo>
                  <a:close/>
                  <a:moveTo>
                    <a:pt x="2250" y="49"/>
                  </a:moveTo>
                  <a:cubicBezTo>
                    <a:pt x="2179" y="144"/>
                    <a:pt x="2119" y="275"/>
                    <a:pt x="2036" y="382"/>
                  </a:cubicBezTo>
                  <a:cubicBezTo>
                    <a:pt x="1953" y="525"/>
                    <a:pt x="1881" y="668"/>
                    <a:pt x="1786" y="834"/>
                  </a:cubicBezTo>
                  <a:cubicBezTo>
                    <a:pt x="1750" y="918"/>
                    <a:pt x="1703" y="1001"/>
                    <a:pt x="1655" y="1084"/>
                  </a:cubicBezTo>
                  <a:lnTo>
                    <a:pt x="1524" y="1358"/>
                  </a:lnTo>
                  <a:cubicBezTo>
                    <a:pt x="1345" y="1715"/>
                    <a:pt x="1179" y="2096"/>
                    <a:pt x="1012" y="2525"/>
                  </a:cubicBezTo>
                  <a:cubicBezTo>
                    <a:pt x="976" y="2632"/>
                    <a:pt x="941" y="2751"/>
                    <a:pt x="893" y="2858"/>
                  </a:cubicBezTo>
                  <a:cubicBezTo>
                    <a:pt x="881" y="2918"/>
                    <a:pt x="857" y="2966"/>
                    <a:pt x="834" y="3025"/>
                  </a:cubicBezTo>
                  <a:cubicBezTo>
                    <a:pt x="810" y="3073"/>
                    <a:pt x="798" y="3132"/>
                    <a:pt x="774" y="3192"/>
                  </a:cubicBezTo>
                  <a:cubicBezTo>
                    <a:pt x="750" y="3287"/>
                    <a:pt x="703" y="3406"/>
                    <a:pt x="679" y="3525"/>
                  </a:cubicBezTo>
                  <a:cubicBezTo>
                    <a:pt x="631" y="3644"/>
                    <a:pt x="595" y="3763"/>
                    <a:pt x="572" y="3882"/>
                  </a:cubicBezTo>
                  <a:cubicBezTo>
                    <a:pt x="512" y="4121"/>
                    <a:pt x="453" y="4359"/>
                    <a:pt x="393" y="4609"/>
                  </a:cubicBezTo>
                  <a:cubicBezTo>
                    <a:pt x="333" y="4871"/>
                    <a:pt x="286" y="5121"/>
                    <a:pt x="238" y="5371"/>
                  </a:cubicBezTo>
                  <a:cubicBezTo>
                    <a:pt x="202" y="5633"/>
                    <a:pt x="155" y="5883"/>
                    <a:pt x="119" y="6145"/>
                  </a:cubicBezTo>
                  <a:lnTo>
                    <a:pt x="83" y="6549"/>
                  </a:lnTo>
                  <a:lnTo>
                    <a:pt x="48" y="6954"/>
                  </a:lnTo>
                  <a:cubicBezTo>
                    <a:pt x="36" y="7085"/>
                    <a:pt x="24" y="7216"/>
                    <a:pt x="24" y="7359"/>
                  </a:cubicBezTo>
                  <a:cubicBezTo>
                    <a:pt x="24" y="7490"/>
                    <a:pt x="0" y="7621"/>
                    <a:pt x="0" y="7752"/>
                  </a:cubicBezTo>
                  <a:lnTo>
                    <a:pt x="0" y="7954"/>
                  </a:lnTo>
                  <a:lnTo>
                    <a:pt x="0" y="8145"/>
                  </a:lnTo>
                  <a:lnTo>
                    <a:pt x="0" y="8526"/>
                  </a:lnTo>
                  <a:cubicBezTo>
                    <a:pt x="0" y="9050"/>
                    <a:pt x="48" y="9574"/>
                    <a:pt x="107" y="10062"/>
                  </a:cubicBezTo>
                  <a:cubicBezTo>
                    <a:pt x="107" y="10121"/>
                    <a:pt x="107" y="10181"/>
                    <a:pt x="119" y="10240"/>
                  </a:cubicBezTo>
                  <a:cubicBezTo>
                    <a:pt x="143" y="10300"/>
                    <a:pt x="143" y="10359"/>
                    <a:pt x="155" y="10419"/>
                  </a:cubicBezTo>
                  <a:cubicBezTo>
                    <a:pt x="179" y="10538"/>
                    <a:pt x="202" y="10657"/>
                    <a:pt x="214" y="10776"/>
                  </a:cubicBezTo>
                  <a:cubicBezTo>
                    <a:pt x="262" y="11014"/>
                    <a:pt x="298" y="11240"/>
                    <a:pt x="345" y="11467"/>
                  </a:cubicBezTo>
                  <a:cubicBezTo>
                    <a:pt x="381" y="11562"/>
                    <a:pt x="405" y="11681"/>
                    <a:pt x="417" y="11788"/>
                  </a:cubicBezTo>
                  <a:cubicBezTo>
                    <a:pt x="441" y="11895"/>
                    <a:pt x="464" y="12002"/>
                    <a:pt x="500" y="12098"/>
                  </a:cubicBezTo>
                  <a:cubicBezTo>
                    <a:pt x="560" y="12312"/>
                    <a:pt x="595" y="12503"/>
                    <a:pt x="655" y="12693"/>
                  </a:cubicBezTo>
                  <a:cubicBezTo>
                    <a:pt x="774" y="13086"/>
                    <a:pt x="881" y="13431"/>
                    <a:pt x="1000" y="13729"/>
                  </a:cubicBezTo>
                  <a:cubicBezTo>
                    <a:pt x="1072" y="13931"/>
                    <a:pt x="1155" y="14122"/>
                    <a:pt x="1215" y="14288"/>
                  </a:cubicBezTo>
                  <a:lnTo>
                    <a:pt x="1357" y="14288"/>
                  </a:lnTo>
                  <a:cubicBezTo>
                    <a:pt x="1345" y="14229"/>
                    <a:pt x="1334" y="14169"/>
                    <a:pt x="1310" y="14098"/>
                  </a:cubicBezTo>
                  <a:cubicBezTo>
                    <a:pt x="1286" y="13967"/>
                    <a:pt x="1250" y="13812"/>
                    <a:pt x="1215" y="13669"/>
                  </a:cubicBezTo>
                  <a:cubicBezTo>
                    <a:pt x="1191" y="13586"/>
                    <a:pt x="1167" y="13503"/>
                    <a:pt x="1155" y="13431"/>
                  </a:cubicBezTo>
                  <a:cubicBezTo>
                    <a:pt x="1131" y="13348"/>
                    <a:pt x="1119" y="13265"/>
                    <a:pt x="1107" y="13169"/>
                  </a:cubicBezTo>
                  <a:cubicBezTo>
                    <a:pt x="1060" y="12991"/>
                    <a:pt x="1036" y="12812"/>
                    <a:pt x="988" y="12622"/>
                  </a:cubicBezTo>
                  <a:cubicBezTo>
                    <a:pt x="941" y="12431"/>
                    <a:pt x="917" y="12241"/>
                    <a:pt x="881" y="12026"/>
                  </a:cubicBezTo>
                  <a:cubicBezTo>
                    <a:pt x="857" y="11919"/>
                    <a:pt x="834" y="11824"/>
                    <a:pt x="822" y="11717"/>
                  </a:cubicBezTo>
                  <a:cubicBezTo>
                    <a:pt x="810" y="11610"/>
                    <a:pt x="798" y="11490"/>
                    <a:pt x="774" y="11383"/>
                  </a:cubicBezTo>
                  <a:cubicBezTo>
                    <a:pt x="750" y="11169"/>
                    <a:pt x="703" y="10943"/>
                    <a:pt x="691" y="10705"/>
                  </a:cubicBezTo>
                  <a:cubicBezTo>
                    <a:pt x="691" y="10586"/>
                    <a:pt x="679" y="10467"/>
                    <a:pt x="655" y="10347"/>
                  </a:cubicBezTo>
                  <a:cubicBezTo>
                    <a:pt x="655" y="10288"/>
                    <a:pt x="643" y="10228"/>
                    <a:pt x="643" y="10169"/>
                  </a:cubicBezTo>
                  <a:cubicBezTo>
                    <a:pt x="631" y="10109"/>
                    <a:pt x="631" y="10050"/>
                    <a:pt x="631" y="9990"/>
                  </a:cubicBezTo>
                  <a:cubicBezTo>
                    <a:pt x="619" y="9871"/>
                    <a:pt x="619" y="9752"/>
                    <a:pt x="595" y="9633"/>
                  </a:cubicBezTo>
                  <a:cubicBezTo>
                    <a:pt x="595" y="9514"/>
                    <a:pt x="583" y="9371"/>
                    <a:pt x="583" y="9252"/>
                  </a:cubicBezTo>
                  <a:cubicBezTo>
                    <a:pt x="572" y="9145"/>
                    <a:pt x="572" y="9002"/>
                    <a:pt x="572" y="8883"/>
                  </a:cubicBezTo>
                  <a:lnTo>
                    <a:pt x="572" y="8693"/>
                  </a:lnTo>
                  <a:lnTo>
                    <a:pt x="572" y="8502"/>
                  </a:lnTo>
                  <a:lnTo>
                    <a:pt x="572" y="8109"/>
                  </a:lnTo>
                  <a:lnTo>
                    <a:pt x="572" y="7919"/>
                  </a:lnTo>
                  <a:lnTo>
                    <a:pt x="583" y="7728"/>
                  </a:lnTo>
                  <a:cubicBezTo>
                    <a:pt x="583" y="7597"/>
                    <a:pt x="595" y="7478"/>
                    <a:pt x="595" y="7335"/>
                  </a:cubicBezTo>
                  <a:cubicBezTo>
                    <a:pt x="595" y="7204"/>
                    <a:pt x="607" y="7085"/>
                    <a:pt x="631" y="6954"/>
                  </a:cubicBezTo>
                  <a:lnTo>
                    <a:pt x="655" y="6561"/>
                  </a:lnTo>
                  <a:cubicBezTo>
                    <a:pt x="679" y="6430"/>
                    <a:pt x="691" y="6311"/>
                    <a:pt x="703" y="6180"/>
                  </a:cubicBezTo>
                  <a:cubicBezTo>
                    <a:pt x="738" y="5930"/>
                    <a:pt x="774" y="5668"/>
                    <a:pt x="810" y="5418"/>
                  </a:cubicBezTo>
                  <a:cubicBezTo>
                    <a:pt x="822" y="5299"/>
                    <a:pt x="845" y="5168"/>
                    <a:pt x="869" y="5049"/>
                  </a:cubicBezTo>
                  <a:cubicBezTo>
                    <a:pt x="881" y="4918"/>
                    <a:pt x="893" y="4787"/>
                    <a:pt x="929" y="4680"/>
                  </a:cubicBezTo>
                  <a:cubicBezTo>
                    <a:pt x="964" y="4442"/>
                    <a:pt x="1012" y="4204"/>
                    <a:pt x="1072" y="3966"/>
                  </a:cubicBezTo>
                  <a:cubicBezTo>
                    <a:pt x="1084" y="3859"/>
                    <a:pt x="1119" y="3740"/>
                    <a:pt x="1143" y="3620"/>
                  </a:cubicBezTo>
                  <a:cubicBezTo>
                    <a:pt x="1179" y="3501"/>
                    <a:pt x="1203" y="3394"/>
                    <a:pt x="1238" y="3275"/>
                  </a:cubicBezTo>
                  <a:cubicBezTo>
                    <a:pt x="1250" y="3228"/>
                    <a:pt x="1262" y="3168"/>
                    <a:pt x="1286" y="3108"/>
                  </a:cubicBezTo>
                  <a:cubicBezTo>
                    <a:pt x="1298" y="3049"/>
                    <a:pt x="1310" y="3013"/>
                    <a:pt x="1334" y="2954"/>
                  </a:cubicBezTo>
                  <a:cubicBezTo>
                    <a:pt x="1357" y="2835"/>
                    <a:pt x="1393" y="2727"/>
                    <a:pt x="1417" y="2620"/>
                  </a:cubicBezTo>
                  <a:cubicBezTo>
                    <a:pt x="1476" y="2418"/>
                    <a:pt x="1536" y="2204"/>
                    <a:pt x="1607" y="2013"/>
                  </a:cubicBezTo>
                  <a:cubicBezTo>
                    <a:pt x="1655" y="1906"/>
                    <a:pt x="1691" y="1799"/>
                    <a:pt x="1715" y="1715"/>
                  </a:cubicBezTo>
                  <a:cubicBezTo>
                    <a:pt x="1762" y="1608"/>
                    <a:pt x="1786" y="1525"/>
                    <a:pt x="1822" y="1430"/>
                  </a:cubicBezTo>
                  <a:cubicBezTo>
                    <a:pt x="1965" y="1073"/>
                    <a:pt x="2084" y="727"/>
                    <a:pt x="2227" y="453"/>
                  </a:cubicBezTo>
                  <a:cubicBezTo>
                    <a:pt x="2279" y="307"/>
                    <a:pt x="2341" y="169"/>
                    <a:pt x="2395" y="49"/>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5609;p53">
              <a:extLst>
                <a:ext uri="{FF2B5EF4-FFF2-40B4-BE49-F238E27FC236}">
                  <a16:creationId xmlns:a16="http://schemas.microsoft.com/office/drawing/2014/main" id="{1677BA36-230E-697D-8E08-0788CCC0EEE9}"/>
                </a:ext>
              </a:extLst>
            </p:cNvPr>
            <p:cNvSpPr/>
            <p:nvPr/>
          </p:nvSpPr>
          <p:spPr>
            <a:xfrm>
              <a:off x="2071075" y="3474075"/>
              <a:ext cx="60450" cy="361375"/>
            </a:xfrm>
            <a:custGeom>
              <a:avLst/>
              <a:gdLst/>
              <a:ahLst/>
              <a:cxnLst/>
              <a:rect l="l" t="t" r="r" b="b"/>
              <a:pathLst>
                <a:path w="2418" h="14455" extrusionOk="0">
                  <a:moveTo>
                    <a:pt x="2227" y="0"/>
                  </a:moveTo>
                  <a:cubicBezTo>
                    <a:pt x="2156" y="107"/>
                    <a:pt x="2096" y="226"/>
                    <a:pt x="2025" y="346"/>
                  </a:cubicBezTo>
                  <a:cubicBezTo>
                    <a:pt x="1941" y="477"/>
                    <a:pt x="1858" y="631"/>
                    <a:pt x="1763" y="798"/>
                  </a:cubicBezTo>
                  <a:cubicBezTo>
                    <a:pt x="1727" y="869"/>
                    <a:pt x="1679" y="953"/>
                    <a:pt x="1644" y="1048"/>
                  </a:cubicBezTo>
                  <a:cubicBezTo>
                    <a:pt x="1608" y="1131"/>
                    <a:pt x="1560" y="1215"/>
                    <a:pt x="1513" y="1310"/>
                  </a:cubicBezTo>
                  <a:cubicBezTo>
                    <a:pt x="1334" y="1667"/>
                    <a:pt x="1168" y="2072"/>
                    <a:pt x="1013" y="2489"/>
                  </a:cubicBezTo>
                  <a:cubicBezTo>
                    <a:pt x="965" y="2596"/>
                    <a:pt x="929" y="2703"/>
                    <a:pt x="894" y="2822"/>
                  </a:cubicBezTo>
                  <a:cubicBezTo>
                    <a:pt x="870" y="2882"/>
                    <a:pt x="846" y="2917"/>
                    <a:pt x="834" y="2977"/>
                  </a:cubicBezTo>
                  <a:cubicBezTo>
                    <a:pt x="810" y="3036"/>
                    <a:pt x="798" y="3096"/>
                    <a:pt x="775" y="3143"/>
                  </a:cubicBezTo>
                  <a:cubicBezTo>
                    <a:pt x="739" y="3263"/>
                    <a:pt x="691" y="3370"/>
                    <a:pt x="667" y="3489"/>
                  </a:cubicBezTo>
                  <a:cubicBezTo>
                    <a:pt x="632" y="3608"/>
                    <a:pt x="608" y="3727"/>
                    <a:pt x="560" y="3846"/>
                  </a:cubicBezTo>
                  <a:cubicBezTo>
                    <a:pt x="489" y="4084"/>
                    <a:pt x="441" y="4334"/>
                    <a:pt x="382" y="4572"/>
                  </a:cubicBezTo>
                  <a:cubicBezTo>
                    <a:pt x="322" y="4822"/>
                    <a:pt x="275" y="5084"/>
                    <a:pt x="239" y="5334"/>
                  </a:cubicBezTo>
                  <a:cubicBezTo>
                    <a:pt x="191" y="5584"/>
                    <a:pt x="144" y="5858"/>
                    <a:pt x="120" y="6108"/>
                  </a:cubicBezTo>
                  <a:lnTo>
                    <a:pt x="72" y="6513"/>
                  </a:lnTo>
                  <a:lnTo>
                    <a:pt x="36" y="6906"/>
                  </a:lnTo>
                  <a:cubicBezTo>
                    <a:pt x="25" y="7049"/>
                    <a:pt x="25" y="7180"/>
                    <a:pt x="13" y="7311"/>
                  </a:cubicBezTo>
                  <a:cubicBezTo>
                    <a:pt x="13" y="7454"/>
                    <a:pt x="1" y="7585"/>
                    <a:pt x="1" y="7715"/>
                  </a:cubicBezTo>
                  <a:lnTo>
                    <a:pt x="1" y="7906"/>
                  </a:lnTo>
                  <a:lnTo>
                    <a:pt x="1" y="8096"/>
                  </a:lnTo>
                  <a:lnTo>
                    <a:pt x="1" y="8489"/>
                  </a:lnTo>
                  <a:cubicBezTo>
                    <a:pt x="13" y="9013"/>
                    <a:pt x="36" y="9537"/>
                    <a:pt x="96" y="10025"/>
                  </a:cubicBezTo>
                  <a:cubicBezTo>
                    <a:pt x="96" y="10085"/>
                    <a:pt x="120" y="10144"/>
                    <a:pt x="120" y="10204"/>
                  </a:cubicBezTo>
                  <a:cubicBezTo>
                    <a:pt x="132" y="10263"/>
                    <a:pt x="132" y="10323"/>
                    <a:pt x="144" y="10382"/>
                  </a:cubicBezTo>
                  <a:cubicBezTo>
                    <a:pt x="155" y="10502"/>
                    <a:pt x="179" y="10621"/>
                    <a:pt x="203" y="10740"/>
                  </a:cubicBezTo>
                  <a:cubicBezTo>
                    <a:pt x="239" y="10978"/>
                    <a:pt x="298" y="11204"/>
                    <a:pt x="334" y="11418"/>
                  </a:cubicBezTo>
                  <a:cubicBezTo>
                    <a:pt x="370" y="11525"/>
                    <a:pt x="382" y="11645"/>
                    <a:pt x="417" y="11752"/>
                  </a:cubicBezTo>
                  <a:cubicBezTo>
                    <a:pt x="441" y="11859"/>
                    <a:pt x="477" y="11954"/>
                    <a:pt x="489" y="12061"/>
                  </a:cubicBezTo>
                  <a:cubicBezTo>
                    <a:pt x="548" y="12276"/>
                    <a:pt x="596" y="12466"/>
                    <a:pt x="656" y="12657"/>
                  </a:cubicBezTo>
                  <a:cubicBezTo>
                    <a:pt x="775" y="13026"/>
                    <a:pt x="870" y="13383"/>
                    <a:pt x="989" y="13681"/>
                  </a:cubicBezTo>
                  <a:cubicBezTo>
                    <a:pt x="1096" y="13954"/>
                    <a:pt x="1191" y="14204"/>
                    <a:pt x="1275" y="14395"/>
                  </a:cubicBezTo>
                  <a:lnTo>
                    <a:pt x="1406" y="14454"/>
                  </a:lnTo>
                  <a:cubicBezTo>
                    <a:pt x="1394" y="14419"/>
                    <a:pt x="1382" y="14347"/>
                    <a:pt x="1370" y="14300"/>
                  </a:cubicBezTo>
                  <a:cubicBezTo>
                    <a:pt x="1346" y="14240"/>
                    <a:pt x="1334" y="14181"/>
                    <a:pt x="1322" y="14097"/>
                  </a:cubicBezTo>
                  <a:cubicBezTo>
                    <a:pt x="1287" y="13966"/>
                    <a:pt x="1251" y="13823"/>
                    <a:pt x="1215" y="13669"/>
                  </a:cubicBezTo>
                  <a:cubicBezTo>
                    <a:pt x="1203" y="13597"/>
                    <a:pt x="1168" y="13502"/>
                    <a:pt x="1156" y="13430"/>
                  </a:cubicBezTo>
                  <a:cubicBezTo>
                    <a:pt x="1144" y="13359"/>
                    <a:pt x="1132" y="13264"/>
                    <a:pt x="1096" y="13180"/>
                  </a:cubicBezTo>
                  <a:cubicBezTo>
                    <a:pt x="1072" y="13002"/>
                    <a:pt x="1025" y="12823"/>
                    <a:pt x="977" y="12621"/>
                  </a:cubicBezTo>
                  <a:cubicBezTo>
                    <a:pt x="929" y="12430"/>
                    <a:pt x="917" y="12240"/>
                    <a:pt x="870" y="12026"/>
                  </a:cubicBezTo>
                  <a:cubicBezTo>
                    <a:pt x="858" y="11930"/>
                    <a:pt x="846" y="11823"/>
                    <a:pt x="810" y="11716"/>
                  </a:cubicBezTo>
                  <a:cubicBezTo>
                    <a:pt x="798" y="11609"/>
                    <a:pt x="787" y="11514"/>
                    <a:pt x="775" y="11395"/>
                  </a:cubicBezTo>
                  <a:cubicBezTo>
                    <a:pt x="739" y="11168"/>
                    <a:pt x="715" y="10942"/>
                    <a:pt x="679" y="10704"/>
                  </a:cubicBezTo>
                  <a:cubicBezTo>
                    <a:pt x="667" y="10585"/>
                    <a:pt x="656" y="10466"/>
                    <a:pt x="656" y="10347"/>
                  </a:cubicBezTo>
                  <a:cubicBezTo>
                    <a:pt x="656" y="10287"/>
                    <a:pt x="632" y="10228"/>
                    <a:pt x="632" y="10168"/>
                  </a:cubicBezTo>
                  <a:cubicBezTo>
                    <a:pt x="632" y="10109"/>
                    <a:pt x="620" y="10049"/>
                    <a:pt x="620" y="9990"/>
                  </a:cubicBezTo>
                  <a:cubicBezTo>
                    <a:pt x="620" y="9871"/>
                    <a:pt x="608" y="9751"/>
                    <a:pt x="608" y="9632"/>
                  </a:cubicBezTo>
                  <a:cubicBezTo>
                    <a:pt x="596" y="9513"/>
                    <a:pt x="596" y="9382"/>
                    <a:pt x="596" y="9263"/>
                  </a:cubicBezTo>
                  <a:cubicBezTo>
                    <a:pt x="596" y="9144"/>
                    <a:pt x="596" y="9013"/>
                    <a:pt x="572" y="8894"/>
                  </a:cubicBezTo>
                  <a:lnTo>
                    <a:pt x="572" y="8692"/>
                  </a:lnTo>
                  <a:lnTo>
                    <a:pt x="572" y="8501"/>
                  </a:lnTo>
                  <a:lnTo>
                    <a:pt x="572" y="8120"/>
                  </a:lnTo>
                  <a:lnTo>
                    <a:pt x="572" y="7918"/>
                  </a:lnTo>
                  <a:lnTo>
                    <a:pt x="596" y="7727"/>
                  </a:lnTo>
                  <a:cubicBezTo>
                    <a:pt x="596" y="7596"/>
                    <a:pt x="608" y="7477"/>
                    <a:pt x="608" y="7346"/>
                  </a:cubicBezTo>
                  <a:cubicBezTo>
                    <a:pt x="608" y="7204"/>
                    <a:pt x="620" y="7084"/>
                    <a:pt x="632" y="6953"/>
                  </a:cubicBezTo>
                  <a:lnTo>
                    <a:pt x="667" y="6572"/>
                  </a:lnTo>
                  <a:cubicBezTo>
                    <a:pt x="679" y="6430"/>
                    <a:pt x="691" y="6311"/>
                    <a:pt x="715" y="6180"/>
                  </a:cubicBezTo>
                  <a:cubicBezTo>
                    <a:pt x="739" y="5930"/>
                    <a:pt x="763" y="5680"/>
                    <a:pt x="810" y="5418"/>
                  </a:cubicBezTo>
                  <a:cubicBezTo>
                    <a:pt x="834" y="5299"/>
                    <a:pt x="858" y="5168"/>
                    <a:pt x="870" y="5048"/>
                  </a:cubicBezTo>
                  <a:cubicBezTo>
                    <a:pt x="894" y="4929"/>
                    <a:pt x="917" y="4798"/>
                    <a:pt x="929" y="4679"/>
                  </a:cubicBezTo>
                  <a:cubicBezTo>
                    <a:pt x="977" y="4441"/>
                    <a:pt x="1025" y="4191"/>
                    <a:pt x="1084" y="3965"/>
                  </a:cubicBezTo>
                  <a:cubicBezTo>
                    <a:pt x="1108" y="3846"/>
                    <a:pt x="1144" y="3727"/>
                    <a:pt x="1156" y="3620"/>
                  </a:cubicBezTo>
                  <a:cubicBezTo>
                    <a:pt x="1179" y="3501"/>
                    <a:pt x="1215" y="3394"/>
                    <a:pt x="1239" y="3286"/>
                  </a:cubicBezTo>
                  <a:cubicBezTo>
                    <a:pt x="1263" y="3227"/>
                    <a:pt x="1275" y="3167"/>
                    <a:pt x="1287" y="3120"/>
                  </a:cubicBezTo>
                  <a:cubicBezTo>
                    <a:pt x="1310" y="3060"/>
                    <a:pt x="1322" y="3013"/>
                    <a:pt x="1334" y="2953"/>
                  </a:cubicBezTo>
                  <a:cubicBezTo>
                    <a:pt x="1358" y="2846"/>
                    <a:pt x="1394" y="2727"/>
                    <a:pt x="1429" y="2620"/>
                  </a:cubicBezTo>
                  <a:cubicBezTo>
                    <a:pt x="1489" y="2417"/>
                    <a:pt x="1560" y="2203"/>
                    <a:pt x="1620" y="2012"/>
                  </a:cubicBezTo>
                  <a:cubicBezTo>
                    <a:pt x="1644" y="1905"/>
                    <a:pt x="1679" y="1822"/>
                    <a:pt x="1727" y="1715"/>
                  </a:cubicBezTo>
                  <a:cubicBezTo>
                    <a:pt x="1751" y="1631"/>
                    <a:pt x="1799" y="1524"/>
                    <a:pt x="1822" y="1429"/>
                  </a:cubicBezTo>
                  <a:cubicBezTo>
                    <a:pt x="1953" y="1072"/>
                    <a:pt x="2096" y="738"/>
                    <a:pt x="2227" y="453"/>
                  </a:cubicBezTo>
                  <a:cubicBezTo>
                    <a:pt x="2299" y="286"/>
                    <a:pt x="2358" y="143"/>
                    <a:pt x="2418" y="0"/>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5610;p53">
              <a:extLst>
                <a:ext uri="{FF2B5EF4-FFF2-40B4-BE49-F238E27FC236}">
                  <a16:creationId xmlns:a16="http://schemas.microsoft.com/office/drawing/2014/main" id="{C4D211E4-FFA7-16B9-B39F-06BCB3398154}"/>
                </a:ext>
              </a:extLst>
            </p:cNvPr>
            <p:cNvSpPr/>
            <p:nvPr/>
          </p:nvSpPr>
          <p:spPr>
            <a:xfrm>
              <a:off x="2288375" y="3474075"/>
              <a:ext cx="60450" cy="366425"/>
            </a:xfrm>
            <a:custGeom>
              <a:avLst/>
              <a:gdLst/>
              <a:ahLst/>
              <a:cxnLst/>
              <a:rect l="l" t="t" r="r" b="b"/>
              <a:pathLst>
                <a:path w="2418" h="14657" extrusionOk="0">
                  <a:moveTo>
                    <a:pt x="2227" y="0"/>
                  </a:moveTo>
                  <a:cubicBezTo>
                    <a:pt x="2155" y="107"/>
                    <a:pt x="2096" y="226"/>
                    <a:pt x="2024" y="346"/>
                  </a:cubicBezTo>
                  <a:cubicBezTo>
                    <a:pt x="1929" y="477"/>
                    <a:pt x="1858" y="631"/>
                    <a:pt x="1762" y="798"/>
                  </a:cubicBezTo>
                  <a:cubicBezTo>
                    <a:pt x="1727" y="869"/>
                    <a:pt x="1679" y="953"/>
                    <a:pt x="1643" y="1048"/>
                  </a:cubicBezTo>
                  <a:cubicBezTo>
                    <a:pt x="1608" y="1131"/>
                    <a:pt x="1560" y="1215"/>
                    <a:pt x="1512" y="1310"/>
                  </a:cubicBezTo>
                  <a:cubicBezTo>
                    <a:pt x="1334" y="1667"/>
                    <a:pt x="1167" y="2072"/>
                    <a:pt x="1012" y="2489"/>
                  </a:cubicBezTo>
                  <a:cubicBezTo>
                    <a:pt x="965" y="2596"/>
                    <a:pt x="929" y="2703"/>
                    <a:pt x="893" y="2822"/>
                  </a:cubicBezTo>
                  <a:cubicBezTo>
                    <a:pt x="869" y="2882"/>
                    <a:pt x="846" y="2917"/>
                    <a:pt x="834" y="2977"/>
                  </a:cubicBezTo>
                  <a:cubicBezTo>
                    <a:pt x="810" y="3036"/>
                    <a:pt x="798" y="3096"/>
                    <a:pt x="774" y="3143"/>
                  </a:cubicBezTo>
                  <a:cubicBezTo>
                    <a:pt x="738" y="3263"/>
                    <a:pt x="691" y="3370"/>
                    <a:pt x="667" y="3489"/>
                  </a:cubicBezTo>
                  <a:cubicBezTo>
                    <a:pt x="631" y="3608"/>
                    <a:pt x="607" y="3727"/>
                    <a:pt x="560" y="3846"/>
                  </a:cubicBezTo>
                  <a:cubicBezTo>
                    <a:pt x="488" y="4084"/>
                    <a:pt x="441" y="4334"/>
                    <a:pt x="381" y="4572"/>
                  </a:cubicBezTo>
                  <a:cubicBezTo>
                    <a:pt x="322" y="4822"/>
                    <a:pt x="274" y="5084"/>
                    <a:pt x="238" y="5334"/>
                  </a:cubicBezTo>
                  <a:cubicBezTo>
                    <a:pt x="191" y="5584"/>
                    <a:pt x="143" y="5858"/>
                    <a:pt x="119" y="6108"/>
                  </a:cubicBezTo>
                  <a:lnTo>
                    <a:pt x="72" y="6513"/>
                  </a:lnTo>
                  <a:lnTo>
                    <a:pt x="36" y="6906"/>
                  </a:lnTo>
                  <a:cubicBezTo>
                    <a:pt x="24" y="7049"/>
                    <a:pt x="24" y="7180"/>
                    <a:pt x="12" y="7311"/>
                  </a:cubicBezTo>
                  <a:cubicBezTo>
                    <a:pt x="12" y="7454"/>
                    <a:pt x="0" y="7585"/>
                    <a:pt x="0" y="7715"/>
                  </a:cubicBezTo>
                  <a:lnTo>
                    <a:pt x="0" y="7906"/>
                  </a:lnTo>
                  <a:lnTo>
                    <a:pt x="0" y="8096"/>
                  </a:lnTo>
                  <a:lnTo>
                    <a:pt x="0" y="8489"/>
                  </a:lnTo>
                  <a:cubicBezTo>
                    <a:pt x="12" y="9013"/>
                    <a:pt x="36" y="9537"/>
                    <a:pt x="96" y="10025"/>
                  </a:cubicBezTo>
                  <a:cubicBezTo>
                    <a:pt x="96" y="10085"/>
                    <a:pt x="119" y="10144"/>
                    <a:pt x="119" y="10204"/>
                  </a:cubicBezTo>
                  <a:cubicBezTo>
                    <a:pt x="131" y="10263"/>
                    <a:pt x="131" y="10323"/>
                    <a:pt x="143" y="10382"/>
                  </a:cubicBezTo>
                  <a:cubicBezTo>
                    <a:pt x="155" y="10502"/>
                    <a:pt x="179" y="10621"/>
                    <a:pt x="203" y="10740"/>
                  </a:cubicBezTo>
                  <a:cubicBezTo>
                    <a:pt x="238" y="10978"/>
                    <a:pt x="298" y="11204"/>
                    <a:pt x="334" y="11418"/>
                  </a:cubicBezTo>
                  <a:cubicBezTo>
                    <a:pt x="369" y="11525"/>
                    <a:pt x="381" y="11645"/>
                    <a:pt x="417" y="11752"/>
                  </a:cubicBezTo>
                  <a:cubicBezTo>
                    <a:pt x="441" y="11859"/>
                    <a:pt x="477" y="11954"/>
                    <a:pt x="488" y="12061"/>
                  </a:cubicBezTo>
                  <a:cubicBezTo>
                    <a:pt x="548" y="12276"/>
                    <a:pt x="596" y="12466"/>
                    <a:pt x="655" y="12657"/>
                  </a:cubicBezTo>
                  <a:cubicBezTo>
                    <a:pt x="774" y="13026"/>
                    <a:pt x="869" y="13383"/>
                    <a:pt x="988" y="13681"/>
                  </a:cubicBezTo>
                  <a:cubicBezTo>
                    <a:pt x="1108" y="13978"/>
                    <a:pt x="1203" y="14252"/>
                    <a:pt x="1286" y="14454"/>
                  </a:cubicBezTo>
                  <a:cubicBezTo>
                    <a:pt x="1310" y="14502"/>
                    <a:pt x="1334" y="14550"/>
                    <a:pt x="1346" y="14597"/>
                  </a:cubicBezTo>
                  <a:lnTo>
                    <a:pt x="1465" y="14657"/>
                  </a:lnTo>
                  <a:lnTo>
                    <a:pt x="1429" y="14478"/>
                  </a:lnTo>
                  <a:lnTo>
                    <a:pt x="1381" y="14300"/>
                  </a:lnTo>
                  <a:cubicBezTo>
                    <a:pt x="1369" y="14240"/>
                    <a:pt x="1346" y="14181"/>
                    <a:pt x="1334" y="14097"/>
                  </a:cubicBezTo>
                  <a:cubicBezTo>
                    <a:pt x="1310" y="13966"/>
                    <a:pt x="1262" y="13823"/>
                    <a:pt x="1227" y="13669"/>
                  </a:cubicBezTo>
                  <a:cubicBezTo>
                    <a:pt x="1215" y="13597"/>
                    <a:pt x="1191" y="13502"/>
                    <a:pt x="1167" y="13430"/>
                  </a:cubicBezTo>
                  <a:cubicBezTo>
                    <a:pt x="1155" y="13359"/>
                    <a:pt x="1143" y="13264"/>
                    <a:pt x="1108" y="13180"/>
                  </a:cubicBezTo>
                  <a:cubicBezTo>
                    <a:pt x="1084" y="13002"/>
                    <a:pt x="1036" y="12823"/>
                    <a:pt x="988" y="12621"/>
                  </a:cubicBezTo>
                  <a:cubicBezTo>
                    <a:pt x="953" y="12430"/>
                    <a:pt x="929" y="12240"/>
                    <a:pt x="893" y="12026"/>
                  </a:cubicBezTo>
                  <a:cubicBezTo>
                    <a:pt x="869" y="11930"/>
                    <a:pt x="858" y="11823"/>
                    <a:pt x="834" y="11716"/>
                  </a:cubicBezTo>
                  <a:cubicBezTo>
                    <a:pt x="810" y="11609"/>
                    <a:pt x="798" y="11514"/>
                    <a:pt x="786" y="11395"/>
                  </a:cubicBezTo>
                  <a:cubicBezTo>
                    <a:pt x="750" y="11168"/>
                    <a:pt x="727" y="10942"/>
                    <a:pt x="691" y="10704"/>
                  </a:cubicBezTo>
                  <a:cubicBezTo>
                    <a:pt x="679" y="10585"/>
                    <a:pt x="667" y="10466"/>
                    <a:pt x="667" y="10347"/>
                  </a:cubicBezTo>
                  <a:cubicBezTo>
                    <a:pt x="667" y="10287"/>
                    <a:pt x="655" y="10228"/>
                    <a:pt x="655" y="10168"/>
                  </a:cubicBezTo>
                  <a:cubicBezTo>
                    <a:pt x="655" y="10109"/>
                    <a:pt x="631" y="10049"/>
                    <a:pt x="631" y="9990"/>
                  </a:cubicBezTo>
                  <a:cubicBezTo>
                    <a:pt x="631" y="9871"/>
                    <a:pt x="619" y="9751"/>
                    <a:pt x="607" y="9632"/>
                  </a:cubicBezTo>
                  <a:cubicBezTo>
                    <a:pt x="596" y="9513"/>
                    <a:pt x="596" y="9382"/>
                    <a:pt x="596" y="9263"/>
                  </a:cubicBezTo>
                  <a:cubicBezTo>
                    <a:pt x="596" y="9144"/>
                    <a:pt x="596" y="9013"/>
                    <a:pt x="572" y="8894"/>
                  </a:cubicBezTo>
                  <a:lnTo>
                    <a:pt x="572" y="8692"/>
                  </a:lnTo>
                  <a:lnTo>
                    <a:pt x="572" y="8501"/>
                  </a:lnTo>
                  <a:lnTo>
                    <a:pt x="572" y="8120"/>
                  </a:lnTo>
                  <a:lnTo>
                    <a:pt x="572" y="7918"/>
                  </a:lnTo>
                  <a:lnTo>
                    <a:pt x="596" y="7727"/>
                  </a:lnTo>
                  <a:cubicBezTo>
                    <a:pt x="596" y="7596"/>
                    <a:pt x="607" y="7477"/>
                    <a:pt x="607" y="7346"/>
                  </a:cubicBezTo>
                  <a:cubicBezTo>
                    <a:pt x="607" y="7204"/>
                    <a:pt x="619" y="7084"/>
                    <a:pt x="631" y="6953"/>
                  </a:cubicBezTo>
                  <a:lnTo>
                    <a:pt x="667" y="6572"/>
                  </a:lnTo>
                  <a:cubicBezTo>
                    <a:pt x="679" y="6430"/>
                    <a:pt x="691" y="6311"/>
                    <a:pt x="715" y="6180"/>
                  </a:cubicBezTo>
                  <a:cubicBezTo>
                    <a:pt x="738" y="5930"/>
                    <a:pt x="774" y="5680"/>
                    <a:pt x="810" y="5418"/>
                  </a:cubicBezTo>
                  <a:cubicBezTo>
                    <a:pt x="834" y="5299"/>
                    <a:pt x="858" y="5168"/>
                    <a:pt x="869" y="5048"/>
                  </a:cubicBezTo>
                  <a:cubicBezTo>
                    <a:pt x="893" y="4929"/>
                    <a:pt x="917" y="4798"/>
                    <a:pt x="929" y="4679"/>
                  </a:cubicBezTo>
                  <a:cubicBezTo>
                    <a:pt x="977" y="4441"/>
                    <a:pt x="1024" y="4191"/>
                    <a:pt x="1084" y="3965"/>
                  </a:cubicBezTo>
                  <a:cubicBezTo>
                    <a:pt x="1108" y="3846"/>
                    <a:pt x="1143" y="3727"/>
                    <a:pt x="1155" y="3620"/>
                  </a:cubicBezTo>
                  <a:cubicBezTo>
                    <a:pt x="1191" y="3501"/>
                    <a:pt x="1215" y="3394"/>
                    <a:pt x="1250" y="3286"/>
                  </a:cubicBezTo>
                  <a:cubicBezTo>
                    <a:pt x="1262" y="3227"/>
                    <a:pt x="1274" y="3167"/>
                    <a:pt x="1286" y="3120"/>
                  </a:cubicBezTo>
                  <a:cubicBezTo>
                    <a:pt x="1310" y="3060"/>
                    <a:pt x="1322" y="3013"/>
                    <a:pt x="1334" y="2953"/>
                  </a:cubicBezTo>
                  <a:cubicBezTo>
                    <a:pt x="1369" y="2846"/>
                    <a:pt x="1393" y="2727"/>
                    <a:pt x="1429" y="2620"/>
                  </a:cubicBezTo>
                  <a:cubicBezTo>
                    <a:pt x="1500" y="2417"/>
                    <a:pt x="1560" y="2203"/>
                    <a:pt x="1620" y="2012"/>
                  </a:cubicBezTo>
                  <a:cubicBezTo>
                    <a:pt x="1643" y="1905"/>
                    <a:pt x="1679" y="1822"/>
                    <a:pt x="1727" y="1715"/>
                  </a:cubicBezTo>
                  <a:cubicBezTo>
                    <a:pt x="1750" y="1631"/>
                    <a:pt x="1798" y="1524"/>
                    <a:pt x="1822" y="1429"/>
                  </a:cubicBezTo>
                  <a:cubicBezTo>
                    <a:pt x="1965" y="1072"/>
                    <a:pt x="2096" y="738"/>
                    <a:pt x="2227" y="453"/>
                  </a:cubicBezTo>
                  <a:cubicBezTo>
                    <a:pt x="2298" y="286"/>
                    <a:pt x="2358" y="143"/>
                    <a:pt x="2417" y="0"/>
                  </a:cubicBezTo>
                  <a:close/>
                </a:path>
              </a:pathLst>
            </a:custGeom>
            <a:solidFill>
              <a:srgbClr val="EED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5611;p53">
              <a:extLst>
                <a:ext uri="{FF2B5EF4-FFF2-40B4-BE49-F238E27FC236}">
                  <a16:creationId xmlns:a16="http://schemas.microsoft.com/office/drawing/2014/main" id="{FC39DD36-C38F-A4C2-B631-C8A56DB7E823}"/>
                </a:ext>
              </a:extLst>
            </p:cNvPr>
            <p:cNvSpPr/>
            <p:nvPr/>
          </p:nvSpPr>
          <p:spPr>
            <a:xfrm>
              <a:off x="1861225" y="3463950"/>
              <a:ext cx="590875" cy="22350"/>
            </a:xfrm>
            <a:custGeom>
              <a:avLst/>
              <a:gdLst/>
              <a:ahLst/>
              <a:cxnLst/>
              <a:rect l="l" t="t" r="r" b="b"/>
              <a:pathLst>
                <a:path w="23635" h="894" extrusionOk="0">
                  <a:moveTo>
                    <a:pt x="441" y="0"/>
                  </a:moveTo>
                  <a:cubicBezTo>
                    <a:pt x="191" y="0"/>
                    <a:pt x="1" y="191"/>
                    <a:pt x="1" y="441"/>
                  </a:cubicBezTo>
                  <a:cubicBezTo>
                    <a:pt x="1" y="691"/>
                    <a:pt x="191" y="893"/>
                    <a:pt x="441" y="893"/>
                  </a:cubicBezTo>
                  <a:lnTo>
                    <a:pt x="23182" y="893"/>
                  </a:lnTo>
                  <a:cubicBezTo>
                    <a:pt x="23432" y="893"/>
                    <a:pt x="23635" y="691"/>
                    <a:pt x="23635" y="441"/>
                  </a:cubicBezTo>
                  <a:cubicBezTo>
                    <a:pt x="23635" y="191"/>
                    <a:pt x="23432" y="0"/>
                    <a:pt x="23182" y="0"/>
                  </a:cubicBezTo>
                  <a:close/>
                </a:path>
              </a:pathLst>
            </a:custGeom>
            <a:solidFill>
              <a:srgbClr val="7E5F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5612;p53">
              <a:extLst>
                <a:ext uri="{FF2B5EF4-FFF2-40B4-BE49-F238E27FC236}">
                  <a16:creationId xmlns:a16="http://schemas.microsoft.com/office/drawing/2014/main" id="{FAD34800-5920-8FFC-B181-5FAFE9C53F08}"/>
                </a:ext>
              </a:extLst>
            </p:cNvPr>
            <p:cNvSpPr/>
            <p:nvPr/>
          </p:nvSpPr>
          <p:spPr>
            <a:xfrm>
              <a:off x="1987725" y="3548500"/>
              <a:ext cx="172675" cy="177400"/>
            </a:xfrm>
            <a:custGeom>
              <a:avLst/>
              <a:gdLst/>
              <a:ahLst/>
              <a:cxnLst/>
              <a:rect l="l" t="t" r="r" b="b"/>
              <a:pathLst>
                <a:path w="6907" h="7096" extrusionOk="0">
                  <a:moveTo>
                    <a:pt x="4354" y="1"/>
                  </a:moveTo>
                  <a:cubicBezTo>
                    <a:pt x="3421" y="1"/>
                    <a:pt x="2493" y="82"/>
                    <a:pt x="1549" y="226"/>
                  </a:cubicBezTo>
                  <a:lnTo>
                    <a:pt x="1549" y="250"/>
                  </a:lnTo>
                  <a:cubicBezTo>
                    <a:pt x="2799" y="262"/>
                    <a:pt x="3549" y="1702"/>
                    <a:pt x="3216" y="3429"/>
                  </a:cubicBezTo>
                  <a:cubicBezTo>
                    <a:pt x="2870" y="5167"/>
                    <a:pt x="1489" y="6560"/>
                    <a:pt x="1" y="6882"/>
                  </a:cubicBezTo>
                  <a:lnTo>
                    <a:pt x="1" y="6894"/>
                  </a:lnTo>
                  <a:cubicBezTo>
                    <a:pt x="726" y="6840"/>
                    <a:pt x="1446" y="6810"/>
                    <a:pt x="2165" y="6810"/>
                  </a:cubicBezTo>
                  <a:cubicBezTo>
                    <a:pt x="3370" y="6810"/>
                    <a:pt x="4572" y="6895"/>
                    <a:pt x="5787" y="7096"/>
                  </a:cubicBezTo>
                  <a:lnTo>
                    <a:pt x="5787" y="7072"/>
                  </a:lnTo>
                  <a:cubicBezTo>
                    <a:pt x="4418" y="6620"/>
                    <a:pt x="3609" y="5191"/>
                    <a:pt x="3954" y="3441"/>
                  </a:cubicBezTo>
                  <a:cubicBezTo>
                    <a:pt x="4299" y="1714"/>
                    <a:pt x="5549" y="250"/>
                    <a:pt x="6907" y="226"/>
                  </a:cubicBezTo>
                  <a:lnTo>
                    <a:pt x="6907" y="214"/>
                  </a:lnTo>
                  <a:cubicBezTo>
                    <a:pt x="6042" y="67"/>
                    <a:pt x="5196" y="1"/>
                    <a:pt x="4354"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5613;p53">
              <a:extLst>
                <a:ext uri="{FF2B5EF4-FFF2-40B4-BE49-F238E27FC236}">
                  <a16:creationId xmlns:a16="http://schemas.microsoft.com/office/drawing/2014/main" id="{7C8959E6-F52A-0AE3-3FDC-93786EE20342}"/>
                </a:ext>
              </a:extLst>
            </p:cNvPr>
            <p:cNvSpPr/>
            <p:nvPr/>
          </p:nvSpPr>
          <p:spPr>
            <a:xfrm>
              <a:off x="1956775" y="3589550"/>
              <a:ext cx="236375" cy="114325"/>
            </a:xfrm>
            <a:custGeom>
              <a:avLst/>
              <a:gdLst/>
              <a:ahLst/>
              <a:cxnLst/>
              <a:rect l="l" t="t" r="r" b="b"/>
              <a:pathLst>
                <a:path w="9455" h="4573" extrusionOk="0">
                  <a:moveTo>
                    <a:pt x="1096" y="1"/>
                  </a:moveTo>
                  <a:cubicBezTo>
                    <a:pt x="727" y="1442"/>
                    <a:pt x="358" y="2870"/>
                    <a:pt x="1" y="4287"/>
                  </a:cubicBezTo>
                  <a:lnTo>
                    <a:pt x="13" y="4287"/>
                  </a:lnTo>
                  <a:cubicBezTo>
                    <a:pt x="578" y="3226"/>
                    <a:pt x="2567" y="2084"/>
                    <a:pt x="4709" y="2084"/>
                  </a:cubicBezTo>
                  <a:cubicBezTo>
                    <a:pt x="4731" y="2084"/>
                    <a:pt x="4753" y="2084"/>
                    <a:pt x="4775" y="2084"/>
                  </a:cubicBezTo>
                  <a:cubicBezTo>
                    <a:pt x="6930" y="2096"/>
                    <a:pt x="8633" y="3406"/>
                    <a:pt x="8764" y="4573"/>
                  </a:cubicBezTo>
                  <a:lnTo>
                    <a:pt x="8776" y="4573"/>
                  </a:lnTo>
                  <a:cubicBezTo>
                    <a:pt x="9038" y="3085"/>
                    <a:pt x="9252" y="1596"/>
                    <a:pt x="9454" y="96"/>
                  </a:cubicBezTo>
                  <a:lnTo>
                    <a:pt x="9430" y="96"/>
                  </a:lnTo>
                  <a:cubicBezTo>
                    <a:pt x="9014" y="1092"/>
                    <a:pt x="7156" y="1502"/>
                    <a:pt x="5072" y="1502"/>
                  </a:cubicBezTo>
                  <a:cubicBezTo>
                    <a:pt x="5013" y="1502"/>
                    <a:pt x="4954" y="1502"/>
                    <a:pt x="4894" y="1501"/>
                  </a:cubicBezTo>
                  <a:cubicBezTo>
                    <a:pt x="2739" y="1477"/>
                    <a:pt x="1120" y="1001"/>
                    <a:pt x="1120"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5614;p53">
              <a:extLst>
                <a:ext uri="{FF2B5EF4-FFF2-40B4-BE49-F238E27FC236}">
                  <a16:creationId xmlns:a16="http://schemas.microsoft.com/office/drawing/2014/main" id="{BBC0579C-E085-7F55-56A0-799BA43DE608}"/>
                </a:ext>
              </a:extLst>
            </p:cNvPr>
            <p:cNvSpPr/>
            <p:nvPr/>
          </p:nvSpPr>
          <p:spPr>
            <a:xfrm>
              <a:off x="2035350" y="3228750"/>
              <a:ext cx="110175" cy="112600"/>
            </a:xfrm>
            <a:custGeom>
              <a:avLst/>
              <a:gdLst/>
              <a:ahLst/>
              <a:cxnLst/>
              <a:rect l="l" t="t" r="r" b="b"/>
              <a:pathLst>
                <a:path w="4407" h="4504" extrusionOk="0">
                  <a:moveTo>
                    <a:pt x="2765" y="1"/>
                  </a:moveTo>
                  <a:cubicBezTo>
                    <a:pt x="2169" y="1"/>
                    <a:pt x="1576" y="52"/>
                    <a:pt x="977" y="145"/>
                  </a:cubicBezTo>
                  <a:cubicBezTo>
                    <a:pt x="1787" y="145"/>
                    <a:pt x="2263" y="1086"/>
                    <a:pt x="2049" y="2181"/>
                  </a:cubicBezTo>
                  <a:cubicBezTo>
                    <a:pt x="1823" y="3289"/>
                    <a:pt x="953" y="4182"/>
                    <a:pt x="1" y="4384"/>
                  </a:cubicBezTo>
                  <a:cubicBezTo>
                    <a:pt x="462" y="4353"/>
                    <a:pt x="924" y="4335"/>
                    <a:pt x="1388" y="4335"/>
                  </a:cubicBezTo>
                  <a:cubicBezTo>
                    <a:pt x="2158" y="4335"/>
                    <a:pt x="2931" y="4384"/>
                    <a:pt x="3704" y="4503"/>
                  </a:cubicBezTo>
                  <a:cubicBezTo>
                    <a:pt x="2799" y="4205"/>
                    <a:pt x="2287" y="3289"/>
                    <a:pt x="2513" y="2181"/>
                  </a:cubicBezTo>
                  <a:cubicBezTo>
                    <a:pt x="2739" y="1086"/>
                    <a:pt x="3537" y="145"/>
                    <a:pt x="4406" y="133"/>
                  </a:cubicBezTo>
                  <a:cubicBezTo>
                    <a:pt x="3851" y="43"/>
                    <a:pt x="3306" y="1"/>
                    <a:pt x="2765"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5615;p53">
              <a:extLst>
                <a:ext uri="{FF2B5EF4-FFF2-40B4-BE49-F238E27FC236}">
                  <a16:creationId xmlns:a16="http://schemas.microsoft.com/office/drawing/2014/main" id="{E25B0552-05D1-8FCF-08A4-5A8792FC9B1C}"/>
                </a:ext>
              </a:extLst>
            </p:cNvPr>
            <p:cNvSpPr/>
            <p:nvPr/>
          </p:nvSpPr>
          <p:spPr>
            <a:xfrm>
              <a:off x="2014525" y="3254400"/>
              <a:ext cx="151225" cy="73250"/>
            </a:xfrm>
            <a:custGeom>
              <a:avLst/>
              <a:gdLst/>
              <a:ahLst/>
              <a:cxnLst/>
              <a:rect l="l" t="t" r="r" b="b"/>
              <a:pathLst>
                <a:path w="6049" h="2930" extrusionOk="0">
                  <a:moveTo>
                    <a:pt x="691" y="0"/>
                  </a:moveTo>
                  <a:cubicBezTo>
                    <a:pt x="453" y="917"/>
                    <a:pt x="215" y="1834"/>
                    <a:pt x="1" y="2739"/>
                  </a:cubicBezTo>
                  <a:lnTo>
                    <a:pt x="12" y="2739"/>
                  </a:lnTo>
                  <a:cubicBezTo>
                    <a:pt x="379" y="2054"/>
                    <a:pt x="1670" y="1334"/>
                    <a:pt x="3027" y="1334"/>
                  </a:cubicBezTo>
                  <a:cubicBezTo>
                    <a:pt x="3038" y="1334"/>
                    <a:pt x="3049" y="1334"/>
                    <a:pt x="3060" y="1334"/>
                  </a:cubicBezTo>
                  <a:cubicBezTo>
                    <a:pt x="4442" y="1358"/>
                    <a:pt x="5537" y="2191"/>
                    <a:pt x="5608" y="2929"/>
                  </a:cubicBezTo>
                  <a:lnTo>
                    <a:pt x="5620" y="2929"/>
                  </a:lnTo>
                  <a:cubicBezTo>
                    <a:pt x="5787" y="1977"/>
                    <a:pt x="5918" y="1024"/>
                    <a:pt x="6049" y="60"/>
                  </a:cubicBezTo>
                  <a:lnTo>
                    <a:pt x="6037" y="60"/>
                  </a:lnTo>
                  <a:cubicBezTo>
                    <a:pt x="5775" y="715"/>
                    <a:pt x="4525" y="965"/>
                    <a:pt x="3132" y="965"/>
                  </a:cubicBezTo>
                  <a:cubicBezTo>
                    <a:pt x="1751" y="953"/>
                    <a:pt x="727" y="643"/>
                    <a:pt x="715" y="0"/>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5616;p53">
              <a:extLst>
                <a:ext uri="{FF2B5EF4-FFF2-40B4-BE49-F238E27FC236}">
                  <a16:creationId xmlns:a16="http://schemas.microsoft.com/office/drawing/2014/main" id="{15E93FC1-74C0-08BB-3506-9CF0D7447CB5}"/>
                </a:ext>
              </a:extLst>
            </p:cNvPr>
            <p:cNvSpPr/>
            <p:nvPr/>
          </p:nvSpPr>
          <p:spPr>
            <a:xfrm>
              <a:off x="2077325" y="2946425"/>
              <a:ext cx="78900" cy="80600"/>
            </a:xfrm>
            <a:custGeom>
              <a:avLst/>
              <a:gdLst/>
              <a:ahLst/>
              <a:cxnLst/>
              <a:rect l="l" t="t" r="r" b="b"/>
              <a:pathLst>
                <a:path w="3156" h="3224" extrusionOk="0">
                  <a:moveTo>
                    <a:pt x="2009" y="1"/>
                  </a:moveTo>
                  <a:cubicBezTo>
                    <a:pt x="1579" y="1"/>
                    <a:pt x="1152" y="40"/>
                    <a:pt x="715" y="104"/>
                  </a:cubicBezTo>
                  <a:cubicBezTo>
                    <a:pt x="1275" y="104"/>
                    <a:pt x="1620" y="770"/>
                    <a:pt x="1477" y="1556"/>
                  </a:cubicBezTo>
                  <a:cubicBezTo>
                    <a:pt x="1322" y="2342"/>
                    <a:pt x="679" y="2985"/>
                    <a:pt x="1" y="3140"/>
                  </a:cubicBezTo>
                  <a:cubicBezTo>
                    <a:pt x="325" y="3109"/>
                    <a:pt x="645" y="3095"/>
                    <a:pt x="963" y="3095"/>
                  </a:cubicBezTo>
                  <a:cubicBezTo>
                    <a:pt x="1521" y="3095"/>
                    <a:pt x="2075" y="3140"/>
                    <a:pt x="2644" y="3223"/>
                  </a:cubicBezTo>
                  <a:cubicBezTo>
                    <a:pt x="2025" y="3021"/>
                    <a:pt x="1668" y="2366"/>
                    <a:pt x="1810" y="1556"/>
                  </a:cubicBezTo>
                  <a:cubicBezTo>
                    <a:pt x="1977" y="770"/>
                    <a:pt x="2549" y="104"/>
                    <a:pt x="3156" y="104"/>
                  </a:cubicBezTo>
                  <a:cubicBezTo>
                    <a:pt x="2766" y="31"/>
                    <a:pt x="2387" y="1"/>
                    <a:pt x="2009"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5617;p53">
              <a:extLst>
                <a:ext uri="{FF2B5EF4-FFF2-40B4-BE49-F238E27FC236}">
                  <a16:creationId xmlns:a16="http://schemas.microsoft.com/office/drawing/2014/main" id="{15293DB2-7A1A-D0BA-E3AE-018907CF9E8C}"/>
                </a:ext>
              </a:extLst>
            </p:cNvPr>
            <p:cNvSpPr/>
            <p:nvPr/>
          </p:nvSpPr>
          <p:spPr>
            <a:xfrm>
              <a:off x="2063650" y="2964775"/>
              <a:ext cx="107475" cy="52125"/>
            </a:xfrm>
            <a:custGeom>
              <a:avLst/>
              <a:gdLst/>
              <a:ahLst/>
              <a:cxnLst/>
              <a:rect l="l" t="t" r="r" b="b"/>
              <a:pathLst>
                <a:path w="4299" h="2085" extrusionOk="0">
                  <a:moveTo>
                    <a:pt x="500" y="1"/>
                  </a:moveTo>
                  <a:cubicBezTo>
                    <a:pt x="333" y="656"/>
                    <a:pt x="155" y="1310"/>
                    <a:pt x="0" y="1965"/>
                  </a:cubicBezTo>
                  <a:cubicBezTo>
                    <a:pt x="259" y="1482"/>
                    <a:pt x="1170" y="953"/>
                    <a:pt x="2135" y="953"/>
                  </a:cubicBezTo>
                  <a:cubicBezTo>
                    <a:pt x="2146" y="953"/>
                    <a:pt x="2156" y="953"/>
                    <a:pt x="2167" y="953"/>
                  </a:cubicBezTo>
                  <a:cubicBezTo>
                    <a:pt x="3155" y="953"/>
                    <a:pt x="3929" y="1572"/>
                    <a:pt x="3989" y="2084"/>
                  </a:cubicBezTo>
                  <a:cubicBezTo>
                    <a:pt x="4096" y="1418"/>
                    <a:pt x="4203" y="739"/>
                    <a:pt x="4298" y="48"/>
                  </a:cubicBezTo>
                  <a:lnTo>
                    <a:pt x="4298" y="48"/>
                  </a:lnTo>
                  <a:cubicBezTo>
                    <a:pt x="4114" y="510"/>
                    <a:pt x="3269" y="692"/>
                    <a:pt x="2318" y="692"/>
                  </a:cubicBezTo>
                  <a:cubicBezTo>
                    <a:pt x="2288" y="692"/>
                    <a:pt x="2257" y="692"/>
                    <a:pt x="2227" y="691"/>
                  </a:cubicBezTo>
                  <a:cubicBezTo>
                    <a:pt x="1250" y="667"/>
                    <a:pt x="500" y="453"/>
                    <a:pt x="500"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5618;p53">
              <a:extLst>
                <a:ext uri="{FF2B5EF4-FFF2-40B4-BE49-F238E27FC236}">
                  <a16:creationId xmlns:a16="http://schemas.microsoft.com/office/drawing/2014/main" id="{11B664C4-B41A-680C-9B15-DDB3C3E91FE2}"/>
                </a:ext>
              </a:extLst>
            </p:cNvPr>
            <p:cNvSpPr/>
            <p:nvPr/>
          </p:nvSpPr>
          <p:spPr>
            <a:xfrm>
              <a:off x="1475475" y="3557125"/>
              <a:ext cx="1331425" cy="748025"/>
            </a:xfrm>
            <a:custGeom>
              <a:avLst/>
              <a:gdLst/>
              <a:ahLst/>
              <a:cxnLst/>
              <a:rect l="l" t="t" r="r" b="b"/>
              <a:pathLst>
                <a:path w="53257" h="29921" extrusionOk="0">
                  <a:moveTo>
                    <a:pt x="53257" y="18336"/>
                  </a:moveTo>
                  <a:cubicBezTo>
                    <a:pt x="53257" y="18344"/>
                    <a:pt x="53257" y="18352"/>
                    <a:pt x="53257" y="18359"/>
                  </a:cubicBezTo>
                  <a:lnTo>
                    <a:pt x="53257" y="18359"/>
                  </a:lnTo>
                  <a:lnTo>
                    <a:pt x="53257" y="18336"/>
                  </a:lnTo>
                  <a:close/>
                  <a:moveTo>
                    <a:pt x="179" y="0"/>
                  </a:moveTo>
                  <a:lnTo>
                    <a:pt x="0" y="679"/>
                  </a:lnTo>
                  <a:lnTo>
                    <a:pt x="1655" y="2584"/>
                  </a:lnTo>
                  <a:lnTo>
                    <a:pt x="12764" y="15454"/>
                  </a:lnTo>
                  <a:lnTo>
                    <a:pt x="12740" y="15621"/>
                  </a:lnTo>
                  <a:lnTo>
                    <a:pt x="12704" y="16073"/>
                  </a:lnTo>
                  <a:lnTo>
                    <a:pt x="12764" y="16109"/>
                  </a:lnTo>
                  <a:cubicBezTo>
                    <a:pt x="12538" y="16347"/>
                    <a:pt x="12359" y="16609"/>
                    <a:pt x="12240" y="16931"/>
                  </a:cubicBezTo>
                  <a:cubicBezTo>
                    <a:pt x="12109" y="17252"/>
                    <a:pt x="12026" y="17597"/>
                    <a:pt x="12026" y="17967"/>
                  </a:cubicBezTo>
                  <a:cubicBezTo>
                    <a:pt x="12026" y="18098"/>
                    <a:pt x="12049" y="18217"/>
                    <a:pt x="12061" y="18359"/>
                  </a:cubicBezTo>
                  <a:lnTo>
                    <a:pt x="12026" y="18359"/>
                  </a:lnTo>
                  <a:cubicBezTo>
                    <a:pt x="12026" y="18836"/>
                    <a:pt x="12085" y="19288"/>
                    <a:pt x="12192" y="19753"/>
                  </a:cubicBezTo>
                  <a:cubicBezTo>
                    <a:pt x="12299" y="20205"/>
                    <a:pt x="12442" y="20657"/>
                    <a:pt x="12645" y="21098"/>
                  </a:cubicBezTo>
                  <a:cubicBezTo>
                    <a:pt x="13276" y="22550"/>
                    <a:pt x="14407" y="23908"/>
                    <a:pt x="15931" y="25087"/>
                  </a:cubicBezTo>
                  <a:cubicBezTo>
                    <a:pt x="17419" y="26241"/>
                    <a:pt x="19265" y="27242"/>
                    <a:pt x="21396" y="28027"/>
                  </a:cubicBezTo>
                  <a:cubicBezTo>
                    <a:pt x="24622" y="29218"/>
                    <a:pt x="28492" y="29920"/>
                    <a:pt x="32647" y="29920"/>
                  </a:cubicBezTo>
                  <a:cubicBezTo>
                    <a:pt x="36791" y="29920"/>
                    <a:pt x="40648" y="29218"/>
                    <a:pt x="43899" y="28027"/>
                  </a:cubicBezTo>
                  <a:cubicBezTo>
                    <a:pt x="46018" y="27242"/>
                    <a:pt x="47863" y="26241"/>
                    <a:pt x="49364" y="25087"/>
                  </a:cubicBezTo>
                  <a:cubicBezTo>
                    <a:pt x="51590" y="23324"/>
                    <a:pt x="52983" y="21229"/>
                    <a:pt x="53233" y="18931"/>
                  </a:cubicBezTo>
                  <a:cubicBezTo>
                    <a:pt x="53245" y="18748"/>
                    <a:pt x="53256" y="18554"/>
                    <a:pt x="53257" y="18359"/>
                  </a:cubicBezTo>
                  <a:lnTo>
                    <a:pt x="28635" y="18359"/>
                  </a:lnTo>
                  <a:cubicBezTo>
                    <a:pt x="28659" y="18240"/>
                    <a:pt x="28671" y="18098"/>
                    <a:pt x="28671" y="17967"/>
                  </a:cubicBezTo>
                  <a:cubicBezTo>
                    <a:pt x="28671" y="16466"/>
                    <a:pt x="27444" y="15228"/>
                    <a:pt x="25932" y="15228"/>
                  </a:cubicBezTo>
                  <a:lnTo>
                    <a:pt x="25182" y="15228"/>
                  </a:lnTo>
                  <a:cubicBezTo>
                    <a:pt x="25182" y="14228"/>
                    <a:pt x="24372" y="13418"/>
                    <a:pt x="23372" y="13418"/>
                  </a:cubicBezTo>
                  <a:lnTo>
                    <a:pt x="15990" y="13418"/>
                  </a:lnTo>
                  <a:cubicBezTo>
                    <a:pt x="15621" y="13418"/>
                    <a:pt x="15276" y="13514"/>
                    <a:pt x="14990" y="13716"/>
                  </a:cubicBezTo>
                  <a:lnTo>
                    <a:pt x="179" y="0"/>
                  </a:lnTo>
                  <a:close/>
                </a:path>
              </a:pathLst>
            </a:custGeom>
            <a:solidFill>
              <a:srgbClr val="9B78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5619;p53">
              <a:extLst>
                <a:ext uri="{FF2B5EF4-FFF2-40B4-BE49-F238E27FC236}">
                  <a16:creationId xmlns:a16="http://schemas.microsoft.com/office/drawing/2014/main" id="{13E4A09A-F5FD-B0B1-1F75-701C908CC827}"/>
                </a:ext>
              </a:extLst>
            </p:cNvPr>
            <p:cNvSpPr/>
            <p:nvPr/>
          </p:nvSpPr>
          <p:spPr>
            <a:xfrm>
              <a:off x="1817475" y="4128625"/>
              <a:ext cx="947475" cy="176525"/>
            </a:xfrm>
            <a:custGeom>
              <a:avLst/>
              <a:gdLst/>
              <a:ahLst/>
              <a:cxnLst/>
              <a:rect l="l" t="t" r="r" b="b"/>
              <a:pathLst>
                <a:path w="37899" h="7061" extrusionOk="0">
                  <a:moveTo>
                    <a:pt x="1" y="0"/>
                  </a:moveTo>
                  <a:cubicBezTo>
                    <a:pt x="3156" y="4155"/>
                    <a:pt x="10466" y="7060"/>
                    <a:pt x="18943" y="7060"/>
                  </a:cubicBezTo>
                  <a:cubicBezTo>
                    <a:pt x="27444" y="7060"/>
                    <a:pt x="34743" y="4155"/>
                    <a:pt x="37898" y="0"/>
                  </a:cubicBezTo>
                  <a:close/>
                </a:path>
              </a:pathLst>
            </a:custGeom>
            <a:solidFill>
              <a:srgbClr val="846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5620;p53">
              <a:extLst>
                <a:ext uri="{FF2B5EF4-FFF2-40B4-BE49-F238E27FC236}">
                  <a16:creationId xmlns:a16="http://schemas.microsoft.com/office/drawing/2014/main" id="{1A24FFF6-7F16-EB41-7149-209803FC800A}"/>
                </a:ext>
              </a:extLst>
            </p:cNvPr>
            <p:cNvSpPr/>
            <p:nvPr/>
          </p:nvSpPr>
          <p:spPr>
            <a:xfrm>
              <a:off x="2329450" y="4056575"/>
              <a:ext cx="35450" cy="59275"/>
            </a:xfrm>
            <a:custGeom>
              <a:avLst/>
              <a:gdLst/>
              <a:ahLst/>
              <a:cxnLst/>
              <a:rect l="l" t="t" r="r" b="b"/>
              <a:pathLst>
                <a:path w="1418" h="2371" extrusionOk="0">
                  <a:moveTo>
                    <a:pt x="0" y="1"/>
                  </a:moveTo>
                  <a:lnTo>
                    <a:pt x="0" y="2370"/>
                  </a:lnTo>
                  <a:lnTo>
                    <a:pt x="1417" y="2370"/>
                  </a:lnTo>
                  <a:lnTo>
                    <a:pt x="1417" y="1"/>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5621;p53">
              <a:extLst>
                <a:ext uri="{FF2B5EF4-FFF2-40B4-BE49-F238E27FC236}">
                  <a16:creationId xmlns:a16="http://schemas.microsoft.com/office/drawing/2014/main" id="{F6028E46-EBF2-DD3E-2BB5-D748B050571E}"/>
                </a:ext>
              </a:extLst>
            </p:cNvPr>
            <p:cNvSpPr/>
            <p:nvPr/>
          </p:nvSpPr>
          <p:spPr>
            <a:xfrm>
              <a:off x="2347000" y="4056575"/>
              <a:ext cx="17600" cy="59275"/>
            </a:xfrm>
            <a:custGeom>
              <a:avLst/>
              <a:gdLst/>
              <a:ahLst/>
              <a:cxnLst/>
              <a:rect l="l" t="t" r="r" b="b"/>
              <a:pathLst>
                <a:path w="704" h="2371" extrusionOk="0">
                  <a:moveTo>
                    <a:pt x="1" y="1"/>
                  </a:moveTo>
                  <a:lnTo>
                    <a:pt x="1" y="2370"/>
                  </a:lnTo>
                  <a:lnTo>
                    <a:pt x="703" y="2370"/>
                  </a:lnTo>
                  <a:lnTo>
                    <a:pt x="703" y="1"/>
                  </a:lnTo>
                  <a:close/>
                </a:path>
              </a:pathLst>
            </a:custGeom>
            <a:solidFill>
              <a:srgbClr val="483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5622;p53">
              <a:extLst>
                <a:ext uri="{FF2B5EF4-FFF2-40B4-BE49-F238E27FC236}">
                  <a16:creationId xmlns:a16="http://schemas.microsoft.com/office/drawing/2014/main" id="{41CD4BF6-A3CB-5323-D14C-D0B404112485}"/>
                </a:ext>
              </a:extLst>
            </p:cNvPr>
            <p:cNvSpPr/>
            <p:nvPr/>
          </p:nvSpPr>
          <p:spPr>
            <a:xfrm>
              <a:off x="2384500" y="4056575"/>
              <a:ext cx="35450" cy="59275"/>
            </a:xfrm>
            <a:custGeom>
              <a:avLst/>
              <a:gdLst/>
              <a:ahLst/>
              <a:cxnLst/>
              <a:rect l="l" t="t" r="r" b="b"/>
              <a:pathLst>
                <a:path w="1418" h="2371" extrusionOk="0">
                  <a:moveTo>
                    <a:pt x="1" y="1"/>
                  </a:moveTo>
                  <a:lnTo>
                    <a:pt x="1" y="2370"/>
                  </a:lnTo>
                  <a:lnTo>
                    <a:pt x="1418" y="2370"/>
                  </a:lnTo>
                  <a:lnTo>
                    <a:pt x="1418" y="1"/>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5623;p53">
              <a:extLst>
                <a:ext uri="{FF2B5EF4-FFF2-40B4-BE49-F238E27FC236}">
                  <a16:creationId xmlns:a16="http://schemas.microsoft.com/office/drawing/2014/main" id="{6B14B4BD-9CA9-9514-B46A-26DED9E70421}"/>
                </a:ext>
              </a:extLst>
            </p:cNvPr>
            <p:cNvSpPr/>
            <p:nvPr/>
          </p:nvSpPr>
          <p:spPr>
            <a:xfrm>
              <a:off x="2402375" y="4056575"/>
              <a:ext cx="17575" cy="59275"/>
            </a:xfrm>
            <a:custGeom>
              <a:avLst/>
              <a:gdLst/>
              <a:ahLst/>
              <a:cxnLst/>
              <a:rect l="l" t="t" r="r" b="b"/>
              <a:pathLst>
                <a:path w="703" h="2371" extrusionOk="0">
                  <a:moveTo>
                    <a:pt x="0" y="1"/>
                  </a:moveTo>
                  <a:lnTo>
                    <a:pt x="0" y="2370"/>
                  </a:lnTo>
                  <a:lnTo>
                    <a:pt x="703" y="2370"/>
                  </a:lnTo>
                  <a:lnTo>
                    <a:pt x="703" y="1"/>
                  </a:lnTo>
                  <a:close/>
                </a:path>
              </a:pathLst>
            </a:custGeom>
            <a:solidFill>
              <a:srgbClr val="483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5624;p53">
              <a:extLst>
                <a:ext uri="{FF2B5EF4-FFF2-40B4-BE49-F238E27FC236}">
                  <a16:creationId xmlns:a16="http://schemas.microsoft.com/office/drawing/2014/main" id="{BBF49835-D668-695E-5E4A-4150361FD65E}"/>
                </a:ext>
              </a:extLst>
            </p:cNvPr>
            <p:cNvSpPr/>
            <p:nvPr/>
          </p:nvSpPr>
          <p:spPr>
            <a:xfrm>
              <a:off x="2439575" y="4056575"/>
              <a:ext cx="35450" cy="59275"/>
            </a:xfrm>
            <a:custGeom>
              <a:avLst/>
              <a:gdLst/>
              <a:ahLst/>
              <a:cxnLst/>
              <a:rect l="l" t="t" r="r" b="b"/>
              <a:pathLst>
                <a:path w="1418" h="2371" extrusionOk="0">
                  <a:moveTo>
                    <a:pt x="1" y="1"/>
                  </a:moveTo>
                  <a:lnTo>
                    <a:pt x="1" y="2370"/>
                  </a:lnTo>
                  <a:lnTo>
                    <a:pt x="1417" y="2370"/>
                  </a:lnTo>
                  <a:lnTo>
                    <a:pt x="1417" y="1"/>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5625;p53">
              <a:extLst>
                <a:ext uri="{FF2B5EF4-FFF2-40B4-BE49-F238E27FC236}">
                  <a16:creationId xmlns:a16="http://schemas.microsoft.com/office/drawing/2014/main" id="{9E697B37-B3AA-98F4-0532-0226181EA7D5}"/>
                </a:ext>
              </a:extLst>
            </p:cNvPr>
            <p:cNvSpPr/>
            <p:nvPr/>
          </p:nvSpPr>
          <p:spPr>
            <a:xfrm>
              <a:off x="2457450" y="4056575"/>
              <a:ext cx="17575" cy="59275"/>
            </a:xfrm>
            <a:custGeom>
              <a:avLst/>
              <a:gdLst/>
              <a:ahLst/>
              <a:cxnLst/>
              <a:rect l="l" t="t" r="r" b="b"/>
              <a:pathLst>
                <a:path w="703" h="2371" extrusionOk="0">
                  <a:moveTo>
                    <a:pt x="0" y="1"/>
                  </a:moveTo>
                  <a:lnTo>
                    <a:pt x="0" y="2370"/>
                  </a:lnTo>
                  <a:lnTo>
                    <a:pt x="702" y="2370"/>
                  </a:lnTo>
                  <a:lnTo>
                    <a:pt x="702" y="1"/>
                  </a:lnTo>
                  <a:close/>
                </a:path>
              </a:pathLst>
            </a:custGeom>
            <a:solidFill>
              <a:srgbClr val="483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5626;p53">
              <a:extLst>
                <a:ext uri="{FF2B5EF4-FFF2-40B4-BE49-F238E27FC236}">
                  <a16:creationId xmlns:a16="http://schemas.microsoft.com/office/drawing/2014/main" id="{003A1730-5C65-CE83-E81E-BB2A381E6824}"/>
                </a:ext>
              </a:extLst>
            </p:cNvPr>
            <p:cNvSpPr/>
            <p:nvPr/>
          </p:nvSpPr>
          <p:spPr>
            <a:xfrm>
              <a:off x="2494950" y="4056575"/>
              <a:ext cx="35450" cy="59275"/>
            </a:xfrm>
            <a:custGeom>
              <a:avLst/>
              <a:gdLst/>
              <a:ahLst/>
              <a:cxnLst/>
              <a:rect l="l" t="t" r="r" b="b"/>
              <a:pathLst>
                <a:path w="1418" h="2371" extrusionOk="0">
                  <a:moveTo>
                    <a:pt x="0" y="1"/>
                  </a:moveTo>
                  <a:lnTo>
                    <a:pt x="0" y="2370"/>
                  </a:lnTo>
                  <a:lnTo>
                    <a:pt x="1417" y="2370"/>
                  </a:lnTo>
                  <a:lnTo>
                    <a:pt x="1417" y="1"/>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5627;p53">
              <a:extLst>
                <a:ext uri="{FF2B5EF4-FFF2-40B4-BE49-F238E27FC236}">
                  <a16:creationId xmlns:a16="http://schemas.microsoft.com/office/drawing/2014/main" id="{190DBD78-AF32-BB85-CC1C-C6A576E72521}"/>
                </a:ext>
              </a:extLst>
            </p:cNvPr>
            <p:cNvSpPr/>
            <p:nvPr/>
          </p:nvSpPr>
          <p:spPr>
            <a:xfrm>
              <a:off x="2512500" y="4056575"/>
              <a:ext cx="17600" cy="59275"/>
            </a:xfrm>
            <a:custGeom>
              <a:avLst/>
              <a:gdLst/>
              <a:ahLst/>
              <a:cxnLst/>
              <a:rect l="l" t="t" r="r" b="b"/>
              <a:pathLst>
                <a:path w="704" h="2371" extrusionOk="0">
                  <a:moveTo>
                    <a:pt x="1" y="1"/>
                  </a:moveTo>
                  <a:lnTo>
                    <a:pt x="1" y="2370"/>
                  </a:lnTo>
                  <a:lnTo>
                    <a:pt x="703" y="2370"/>
                  </a:lnTo>
                  <a:lnTo>
                    <a:pt x="703" y="1"/>
                  </a:lnTo>
                  <a:close/>
                </a:path>
              </a:pathLst>
            </a:custGeom>
            <a:solidFill>
              <a:srgbClr val="483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5628;p53">
              <a:extLst>
                <a:ext uri="{FF2B5EF4-FFF2-40B4-BE49-F238E27FC236}">
                  <a16:creationId xmlns:a16="http://schemas.microsoft.com/office/drawing/2014/main" id="{40084FEA-A17E-B0FA-F52F-D1C83B778C58}"/>
                </a:ext>
              </a:extLst>
            </p:cNvPr>
            <p:cNvSpPr/>
            <p:nvPr/>
          </p:nvSpPr>
          <p:spPr>
            <a:xfrm>
              <a:off x="2550300" y="4056575"/>
              <a:ext cx="35150" cy="59275"/>
            </a:xfrm>
            <a:custGeom>
              <a:avLst/>
              <a:gdLst/>
              <a:ahLst/>
              <a:cxnLst/>
              <a:rect l="l" t="t" r="r" b="b"/>
              <a:pathLst>
                <a:path w="1406" h="2371" extrusionOk="0">
                  <a:moveTo>
                    <a:pt x="1" y="1"/>
                  </a:moveTo>
                  <a:lnTo>
                    <a:pt x="1" y="2370"/>
                  </a:lnTo>
                  <a:lnTo>
                    <a:pt x="1406" y="2370"/>
                  </a:lnTo>
                  <a:lnTo>
                    <a:pt x="1406" y="1"/>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5629;p53">
              <a:extLst>
                <a:ext uri="{FF2B5EF4-FFF2-40B4-BE49-F238E27FC236}">
                  <a16:creationId xmlns:a16="http://schemas.microsoft.com/office/drawing/2014/main" id="{6DC3E5E6-04EB-0BF0-E423-ED251A3CAC01}"/>
                </a:ext>
              </a:extLst>
            </p:cNvPr>
            <p:cNvSpPr/>
            <p:nvPr/>
          </p:nvSpPr>
          <p:spPr>
            <a:xfrm>
              <a:off x="2567575" y="4056575"/>
              <a:ext cx="17575" cy="59275"/>
            </a:xfrm>
            <a:custGeom>
              <a:avLst/>
              <a:gdLst/>
              <a:ahLst/>
              <a:cxnLst/>
              <a:rect l="l" t="t" r="r" b="b"/>
              <a:pathLst>
                <a:path w="703" h="2371" extrusionOk="0">
                  <a:moveTo>
                    <a:pt x="0" y="1"/>
                  </a:moveTo>
                  <a:lnTo>
                    <a:pt x="0" y="2370"/>
                  </a:lnTo>
                  <a:lnTo>
                    <a:pt x="703" y="2370"/>
                  </a:lnTo>
                  <a:lnTo>
                    <a:pt x="703" y="1"/>
                  </a:lnTo>
                  <a:close/>
                </a:path>
              </a:pathLst>
            </a:custGeom>
            <a:solidFill>
              <a:srgbClr val="483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5630;p53">
              <a:extLst>
                <a:ext uri="{FF2B5EF4-FFF2-40B4-BE49-F238E27FC236}">
                  <a16:creationId xmlns:a16="http://schemas.microsoft.com/office/drawing/2014/main" id="{0D0609BE-4AF3-29E6-1136-8E8FFCF111A2}"/>
                </a:ext>
              </a:extLst>
            </p:cNvPr>
            <p:cNvSpPr/>
            <p:nvPr/>
          </p:nvSpPr>
          <p:spPr>
            <a:xfrm>
              <a:off x="2684550" y="3854775"/>
              <a:ext cx="35450" cy="59250"/>
            </a:xfrm>
            <a:custGeom>
              <a:avLst/>
              <a:gdLst/>
              <a:ahLst/>
              <a:cxnLst/>
              <a:rect l="l" t="t" r="r" b="b"/>
              <a:pathLst>
                <a:path w="1418" h="2370" extrusionOk="0">
                  <a:moveTo>
                    <a:pt x="0" y="0"/>
                  </a:moveTo>
                  <a:lnTo>
                    <a:pt x="0" y="2370"/>
                  </a:lnTo>
                  <a:lnTo>
                    <a:pt x="1417" y="2370"/>
                  </a:lnTo>
                  <a:lnTo>
                    <a:pt x="1417" y="0"/>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5631;p53">
              <a:extLst>
                <a:ext uri="{FF2B5EF4-FFF2-40B4-BE49-F238E27FC236}">
                  <a16:creationId xmlns:a16="http://schemas.microsoft.com/office/drawing/2014/main" id="{6FDF9B45-3712-0816-2EC3-F136CBFFCC3C}"/>
                </a:ext>
              </a:extLst>
            </p:cNvPr>
            <p:cNvSpPr/>
            <p:nvPr/>
          </p:nvSpPr>
          <p:spPr>
            <a:xfrm>
              <a:off x="2702400" y="3854775"/>
              <a:ext cx="17300" cy="59250"/>
            </a:xfrm>
            <a:custGeom>
              <a:avLst/>
              <a:gdLst/>
              <a:ahLst/>
              <a:cxnLst/>
              <a:rect l="l" t="t" r="r" b="b"/>
              <a:pathLst>
                <a:path w="692" h="2370" extrusionOk="0">
                  <a:moveTo>
                    <a:pt x="1" y="0"/>
                  </a:moveTo>
                  <a:lnTo>
                    <a:pt x="1" y="2370"/>
                  </a:lnTo>
                  <a:lnTo>
                    <a:pt x="691" y="2370"/>
                  </a:lnTo>
                  <a:lnTo>
                    <a:pt x="691" y="0"/>
                  </a:lnTo>
                  <a:close/>
                </a:path>
              </a:pathLst>
            </a:custGeom>
            <a:solidFill>
              <a:srgbClr val="483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5632;p53">
              <a:extLst>
                <a:ext uri="{FF2B5EF4-FFF2-40B4-BE49-F238E27FC236}">
                  <a16:creationId xmlns:a16="http://schemas.microsoft.com/office/drawing/2014/main" id="{B3AFCE0F-83F0-C3D8-66F1-5EE9ACE8D0AE}"/>
                </a:ext>
              </a:extLst>
            </p:cNvPr>
            <p:cNvSpPr/>
            <p:nvPr/>
          </p:nvSpPr>
          <p:spPr>
            <a:xfrm>
              <a:off x="2735750" y="3854775"/>
              <a:ext cx="35450" cy="59250"/>
            </a:xfrm>
            <a:custGeom>
              <a:avLst/>
              <a:gdLst/>
              <a:ahLst/>
              <a:cxnLst/>
              <a:rect l="l" t="t" r="r" b="b"/>
              <a:pathLst>
                <a:path w="1418" h="2370" extrusionOk="0">
                  <a:moveTo>
                    <a:pt x="0" y="0"/>
                  </a:moveTo>
                  <a:lnTo>
                    <a:pt x="0" y="2370"/>
                  </a:lnTo>
                  <a:lnTo>
                    <a:pt x="1417" y="2370"/>
                  </a:lnTo>
                  <a:lnTo>
                    <a:pt x="1417" y="0"/>
                  </a:ln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5633;p53">
              <a:extLst>
                <a:ext uri="{FF2B5EF4-FFF2-40B4-BE49-F238E27FC236}">
                  <a16:creationId xmlns:a16="http://schemas.microsoft.com/office/drawing/2014/main" id="{89DF4FBE-7A3C-8C88-CB56-C6C36A911AE1}"/>
                </a:ext>
              </a:extLst>
            </p:cNvPr>
            <p:cNvSpPr/>
            <p:nvPr/>
          </p:nvSpPr>
          <p:spPr>
            <a:xfrm>
              <a:off x="2753600" y="3854775"/>
              <a:ext cx="17600" cy="59250"/>
            </a:xfrm>
            <a:custGeom>
              <a:avLst/>
              <a:gdLst/>
              <a:ahLst/>
              <a:cxnLst/>
              <a:rect l="l" t="t" r="r" b="b"/>
              <a:pathLst>
                <a:path w="704" h="2370" extrusionOk="0">
                  <a:moveTo>
                    <a:pt x="1" y="0"/>
                  </a:moveTo>
                  <a:lnTo>
                    <a:pt x="1" y="2370"/>
                  </a:lnTo>
                  <a:lnTo>
                    <a:pt x="703" y="2370"/>
                  </a:lnTo>
                  <a:lnTo>
                    <a:pt x="703" y="0"/>
                  </a:lnTo>
                  <a:close/>
                </a:path>
              </a:pathLst>
            </a:custGeom>
            <a:solidFill>
              <a:srgbClr val="483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5634;p53">
              <a:extLst>
                <a:ext uri="{FF2B5EF4-FFF2-40B4-BE49-F238E27FC236}">
                  <a16:creationId xmlns:a16="http://schemas.microsoft.com/office/drawing/2014/main" id="{4AA6C773-82F8-D0C2-0758-B733F9225292}"/>
                </a:ext>
              </a:extLst>
            </p:cNvPr>
            <p:cNvSpPr/>
            <p:nvPr/>
          </p:nvSpPr>
          <p:spPr>
            <a:xfrm>
              <a:off x="1873425" y="4184275"/>
              <a:ext cx="835550" cy="73550"/>
            </a:xfrm>
            <a:custGeom>
              <a:avLst/>
              <a:gdLst/>
              <a:ahLst/>
              <a:cxnLst/>
              <a:rect l="l" t="t" r="r" b="b"/>
              <a:pathLst>
                <a:path w="33422" h="2942" extrusionOk="0">
                  <a:moveTo>
                    <a:pt x="1" y="1"/>
                  </a:moveTo>
                  <a:cubicBezTo>
                    <a:pt x="1489" y="1155"/>
                    <a:pt x="3335" y="2156"/>
                    <a:pt x="5466" y="2941"/>
                  </a:cubicBezTo>
                  <a:lnTo>
                    <a:pt x="27969" y="2941"/>
                  </a:lnTo>
                  <a:cubicBezTo>
                    <a:pt x="30088" y="2156"/>
                    <a:pt x="31934" y="1155"/>
                    <a:pt x="33422" y="1"/>
                  </a:cubicBezTo>
                  <a:close/>
                </a:path>
              </a:pathLst>
            </a:custGeom>
            <a:solidFill>
              <a:srgbClr val="624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5635;p53">
              <a:extLst>
                <a:ext uri="{FF2B5EF4-FFF2-40B4-BE49-F238E27FC236}">
                  <a16:creationId xmlns:a16="http://schemas.microsoft.com/office/drawing/2014/main" id="{BFA331AF-B95F-1F39-8D89-435977D7BAF7}"/>
                </a:ext>
              </a:extLst>
            </p:cNvPr>
            <p:cNvSpPr/>
            <p:nvPr/>
          </p:nvSpPr>
          <p:spPr>
            <a:xfrm>
              <a:off x="1516550" y="3621100"/>
              <a:ext cx="331600" cy="358700"/>
            </a:xfrm>
            <a:custGeom>
              <a:avLst/>
              <a:gdLst/>
              <a:ahLst/>
              <a:cxnLst/>
              <a:rect l="l" t="t" r="r" b="b"/>
              <a:pathLst>
                <a:path w="13264" h="14348" extrusionOk="0">
                  <a:moveTo>
                    <a:pt x="0" y="1"/>
                  </a:moveTo>
                  <a:lnTo>
                    <a:pt x="11109" y="12883"/>
                  </a:lnTo>
                  <a:lnTo>
                    <a:pt x="11026" y="13503"/>
                  </a:lnTo>
                  <a:lnTo>
                    <a:pt x="11085" y="13538"/>
                  </a:lnTo>
                  <a:cubicBezTo>
                    <a:pt x="10871" y="13776"/>
                    <a:pt x="10692" y="14038"/>
                    <a:pt x="10573" y="14348"/>
                  </a:cubicBezTo>
                  <a:lnTo>
                    <a:pt x="13264" y="13514"/>
                  </a:lnTo>
                  <a:lnTo>
                    <a:pt x="12300" y="12729"/>
                  </a:lnTo>
                  <a:lnTo>
                    <a:pt x="0" y="1"/>
                  </a:lnTo>
                  <a:close/>
                </a:path>
              </a:pathLst>
            </a:custGeom>
            <a:solidFill>
              <a:srgbClr val="846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5636;p53">
              <a:extLst>
                <a:ext uri="{FF2B5EF4-FFF2-40B4-BE49-F238E27FC236}">
                  <a16:creationId xmlns:a16="http://schemas.microsoft.com/office/drawing/2014/main" id="{4282A738-1B39-CE1A-7473-34FF616819E7}"/>
                </a:ext>
              </a:extLst>
            </p:cNvPr>
            <p:cNvSpPr/>
            <p:nvPr/>
          </p:nvSpPr>
          <p:spPr>
            <a:xfrm>
              <a:off x="1775500" y="3947050"/>
              <a:ext cx="236675" cy="136950"/>
            </a:xfrm>
            <a:custGeom>
              <a:avLst/>
              <a:gdLst/>
              <a:ahLst/>
              <a:cxnLst/>
              <a:rect l="l" t="t" r="r" b="b"/>
              <a:pathLst>
                <a:path w="9467" h="5478" extrusionOk="0">
                  <a:moveTo>
                    <a:pt x="715" y="0"/>
                  </a:moveTo>
                  <a:lnTo>
                    <a:pt x="668" y="465"/>
                  </a:lnTo>
                  <a:lnTo>
                    <a:pt x="727" y="500"/>
                  </a:lnTo>
                  <a:cubicBezTo>
                    <a:pt x="513" y="738"/>
                    <a:pt x="334" y="1000"/>
                    <a:pt x="215" y="1310"/>
                  </a:cubicBezTo>
                  <a:cubicBezTo>
                    <a:pt x="72" y="1643"/>
                    <a:pt x="1" y="1989"/>
                    <a:pt x="1" y="2358"/>
                  </a:cubicBezTo>
                  <a:cubicBezTo>
                    <a:pt x="1" y="2489"/>
                    <a:pt x="13" y="2608"/>
                    <a:pt x="37" y="2739"/>
                  </a:cubicBezTo>
                  <a:lnTo>
                    <a:pt x="1" y="2739"/>
                  </a:lnTo>
                  <a:cubicBezTo>
                    <a:pt x="1" y="3215"/>
                    <a:pt x="60" y="3679"/>
                    <a:pt x="167" y="4144"/>
                  </a:cubicBezTo>
                  <a:cubicBezTo>
                    <a:pt x="275" y="4584"/>
                    <a:pt x="418" y="5048"/>
                    <a:pt x="608" y="5477"/>
                  </a:cubicBezTo>
                  <a:lnTo>
                    <a:pt x="6728" y="5477"/>
                  </a:lnTo>
                  <a:cubicBezTo>
                    <a:pt x="8228" y="5477"/>
                    <a:pt x="9466" y="4263"/>
                    <a:pt x="9466" y="2739"/>
                  </a:cubicBezTo>
                  <a:cubicBezTo>
                    <a:pt x="9466" y="1227"/>
                    <a:pt x="8252" y="0"/>
                    <a:pt x="6716" y="0"/>
                  </a:cubicBezTo>
                  <a:close/>
                </a:path>
              </a:pathLst>
            </a:custGeom>
            <a:solidFill>
              <a:srgbClr val="846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5637;p53">
              <a:extLst>
                <a:ext uri="{FF2B5EF4-FFF2-40B4-BE49-F238E27FC236}">
                  <a16:creationId xmlns:a16="http://schemas.microsoft.com/office/drawing/2014/main" id="{BC6040E8-F389-4F8B-F4C0-E578319130FB}"/>
                </a:ext>
              </a:extLst>
            </p:cNvPr>
            <p:cNvSpPr/>
            <p:nvPr/>
          </p:nvSpPr>
          <p:spPr>
            <a:xfrm>
              <a:off x="2191625" y="4015500"/>
              <a:ext cx="615275" cy="14900"/>
            </a:xfrm>
            <a:custGeom>
              <a:avLst/>
              <a:gdLst/>
              <a:ahLst/>
              <a:cxnLst/>
              <a:rect l="l" t="t" r="r" b="b"/>
              <a:pathLst>
                <a:path w="24611" h="596" extrusionOk="0">
                  <a:moveTo>
                    <a:pt x="1" y="1"/>
                  </a:moveTo>
                  <a:lnTo>
                    <a:pt x="1" y="596"/>
                  </a:lnTo>
                  <a:lnTo>
                    <a:pt x="24587" y="596"/>
                  </a:lnTo>
                  <a:cubicBezTo>
                    <a:pt x="24599" y="405"/>
                    <a:pt x="24611" y="203"/>
                    <a:pt x="24611" y="1"/>
                  </a:cubicBezTo>
                  <a:close/>
                </a:path>
              </a:pathLst>
            </a:custGeom>
            <a:solidFill>
              <a:srgbClr val="846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3"/>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txBox="1">
            <a:spLocks noGrp="1"/>
          </p:cNvSpPr>
          <p:nvPr>
            <p:ph type="title"/>
          </p:nvPr>
        </p:nvSpPr>
        <p:spPr>
          <a:xfrm>
            <a:off x="685800" y="2503200"/>
            <a:ext cx="43239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07" name="Google Shape;10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
        <p:nvSpPr>
          <p:cNvPr id="108" name="Google Shape;108;p3"/>
          <p:cNvSpPr txBox="1">
            <a:spLocks noGrp="1"/>
          </p:cNvSpPr>
          <p:nvPr>
            <p:ph type="title" idx="2" hasCustomPrompt="1"/>
          </p:nvPr>
        </p:nvSpPr>
        <p:spPr>
          <a:xfrm>
            <a:off x="685800" y="1335000"/>
            <a:ext cx="4323900" cy="1168200"/>
          </a:xfrm>
          <a:prstGeom prst="rect">
            <a:avLst/>
          </a:prstGeom>
        </p:spPr>
        <p:txBody>
          <a:bodyPr spcFirstLastPara="1" wrap="square" lIns="91425" tIns="91425" rIns="91425" bIns="91425" anchor="b" anchorCtr="0">
            <a:noAutofit/>
          </a:bodyPr>
          <a:lstStyle>
            <a:lvl1pPr lvl="0"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109" name="Google Shape;109;p3"/>
          <p:cNvSpPr txBox="1">
            <a:spLocks noGrp="1"/>
          </p:cNvSpPr>
          <p:nvPr>
            <p:ph type="subTitle" idx="1"/>
          </p:nvPr>
        </p:nvSpPr>
        <p:spPr>
          <a:xfrm>
            <a:off x="685800" y="3345000"/>
            <a:ext cx="4323900" cy="463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0"/>
        <p:cNvGrpSpPr/>
        <p:nvPr/>
      </p:nvGrpSpPr>
      <p:grpSpPr>
        <a:xfrm>
          <a:off x="0" y="0"/>
          <a:ext cx="0" cy="0"/>
          <a:chOff x="0" y="0"/>
          <a:chExt cx="0" cy="0"/>
        </a:xfrm>
      </p:grpSpPr>
      <p:sp>
        <p:nvSpPr>
          <p:cNvPr id="111" name="Google Shape;111;p4"/>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txBox="1">
            <a:spLocks noGrp="1"/>
          </p:cNvSpPr>
          <p:nvPr>
            <p:ph type="title"/>
          </p:nvPr>
        </p:nvSpPr>
        <p:spPr>
          <a:xfrm>
            <a:off x="685800" y="445025"/>
            <a:ext cx="77724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5" name="Google Shape;115;p4"/>
          <p:cNvSpPr txBox="1">
            <a:spLocks noGrp="1"/>
          </p:cNvSpPr>
          <p:nvPr>
            <p:ph type="body" idx="1"/>
          </p:nvPr>
        </p:nvSpPr>
        <p:spPr>
          <a:xfrm>
            <a:off x="685800" y="1152475"/>
            <a:ext cx="77724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rgbClr val="434343"/>
              </a:buClr>
              <a:buSzPts val="1200"/>
              <a:buFont typeface="Livvic"/>
              <a:buAutoNum type="arabicPeriod"/>
              <a:defRPr sz="110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
        <p:nvSpPr>
          <p:cNvPr id="116" name="Google Shape;11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7"/>
        <p:cNvGrpSpPr/>
        <p:nvPr/>
      </p:nvGrpSpPr>
      <p:grpSpPr>
        <a:xfrm>
          <a:off x="0" y="0"/>
          <a:ext cx="0" cy="0"/>
          <a:chOff x="0" y="0"/>
          <a:chExt cx="0" cy="0"/>
        </a:xfrm>
      </p:grpSpPr>
      <p:sp>
        <p:nvSpPr>
          <p:cNvPr id="118" name="Google Shape;118;p5"/>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5"/>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5"/>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txBox="1">
            <a:spLocks noGrp="1"/>
          </p:cNvSpPr>
          <p:nvPr>
            <p:ph type="title"/>
          </p:nvPr>
        </p:nvSpPr>
        <p:spPr>
          <a:xfrm>
            <a:off x="685800" y="445025"/>
            <a:ext cx="77724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2" name="Google Shape;12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
        <p:nvSpPr>
          <p:cNvPr id="123" name="Google Shape;123;p5"/>
          <p:cNvSpPr txBox="1">
            <a:spLocks noGrp="1"/>
          </p:cNvSpPr>
          <p:nvPr>
            <p:ph type="subTitle" idx="1"/>
          </p:nvPr>
        </p:nvSpPr>
        <p:spPr>
          <a:xfrm>
            <a:off x="3604663" y="2066900"/>
            <a:ext cx="2315100" cy="3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1pPr>
            <a:lvl2pPr lvl="1"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2pPr>
            <a:lvl3pPr lvl="2"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3pPr>
            <a:lvl4pPr lvl="3"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4pPr>
            <a:lvl5pPr lvl="4"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5pPr>
            <a:lvl6pPr lvl="5"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6pPr>
            <a:lvl7pPr lvl="6"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7pPr>
            <a:lvl8pPr lvl="7"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8pPr>
            <a:lvl9pPr lvl="8"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9pPr>
          </a:lstStyle>
          <a:p>
            <a:endParaRPr/>
          </a:p>
        </p:txBody>
      </p:sp>
      <p:sp>
        <p:nvSpPr>
          <p:cNvPr id="124" name="Google Shape;124;p5"/>
          <p:cNvSpPr txBox="1">
            <a:spLocks noGrp="1"/>
          </p:cNvSpPr>
          <p:nvPr>
            <p:ph type="subTitle" idx="2"/>
          </p:nvPr>
        </p:nvSpPr>
        <p:spPr>
          <a:xfrm>
            <a:off x="6035403" y="2066900"/>
            <a:ext cx="2315100" cy="36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1pPr>
            <a:lvl2pPr lvl="1"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2pPr>
            <a:lvl3pPr lvl="2"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3pPr>
            <a:lvl4pPr lvl="3"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4pPr>
            <a:lvl5pPr lvl="4"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5pPr>
            <a:lvl6pPr lvl="5"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6pPr>
            <a:lvl7pPr lvl="6"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7pPr>
            <a:lvl8pPr lvl="7"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8pPr>
            <a:lvl9pPr lvl="8"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9pPr>
          </a:lstStyle>
          <a:p>
            <a:endParaRPr/>
          </a:p>
        </p:txBody>
      </p:sp>
      <p:sp>
        <p:nvSpPr>
          <p:cNvPr id="125" name="Google Shape;125;p5"/>
          <p:cNvSpPr txBox="1">
            <a:spLocks noGrp="1"/>
          </p:cNvSpPr>
          <p:nvPr>
            <p:ph type="subTitle" idx="3"/>
          </p:nvPr>
        </p:nvSpPr>
        <p:spPr>
          <a:xfrm>
            <a:off x="3604675" y="2472025"/>
            <a:ext cx="23151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6" name="Google Shape;126;p5"/>
          <p:cNvSpPr txBox="1">
            <a:spLocks noGrp="1"/>
          </p:cNvSpPr>
          <p:nvPr>
            <p:ph type="subTitle" idx="4"/>
          </p:nvPr>
        </p:nvSpPr>
        <p:spPr>
          <a:xfrm>
            <a:off x="6035400" y="2472025"/>
            <a:ext cx="23151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7"/>
        <p:cNvGrpSpPr/>
        <p:nvPr/>
      </p:nvGrpSpPr>
      <p:grpSpPr>
        <a:xfrm>
          <a:off x="0" y="0"/>
          <a:ext cx="0" cy="0"/>
          <a:chOff x="0" y="0"/>
          <a:chExt cx="0" cy="0"/>
        </a:xfrm>
      </p:grpSpPr>
      <p:sp>
        <p:nvSpPr>
          <p:cNvPr id="128" name="Google Shape;128;p6"/>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6"/>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6"/>
          <p:cNvSpPr txBox="1">
            <a:spLocks noGrp="1"/>
          </p:cNvSpPr>
          <p:nvPr>
            <p:ph type="title"/>
          </p:nvPr>
        </p:nvSpPr>
        <p:spPr>
          <a:xfrm>
            <a:off x="685800" y="445025"/>
            <a:ext cx="77724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3"/>
        <p:cNvGrpSpPr/>
        <p:nvPr/>
      </p:nvGrpSpPr>
      <p:grpSpPr>
        <a:xfrm>
          <a:off x="0" y="0"/>
          <a:ext cx="0" cy="0"/>
          <a:chOff x="0" y="0"/>
          <a:chExt cx="0" cy="0"/>
        </a:xfrm>
      </p:grpSpPr>
      <p:sp>
        <p:nvSpPr>
          <p:cNvPr id="134" name="Google Shape;134;p7"/>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7"/>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7"/>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txBox="1">
            <a:spLocks noGrp="1"/>
          </p:cNvSpPr>
          <p:nvPr>
            <p:ph type="title"/>
          </p:nvPr>
        </p:nvSpPr>
        <p:spPr>
          <a:xfrm>
            <a:off x="906975" y="1384475"/>
            <a:ext cx="24642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38" name="Google Shape;1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
        <p:nvSpPr>
          <p:cNvPr id="139" name="Google Shape;139;p7"/>
          <p:cNvSpPr txBox="1">
            <a:spLocks noGrp="1"/>
          </p:cNvSpPr>
          <p:nvPr>
            <p:ph type="subTitle" idx="1"/>
          </p:nvPr>
        </p:nvSpPr>
        <p:spPr>
          <a:xfrm>
            <a:off x="981525" y="2140175"/>
            <a:ext cx="2960400" cy="144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7"/>
        <p:cNvGrpSpPr/>
        <p:nvPr/>
      </p:nvGrpSpPr>
      <p:grpSpPr>
        <a:xfrm>
          <a:off x="0" y="0"/>
          <a:ext cx="0" cy="0"/>
          <a:chOff x="0" y="0"/>
          <a:chExt cx="0" cy="0"/>
        </a:xfrm>
      </p:grpSpPr>
      <p:sp>
        <p:nvSpPr>
          <p:cNvPr id="148" name="Google Shape;148;p9"/>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9"/>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9"/>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9"/>
          <p:cNvSpPr txBox="1">
            <a:spLocks noGrp="1"/>
          </p:cNvSpPr>
          <p:nvPr>
            <p:ph type="title"/>
          </p:nvPr>
        </p:nvSpPr>
        <p:spPr>
          <a:xfrm>
            <a:off x="2549400" y="1495350"/>
            <a:ext cx="4045200" cy="7395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7" name="Google Shape;167;p9"/>
          <p:cNvSpPr txBox="1">
            <a:spLocks noGrp="1"/>
          </p:cNvSpPr>
          <p:nvPr>
            <p:ph type="subTitle" idx="1"/>
          </p:nvPr>
        </p:nvSpPr>
        <p:spPr>
          <a:xfrm>
            <a:off x="2549400" y="2234850"/>
            <a:ext cx="4045200" cy="1413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8" name="Google Shape;16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3"/>
        <p:cNvGrpSpPr/>
        <p:nvPr/>
      </p:nvGrpSpPr>
      <p:grpSpPr>
        <a:xfrm>
          <a:off x="0" y="0"/>
          <a:ext cx="0" cy="0"/>
          <a:chOff x="0" y="0"/>
          <a:chExt cx="0" cy="0"/>
        </a:xfrm>
      </p:grpSpPr>
      <p:sp>
        <p:nvSpPr>
          <p:cNvPr id="194" name="Google Shape;19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95"/>
        <p:cNvGrpSpPr/>
        <p:nvPr/>
      </p:nvGrpSpPr>
      <p:grpSpPr>
        <a:xfrm>
          <a:off x="0" y="0"/>
          <a:ext cx="0" cy="0"/>
          <a:chOff x="0" y="0"/>
          <a:chExt cx="0" cy="0"/>
        </a:xfrm>
      </p:grpSpPr>
      <p:sp>
        <p:nvSpPr>
          <p:cNvPr id="196" name="Google Shape;196;p13"/>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3"/>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3"/>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3"/>
          <p:cNvSpPr txBox="1">
            <a:spLocks noGrp="1"/>
          </p:cNvSpPr>
          <p:nvPr>
            <p:ph type="title" hasCustomPrompt="1"/>
          </p:nvPr>
        </p:nvSpPr>
        <p:spPr>
          <a:xfrm>
            <a:off x="1116363" y="1600075"/>
            <a:ext cx="959100" cy="7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200" name="Google Shape;200;p13"/>
          <p:cNvSpPr txBox="1">
            <a:spLocks noGrp="1"/>
          </p:cNvSpPr>
          <p:nvPr>
            <p:ph type="subTitle" idx="1"/>
          </p:nvPr>
        </p:nvSpPr>
        <p:spPr>
          <a:xfrm>
            <a:off x="2075463" y="1736725"/>
            <a:ext cx="2241000" cy="49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Font typeface="PT Serif"/>
              <a:buNone/>
              <a:defRPr sz="1600" b="1">
                <a:latin typeface="PT Serif"/>
                <a:ea typeface="PT Serif"/>
                <a:cs typeface="PT Serif"/>
                <a:sym typeface="PT Serif"/>
              </a:defRPr>
            </a:lvl1pPr>
            <a:lvl2pPr lvl="1"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2pPr>
            <a:lvl3pPr lvl="2"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3pPr>
            <a:lvl4pPr lvl="3"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4pPr>
            <a:lvl5pPr lvl="4"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5pPr>
            <a:lvl6pPr lvl="5"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6pPr>
            <a:lvl7pPr lvl="6"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7pPr>
            <a:lvl8pPr lvl="7"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8pPr>
            <a:lvl9pPr lvl="8"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9pPr>
          </a:lstStyle>
          <a:p>
            <a:endParaRPr/>
          </a:p>
        </p:txBody>
      </p:sp>
      <p:sp>
        <p:nvSpPr>
          <p:cNvPr id="201" name="Google Shape;201;p13"/>
          <p:cNvSpPr txBox="1">
            <a:spLocks noGrp="1"/>
          </p:cNvSpPr>
          <p:nvPr>
            <p:ph type="title" idx="2" hasCustomPrompt="1"/>
          </p:nvPr>
        </p:nvSpPr>
        <p:spPr>
          <a:xfrm>
            <a:off x="1116363" y="3235675"/>
            <a:ext cx="959100" cy="7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202" name="Google Shape;202;p13"/>
          <p:cNvSpPr txBox="1">
            <a:spLocks noGrp="1"/>
          </p:cNvSpPr>
          <p:nvPr>
            <p:ph type="subTitle" idx="3"/>
          </p:nvPr>
        </p:nvSpPr>
        <p:spPr>
          <a:xfrm>
            <a:off x="2075463" y="3372325"/>
            <a:ext cx="2241000" cy="49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Font typeface="PT Serif"/>
              <a:buNone/>
              <a:defRPr sz="1600" b="1">
                <a:latin typeface="PT Serif"/>
                <a:ea typeface="PT Serif"/>
                <a:cs typeface="PT Serif"/>
                <a:sym typeface="PT Serif"/>
              </a:defRPr>
            </a:lvl1pPr>
            <a:lvl2pPr lvl="1"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2pPr>
            <a:lvl3pPr lvl="2"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3pPr>
            <a:lvl4pPr lvl="3"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4pPr>
            <a:lvl5pPr lvl="4"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5pPr>
            <a:lvl6pPr lvl="5"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6pPr>
            <a:lvl7pPr lvl="6"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7pPr>
            <a:lvl8pPr lvl="7"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8pPr>
            <a:lvl9pPr lvl="8"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9pPr>
          </a:lstStyle>
          <a:p>
            <a:endParaRPr/>
          </a:p>
        </p:txBody>
      </p:sp>
      <p:sp>
        <p:nvSpPr>
          <p:cNvPr id="203" name="Google Shape;203;p13"/>
          <p:cNvSpPr txBox="1">
            <a:spLocks noGrp="1"/>
          </p:cNvSpPr>
          <p:nvPr>
            <p:ph type="title" idx="4" hasCustomPrompt="1"/>
          </p:nvPr>
        </p:nvSpPr>
        <p:spPr>
          <a:xfrm>
            <a:off x="4827538" y="1600075"/>
            <a:ext cx="959100" cy="7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204" name="Google Shape;204;p13"/>
          <p:cNvSpPr txBox="1">
            <a:spLocks noGrp="1"/>
          </p:cNvSpPr>
          <p:nvPr>
            <p:ph type="subTitle" idx="5"/>
          </p:nvPr>
        </p:nvSpPr>
        <p:spPr>
          <a:xfrm>
            <a:off x="5786638" y="1736725"/>
            <a:ext cx="2241000" cy="49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Font typeface="PT Serif"/>
              <a:buNone/>
              <a:defRPr sz="1600" b="1">
                <a:latin typeface="PT Serif"/>
                <a:ea typeface="PT Serif"/>
                <a:cs typeface="PT Serif"/>
                <a:sym typeface="PT Serif"/>
              </a:defRPr>
            </a:lvl1pPr>
            <a:lvl2pPr lvl="1"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2pPr>
            <a:lvl3pPr lvl="2"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3pPr>
            <a:lvl4pPr lvl="3"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4pPr>
            <a:lvl5pPr lvl="4"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5pPr>
            <a:lvl6pPr lvl="5"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6pPr>
            <a:lvl7pPr lvl="6"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7pPr>
            <a:lvl8pPr lvl="7"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8pPr>
            <a:lvl9pPr lvl="8"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9pPr>
          </a:lstStyle>
          <a:p>
            <a:endParaRPr/>
          </a:p>
        </p:txBody>
      </p:sp>
      <p:sp>
        <p:nvSpPr>
          <p:cNvPr id="205" name="Google Shape;205;p13"/>
          <p:cNvSpPr txBox="1">
            <a:spLocks noGrp="1"/>
          </p:cNvSpPr>
          <p:nvPr>
            <p:ph type="title" idx="6" hasCustomPrompt="1"/>
          </p:nvPr>
        </p:nvSpPr>
        <p:spPr>
          <a:xfrm>
            <a:off x="4827538" y="3235675"/>
            <a:ext cx="959100" cy="7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r>
              <a:t>xx%</a:t>
            </a:r>
          </a:p>
        </p:txBody>
      </p:sp>
      <p:sp>
        <p:nvSpPr>
          <p:cNvPr id="206" name="Google Shape;206;p13"/>
          <p:cNvSpPr txBox="1">
            <a:spLocks noGrp="1"/>
          </p:cNvSpPr>
          <p:nvPr>
            <p:ph type="subTitle" idx="7"/>
          </p:nvPr>
        </p:nvSpPr>
        <p:spPr>
          <a:xfrm>
            <a:off x="5786638" y="3372325"/>
            <a:ext cx="2241000" cy="49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Font typeface="PT Serif"/>
              <a:buNone/>
              <a:defRPr sz="1600" b="1">
                <a:latin typeface="PT Serif"/>
                <a:ea typeface="PT Serif"/>
                <a:cs typeface="PT Serif"/>
                <a:sym typeface="PT Serif"/>
              </a:defRPr>
            </a:lvl1pPr>
            <a:lvl2pPr lvl="1"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2pPr>
            <a:lvl3pPr lvl="2"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3pPr>
            <a:lvl4pPr lvl="3"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4pPr>
            <a:lvl5pPr lvl="4"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5pPr>
            <a:lvl6pPr lvl="5"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6pPr>
            <a:lvl7pPr lvl="6"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7pPr>
            <a:lvl8pPr lvl="7"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8pPr>
            <a:lvl9pPr lvl="8"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9pPr>
          </a:lstStyle>
          <a:p>
            <a:endParaRPr/>
          </a:p>
        </p:txBody>
      </p:sp>
      <p:sp>
        <p:nvSpPr>
          <p:cNvPr id="207" name="Google Shape;207;p13"/>
          <p:cNvSpPr txBox="1">
            <a:spLocks noGrp="1"/>
          </p:cNvSpPr>
          <p:nvPr>
            <p:ph type="title" idx="8"/>
          </p:nvPr>
        </p:nvSpPr>
        <p:spPr>
          <a:xfrm>
            <a:off x="685800" y="445025"/>
            <a:ext cx="7772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208"/>
        <p:cNvGrpSpPr/>
        <p:nvPr/>
      </p:nvGrpSpPr>
      <p:grpSpPr>
        <a:xfrm>
          <a:off x="0" y="0"/>
          <a:ext cx="0" cy="0"/>
          <a:chOff x="0" y="0"/>
          <a:chExt cx="0" cy="0"/>
        </a:xfrm>
      </p:grpSpPr>
      <p:sp>
        <p:nvSpPr>
          <p:cNvPr id="209" name="Google Shape;209;p14"/>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4"/>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txBox="1">
            <a:spLocks noGrp="1"/>
          </p:cNvSpPr>
          <p:nvPr>
            <p:ph type="title"/>
          </p:nvPr>
        </p:nvSpPr>
        <p:spPr>
          <a:xfrm>
            <a:off x="3519600" y="3017513"/>
            <a:ext cx="2104800" cy="4095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1600">
                <a:latin typeface="Open Sans"/>
                <a:ea typeface="Open Sans"/>
                <a:cs typeface="Open Sans"/>
                <a:sym typeface="Open Sans"/>
              </a:defRPr>
            </a:lvl1pPr>
            <a:lvl2pPr lvl="1">
              <a:spcBef>
                <a:spcPts val="0"/>
              </a:spcBef>
              <a:spcAft>
                <a:spcPts val="0"/>
              </a:spcAft>
              <a:buSzPts val="2800"/>
              <a:buNone/>
              <a:defRPr>
                <a:latin typeface="Open Sans"/>
                <a:ea typeface="Open Sans"/>
                <a:cs typeface="Open Sans"/>
                <a:sym typeface="Open Sans"/>
              </a:defRPr>
            </a:lvl2pPr>
            <a:lvl3pPr lvl="2">
              <a:spcBef>
                <a:spcPts val="0"/>
              </a:spcBef>
              <a:spcAft>
                <a:spcPts val="0"/>
              </a:spcAft>
              <a:buSzPts val="2800"/>
              <a:buNone/>
              <a:defRPr>
                <a:latin typeface="Open Sans"/>
                <a:ea typeface="Open Sans"/>
                <a:cs typeface="Open Sans"/>
                <a:sym typeface="Open Sans"/>
              </a:defRPr>
            </a:lvl3pPr>
            <a:lvl4pPr lvl="3">
              <a:spcBef>
                <a:spcPts val="0"/>
              </a:spcBef>
              <a:spcAft>
                <a:spcPts val="0"/>
              </a:spcAft>
              <a:buSzPts val="2800"/>
              <a:buNone/>
              <a:defRPr>
                <a:latin typeface="Open Sans"/>
                <a:ea typeface="Open Sans"/>
                <a:cs typeface="Open Sans"/>
                <a:sym typeface="Open Sans"/>
              </a:defRPr>
            </a:lvl4pPr>
            <a:lvl5pPr lvl="4">
              <a:spcBef>
                <a:spcPts val="0"/>
              </a:spcBef>
              <a:spcAft>
                <a:spcPts val="0"/>
              </a:spcAft>
              <a:buSzPts val="2800"/>
              <a:buNone/>
              <a:defRPr>
                <a:latin typeface="Open Sans"/>
                <a:ea typeface="Open Sans"/>
                <a:cs typeface="Open Sans"/>
                <a:sym typeface="Open Sans"/>
              </a:defRPr>
            </a:lvl5pPr>
            <a:lvl6pPr lvl="5">
              <a:spcBef>
                <a:spcPts val="0"/>
              </a:spcBef>
              <a:spcAft>
                <a:spcPts val="0"/>
              </a:spcAft>
              <a:buSzPts val="2800"/>
              <a:buNone/>
              <a:defRPr>
                <a:latin typeface="Open Sans"/>
                <a:ea typeface="Open Sans"/>
                <a:cs typeface="Open Sans"/>
                <a:sym typeface="Open Sans"/>
              </a:defRPr>
            </a:lvl6pPr>
            <a:lvl7pPr lvl="6">
              <a:spcBef>
                <a:spcPts val="0"/>
              </a:spcBef>
              <a:spcAft>
                <a:spcPts val="0"/>
              </a:spcAft>
              <a:buSzPts val="2800"/>
              <a:buNone/>
              <a:defRPr>
                <a:latin typeface="Open Sans"/>
                <a:ea typeface="Open Sans"/>
                <a:cs typeface="Open Sans"/>
                <a:sym typeface="Open Sans"/>
              </a:defRPr>
            </a:lvl7pPr>
            <a:lvl8pPr lvl="7">
              <a:spcBef>
                <a:spcPts val="0"/>
              </a:spcBef>
              <a:spcAft>
                <a:spcPts val="0"/>
              </a:spcAft>
              <a:buSzPts val="2800"/>
              <a:buNone/>
              <a:defRPr>
                <a:latin typeface="Open Sans"/>
                <a:ea typeface="Open Sans"/>
                <a:cs typeface="Open Sans"/>
                <a:sym typeface="Open Sans"/>
              </a:defRPr>
            </a:lvl8pPr>
            <a:lvl9pPr lvl="8">
              <a:spcBef>
                <a:spcPts val="0"/>
              </a:spcBef>
              <a:spcAft>
                <a:spcPts val="0"/>
              </a:spcAft>
              <a:buSzPts val="2800"/>
              <a:buNone/>
              <a:defRPr>
                <a:latin typeface="Open Sans"/>
                <a:ea typeface="Open Sans"/>
                <a:cs typeface="Open Sans"/>
                <a:sym typeface="Open Sans"/>
              </a:defRPr>
            </a:lvl9pPr>
          </a:lstStyle>
          <a:p>
            <a:endParaRPr/>
          </a:p>
        </p:txBody>
      </p:sp>
      <p:sp>
        <p:nvSpPr>
          <p:cNvPr id="213" name="Google Shape;213;p14"/>
          <p:cNvSpPr txBox="1">
            <a:spLocks noGrp="1"/>
          </p:cNvSpPr>
          <p:nvPr>
            <p:ph type="subTitle" idx="1"/>
          </p:nvPr>
        </p:nvSpPr>
        <p:spPr>
          <a:xfrm>
            <a:off x="1398900" y="1716488"/>
            <a:ext cx="6346200" cy="113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Font typeface="PT Serif"/>
              <a:buNone/>
              <a:defRPr sz="2000" b="1">
                <a:latin typeface="PT Serif"/>
                <a:ea typeface="PT Serif"/>
                <a:cs typeface="PT Serif"/>
                <a:sym typeface="PT Serif"/>
              </a:defRPr>
            </a:lvl1pPr>
            <a:lvl2pPr lvl="1"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2pPr>
            <a:lvl3pPr lvl="2"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3pPr>
            <a:lvl4pPr lvl="3"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4pPr>
            <a:lvl5pPr lvl="4"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5pPr>
            <a:lvl6pPr lvl="5"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6pPr>
            <a:lvl7pPr lvl="6"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7pPr>
            <a:lvl8pPr lvl="7"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8pPr>
            <a:lvl9pPr lvl="8" algn="ctr" rtl="0">
              <a:lnSpc>
                <a:spcPct val="100000"/>
              </a:lnSpc>
              <a:spcBef>
                <a:spcPts val="0"/>
              </a:spcBef>
              <a:spcAft>
                <a:spcPts val="0"/>
              </a:spcAft>
              <a:buClr>
                <a:schemeClr val="dk2"/>
              </a:buClr>
              <a:buSzPts val="1600"/>
              <a:buFont typeface="PT Serif"/>
              <a:buNone/>
              <a:defRPr sz="1600" b="1">
                <a:solidFill>
                  <a:schemeClr val="dk2"/>
                </a:solidFill>
                <a:latin typeface="PT Serif"/>
                <a:ea typeface="PT Serif"/>
                <a:cs typeface="PT Serif"/>
                <a:sym typeface="PT Seri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column text 2">
  <p:cSld name="CUSTOM_6">
    <p:spTree>
      <p:nvGrpSpPr>
        <p:cNvPr id="1" name="Shape 253"/>
        <p:cNvGrpSpPr/>
        <p:nvPr/>
      </p:nvGrpSpPr>
      <p:grpSpPr>
        <a:xfrm>
          <a:off x="0" y="0"/>
          <a:ext cx="0" cy="0"/>
          <a:chOff x="0" y="0"/>
          <a:chExt cx="0" cy="0"/>
        </a:xfrm>
      </p:grpSpPr>
      <p:sp>
        <p:nvSpPr>
          <p:cNvPr id="254" name="Google Shape;254;p19"/>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9"/>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9"/>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9"/>
          <p:cNvSpPr txBox="1">
            <a:spLocks noGrp="1"/>
          </p:cNvSpPr>
          <p:nvPr>
            <p:ph type="title"/>
          </p:nvPr>
        </p:nvSpPr>
        <p:spPr>
          <a:xfrm>
            <a:off x="685800" y="828000"/>
            <a:ext cx="32166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258" name="Google Shape;258;p19"/>
          <p:cNvSpPr txBox="1">
            <a:spLocks noGrp="1"/>
          </p:cNvSpPr>
          <p:nvPr>
            <p:ph type="subTitle" idx="1"/>
          </p:nvPr>
        </p:nvSpPr>
        <p:spPr>
          <a:xfrm>
            <a:off x="685800" y="1583700"/>
            <a:ext cx="3216600" cy="273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11">
    <p:spTree>
      <p:nvGrpSpPr>
        <p:cNvPr id="1" name="Shape 302"/>
        <p:cNvGrpSpPr/>
        <p:nvPr/>
      </p:nvGrpSpPr>
      <p:grpSpPr>
        <a:xfrm>
          <a:off x="0" y="0"/>
          <a:ext cx="0" cy="0"/>
          <a:chOff x="0" y="0"/>
          <a:chExt cx="0" cy="0"/>
        </a:xfrm>
      </p:grpSpPr>
      <p:sp>
        <p:nvSpPr>
          <p:cNvPr id="303" name="Google Shape;303;p25"/>
          <p:cNvSpPr/>
          <p:nvPr/>
        </p:nvSpPr>
        <p:spPr>
          <a:xfrm>
            <a:off x="-75" y="0"/>
            <a:ext cx="9143916" cy="5136681"/>
          </a:xfrm>
          <a:custGeom>
            <a:avLst/>
            <a:gdLst/>
            <a:ahLst/>
            <a:cxnLst/>
            <a:rect l="l" t="t" r="r" b="b"/>
            <a:pathLst>
              <a:path w="84821" h="47649" extrusionOk="0">
                <a:moveTo>
                  <a:pt x="1" y="0"/>
                </a:moveTo>
                <a:lnTo>
                  <a:pt x="1" y="47649"/>
                </a:lnTo>
                <a:lnTo>
                  <a:pt x="84821" y="47649"/>
                </a:lnTo>
                <a:lnTo>
                  <a:pt x="84821" y="0"/>
                </a:ln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5"/>
          <p:cNvSpPr/>
          <p:nvPr/>
        </p:nvSpPr>
        <p:spPr>
          <a:xfrm>
            <a:off x="332394" y="170115"/>
            <a:ext cx="8531705" cy="4789449"/>
          </a:xfrm>
          <a:custGeom>
            <a:avLst/>
            <a:gdLst/>
            <a:ahLst/>
            <a:cxnLst/>
            <a:rect l="l" t="t" r="r" b="b"/>
            <a:pathLst>
              <a:path w="79142" h="44428" extrusionOk="0">
                <a:moveTo>
                  <a:pt x="57914" y="0"/>
                </a:moveTo>
                <a:cubicBezTo>
                  <a:pt x="57216" y="0"/>
                  <a:pt x="56783" y="9"/>
                  <a:pt x="56614" y="29"/>
                </a:cubicBezTo>
                <a:cubicBezTo>
                  <a:pt x="56507" y="137"/>
                  <a:pt x="55781" y="684"/>
                  <a:pt x="55436" y="684"/>
                </a:cubicBezTo>
                <a:cubicBezTo>
                  <a:pt x="55150" y="684"/>
                  <a:pt x="54543" y="315"/>
                  <a:pt x="54495" y="256"/>
                </a:cubicBezTo>
                <a:cubicBezTo>
                  <a:pt x="53328" y="351"/>
                  <a:pt x="52197" y="458"/>
                  <a:pt x="51090" y="553"/>
                </a:cubicBezTo>
                <a:cubicBezTo>
                  <a:pt x="50888" y="696"/>
                  <a:pt x="49995" y="1113"/>
                  <a:pt x="49792" y="1113"/>
                </a:cubicBezTo>
                <a:cubicBezTo>
                  <a:pt x="49495" y="1113"/>
                  <a:pt x="48899" y="756"/>
                  <a:pt x="48828" y="696"/>
                </a:cubicBezTo>
                <a:cubicBezTo>
                  <a:pt x="47113" y="803"/>
                  <a:pt x="45423" y="875"/>
                  <a:pt x="43756" y="922"/>
                </a:cubicBezTo>
                <a:cubicBezTo>
                  <a:pt x="43589" y="1291"/>
                  <a:pt x="42672" y="2530"/>
                  <a:pt x="42232" y="2530"/>
                </a:cubicBezTo>
                <a:cubicBezTo>
                  <a:pt x="41934" y="2530"/>
                  <a:pt x="41315" y="1184"/>
                  <a:pt x="41303" y="970"/>
                </a:cubicBezTo>
                <a:cubicBezTo>
                  <a:pt x="40839" y="970"/>
                  <a:pt x="37398" y="946"/>
                  <a:pt x="36148" y="922"/>
                </a:cubicBezTo>
                <a:cubicBezTo>
                  <a:pt x="35921" y="1125"/>
                  <a:pt x="35779" y="1339"/>
                  <a:pt x="35683" y="1565"/>
                </a:cubicBezTo>
                <a:cubicBezTo>
                  <a:pt x="35564" y="1875"/>
                  <a:pt x="35171" y="2077"/>
                  <a:pt x="34719" y="2077"/>
                </a:cubicBezTo>
                <a:cubicBezTo>
                  <a:pt x="34290" y="2077"/>
                  <a:pt x="33885" y="1875"/>
                  <a:pt x="33754" y="1577"/>
                </a:cubicBezTo>
                <a:cubicBezTo>
                  <a:pt x="33635" y="1327"/>
                  <a:pt x="33481" y="1065"/>
                  <a:pt x="33326" y="815"/>
                </a:cubicBezTo>
                <a:cubicBezTo>
                  <a:pt x="31873" y="744"/>
                  <a:pt x="30480" y="672"/>
                  <a:pt x="29159" y="565"/>
                </a:cubicBezTo>
                <a:lnTo>
                  <a:pt x="29111" y="565"/>
                </a:lnTo>
                <a:cubicBezTo>
                  <a:pt x="28647" y="518"/>
                  <a:pt x="28218" y="494"/>
                  <a:pt x="27789" y="494"/>
                </a:cubicBezTo>
                <a:cubicBezTo>
                  <a:pt x="27337" y="494"/>
                  <a:pt x="26980" y="530"/>
                  <a:pt x="26670" y="613"/>
                </a:cubicBezTo>
                <a:cubicBezTo>
                  <a:pt x="26337" y="684"/>
                  <a:pt x="26004" y="827"/>
                  <a:pt x="25623" y="982"/>
                </a:cubicBezTo>
                <a:cubicBezTo>
                  <a:pt x="24956" y="1244"/>
                  <a:pt x="24194" y="1565"/>
                  <a:pt x="23301" y="1565"/>
                </a:cubicBezTo>
                <a:cubicBezTo>
                  <a:pt x="23206" y="1565"/>
                  <a:pt x="23098" y="1542"/>
                  <a:pt x="23003" y="1542"/>
                </a:cubicBezTo>
                <a:cubicBezTo>
                  <a:pt x="22336" y="1482"/>
                  <a:pt x="21717" y="1291"/>
                  <a:pt x="21146" y="1125"/>
                </a:cubicBezTo>
                <a:cubicBezTo>
                  <a:pt x="20681" y="982"/>
                  <a:pt x="20229" y="851"/>
                  <a:pt x="19931" y="851"/>
                </a:cubicBezTo>
                <a:cubicBezTo>
                  <a:pt x="19824" y="851"/>
                  <a:pt x="19538" y="851"/>
                  <a:pt x="19288" y="1589"/>
                </a:cubicBezTo>
                <a:cubicBezTo>
                  <a:pt x="19253" y="1661"/>
                  <a:pt x="17860" y="3506"/>
                  <a:pt x="17860" y="3506"/>
                </a:cubicBezTo>
                <a:lnTo>
                  <a:pt x="17312" y="3268"/>
                </a:lnTo>
                <a:cubicBezTo>
                  <a:pt x="16312" y="2839"/>
                  <a:pt x="16181" y="2077"/>
                  <a:pt x="16062" y="1470"/>
                </a:cubicBezTo>
                <a:cubicBezTo>
                  <a:pt x="15943" y="815"/>
                  <a:pt x="15847" y="613"/>
                  <a:pt x="15502" y="518"/>
                </a:cubicBezTo>
                <a:cubicBezTo>
                  <a:pt x="15002" y="458"/>
                  <a:pt x="10894" y="208"/>
                  <a:pt x="6811" y="208"/>
                </a:cubicBezTo>
                <a:cubicBezTo>
                  <a:pt x="1477" y="208"/>
                  <a:pt x="322" y="672"/>
                  <a:pt x="131" y="768"/>
                </a:cubicBezTo>
                <a:cubicBezTo>
                  <a:pt x="131" y="970"/>
                  <a:pt x="179" y="1518"/>
                  <a:pt x="226" y="2053"/>
                </a:cubicBezTo>
                <a:cubicBezTo>
                  <a:pt x="524" y="5625"/>
                  <a:pt x="584" y="8030"/>
                  <a:pt x="0" y="9209"/>
                </a:cubicBezTo>
                <a:cubicBezTo>
                  <a:pt x="357" y="9459"/>
                  <a:pt x="679" y="9614"/>
                  <a:pt x="1417" y="9673"/>
                </a:cubicBezTo>
                <a:lnTo>
                  <a:pt x="3203" y="9840"/>
                </a:lnTo>
                <a:cubicBezTo>
                  <a:pt x="3203" y="9840"/>
                  <a:pt x="774" y="11233"/>
                  <a:pt x="131" y="11233"/>
                </a:cubicBezTo>
                <a:cubicBezTo>
                  <a:pt x="24" y="11233"/>
                  <a:pt x="203" y="27842"/>
                  <a:pt x="203" y="30676"/>
                </a:cubicBezTo>
                <a:lnTo>
                  <a:pt x="1084" y="30676"/>
                </a:lnTo>
                <a:lnTo>
                  <a:pt x="3155" y="30628"/>
                </a:lnTo>
                <a:lnTo>
                  <a:pt x="369" y="32664"/>
                </a:lnTo>
                <a:cubicBezTo>
                  <a:pt x="48" y="33915"/>
                  <a:pt x="893" y="42320"/>
                  <a:pt x="1274" y="44428"/>
                </a:cubicBezTo>
                <a:cubicBezTo>
                  <a:pt x="3513" y="44333"/>
                  <a:pt x="9585" y="44166"/>
                  <a:pt x="16598" y="44059"/>
                </a:cubicBezTo>
                <a:cubicBezTo>
                  <a:pt x="16729" y="43844"/>
                  <a:pt x="17491" y="42928"/>
                  <a:pt x="17919" y="42928"/>
                </a:cubicBezTo>
                <a:cubicBezTo>
                  <a:pt x="18264" y="42928"/>
                  <a:pt x="19169" y="43737"/>
                  <a:pt x="19336" y="44011"/>
                </a:cubicBezTo>
                <a:cubicBezTo>
                  <a:pt x="25265" y="43880"/>
                  <a:pt x="31361" y="43761"/>
                  <a:pt x="37029" y="43690"/>
                </a:cubicBezTo>
                <a:cubicBezTo>
                  <a:pt x="37100" y="43356"/>
                  <a:pt x="37767" y="42225"/>
                  <a:pt x="38243" y="42225"/>
                </a:cubicBezTo>
                <a:cubicBezTo>
                  <a:pt x="38684" y="42225"/>
                  <a:pt x="39553" y="43332"/>
                  <a:pt x="39720" y="43654"/>
                </a:cubicBezTo>
                <a:cubicBezTo>
                  <a:pt x="45030" y="43571"/>
                  <a:pt x="49911" y="43535"/>
                  <a:pt x="54281" y="43511"/>
                </a:cubicBezTo>
                <a:cubicBezTo>
                  <a:pt x="54364" y="43178"/>
                  <a:pt x="54483" y="42713"/>
                  <a:pt x="55198" y="42713"/>
                </a:cubicBezTo>
                <a:lnTo>
                  <a:pt x="56043" y="43320"/>
                </a:lnTo>
                <a:cubicBezTo>
                  <a:pt x="56067" y="43356"/>
                  <a:pt x="56079" y="43440"/>
                  <a:pt x="56091" y="43511"/>
                </a:cubicBezTo>
                <a:lnTo>
                  <a:pt x="62115" y="43511"/>
                </a:lnTo>
                <a:cubicBezTo>
                  <a:pt x="62139" y="43309"/>
                  <a:pt x="62699" y="42308"/>
                  <a:pt x="63211" y="42308"/>
                </a:cubicBezTo>
                <a:cubicBezTo>
                  <a:pt x="63603" y="42308"/>
                  <a:pt x="64473" y="43201"/>
                  <a:pt x="64663" y="43451"/>
                </a:cubicBezTo>
                <a:cubicBezTo>
                  <a:pt x="64699" y="43487"/>
                  <a:pt x="76105" y="43785"/>
                  <a:pt x="77677" y="43975"/>
                </a:cubicBezTo>
                <a:cubicBezTo>
                  <a:pt x="77510" y="42654"/>
                  <a:pt x="77272" y="30867"/>
                  <a:pt x="77272" y="29974"/>
                </a:cubicBezTo>
                <a:cubicBezTo>
                  <a:pt x="77058" y="29974"/>
                  <a:pt x="75843" y="29795"/>
                  <a:pt x="75676" y="29509"/>
                </a:cubicBezTo>
                <a:cubicBezTo>
                  <a:pt x="75510" y="29224"/>
                  <a:pt x="76760" y="28092"/>
                  <a:pt x="77272" y="27700"/>
                </a:cubicBezTo>
                <a:cubicBezTo>
                  <a:pt x="77296" y="23128"/>
                  <a:pt x="77391" y="18901"/>
                  <a:pt x="77450" y="17246"/>
                </a:cubicBezTo>
                <a:lnTo>
                  <a:pt x="75807" y="17162"/>
                </a:lnTo>
                <a:lnTo>
                  <a:pt x="75629" y="15984"/>
                </a:lnTo>
                <a:cubicBezTo>
                  <a:pt x="76486" y="15805"/>
                  <a:pt x="77200" y="15650"/>
                  <a:pt x="77653" y="15555"/>
                </a:cubicBezTo>
                <a:cubicBezTo>
                  <a:pt x="78248" y="10043"/>
                  <a:pt x="79070" y="2232"/>
                  <a:pt x="79141" y="434"/>
                </a:cubicBezTo>
                <a:cubicBezTo>
                  <a:pt x="77462" y="256"/>
                  <a:pt x="71783" y="172"/>
                  <a:pt x="67890" y="113"/>
                </a:cubicBezTo>
                <a:cubicBezTo>
                  <a:pt x="62973" y="53"/>
                  <a:pt x="59638" y="0"/>
                  <a:pt x="57914" y="0"/>
                </a:cubicBezTo>
                <a:close/>
              </a:path>
            </a:pathLst>
          </a:custGeom>
          <a:solidFill>
            <a:srgbClr val="FEFC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5"/>
          <p:cNvSpPr/>
          <p:nvPr/>
        </p:nvSpPr>
        <p:spPr>
          <a:xfrm>
            <a:off x="311803" y="151249"/>
            <a:ext cx="8567604" cy="4817802"/>
          </a:xfrm>
          <a:custGeom>
            <a:avLst/>
            <a:gdLst/>
            <a:ahLst/>
            <a:cxnLst/>
            <a:rect l="l" t="t" r="r" b="b"/>
            <a:pathLst>
              <a:path w="79475" h="44691" extrusionOk="0">
                <a:moveTo>
                  <a:pt x="386" y="11445"/>
                </a:moveTo>
                <a:cubicBezTo>
                  <a:pt x="381" y="11449"/>
                  <a:pt x="375" y="11452"/>
                  <a:pt x="370" y="11456"/>
                </a:cubicBezTo>
                <a:cubicBezTo>
                  <a:pt x="375" y="11452"/>
                  <a:pt x="380" y="11449"/>
                  <a:pt x="386" y="11445"/>
                </a:cubicBezTo>
                <a:close/>
                <a:moveTo>
                  <a:pt x="57324" y="185"/>
                </a:moveTo>
                <a:cubicBezTo>
                  <a:pt x="57485" y="185"/>
                  <a:pt x="57649" y="193"/>
                  <a:pt x="57806" y="193"/>
                </a:cubicBezTo>
                <a:cubicBezTo>
                  <a:pt x="58431" y="190"/>
                  <a:pt x="59057" y="189"/>
                  <a:pt x="59683" y="189"/>
                </a:cubicBezTo>
                <a:cubicBezTo>
                  <a:pt x="65348" y="189"/>
                  <a:pt x="71029" y="286"/>
                  <a:pt x="76701" y="490"/>
                </a:cubicBezTo>
                <a:cubicBezTo>
                  <a:pt x="77368" y="514"/>
                  <a:pt x="78058" y="526"/>
                  <a:pt x="78725" y="585"/>
                </a:cubicBezTo>
                <a:cubicBezTo>
                  <a:pt x="79070" y="621"/>
                  <a:pt x="79094" y="562"/>
                  <a:pt x="79130" y="883"/>
                </a:cubicBezTo>
                <a:cubicBezTo>
                  <a:pt x="79142" y="1086"/>
                  <a:pt x="79094" y="1324"/>
                  <a:pt x="79082" y="1514"/>
                </a:cubicBezTo>
                <a:cubicBezTo>
                  <a:pt x="78963" y="2967"/>
                  <a:pt x="78832" y="4443"/>
                  <a:pt x="78677" y="5908"/>
                </a:cubicBezTo>
                <a:cubicBezTo>
                  <a:pt x="78487" y="7836"/>
                  <a:pt x="78296" y="9789"/>
                  <a:pt x="78082" y="11718"/>
                </a:cubicBezTo>
                <a:cubicBezTo>
                  <a:pt x="77987" y="12694"/>
                  <a:pt x="77880" y="13658"/>
                  <a:pt x="77772" y="14635"/>
                </a:cubicBezTo>
                <a:cubicBezTo>
                  <a:pt x="77760" y="14790"/>
                  <a:pt x="77749" y="14921"/>
                  <a:pt x="77725" y="15075"/>
                </a:cubicBezTo>
                <a:cubicBezTo>
                  <a:pt x="77701" y="15409"/>
                  <a:pt x="77749" y="15528"/>
                  <a:pt x="77463" y="15671"/>
                </a:cubicBezTo>
                <a:cubicBezTo>
                  <a:pt x="76998" y="15885"/>
                  <a:pt x="76284" y="15921"/>
                  <a:pt x="75796" y="16028"/>
                </a:cubicBezTo>
                <a:cubicBezTo>
                  <a:pt x="75748" y="16040"/>
                  <a:pt x="75641" y="16087"/>
                  <a:pt x="75665" y="16147"/>
                </a:cubicBezTo>
                <a:cubicBezTo>
                  <a:pt x="75725" y="16528"/>
                  <a:pt x="75784" y="16933"/>
                  <a:pt x="75844" y="17314"/>
                </a:cubicBezTo>
                <a:cubicBezTo>
                  <a:pt x="75844" y="17361"/>
                  <a:pt x="75915" y="17361"/>
                  <a:pt x="75939" y="17361"/>
                </a:cubicBezTo>
                <a:cubicBezTo>
                  <a:pt x="76320" y="17373"/>
                  <a:pt x="76677" y="17409"/>
                  <a:pt x="77046" y="17421"/>
                </a:cubicBezTo>
                <a:cubicBezTo>
                  <a:pt x="77078" y="17421"/>
                  <a:pt x="77175" y="17416"/>
                  <a:pt x="77278" y="17416"/>
                </a:cubicBezTo>
                <a:cubicBezTo>
                  <a:pt x="77398" y="17416"/>
                  <a:pt x="77524" y="17422"/>
                  <a:pt x="77563" y="17450"/>
                </a:cubicBezTo>
                <a:lnTo>
                  <a:pt x="77563" y="17450"/>
                </a:lnTo>
                <a:cubicBezTo>
                  <a:pt x="77562" y="17449"/>
                  <a:pt x="77560" y="17449"/>
                  <a:pt x="77559" y="17449"/>
                </a:cubicBezTo>
                <a:cubicBezTo>
                  <a:pt x="77505" y="17449"/>
                  <a:pt x="77463" y="18019"/>
                  <a:pt x="77463" y="18064"/>
                </a:cubicBezTo>
                <a:cubicBezTo>
                  <a:pt x="77415" y="19493"/>
                  <a:pt x="77391" y="20921"/>
                  <a:pt x="77368" y="22350"/>
                </a:cubicBezTo>
                <a:cubicBezTo>
                  <a:pt x="77356" y="23231"/>
                  <a:pt x="77344" y="24100"/>
                  <a:pt x="77332" y="24969"/>
                </a:cubicBezTo>
                <a:cubicBezTo>
                  <a:pt x="77332" y="25434"/>
                  <a:pt x="77308" y="25910"/>
                  <a:pt x="77308" y="26362"/>
                </a:cubicBezTo>
                <a:cubicBezTo>
                  <a:pt x="77308" y="26767"/>
                  <a:pt x="77451" y="27494"/>
                  <a:pt x="77237" y="27839"/>
                </a:cubicBezTo>
                <a:cubicBezTo>
                  <a:pt x="76998" y="28232"/>
                  <a:pt x="75344" y="29137"/>
                  <a:pt x="75760" y="29720"/>
                </a:cubicBezTo>
                <a:cubicBezTo>
                  <a:pt x="75963" y="29982"/>
                  <a:pt x="76641" y="30041"/>
                  <a:pt x="76927" y="30089"/>
                </a:cubicBezTo>
                <a:cubicBezTo>
                  <a:pt x="77308" y="30149"/>
                  <a:pt x="77249" y="30030"/>
                  <a:pt x="77284" y="30351"/>
                </a:cubicBezTo>
                <a:cubicBezTo>
                  <a:pt x="77344" y="31006"/>
                  <a:pt x="77296" y="31708"/>
                  <a:pt x="77308" y="32375"/>
                </a:cubicBezTo>
                <a:cubicBezTo>
                  <a:pt x="77356" y="34518"/>
                  <a:pt x="77403" y="36649"/>
                  <a:pt x="77463" y="38793"/>
                </a:cubicBezTo>
                <a:cubicBezTo>
                  <a:pt x="77509" y="40500"/>
                  <a:pt x="77477" y="42241"/>
                  <a:pt x="77648" y="43940"/>
                </a:cubicBezTo>
                <a:lnTo>
                  <a:pt x="77648" y="43940"/>
                </a:lnTo>
                <a:cubicBezTo>
                  <a:pt x="75419" y="43712"/>
                  <a:pt x="73139" y="43730"/>
                  <a:pt x="70902" y="43650"/>
                </a:cubicBezTo>
                <a:cubicBezTo>
                  <a:pt x="69533" y="43603"/>
                  <a:pt x="68140" y="43555"/>
                  <a:pt x="66771" y="43507"/>
                </a:cubicBezTo>
                <a:lnTo>
                  <a:pt x="65438" y="43472"/>
                </a:lnTo>
                <a:cubicBezTo>
                  <a:pt x="65104" y="43448"/>
                  <a:pt x="65045" y="43472"/>
                  <a:pt x="64854" y="43317"/>
                </a:cubicBezTo>
                <a:cubicBezTo>
                  <a:pt x="64447" y="42998"/>
                  <a:pt x="64019" y="42302"/>
                  <a:pt x="63430" y="42302"/>
                </a:cubicBezTo>
                <a:cubicBezTo>
                  <a:pt x="63382" y="42302"/>
                  <a:pt x="63333" y="42307"/>
                  <a:pt x="63282" y="42317"/>
                </a:cubicBezTo>
                <a:cubicBezTo>
                  <a:pt x="62784" y="42416"/>
                  <a:pt x="62317" y="43021"/>
                  <a:pt x="62158" y="43507"/>
                </a:cubicBezTo>
                <a:lnTo>
                  <a:pt x="57722" y="43507"/>
                </a:lnTo>
                <a:cubicBezTo>
                  <a:pt x="57524" y="43507"/>
                  <a:pt x="57220" y="43555"/>
                  <a:pt x="56958" y="43555"/>
                </a:cubicBezTo>
                <a:cubicBezTo>
                  <a:pt x="56827" y="43555"/>
                  <a:pt x="56706" y="43543"/>
                  <a:pt x="56615" y="43507"/>
                </a:cubicBezTo>
                <a:cubicBezTo>
                  <a:pt x="56436" y="43448"/>
                  <a:pt x="56329" y="43329"/>
                  <a:pt x="56163" y="43198"/>
                </a:cubicBezTo>
                <a:cubicBezTo>
                  <a:pt x="55890" y="42967"/>
                  <a:pt x="55627" y="42719"/>
                  <a:pt x="55284" y="42719"/>
                </a:cubicBezTo>
                <a:cubicBezTo>
                  <a:pt x="55237" y="42719"/>
                  <a:pt x="55189" y="42723"/>
                  <a:pt x="55139" y="42733"/>
                </a:cubicBezTo>
                <a:cubicBezTo>
                  <a:pt x="54661" y="42833"/>
                  <a:pt x="54453" y="43109"/>
                  <a:pt x="54321" y="43532"/>
                </a:cubicBezTo>
                <a:lnTo>
                  <a:pt x="54321" y="43532"/>
                </a:lnTo>
                <a:cubicBezTo>
                  <a:pt x="50311" y="43545"/>
                  <a:pt x="46290" y="43591"/>
                  <a:pt x="42292" y="43626"/>
                </a:cubicBezTo>
                <a:cubicBezTo>
                  <a:pt x="41756" y="43626"/>
                  <a:pt x="41232" y="43650"/>
                  <a:pt x="40696" y="43650"/>
                </a:cubicBezTo>
                <a:cubicBezTo>
                  <a:pt x="40665" y="43650"/>
                  <a:pt x="40635" y="43650"/>
                  <a:pt x="40607" y="43650"/>
                </a:cubicBezTo>
                <a:cubicBezTo>
                  <a:pt x="40181" y="43650"/>
                  <a:pt x="40059" y="43640"/>
                  <a:pt x="39791" y="43305"/>
                </a:cubicBezTo>
                <a:cubicBezTo>
                  <a:pt x="39530" y="42948"/>
                  <a:pt x="39113" y="42352"/>
                  <a:pt x="38613" y="42245"/>
                </a:cubicBezTo>
                <a:cubicBezTo>
                  <a:pt x="38563" y="42234"/>
                  <a:pt x="38514" y="42229"/>
                  <a:pt x="38465" y="42229"/>
                </a:cubicBezTo>
                <a:cubicBezTo>
                  <a:pt x="37817" y="42229"/>
                  <a:pt x="37271" y="43159"/>
                  <a:pt x="37072" y="43712"/>
                </a:cubicBezTo>
                <a:lnTo>
                  <a:pt x="37072" y="43712"/>
                </a:lnTo>
                <a:cubicBezTo>
                  <a:pt x="34125" y="43748"/>
                  <a:pt x="31166" y="43794"/>
                  <a:pt x="28230" y="43853"/>
                </a:cubicBezTo>
                <a:cubicBezTo>
                  <a:pt x="26683" y="43888"/>
                  <a:pt x="25147" y="43912"/>
                  <a:pt x="23599" y="43948"/>
                </a:cubicBezTo>
                <a:cubicBezTo>
                  <a:pt x="22825" y="43960"/>
                  <a:pt x="22051" y="43972"/>
                  <a:pt x="21289" y="43984"/>
                </a:cubicBezTo>
                <a:cubicBezTo>
                  <a:pt x="20991" y="43995"/>
                  <a:pt x="20647" y="44048"/>
                  <a:pt x="20316" y="44048"/>
                </a:cubicBezTo>
                <a:cubicBezTo>
                  <a:pt x="19959" y="44048"/>
                  <a:pt x="19619" y="43986"/>
                  <a:pt x="19372" y="43746"/>
                </a:cubicBezTo>
                <a:cubicBezTo>
                  <a:pt x="19058" y="43431"/>
                  <a:pt x="18604" y="42968"/>
                  <a:pt x="18127" y="42968"/>
                </a:cubicBezTo>
                <a:cubicBezTo>
                  <a:pt x="18062" y="42968"/>
                  <a:pt x="17997" y="42977"/>
                  <a:pt x="17932" y="42995"/>
                </a:cubicBezTo>
                <a:cubicBezTo>
                  <a:pt x="17646" y="43067"/>
                  <a:pt x="17396" y="43305"/>
                  <a:pt x="17181" y="43495"/>
                </a:cubicBezTo>
                <a:cubicBezTo>
                  <a:pt x="17051" y="43626"/>
                  <a:pt x="16943" y="43769"/>
                  <a:pt x="16812" y="43900"/>
                </a:cubicBezTo>
                <a:cubicBezTo>
                  <a:pt x="16625" y="44088"/>
                  <a:pt x="16538" y="44101"/>
                  <a:pt x="16335" y="44101"/>
                </a:cubicBezTo>
                <a:cubicBezTo>
                  <a:pt x="16301" y="44101"/>
                  <a:pt x="16264" y="44101"/>
                  <a:pt x="16223" y="44101"/>
                </a:cubicBezTo>
                <a:cubicBezTo>
                  <a:pt x="16182" y="44101"/>
                  <a:pt x="16137" y="44101"/>
                  <a:pt x="16086" y="44103"/>
                </a:cubicBezTo>
                <a:cubicBezTo>
                  <a:pt x="13276" y="44162"/>
                  <a:pt x="10443" y="44246"/>
                  <a:pt x="7633" y="44317"/>
                </a:cubicBezTo>
                <a:cubicBezTo>
                  <a:pt x="5629" y="44376"/>
                  <a:pt x="3614" y="44423"/>
                  <a:pt x="1611" y="44505"/>
                </a:cubicBezTo>
                <a:lnTo>
                  <a:pt x="1611" y="44505"/>
                </a:lnTo>
                <a:cubicBezTo>
                  <a:pt x="1082" y="41580"/>
                  <a:pt x="857" y="38549"/>
                  <a:pt x="691" y="35590"/>
                </a:cubicBezTo>
                <a:cubicBezTo>
                  <a:pt x="668" y="34935"/>
                  <a:pt x="620" y="34268"/>
                  <a:pt x="632" y="33613"/>
                </a:cubicBezTo>
                <a:cubicBezTo>
                  <a:pt x="644" y="33256"/>
                  <a:pt x="608" y="32970"/>
                  <a:pt x="822" y="32732"/>
                </a:cubicBezTo>
                <a:cubicBezTo>
                  <a:pt x="1227" y="32304"/>
                  <a:pt x="1882" y="31958"/>
                  <a:pt x="2358" y="31601"/>
                </a:cubicBezTo>
                <a:cubicBezTo>
                  <a:pt x="2727" y="31339"/>
                  <a:pt x="3084" y="31065"/>
                  <a:pt x="3465" y="30803"/>
                </a:cubicBezTo>
                <a:cubicBezTo>
                  <a:pt x="3537" y="30744"/>
                  <a:pt x="3465" y="30684"/>
                  <a:pt x="3406" y="30684"/>
                </a:cubicBezTo>
                <a:cubicBezTo>
                  <a:pt x="2632" y="30696"/>
                  <a:pt x="1834" y="30732"/>
                  <a:pt x="1060" y="30732"/>
                </a:cubicBezTo>
                <a:cubicBezTo>
                  <a:pt x="1011" y="30732"/>
                  <a:pt x="966" y="30732"/>
                  <a:pt x="925" y="30732"/>
                </a:cubicBezTo>
                <a:cubicBezTo>
                  <a:pt x="521" y="30732"/>
                  <a:pt x="559" y="30713"/>
                  <a:pt x="548" y="30280"/>
                </a:cubicBezTo>
                <a:lnTo>
                  <a:pt x="548" y="29327"/>
                </a:lnTo>
                <a:cubicBezTo>
                  <a:pt x="525" y="27398"/>
                  <a:pt x="513" y="25469"/>
                  <a:pt x="501" y="23541"/>
                </a:cubicBezTo>
                <a:cubicBezTo>
                  <a:pt x="465" y="19683"/>
                  <a:pt x="394" y="15814"/>
                  <a:pt x="453" y="11944"/>
                </a:cubicBezTo>
                <a:cubicBezTo>
                  <a:pt x="453" y="11777"/>
                  <a:pt x="465" y="11599"/>
                  <a:pt x="465" y="11444"/>
                </a:cubicBezTo>
                <a:cubicBezTo>
                  <a:pt x="465" y="11431"/>
                  <a:pt x="465" y="11420"/>
                  <a:pt x="465" y="11411"/>
                </a:cubicBezTo>
                <a:lnTo>
                  <a:pt x="465" y="11411"/>
                </a:lnTo>
                <a:cubicBezTo>
                  <a:pt x="585" y="11372"/>
                  <a:pt x="756" y="11352"/>
                  <a:pt x="846" y="11325"/>
                </a:cubicBezTo>
                <a:cubicBezTo>
                  <a:pt x="1763" y="11003"/>
                  <a:pt x="2644" y="10503"/>
                  <a:pt x="3477" y="10015"/>
                </a:cubicBezTo>
                <a:cubicBezTo>
                  <a:pt x="3585" y="9956"/>
                  <a:pt x="3537" y="9896"/>
                  <a:pt x="3454" y="9872"/>
                </a:cubicBezTo>
                <a:cubicBezTo>
                  <a:pt x="2858" y="9813"/>
                  <a:pt x="2275" y="9789"/>
                  <a:pt x="1680" y="9718"/>
                </a:cubicBezTo>
                <a:cubicBezTo>
                  <a:pt x="1346" y="9682"/>
                  <a:pt x="858" y="9658"/>
                  <a:pt x="596" y="9432"/>
                </a:cubicBezTo>
                <a:cubicBezTo>
                  <a:pt x="370" y="9253"/>
                  <a:pt x="441" y="9253"/>
                  <a:pt x="489" y="9015"/>
                </a:cubicBezTo>
                <a:cubicBezTo>
                  <a:pt x="572" y="8563"/>
                  <a:pt x="691" y="8170"/>
                  <a:pt x="739" y="7705"/>
                </a:cubicBezTo>
                <a:cubicBezTo>
                  <a:pt x="858" y="6527"/>
                  <a:pt x="798" y="5336"/>
                  <a:pt x="727" y="4157"/>
                </a:cubicBezTo>
                <a:cubicBezTo>
                  <a:pt x="679" y="3407"/>
                  <a:pt x="620" y="2633"/>
                  <a:pt x="548" y="1871"/>
                </a:cubicBezTo>
                <a:cubicBezTo>
                  <a:pt x="537" y="1621"/>
                  <a:pt x="382" y="1026"/>
                  <a:pt x="501" y="919"/>
                </a:cubicBezTo>
                <a:cubicBezTo>
                  <a:pt x="691" y="705"/>
                  <a:pt x="1406" y="705"/>
                  <a:pt x="1668" y="681"/>
                </a:cubicBezTo>
                <a:cubicBezTo>
                  <a:pt x="2644" y="550"/>
                  <a:pt x="3644" y="502"/>
                  <a:pt x="4644" y="466"/>
                </a:cubicBezTo>
                <a:cubicBezTo>
                  <a:pt x="5484" y="440"/>
                  <a:pt x="6324" y="429"/>
                  <a:pt x="7165" y="429"/>
                </a:cubicBezTo>
                <a:cubicBezTo>
                  <a:pt x="9401" y="429"/>
                  <a:pt x="11639" y="512"/>
                  <a:pt x="13872" y="633"/>
                </a:cubicBezTo>
                <a:cubicBezTo>
                  <a:pt x="14348" y="669"/>
                  <a:pt x="14824" y="681"/>
                  <a:pt x="15300" y="728"/>
                </a:cubicBezTo>
                <a:cubicBezTo>
                  <a:pt x="15955" y="788"/>
                  <a:pt x="15979" y="1216"/>
                  <a:pt x="16098" y="1800"/>
                </a:cubicBezTo>
                <a:cubicBezTo>
                  <a:pt x="16324" y="2883"/>
                  <a:pt x="16931" y="3312"/>
                  <a:pt x="17896" y="3717"/>
                </a:cubicBezTo>
                <a:cubicBezTo>
                  <a:pt x="17920" y="3723"/>
                  <a:pt x="17946" y="3726"/>
                  <a:pt x="17972" y="3726"/>
                </a:cubicBezTo>
                <a:cubicBezTo>
                  <a:pt x="18052" y="3726"/>
                  <a:pt x="18137" y="3699"/>
                  <a:pt x="18182" y="3645"/>
                </a:cubicBezTo>
                <a:cubicBezTo>
                  <a:pt x="18658" y="3026"/>
                  <a:pt x="19206" y="2407"/>
                  <a:pt x="19598" y="1752"/>
                </a:cubicBezTo>
                <a:cubicBezTo>
                  <a:pt x="19820" y="1359"/>
                  <a:pt x="19803" y="1094"/>
                  <a:pt x="20175" y="1094"/>
                </a:cubicBezTo>
                <a:cubicBezTo>
                  <a:pt x="20243" y="1094"/>
                  <a:pt x="20323" y="1103"/>
                  <a:pt x="20420" y="1121"/>
                </a:cubicBezTo>
                <a:cubicBezTo>
                  <a:pt x="20861" y="1216"/>
                  <a:pt x="21313" y="1383"/>
                  <a:pt x="21753" y="1502"/>
                </a:cubicBezTo>
                <a:cubicBezTo>
                  <a:pt x="22327" y="1652"/>
                  <a:pt x="22889" y="1755"/>
                  <a:pt x="23460" y="1755"/>
                </a:cubicBezTo>
                <a:cubicBezTo>
                  <a:pt x="23707" y="1755"/>
                  <a:pt x="23955" y="1736"/>
                  <a:pt x="24206" y="1693"/>
                </a:cubicBezTo>
                <a:cubicBezTo>
                  <a:pt x="25063" y="1538"/>
                  <a:pt x="25802" y="1109"/>
                  <a:pt x="26623" y="871"/>
                </a:cubicBezTo>
                <a:cubicBezTo>
                  <a:pt x="27071" y="736"/>
                  <a:pt x="27535" y="691"/>
                  <a:pt x="28003" y="691"/>
                </a:cubicBezTo>
                <a:cubicBezTo>
                  <a:pt x="28604" y="691"/>
                  <a:pt x="29213" y="765"/>
                  <a:pt x="29802" y="812"/>
                </a:cubicBezTo>
                <a:cubicBezTo>
                  <a:pt x="30350" y="859"/>
                  <a:pt x="30909" y="883"/>
                  <a:pt x="31457" y="919"/>
                </a:cubicBezTo>
                <a:cubicBezTo>
                  <a:pt x="31563" y="924"/>
                  <a:pt x="31673" y="925"/>
                  <a:pt x="31786" y="925"/>
                </a:cubicBezTo>
                <a:cubicBezTo>
                  <a:pt x="31891" y="925"/>
                  <a:pt x="31999" y="924"/>
                  <a:pt x="32107" y="924"/>
                </a:cubicBezTo>
                <a:cubicBezTo>
                  <a:pt x="32416" y="924"/>
                  <a:pt x="32729" y="933"/>
                  <a:pt x="33005" y="1002"/>
                </a:cubicBezTo>
                <a:cubicBezTo>
                  <a:pt x="33755" y="1181"/>
                  <a:pt x="33755" y="2133"/>
                  <a:pt x="34588" y="2276"/>
                </a:cubicBezTo>
                <a:cubicBezTo>
                  <a:pt x="34672" y="2290"/>
                  <a:pt x="34760" y="2297"/>
                  <a:pt x="34849" y="2297"/>
                </a:cubicBezTo>
                <a:cubicBezTo>
                  <a:pt x="35214" y="2297"/>
                  <a:pt x="35602" y="2177"/>
                  <a:pt x="35850" y="1919"/>
                </a:cubicBezTo>
                <a:cubicBezTo>
                  <a:pt x="36041" y="1717"/>
                  <a:pt x="36136" y="1228"/>
                  <a:pt x="36374" y="1121"/>
                </a:cubicBezTo>
                <a:cubicBezTo>
                  <a:pt x="36431" y="1098"/>
                  <a:pt x="36504" y="1089"/>
                  <a:pt x="36586" y="1089"/>
                </a:cubicBezTo>
                <a:cubicBezTo>
                  <a:pt x="36796" y="1089"/>
                  <a:pt x="37060" y="1145"/>
                  <a:pt x="37232" y="1145"/>
                </a:cubicBezTo>
                <a:cubicBezTo>
                  <a:pt x="38494" y="1157"/>
                  <a:pt x="39780" y="1169"/>
                  <a:pt x="41042" y="1169"/>
                </a:cubicBezTo>
                <a:cubicBezTo>
                  <a:pt x="41089" y="1169"/>
                  <a:pt x="41127" y="1169"/>
                  <a:pt x="41157" y="1169"/>
                </a:cubicBezTo>
                <a:cubicBezTo>
                  <a:pt x="41308" y="1169"/>
                  <a:pt x="41270" y="1177"/>
                  <a:pt x="41339" y="1276"/>
                </a:cubicBezTo>
                <a:cubicBezTo>
                  <a:pt x="41494" y="1455"/>
                  <a:pt x="41554" y="1800"/>
                  <a:pt x="41673" y="1990"/>
                </a:cubicBezTo>
                <a:cubicBezTo>
                  <a:pt x="41816" y="2252"/>
                  <a:pt x="41994" y="2693"/>
                  <a:pt x="42339" y="2729"/>
                </a:cubicBezTo>
                <a:cubicBezTo>
                  <a:pt x="42359" y="2731"/>
                  <a:pt x="42378" y="2733"/>
                  <a:pt x="42397" y="2733"/>
                </a:cubicBezTo>
                <a:cubicBezTo>
                  <a:pt x="42703" y="2733"/>
                  <a:pt x="43030" y="2394"/>
                  <a:pt x="43220" y="2193"/>
                </a:cubicBezTo>
                <a:cubicBezTo>
                  <a:pt x="43411" y="2002"/>
                  <a:pt x="43578" y="1800"/>
                  <a:pt x="43732" y="1574"/>
                </a:cubicBezTo>
                <a:cubicBezTo>
                  <a:pt x="43994" y="1228"/>
                  <a:pt x="43971" y="1109"/>
                  <a:pt x="44423" y="1109"/>
                </a:cubicBezTo>
                <a:cubicBezTo>
                  <a:pt x="45506" y="1086"/>
                  <a:pt x="46578" y="1038"/>
                  <a:pt x="47661" y="978"/>
                </a:cubicBezTo>
                <a:cubicBezTo>
                  <a:pt x="47940" y="970"/>
                  <a:pt x="48301" y="891"/>
                  <a:pt x="48614" y="891"/>
                </a:cubicBezTo>
                <a:cubicBezTo>
                  <a:pt x="48730" y="891"/>
                  <a:pt x="48839" y="902"/>
                  <a:pt x="48935" y="931"/>
                </a:cubicBezTo>
                <a:cubicBezTo>
                  <a:pt x="49174" y="1002"/>
                  <a:pt x="49364" y="1205"/>
                  <a:pt x="49614" y="1276"/>
                </a:cubicBezTo>
                <a:cubicBezTo>
                  <a:pt x="49708" y="1303"/>
                  <a:pt x="49798" y="1315"/>
                  <a:pt x="49886" y="1315"/>
                </a:cubicBezTo>
                <a:cubicBezTo>
                  <a:pt x="50188" y="1315"/>
                  <a:pt x="50462" y="1176"/>
                  <a:pt x="50757" y="1038"/>
                </a:cubicBezTo>
                <a:cubicBezTo>
                  <a:pt x="51031" y="919"/>
                  <a:pt x="51221" y="788"/>
                  <a:pt x="51519" y="740"/>
                </a:cubicBezTo>
                <a:cubicBezTo>
                  <a:pt x="52055" y="633"/>
                  <a:pt x="52650" y="645"/>
                  <a:pt x="53198" y="585"/>
                </a:cubicBezTo>
                <a:cubicBezTo>
                  <a:pt x="53518" y="560"/>
                  <a:pt x="53925" y="465"/>
                  <a:pt x="54280" y="465"/>
                </a:cubicBezTo>
                <a:cubicBezTo>
                  <a:pt x="54413" y="465"/>
                  <a:pt x="54539" y="478"/>
                  <a:pt x="54650" y="514"/>
                </a:cubicBezTo>
                <a:cubicBezTo>
                  <a:pt x="54865" y="585"/>
                  <a:pt x="55043" y="764"/>
                  <a:pt x="55281" y="824"/>
                </a:cubicBezTo>
                <a:cubicBezTo>
                  <a:pt x="55373" y="848"/>
                  <a:pt x="55460" y="859"/>
                  <a:pt x="55544" y="859"/>
                </a:cubicBezTo>
                <a:cubicBezTo>
                  <a:pt x="55787" y="859"/>
                  <a:pt x="56004" y="766"/>
                  <a:pt x="56234" y="633"/>
                </a:cubicBezTo>
                <a:cubicBezTo>
                  <a:pt x="56448" y="514"/>
                  <a:pt x="56651" y="288"/>
                  <a:pt x="56865" y="204"/>
                </a:cubicBezTo>
                <a:lnTo>
                  <a:pt x="56865" y="204"/>
                </a:lnTo>
                <a:cubicBezTo>
                  <a:pt x="56817" y="226"/>
                  <a:pt x="56807" y="234"/>
                  <a:pt x="56819" y="234"/>
                </a:cubicBezTo>
                <a:cubicBezTo>
                  <a:pt x="56838" y="234"/>
                  <a:pt x="56919" y="212"/>
                  <a:pt x="56972" y="204"/>
                </a:cubicBezTo>
                <a:cubicBezTo>
                  <a:pt x="57084" y="189"/>
                  <a:pt x="57203" y="185"/>
                  <a:pt x="57324" y="185"/>
                </a:cubicBezTo>
                <a:close/>
                <a:moveTo>
                  <a:pt x="58221" y="0"/>
                </a:moveTo>
                <a:cubicBezTo>
                  <a:pt x="58011" y="0"/>
                  <a:pt x="57801" y="1"/>
                  <a:pt x="57591" y="2"/>
                </a:cubicBezTo>
                <a:cubicBezTo>
                  <a:pt x="57511" y="2"/>
                  <a:pt x="57430" y="1"/>
                  <a:pt x="57349" y="1"/>
                </a:cubicBezTo>
                <a:cubicBezTo>
                  <a:pt x="57105" y="1"/>
                  <a:pt x="56862" y="14"/>
                  <a:pt x="56639" y="121"/>
                </a:cubicBezTo>
                <a:cubicBezTo>
                  <a:pt x="56436" y="228"/>
                  <a:pt x="56270" y="443"/>
                  <a:pt x="56043" y="550"/>
                </a:cubicBezTo>
                <a:cubicBezTo>
                  <a:pt x="55862" y="631"/>
                  <a:pt x="55731" y="663"/>
                  <a:pt x="55624" y="663"/>
                </a:cubicBezTo>
                <a:cubicBezTo>
                  <a:pt x="55386" y="663"/>
                  <a:pt x="55264" y="506"/>
                  <a:pt x="54960" y="383"/>
                </a:cubicBezTo>
                <a:cubicBezTo>
                  <a:pt x="54779" y="308"/>
                  <a:pt x="54592" y="282"/>
                  <a:pt x="54401" y="282"/>
                </a:cubicBezTo>
                <a:cubicBezTo>
                  <a:pt x="54075" y="282"/>
                  <a:pt x="53738" y="357"/>
                  <a:pt x="53400" y="395"/>
                </a:cubicBezTo>
                <a:cubicBezTo>
                  <a:pt x="52710" y="454"/>
                  <a:pt x="51805" y="383"/>
                  <a:pt x="51162" y="621"/>
                </a:cubicBezTo>
                <a:cubicBezTo>
                  <a:pt x="50852" y="740"/>
                  <a:pt x="50579" y="990"/>
                  <a:pt x="50245" y="1086"/>
                </a:cubicBezTo>
                <a:cubicBezTo>
                  <a:pt x="50175" y="1102"/>
                  <a:pt x="50110" y="1109"/>
                  <a:pt x="50050" y="1109"/>
                </a:cubicBezTo>
                <a:cubicBezTo>
                  <a:pt x="49762" y="1109"/>
                  <a:pt x="49564" y="946"/>
                  <a:pt x="49269" y="847"/>
                </a:cubicBezTo>
                <a:cubicBezTo>
                  <a:pt x="49041" y="766"/>
                  <a:pt x="48783" y="738"/>
                  <a:pt x="48513" y="738"/>
                </a:cubicBezTo>
                <a:cubicBezTo>
                  <a:pt x="48036" y="738"/>
                  <a:pt x="47524" y="825"/>
                  <a:pt x="47090" y="847"/>
                </a:cubicBezTo>
                <a:cubicBezTo>
                  <a:pt x="46054" y="883"/>
                  <a:pt x="45030" y="931"/>
                  <a:pt x="44006" y="966"/>
                </a:cubicBezTo>
                <a:cubicBezTo>
                  <a:pt x="43947" y="966"/>
                  <a:pt x="43828" y="978"/>
                  <a:pt x="43792" y="1050"/>
                </a:cubicBezTo>
                <a:cubicBezTo>
                  <a:pt x="43621" y="1392"/>
                  <a:pt x="42957" y="2533"/>
                  <a:pt x="42504" y="2533"/>
                </a:cubicBezTo>
                <a:cubicBezTo>
                  <a:pt x="42485" y="2533"/>
                  <a:pt x="42465" y="2531"/>
                  <a:pt x="42447" y="2526"/>
                </a:cubicBezTo>
                <a:cubicBezTo>
                  <a:pt x="42113" y="2467"/>
                  <a:pt x="41708" y="1359"/>
                  <a:pt x="41649" y="1050"/>
                </a:cubicBezTo>
                <a:cubicBezTo>
                  <a:pt x="41649" y="1002"/>
                  <a:pt x="41577" y="1002"/>
                  <a:pt x="41554" y="1002"/>
                </a:cubicBezTo>
                <a:cubicBezTo>
                  <a:pt x="41128" y="1009"/>
                  <a:pt x="40704" y="1012"/>
                  <a:pt x="40280" y="1012"/>
                </a:cubicBezTo>
                <a:cubicBezTo>
                  <a:pt x="39257" y="1012"/>
                  <a:pt x="38238" y="995"/>
                  <a:pt x="37220" y="978"/>
                </a:cubicBezTo>
                <a:cubicBezTo>
                  <a:pt x="37026" y="975"/>
                  <a:pt x="36873" y="965"/>
                  <a:pt x="36743" y="965"/>
                </a:cubicBezTo>
                <a:cubicBezTo>
                  <a:pt x="36426" y="965"/>
                  <a:pt x="36243" y="1022"/>
                  <a:pt x="35922" y="1359"/>
                </a:cubicBezTo>
                <a:cubicBezTo>
                  <a:pt x="35929" y="1352"/>
                  <a:pt x="35934" y="1349"/>
                  <a:pt x="35936" y="1349"/>
                </a:cubicBezTo>
                <a:cubicBezTo>
                  <a:pt x="35951" y="1349"/>
                  <a:pt x="35845" y="1517"/>
                  <a:pt x="35803" y="1538"/>
                </a:cubicBezTo>
                <a:cubicBezTo>
                  <a:pt x="35577" y="1621"/>
                  <a:pt x="35362" y="1693"/>
                  <a:pt x="35124" y="1764"/>
                </a:cubicBezTo>
                <a:cubicBezTo>
                  <a:pt x="34932" y="1938"/>
                  <a:pt x="34758" y="2025"/>
                  <a:pt x="34601" y="2025"/>
                </a:cubicBezTo>
                <a:cubicBezTo>
                  <a:pt x="34446" y="2025"/>
                  <a:pt x="34308" y="1941"/>
                  <a:pt x="34184" y="1776"/>
                </a:cubicBezTo>
                <a:cubicBezTo>
                  <a:pt x="34017" y="1586"/>
                  <a:pt x="33945" y="1300"/>
                  <a:pt x="33791" y="1086"/>
                </a:cubicBezTo>
                <a:cubicBezTo>
                  <a:pt x="33628" y="841"/>
                  <a:pt x="33459" y="809"/>
                  <a:pt x="33228" y="809"/>
                </a:cubicBezTo>
                <a:cubicBezTo>
                  <a:pt x="33144" y="809"/>
                  <a:pt x="33052" y="813"/>
                  <a:pt x="32949" y="813"/>
                </a:cubicBezTo>
                <a:cubicBezTo>
                  <a:pt x="32921" y="813"/>
                  <a:pt x="32892" y="812"/>
                  <a:pt x="32862" y="812"/>
                </a:cubicBezTo>
                <a:cubicBezTo>
                  <a:pt x="31588" y="752"/>
                  <a:pt x="30338" y="669"/>
                  <a:pt x="29088" y="574"/>
                </a:cubicBezTo>
                <a:cubicBezTo>
                  <a:pt x="28791" y="553"/>
                  <a:pt x="28500" y="539"/>
                  <a:pt x="28214" y="539"/>
                </a:cubicBezTo>
                <a:cubicBezTo>
                  <a:pt x="27515" y="539"/>
                  <a:pt x="26840" y="621"/>
                  <a:pt x="26147" y="883"/>
                </a:cubicBezTo>
                <a:cubicBezTo>
                  <a:pt x="25516" y="1121"/>
                  <a:pt x="24909" y="1419"/>
                  <a:pt x="24242" y="1538"/>
                </a:cubicBezTo>
                <a:cubicBezTo>
                  <a:pt x="24010" y="1582"/>
                  <a:pt x="23781" y="1601"/>
                  <a:pt x="23554" y="1601"/>
                </a:cubicBezTo>
                <a:cubicBezTo>
                  <a:pt x="22977" y="1601"/>
                  <a:pt x="22413" y="1477"/>
                  <a:pt x="21849" y="1324"/>
                </a:cubicBezTo>
                <a:cubicBezTo>
                  <a:pt x="21423" y="1201"/>
                  <a:pt x="20794" y="897"/>
                  <a:pt x="20267" y="897"/>
                </a:cubicBezTo>
                <a:cubicBezTo>
                  <a:pt x="20131" y="897"/>
                  <a:pt x="20002" y="918"/>
                  <a:pt x="19884" y="966"/>
                </a:cubicBezTo>
                <a:cubicBezTo>
                  <a:pt x="19432" y="1157"/>
                  <a:pt x="19253" y="1836"/>
                  <a:pt x="18967" y="2217"/>
                </a:cubicBezTo>
                <a:cubicBezTo>
                  <a:pt x="18647" y="2644"/>
                  <a:pt x="18317" y="3080"/>
                  <a:pt x="17995" y="3509"/>
                </a:cubicBezTo>
                <a:lnTo>
                  <a:pt x="17995" y="3509"/>
                </a:lnTo>
                <a:cubicBezTo>
                  <a:pt x="17405" y="3248"/>
                  <a:pt x="16857" y="2965"/>
                  <a:pt x="16586" y="2336"/>
                </a:cubicBezTo>
                <a:cubicBezTo>
                  <a:pt x="16396" y="1859"/>
                  <a:pt x="16491" y="1038"/>
                  <a:pt x="16038" y="705"/>
                </a:cubicBezTo>
                <a:cubicBezTo>
                  <a:pt x="15800" y="526"/>
                  <a:pt x="15384" y="562"/>
                  <a:pt x="15086" y="550"/>
                </a:cubicBezTo>
                <a:cubicBezTo>
                  <a:pt x="14300" y="490"/>
                  <a:pt x="13526" y="454"/>
                  <a:pt x="12740" y="431"/>
                </a:cubicBezTo>
                <a:cubicBezTo>
                  <a:pt x="10779" y="342"/>
                  <a:pt x="8780" y="236"/>
                  <a:pt x="6785" y="236"/>
                </a:cubicBezTo>
                <a:cubicBezTo>
                  <a:pt x="5039" y="236"/>
                  <a:pt x="3296" y="317"/>
                  <a:pt x="1584" y="562"/>
                </a:cubicBezTo>
                <a:cubicBezTo>
                  <a:pt x="1144" y="621"/>
                  <a:pt x="620" y="681"/>
                  <a:pt x="203" y="907"/>
                </a:cubicBezTo>
                <a:cubicBezTo>
                  <a:pt x="179" y="919"/>
                  <a:pt x="144" y="943"/>
                  <a:pt x="144" y="990"/>
                </a:cubicBezTo>
                <a:cubicBezTo>
                  <a:pt x="179" y="2669"/>
                  <a:pt x="429" y="4360"/>
                  <a:pt x="453" y="6038"/>
                </a:cubicBezTo>
                <a:cubicBezTo>
                  <a:pt x="477" y="7134"/>
                  <a:pt x="489" y="8384"/>
                  <a:pt x="13" y="9420"/>
                </a:cubicBezTo>
                <a:cubicBezTo>
                  <a:pt x="1" y="9444"/>
                  <a:pt x="25" y="9456"/>
                  <a:pt x="36" y="9479"/>
                </a:cubicBezTo>
                <a:cubicBezTo>
                  <a:pt x="870" y="10015"/>
                  <a:pt x="1918" y="9979"/>
                  <a:pt x="2882" y="10075"/>
                </a:cubicBezTo>
                <a:cubicBezTo>
                  <a:pt x="2937" y="10080"/>
                  <a:pt x="2996" y="10087"/>
                  <a:pt x="3055" y="10092"/>
                </a:cubicBezTo>
                <a:lnTo>
                  <a:pt x="3055" y="10092"/>
                </a:lnTo>
                <a:cubicBezTo>
                  <a:pt x="2548" y="10263"/>
                  <a:pt x="1995" y="10661"/>
                  <a:pt x="1513" y="10896"/>
                </a:cubicBezTo>
                <a:cubicBezTo>
                  <a:pt x="1287" y="11003"/>
                  <a:pt x="1072" y="11111"/>
                  <a:pt x="834" y="11194"/>
                </a:cubicBezTo>
                <a:cubicBezTo>
                  <a:pt x="679" y="11253"/>
                  <a:pt x="370" y="11253"/>
                  <a:pt x="251" y="11349"/>
                </a:cubicBezTo>
                <a:cubicBezTo>
                  <a:pt x="156" y="11420"/>
                  <a:pt x="179" y="11420"/>
                  <a:pt x="144" y="11515"/>
                </a:cubicBezTo>
                <a:cubicBezTo>
                  <a:pt x="13" y="11813"/>
                  <a:pt x="132" y="12420"/>
                  <a:pt x="132" y="12730"/>
                </a:cubicBezTo>
                <a:cubicBezTo>
                  <a:pt x="120" y="16992"/>
                  <a:pt x="156" y="21243"/>
                  <a:pt x="203" y="25505"/>
                </a:cubicBezTo>
                <a:cubicBezTo>
                  <a:pt x="215" y="27303"/>
                  <a:pt x="239" y="29089"/>
                  <a:pt x="239" y="30887"/>
                </a:cubicBezTo>
                <a:cubicBezTo>
                  <a:pt x="239" y="30934"/>
                  <a:pt x="310" y="30934"/>
                  <a:pt x="334" y="30934"/>
                </a:cubicBezTo>
                <a:cubicBezTo>
                  <a:pt x="457" y="30937"/>
                  <a:pt x="580" y="30938"/>
                  <a:pt x="702" y="30938"/>
                </a:cubicBezTo>
                <a:cubicBezTo>
                  <a:pt x="1222" y="30938"/>
                  <a:pt x="1738" y="30920"/>
                  <a:pt x="2239" y="30911"/>
                </a:cubicBezTo>
                <a:cubicBezTo>
                  <a:pt x="2388" y="30911"/>
                  <a:pt x="2563" y="30921"/>
                  <a:pt x="2731" y="30921"/>
                </a:cubicBezTo>
                <a:cubicBezTo>
                  <a:pt x="2831" y="30921"/>
                  <a:pt x="2928" y="30917"/>
                  <a:pt x="3017" y="30905"/>
                </a:cubicBezTo>
                <a:lnTo>
                  <a:pt x="3017" y="30905"/>
                </a:lnTo>
                <a:cubicBezTo>
                  <a:pt x="2542" y="31120"/>
                  <a:pt x="2048" y="31623"/>
                  <a:pt x="1644" y="31935"/>
                </a:cubicBezTo>
                <a:cubicBezTo>
                  <a:pt x="1322" y="32173"/>
                  <a:pt x="691" y="32470"/>
                  <a:pt x="453" y="32804"/>
                </a:cubicBezTo>
                <a:cubicBezTo>
                  <a:pt x="310" y="33030"/>
                  <a:pt x="334" y="33399"/>
                  <a:pt x="334" y="33673"/>
                </a:cubicBezTo>
                <a:cubicBezTo>
                  <a:pt x="322" y="34256"/>
                  <a:pt x="358" y="34816"/>
                  <a:pt x="382" y="35399"/>
                </a:cubicBezTo>
                <a:cubicBezTo>
                  <a:pt x="453" y="37007"/>
                  <a:pt x="608" y="38614"/>
                  <a:pt x="775" y="40209"/>
                </a:cubicBezTo>
                <a:cubicBezTo>
                  <a:pt x="917" y="41671"/>
                  <a:pt x="1072" y="43181"/>
                  <a:pt x="1333" y="44631"/>
                </a:cubicBezTo>
                <a:lnTo>
                  <a:pt x="1333" y="44631"/>
                </a:lnTo>
                <a:cubicBezTo>
                  <a:pt x="1316" y="44659"/>
                  <a:pt x="1323" y="44682"/>
                  <a:pt x="1372" y="44686"/>
                </a:cubicBezTo>
                <a:lnTo>
                  <a:pt x="1372" y="44686"/>
                </a:lnTo>
                <a:cubicBezTo>
                  <a:pt x="1383" y="44689"/>
                  <a:pt x="1397" y="44691"/>
                  <a:pt x="1412" y="44691"/>
                </a:cubicBezTo>
                <a:cubicBezTo>
                  <a:pt x="1432" y="44691"/>
                  <a:pt x="1453" y="44688"/>
                  <a:pt x="1475" y="44683"/>
                </a:cubicBezTo>
                <a:lnTo>
                  <a:pt x="1475" y="44683"/>
                </a:lnTo>
                <a:cubicBezTo>
                  <a:pt x="5726" y="44507"/>
                  <a:pt x="9978" y="44435"/>
                  <a:pt x="14229" y="44329"/>
                </a:cubicBezTo>
                <a:cubicBezTo>
                  <a:pt x="14955" y="44317"/>
                  <a:pt x="15669" y="44305"/>
                  <a:pt x="16396" y="44281"/>
                </a:cubicBezTo>
                <a:cubicBezTo>
                  <a:pt x="16705" y="44269"/>
                  <a:pt x="16753" y="44305"/>
                  <a:pt x="16943" y="44127"/>
                </a:cubicBezTo>
                <a:cubicBezTo>
                  <a:pt x="17270" y="43833"/>
                  <a:pt x="17566" y="43192"/>
                  <a:pt x="18050" y="43192"/>
                </a:cubicBezTo>
                <a:cubicBezTo>
                  <a:pt x="18096" y="43192"/>
                  <a:pt x="18144" y="43197"/>
                  <a:pt x="18194" y="43210"/>
                </a:cubicBezTo>
                <a:cubicBezTo>
                  <a:pt x="18634" y="43329"/>
                  <a:pt x="18908" y="43829"/>
                  <a:pt x="19253" y="44079"/>
                </a:cubicBezTo>
                <a:cubicBezTo>
                  <a:pt x="19410" y="44198"/>
                  <a:pt x="19576" y="44228"/>
                  <a:pt x="19760" y="44228"/>
                </a:cubicBezTo>
                <a:cubicBezTo>
                  <a:pt x="19925" y="44228"/>
                  <a:pt x="20103" y="44204"/>
                  <a:pt x="20301" y="44198"/>
                </a:cubicBezTo>
                <a:cubicBezTo>
                  <a:pt x="21075" y="44186"/>
                  <a:pt x="21825" y="44162"/>
                  <a:pt x="22599" y="44150"/>
                </a:cubicBezTo>
                <a:cubicBezTo>
                  <a:pt x="24087" y="44127"/>
                  <a:pt x="25599" y="44091"/>
                  <a:pt x="27087" y="44067"/>
                </a:cubicBezTo>
                <a:cubicBezTo>
                  <a:pt x="30433" y="44007"/>
                  <a:pt x="33779" y="43948"/>
                  <a:pt x="37124" y="43900"/>
                </a:cubicBezTo>
                <a:cubicBezTo>
                  <a:pt x="37208" y="43900"/>
                  <a:pt x="37327" y="43865"/>
                  <a:pt x="37351" y="43793"/>
                </a:cubicBezTo>
                <a:cubicBezTo>
                  <a:pt x="37493" y="43335"/>
                  <a:pt x="37913" y="42539"/>
                  <a:pt x="38411" y="42539"/>
                </a:cubicBezTo>
                <a:cubicBezTo>
                  <a:pt x="38496" y="42539"/>
                  <a:pt x="38584" y="42562"/>
                  <a:pt x="38672" y="42614"/>
                </a:cubicBezTo>
                <a:cubicBezTo>
                  <a:pt x="39125" y="42876"/>
                  <a:pt x="39303" y="43388"/>
                  <a:pt x="39660" y="43734"/>
                </a:cubicBezTo>
                <a:cubicBezTo>
                  <a:pt x="39820" y="43882"/>
                  <a:pt x="40062" y="43924"/>
                  <a:pt x="40324" y="43924"/>
                </a:cubicBezTo>
                <a:cubicBezTo>
                  <a:pt x="40651" y="43924"/>
                  <a:pt x="41009" y="43859"/>
                  <a:pt x="41280" y="43853"/>
                </a:cubicBezTo>
                <a:cubicBezTo>
                  <a:pt x="42232" y="43841"/>
                  <a:pt x="43185" y="43829"/>
                  <a:pt x="44137" y="43829"/>
                </a:cubicBezTo>
                <a:cubicBezTo>
                  <a:pt x="47542" y="43781"/>
                  <a:pt x="50960" y="43746"/>
                  <a:pt x="54365" y="43734"/>
                </a:cubicBezTo>
                <a:cubicBezTo>
                  <a:pt x="54436" y="43734"/>
                  <a:pt x="54567" y="43698"/>
                  <a:pt x="54591" y="43626"/>
                </a:cubicBezTo>
                <a:cubicBezTo>
                  <a:pt x="54627" y="43484"/>
                  <a:pt x="54662" y="43305"/>
                  <a:pt x="54770" y="43162"/>
                </a:cubicBezTo>
                <a:cubicBezTo>
                  <a:pt x="54947" y="42944"/>
                  <a:pt x="55044" y="42873"/>
                  <a:pt x="55120" y="42873"/>
                </a:cubicBezTo>
                <a:cubicBezTo>
                  <a:pt x="55222" y="42873"/>
                  <a:pt x="55284" y="43003"/>
                  <a:pt x="55448" y="43079"/>
                </a:cubicBezTo>
                <a:cubicBezTo>
                  <a:pt x="55686" y="43198"/>
                  <a:pt x="56020" y="43424"/>
                  <a:pt x="56079" y="43674"/>
                </a:cubicBezTo>
                <a:cubicBezTo>
                  <a:pt x="56091" y="43722"/>
                  <a:pt x="56151" y="43722"/>
                  <a:pt x="56174" y="43722"/>
                </a:cubicBezTo>
                <a:lnTo>
                  <a:pt x="62211" y="43722"/>
                </a:lnTo>
                <a:cubicBezTo>
                  <a:pt x="62270" y="43722"/>
                  <a:pt x="62413" y="43686"/>
                  <a:pt x="62425" y="43615"/>
                </a:cubicBezTo>
                <a:cubicBezTo>
                  <a:pt x="62520" y="43222"/>
                  <a:pt x="62830" y="42769"/>
                  <a:pt x="63199" y="42650"/>
                </a:cubicBezTo>
                <a:cubicBezTo>
                  <a:pt x="63256" y="42632"/>
                  <a:pt x="63311" y="42623"/>
                  <a:pt x="63365" y="42623"/>
                </a:cubicBezTo>
                <a:cubicBezTo>
                  <a:pt x="63736" y="42623"/>
                  <a:pt x="64059" y="43010"/>
                  <a:pt x="64318" y="43269"/>
                </a:cubicBezTo>
                <a:cubicBezTo>
                  <a:pt x="64533" y="43484"/>
                  <a:pt x="64592" y="43615"/>
                  <a:pt x="64854" y="43674"/>
                </a:cubicBezTo>
                <a:cubicBezTo>
                  <a:pt x="65153" y="43739"/>
                  <a:pt x="65483" y="43755"/>
                  <a:pt x="65818" y="43755"/>
                </a:cubicBezTo>
                <a:cubicBezTo>
                  <a:pt x="66127" y="43755"/>
                  <a:pt x="66440" y="43741"/>
                  <a:pt x="66734" y="43741"/>
                </a:cubicBezTo>
                <a:cubicBezTo>
                  <a:pt x="66820" y="43741"/>
                  <a:pt x="66904" y="43743"/>
                  <a:pt x="66985" y="43746"/>
                </a:cubicBezTo>
                <a:cubicBezTo>
                  <a:pt x="69593" y="43841"/>
                  <a:pt x="72188" y="43912"/>
                  <a:pt x="74796" y="44019"/>
                </a:cubicBezTo>
                <a:cubicBezTo>
                  <a:pt x="75760" y="44055"/>
                  <a:pt x="76748" y="44079"/>
                  <a:pt x="77713" y="44174"/>
                </a:cubicBezTo>
                <a:cubicBezTo>
                  <a:pt x="77727" y="44179"/>
                  <a:pt x="77745" y="44181"/>
                  <a:pt x="77766" y="44181"/>
                </a:cubicBezTo>
                <a:cubicBezTo>
                  <a:pt x="77855" y="44181"/>
                  <a:pt x="77987" y="44139"/>
                  <a:pt x="77987" y="44043"/>
                </a:cubicBezTo>
                <a:cubicBezTo>
                  <a:pt x="77725" y="41674"/>
                  <a:pt x="77784" y="39257"/>
                  <a:pt x="77725" y="36888"/>
                </a:cubicBezTo>
                <a:cubicBezTo>
                  <a:pt x="77665" y="34613"/>
                  <a:pt x="77594" y="32327"/>
                  <a:pt x="77594" y="30041"/>
                </a:cubicBezTo>
                <a:cubicBezTo>
                  <a:pt x="77594" y="29994"/>
                  <a:pt x="77522" y="29994"/>
                  <a:pt x="77487" y="29994"/>
                </a:cubicBezTo>
                <a:cubicBezTo>
                  <a:pt x="77177" y="29982"/>
                  <a:pt x="76213" y="29922"/>
                  <a:pt x="76046" y="29625"/>
                </a:cubicBezTo>
                <a:cubicBezTo>
                  <a:pt x="75844" y="29268"/>
                  <a:pt x="76760" y="28553"/>
                  <a:pt x="76987" y="28339"/>
                </a:cubicBezTo>
                <a:cubicBezTo>
                  <a:pt x="77320" y="28029"/>
                  <a:pt x="77594" y="27958"/>
                  <a:pt x="77606" y="27482"/>
                </a:cubicBezTo>
                <a:cubicBezTo>
                  <a:pt x="77606" y="26541"/>
                  <a:pt x="77630" y="25600"/>
                  <a:pt x="77641" y="24672"/>
                </a:cubicBezTo>
                <a:cubicBezTo>
                  <a:pt x="77665" y="22231"/>
                  <a:pt x="77701" y="19790"/>
                  <a:pt x="77784" y="17349"/>
                </a:cubicBezTo>
                <a:cubicBezTo>
                  <a:pt x="77784" y="17290"/>
                  <a:pt x="77749" y="17290"/>
                  <a:pt x="77689" y="17266"/>
                </a:cubicBezTo>
                <a:cubicBezTo>
                  <a:pt x="77624" y="17263"/>
                  <a:pt x="77556" y="17261"/>
                  <a:pt x="77485" y="17261"/>
                </a:cubicBezTo>
                <a:cubicBezTo>
                  <a:pt x="77307" y="17261"/>
                  <a:pt x="77112" y="17269"/>
                  <a:pt x="76920" y="17269"/>
                </a:cubicBezTo>
                <a:cubicBezTo>
                  <a:pt x="76650" y="17269"/>
                  <a:pt x="76385" y="17254"/>
                  <a:pt x="76177" y="17183"/>
                </a:cubicBezTo>
                <a:cubicBezTo>
                  <a:pt x="76155" y="17175"/>
                  <a:pt x="76137" y="17169"/>
                  <a:pt x="76124" y="17164"/>
                </a:cubicBezTo>
                <a:lnTo>
                  <a:pt x="76124" y="17164"/>
                </a:lnTo>
                <a:cubicBezTo>
                  <a:pt x="76084" y="17069"/>
                  <a:pt x="76092" y="16862"/>
                  <a:pt x="76082" y="16778"/>
                </a:cubicBezTo>
                <a:cubicBezTo>
                  <a:pt x="76040" y="16568"/>
                  <a:pt x="76007" y="16348"/>
                  <a:pt x="75975" y="16135"/>
                </a:cubicBezTo>
                <a:lnTo>
                  <a:pt x="75975" y="16135"/>
                </a:lnTo>
                <a:cubicBezTo>
                  <a:pt x="76600" y="15994"/>
                  <a:pt x="77217" y="15863"/>
                  <a:pt x="77844" y="15742"/>
                </a:cubicBezTo>
                <a:cubicBezTo>
                  <a:pt x="77891" y="15718"/>
                  <a:pt x="77987" y="15694"/>
                  <a:pt x="77987" y="15635"/>
                </a:cubicBezTo>
                <a:cubicBezTo>
                  <a:pt x="78534" y="10622"/>
                  <a:pt x="79237" y="5562"/>
                  <a:pt x="79475" y="514"/>
                </a:cubicBezTo>
                <a:cubicBezTo>
                  <a:pt x="79475" y="466"/>
                  <a:pt x="79439" y="454"/>
                  <a:pt x="79415" y="454"/>
                </a:cubicBezTo>
                <a:cubicBezTo>
                  <a:pt x="77177" y="228"/>
                  <a:pt x="74903" y="240"/>
                  <a:pt x="72665" y="204"/>
                </a:cubicBezTo>
                <a:cubicBezTo>
                  <a:pt x="69593" y="145"/>
                  <a:pt x="66509" y="109"/>
                  <a:pt x="63425" y="62"/>
                </a:cubicBezTo>
                <a:cubicBezTo>
                  <a:pt x="61684" y="40"/>
                  <a:pt x="59952" y="0"/>
                  <a:pt x="58221" y="0"/>
                </a:cubicBezTo>
                <a:close/>
              </a:path>
            </a:pathLst>
          </a:custGeom>
          <a:solidFill>
            <a:srgbClr val="BC9E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9B43BB-90A0-0B27-2AB9-EBEDBC23BBD7}"/>
              </a:ext>
            </a:extLst>
          </p:cNvPr>
          <p:cNvSpPr>
            <a:spLocks noGrp="1"/>
          </p:cNvSpPr>
          <p:nvPr>
            <p:ph type="ctrTitle"/>
          </p:nvPr>
        </p:nvSpPr>
        <p:spPr>
          <a:xfrm>
            <a:off x="1143000" y="841772"/>
            <a:ext cx="6858000" cy="1790700"/>
          </a:xfrm>
        </p:spPr>
        <p:txBody>
          <a:bodyPr anchor="b"/>
          <a:lstStyle>
            <a:lvl1pPr algn="ctr">
              <a:defRPr sz="4500"/>
            </a:lvl1pPr>
          </a:lstStyle>
          <a:p>
            <a:r>
              <a:rPr lang="pt-BR"/>
              <a:t>Clique para editar o título Mestre</a:t>
            </a:r>
          </a:p>
        </p:txBody>
      </p:sp>
      <p:sp>
        <p:nvSpPr>
          <p:cNvPr id="3" name="Subtítulo 2">
            <a:extLst>
              <a:ext uri="{FF2B5EF4-FFF2-40B4-BE49-F238E27FC236}">
                <a16:creationId xmlns:a16="http://schemas.microsoft.com/office/drawing/2014/main" id="{415AB324-AF4D-F6D6-0A1C-4FB4F611C8E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1AE4F16-59C5-E7CC-E9DA-9620E6A6717E}"/>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5" name="Espaço Reservado para Rodapé 4">
            <a:extLst>
              <a:ext uri="{FF2B5EF4-FFF2-40B4-BE49-F238E27FC236}">
                <a16:creationId xmlns:a16="http://schemas.microsoft.com/office/drawing/2014/main" id="{075026B0-AB52-E4E9-8D2F-7A5A5AF2860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A9C745E-A38B-3E9D-6607-303F788CBD19}"/>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3692031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1118C-675A-9D9D-1E6E-53F9B397350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8716EA6-DD3F-3CDD-33B5-5B7A9DCFB002}"/>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7B14C00-97D8-609F-4508-46B1CCCF600F}"/>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5" name="Espaço Reservado para Rodapé 4">
            <a:extLst>
              <a:ext uri="{FF2B5EF4-FFF2-40B4-BE49-F238E27FC236}">
                <a16:creationId xmlns:a16="http://schemas.microsoft.com/office/drawing/2014/main" id="{FD0F3474-3354-5280-F05B-B4480BBB33A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3E99B3D-A9B9-A113-E7E6-ED8C8ABDF488}"/>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2605444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AB97A-4555-4B6C-89DD-C868590A0D0F}"/>
              </a:ext>
            </a:extLst>
          </p:cNvPr>
          <p:cNvSpPr>
            <a:spLocks noGrp="1"/>
          </p:cNvSpPr>
          <p:nvPr>
            <p:ph type="title"/>
          </p:nvPr>
        </p:nvSpPr>
        <p:spPr>
          <a:xfrm>
            <a:off x="623888" y="1282304"/>
            <a:ext cx="7886700" cy="2139553"/>
          </a:xfrm>
        </p:spPr>
        <p:txBody>
          <a:bodyPr anchor="b"/>
          <a:lstStyle>
            <a:lvl1pPr>
              <a:defRPr sz="4500"/>
            </a:lvl1pPr>
          </a:lstStyle>
          <a:p>
            <a:r>
              <a:rPr lang="pt-BR"/>
              <a:t>Clique para editar o título Mestre</a:t>
            </a:r>
          </a:p>
        </p:txBody>
      </p:sp>
      <p:sp>
        <p:nvSpPr>
          <p:cNvPr id="3" name="Espaço Reservado para Texto 2">
            <a:extLst>
              <a:ext uri="{FF2B5EF4-FFF2-40B4-BE49-F238E27FC236}">
                <a16:creationId xmlns:a16="http://schemas.microsoft.com/office/drawing/2014/main" id="{2FC86E58-B4C8-FDA2-4913-A52E630EF49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75A1FDC-7972-C6A7-8C42-4B4D6DC12A4C}"/>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5" name="Espaço Reservado para Rodapé 4">
            <a:extLst>
              <a:ext uri="{FF2B5EF4-FFF2-40B4-BE49-F238E27FC236}">
                <a16:creationId xmlns:a16="http://schemas.microsoft.com/office/drawing/2014/main" id="{35E4DFD0-514F-6DC4-947D-BC480407AFA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DD20ED0-83A3-E93B-05DB-1389E6585F9B}"/>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587508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F53119-07CD-6CD6-A51F-FD81C10317B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68019F5-74DC-1FF2-FB07-776D5C244E8D}"/>
              </a:ext>
            </a:extLst>
          </p:cNvPr>
          <p:cNvSpPr>
            <a:spLocks noGrp="1"/>
          </p:cNvSpPr>
          <p:nvPr>
            <p:ph sz="half" idx="1"/>
          </p:nvPr>
        </p:nvSpPr>
        <p:spPr>
          <a:xfrm>
            <a:off x="6286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A378C8D-AF87-7E52-5C97-D5B9EEC67FCB}"/>
              </a:ext>
            </a:extLst>
          </p:cNvPr>
          <p:cNvSpPr>
            <a:spLocks noGrp="1"/>
          </p:cNvSpPr>
          <p:nvPr>
            <p:ph sz="half" idx="2"/>
          </p:nvPr>
        </p:nvSpPr>
        <p:spPr>
          <a:xfrm>
            <a:off x="46291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509CA9E9-AF26-C7CA-716C-76B2214AE34A}"/>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6" name="Espaço Reservado para Rodapé 5">
            <a:extLst>
              <a:ext uri="{FF2B5EF4-FFF2-40B4-BE49-F238E27FC236}">
                <a16:creationId xmlns:a16="http://schemas.microsoft.com/office/drawing/2014/main" id="{0FC4D768-EC8B-7263-EB0C-95AE128C71B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4413F46-9FE5-EE7B-3A86-3CFF993BE7A9}"/>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1344011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A637A0-4867-6217-15BD-4FFED7BE71B1}"/>
              </a:ext>
            </a:extLst>
          </p:cNvPr>
          <p:cNvSpPr>
            <a:spLocks noGrp="1"/>
          </p:cNvSpPr>
          <p:nvPr>
            <p:ph type="title"/>
          </p:nvPr>
        </p:nvSpPr>
        <p:spPr>
          <a:xfrm>
            <a:off x="629841" y="273844"/>
            <a:ext cx="7886700" cy="994172"/>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A6032E7-B2EC-4793-8041-CDDB5A5573B7}"/>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3A0280D8-5AA5-6E20-ED74-F89AE44428C4}"/>
              </a:ext>
            </a:extLst>
          </p:cNvPr>
          <p:cNvSpPr>
            <a:spLocks noGrp="1"/>
          </p:cNvSpPr>
          <p:nvPr>
            <p:ph sz="half" idx="2"/>
          </p:nvPr>
        </p:nvSpPr>
        <p:spPr>
          <a:xfrm>
            <a:off x="629842" y="1878806"/>
            <a:ext cx="3868340"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DA0B9242-AC0D-54F4-C4B1-6317E76D204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C8050EE-C380-3052-598C-E845E1FA6BDC}"/>
              </a:ext>
            </a:extLst>
          </p:cNvPr>
          <p:cNvSpPr>
            <a:spLocks noGrp="1"/>
          </p:cNvSpPr>
          <p:nvPr>
            <p:ph sz="quarter" idx="4"/>
          </p:nvPr>
        </p:nvSpPr>
        <p:spPr>
          <a:xfrm>
            <a:off x="4629150" y="1878806"/>
            <a:ext cx="3887391"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AD42502-B21A-2C33-5B92-E5B142F0F705}"/>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8" name="Espaço Reservado para Rodapé 7">
            <a:extLst>
              <a:ext uri="{FF2B5EF4-FFF2-40B4-BE49-F238E27FC236}">
                <a16:creationId xmlns:a16="http://schemas.microsoft.com/office/drawing/2014/main" id="{4C327D89-5926-CC6A-F516-E82FB1353C5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49FCF82-9436-9904-E96C-F426AEEBDF90}"/>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3392651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1AD8EA-9A51-3AE8-1575-D05D1EFB7834}"/>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6E30C1A-1A6E-DD70-4BC0-A8BE94F86440}"/>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4" name="Espaço Reservado para Rodapé 3">
            <a:extLst>
              <a:ext uri="{FF2B5EF4-FFF2-40B4-BE49-F238E27FC236}">
                <a16:creationId xmlns:a16="http://schemas.microsoft.com/office/drawing/2014/main" id="{954FDD9C-4B0E-D848-2313-B1AAFF499F9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2D19CF0-AFF4-9794-5A41-967F9466BBAE}"/>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32828446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CCAA6D3-FF9C-E619-7230-3D2B08E693B6}"/>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3" name="Espaço Reservado para Rodapé 2">
            <a:extLst>
              <a:ext uri="{FF2B5EF4-FFF2-40B4-BE49-F238E27FC236}">
                <a16:creationId xmlns:a16="http://schemas.microsoft.com/office/drawing/2014/main" id="{7A98F503-EEE2-5572-4DB8-B2A4610603E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2361C69-F124-0269-138D-A971DFB69E15}"/>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3313772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F83BB1-D053-DB5F-4964-E4CC33EB29C6}"/>
              </a:ext>
            </a:extLst>
          </p:cNvPr>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3EE6378-96B0-01E0-656B-BE53201E289C}"/>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EE86829-7AC7-3F9E-07F4-6FEF6550534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5DB7791-A1F3-03B7-7EF9-303FF3D61F59}"/>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6" name="Espaço Reservado para Rodapé 5">
            <a:extLst>
              <a:ext uri="{FF2B5EF4-FFF2-40B4-BE49-F238E27FC236}">
                <a16:creationId xmlns:a16="http://schemas.microsoft.com/office/drawing/2014/main" id="{1DB3591D-20F4-93D8-64A2-341070207CA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A6C876B-740A-02E5-6451-FA58A3D427D5}"/>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246324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EDA873-CB7D-D0F6-C4FA-995C975CDF7D}"/>
              </a:ext>
            </a:extLst>
          </p:cNvPr>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p>
        </p:txBody>
      </p:sp>
      <p:sp>
        <p:nvSpPr>
          <p:cNvPr id="3" name="Espaço Reservado para Imagem 2">
            <a:extLst>
              <a:ext uri="{FF2B5EF4-FFF2-40B4-BE49-F238E27FC236}">
                <a16:creationId xmlns:a16="http://schemas.microsoft.com/office/drawing/2014/main" id="{5A6B91D3-446A-5996-9008-1D96BD5460AB}"/>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a:extLst>
              <a:ext uri="{FF2B5EF4-FFF2-40B4-BE49-F238E27FC236}">
                <a16:creationId xmlns:a16="http://schemas.microsoft.com/office/drawing/2014/main" id="{5E3677EA-C897-EF96-22E2-A14AF5CA3E1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EAF1FCE-6AAA-CD00-E11D-7808606DCB11}"/>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6" name="Espaço Reservado para Rodapé 5">
            <a:extLst>
              <a:ext uri="{FF2B5EF4-FFF2-40B4-BE49-F238E27FC236}">
                <a16:creationId xmlns:a16="http://schemas.microsoft.com/office/drawing/2014/main" id="{8A17BFE2-B5CA-B92F-18EC-803FE29BBAF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00D6FF0-F96D-DC33-4CF4-FA74546596FE}"/>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937287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324DB4-4FF7-AA8D-C246-9C5B2E9926D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108C924-BC96-CB3F-0B60-0456A46E661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380C7BB-872C-F042-A1BF-AD1B7BB8CFE6}"/>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5" name="Espaço Reservado para Rodapé 4">
            <a:extLst>
              <a:ext uri="{FF2B5EF4-FFF2-40B4-BE49-F238E27FC236}">
                <a16:creationId xmlns:a16="http://schemas.microsoft.com/office/drawing/2014/main" id="{8D854BD2-C793-4C5F-978F-44A7E45555B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0CC0893-039D-515A-28F7-515AC151E789}"/>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23126234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5FDED1F-59CD-2269-13A1-526A32E35A8B}"/>
              </a:ext>
            </a:extLst>
          </p:cNvPr>
          <p:cNvSpPr>
            <a:spLocks noGrp="1"/>
          </p:cNvSpPr>
          <p:nvPr>
            <p:ph type="title" orient="vert"/>
          </p:nvPr>
        </p:nvSpPr>
        <p:spPr>
          <a:xfrm>
            <a:off x="6543675" y="273844"/>
            <a:ext cx="1971675" cy="4358879"/>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880B64CC-D051-C2A8-9344-B038F9294DCF}"/>
              </a:ext>
            </a:extLst>
          </p:cNvPr>
          <p:cNvSpPr>
            <a:spLocks noGrp="1"/>
          </p:cNvSpPr>
          <p:nvPr>
            <p:ph type="body" orient="vert" idx="1"/>
          </p:nvPr>
        </p:nvSpPr>
        <p:spPr>
          <a:xfrm>
            <a:off x="628650" y="273844"/>
            <a:ext cx="5800725" cy="435887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9FD3F3E-65B9-4E2D-80DF-C6DE2B960CFE}"/>
              </a:ext>
            </a:extLst>
          </p:cNvPr>
          <p:cNvSpPr>
            <a:spLocks noGrp="1"/>
          </p:cNvSpPr>
          <p:nvPr>
            <p:ph type="dt" sz="half" idx="10"/>
          </p:nvPr>
        </p:nvSpPr>
        <p:spPr/>
        <p:txBody>
          <a:bodyPr/>
          <a:lstStyle/>
          <a:p>
            <a:fld id="{6E7BAD0B-FF72-42B1-A18E-60E92AB02DB5}" type="datetimeFigureOut">
              <a:rPr lang="pt-BR" smtClean="0"/>
              <a:t>25/04/2024</a:t>
            </a:fld>
            <a:endParaRPr lang="pt-BR"/>
          </a:p>
        </p:txBody>
      </p:sp>
      <p:sp>
        <p:nvSpPr>
          <p:cNvPr id="5" name="Espaço Reservado para Rodapé 4">
            <a:extLst>
              <a:ext uri="{FF2B5EF4-FFF2-40B4-BE49-F238E27FC236}">
                <a16:creationId xmlns:a16="http://schemas.microsoft.com/office/drawing/2014/main" id="{68E2EA2E-E1AA-5758-A954-8F2F8525F4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84D23BC-5376-FEEC-3D25-4E2D103E7941}"/>
              </a:ext>
            </a:extLst>
          </p:cNvPr>
          <p:cNvSpPr>
            <a:spLocks noGrp="1"/>
          </p:cNvSpPr>
          <p:nvPr>
            <p:ph type="sldNum" sz="quarter" idx="12"/>
          </p:nvPr>
        </p:nvSpPr>
        <p:spPr/>
        <p:txBody>
          <a:bodyPr/>
          <a:lstStyle/>
          <a:p>
            <a:fld id="{160805ED-F028-4121-B1C7-C6F797FC96A5}" type="slidenum">
              <a:rPr lang="pt-BR" smtClean="0"/>
              <a:t>‹nº›</a:t>
            </a:fld>
            <a:endParaRPr lang="pt-BR"/>
          </a:p>
        </p:txBody>
      </p:sp>
    </p:spTree>
    <p:extLst>
      <p:ext uri="{BB962C8B-B14F-4D97-AF65-F5344CB8AC3E}">
        <p14:creationId xmlns:p14="http://schemas.microsoft.com/office/powerpoint/2010/main" val="4085590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PT Serif"/>
              <a:buNone/>
              <a:defRPr sz="2800" b="1">
                <a:solidFill>
                  <a:schemeClr val="dk2"/>
                </a:solidFill>
                <a:latin typeface="PT Serif"/>
                <a:ea typeface="PT Serif"/>
                <a:cs typeface="PT Serif"/>
                <a:sym typeface="PT Serif"/>
              </a:defRPr>
            </a:lvl1pPr>
            <a:lvl2pPr lvl="1">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2pPr>
            <a:lvl3pPr lvl="2">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3pPr>
            <a:lvl4pPr lvl="3">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4pPr>
            <a:lvl5pPr lvl="4">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5pPr>
            <a:lvl6pPr lvl="5">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6pPr>
            <a:lvl7pPr lvl="6">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7pPr>
            <a:lvl8pPr lvl="7">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8pPr>
            <a:lvl9pPr lvl="8">
              <a:spcBef>
                <a:spcPts val="0"/>
              </a:spcBef>
              <a:spcAft>
                <a:spcPts val="0"/>
              </a:spcAft>
              <a:buClr>
                <a:schemeClr val="dk1"/>
              </a:buClr>
              <a:buSzPts val="2800"/>
              <a:buFont typeface="PT Serif"/>
              <a:buNone/>
              <a:defRPr sz="2800" b="1">
                <a:solidFill>
                  <a:schemeClr val="dk1"/>
                </a:solidFill>
                <a:latin typeface="PT Serif"/>
                <a:ea typeface="PT Serif"/>
                <a:cs typeface="PT Serif"/>
                <a:sym typeface="PT Serif"/>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8" r:id="rId8"/>
    <p:sldLayoutId id="2147483659" r:id="rId9"/>
    <p:sldLayoutId id="2147483660" r:id="rId10"/>
    <p:sldLayoutId id="2147483665"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C0850E4-0EA2-0C7A-19EB-660DA170216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1472630-51B2-FB67-7816-5BD979AC0DB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DA75765-FDE5-571F-E423-F3B11DA91EB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E7BAD0B-FF72-42B1-A18E-60E92AB02DB5}" type="datetimeFigureOut">
              <a:rPr lang="pt-BR" smtClean="0"/>
              <a:t>25/04/2024</a:t>
            </a:fld>
            <a:endParaRPr lang="pt-BR"/>
          </a:p>
        </p:txBody>
      </p:sp>
      <p:sp>
        <p:nvSpPr>
          <p:cNvPr id="5" name="Espaço Reservado para Rodapé 4">
            <a:extLst>
              <a:ext uri="{FF2B5EF4-FFF2-40B4-BE49-F238E27FC236}">
                <a16:creationId xmlns:a16="http://schemas.microsoft.com/office/drawing/2014/main" id="{7B027B36-B70E-795E-B7BC-6D236022680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36D75139-B3E4-CFA9-3BBE-EFA6731B468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60805ED-F028-4121-B1C7-C6F797FC96A5}" type="slidenum">
              <a:rPr lang="pt-BR" smtClean="0"/>
              <a:t>‹nº›</a:t>
            </a:fld>
            <a:endParaRPr lang="pt-BR"/>
          </a:p>
        </p:txBody>
      </p:sp>
    </p:spTree>
    <p:extLst>
      <p:ext uri="{BB962C8B-B14F-4D97-AF65-F5344CB8AC3E}">
        <p14:creationId xmlns:p14="http://schemas.microsoft.com/office/powerpoint/2010/main" val="42651688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10.gi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1EB39E-F719-6490-F681-7918258D09FA}"/>
              </a:ext>
            </a:extLst>
          </p:cNvPr>
          <p:cNvSpPr>
            <a:spLocks noGrp="1"/>
          </p:cNvSpPr>
          <p:nvPr>
            <p:ph type="ctrTitle"/>
          </p:nvPr>
        </p:nvSpPr>
        <p:spPr>
          <a:xfrm>
            <a:off x="895963" y="553180"/>
            <a:ext cx="4634681" cy="641440"/>
          </a:xfrm>
        </p:spPr>
        <p:txBody>
          <a:bodyPr>
            <a:normAutofit fontScale="90000"/>
          </a:bodyPr>
          <a:lstStyle/>
          <a:p>
            <a:pPr algn="l"/>
            <a:r>
              <a:rPr lang="pt-BR" b="1" dirty="0">
                <a:latin typeface="Arial" panose="020B0604020202020204" pitchFamily="34" charset="0"/>
                <a:cs typeface="Arial" panose="020B0604020202020204" pitchFamily="34" charset="0"/>
              </a:rPr>
              <a:t>CRISE COLONIAL</a:t>
            </a:r>
          </a:p>
        </p:txBody>
      </p:sp>
      <p:sp>
        <p:nvSpPr>
          <p:cNvPr id="3" name="Subtítulo 2">
            <a:extLst>
              <a:ext uri="{FF2B5EF4-FFF2-40B4-BE49-F238E27FC236}">
                <a16:creationId xmlns:a16="http://schemas.microsoft.com/office/drawing/2014/main" id="{5BECE8E6-B289-4139-3102-A5F729835EA5}"/>
              </a:ext>
            </a:extLst>
          </p:cNvPr>
          <p:cNvSpPr>
            <a:spLocks noGrp="1"/>
          </p:cNvSpPr>
          <p:nvPr>
            <p:ph type="subTitle" idx="1"/>
          </p:nvPr>
        </p:nvSpPr>
        <p:spPr>
          <a:xfrm>
            <a:off x="895963" y="1194620"/>
            <a:ext cx="5309965" cy="417755"/>
          </a:xfrm>
        </p:spPr>
        <p:txBody>
          <a:bodyPr>
            <a:normAutofit/>
          </a:bodyPr>
          <a:lstStyle/>
          <a:p>
            <a:pPr algn="l"/>
            <a:r>
              <a:rPr lang="pt-BR" dirty="0">
                <a:latin typeface="Arial Unicode MS" panose="020B0604020202020204" pitchFamily="34" charset="-128"/>
                <a:ea typeface="Arial Unicode MS" panose="020B0604020202020204" pitchFamily="34" charset="-128"/>
                <a:cs typeface="Arial Unicode MS" panose="020B0604020202020204" pitchFamily="34" charset="-128"/>
              </a:rPr>
              <a:t>a crise do sistema colonial e as conjurações</a:t>
            </a:r>
          </a:p>
        </p:txBody>
      </p:sp>
      <p:sp>
        <p:nvSpPr>
          <p:cNvPr id="4" name="Subtítulo 2">
            <a:extLst>
              <a:ext uri="{FF2B5EF4-FFF2-40B4-BE49-F238E27FC236}">
                <a16:creationId xmlns:a16="http://schemas.microsoft.com/office/drawing/2014/main" id="{C77EBA69-AD02-3246-2093-9DAEDAA77424}"/>
              </a:ext>
            </a:extLst>
          </p:cNvPr>
          <p:cNvSpPr txBox="1">
            <a:spLocks/>
          </p:cNvSpPr>
          <p:nvPr/>
        </p:nvSpPr>
        <p:spPr>
          <a:xfrm>
            <a:off x="8248038" y="172296"/>
            <a:ext cx="831440" cy="417755"/>
          </a:xfrm>
          <a:prstGeom prst="rect">
            <a:avLst/>
          </a:prstGeom>
        </p:spPr>
        <p:txBody>
          <a:bodyPr vert="horz" lIns="68580" tIns="34290" rIns="68580" bIns="3429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685800">
              <a:spcBef>
                <a:spcPts val="750"/>
              </a:spcBef>
              <a:buClrTx/>
            </a:pPr>
            <a:r>
              <a:rPr lang="pt-BR" sz="180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8º </a:t>
            </a:r>
            <a:r>
              <a:rPr lang="pt-BR" sz="1800" dirty="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ANO</a:t>
            </a:r>
          </a:p>
        </p:txBody>
      </p:sp>
    </p:spTree>
    <p:extLst>
      <p:ext uri="{BB962C8B-B14F-4D97-AF65-F5344CB8AC3E}">
        <p14:creationId xmlns:p14="http://schemas.microsoft.com/office/powerpoint/2010/main" val="259928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8"/>
          <p:cNvSpPr txBox="1">
            <a:spLocks noGrp="1"/>
          </p:cNvSpPr>
          <p:nvPr>
            <p:ph type="ctrTitle"/>
          </p:nvPr>
        </p:nvSpPr>
        <p:spPr>
          <a:xfrm>
            <a:off x="744415" y="855784"/>
            <a:ext cx="5117124" cy="253134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pt-BR" sz="4000" dirty="0"/>
              <a:t>“Viver em colônias”: a crise do sistema colo</a:t>
            </a:r>
            <a:r>
              <a:rPr lang="pt-BR" sz="4000" dirty="0">
                <a:solidFill>
                  <a:srgbClr val="A01127"/>
                </a:solidFill>
              </a:rPr>
              <a:t>nia</a:t>
            </a:r>
            <a:r>
              <a:rPr lang="pt-BR" sz="4000" dirty="0"/>
              <a:t>l e as conjurações</a:t>
            </a:r>
            <a:endParaRPr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3"/>
          <p:cNvSpPr/>
          <p:nvPr/>
        </p:nvSpPr>
        <p:spPr>
          <a:xfrm rot="12482829">
            <a:off x="-1410160" y="2598691"/>
            <a:ext cx="6544039" cy="2783741"/>
          </a:xfrm>
          <a:custGeom>
            <a:avLst/>
            <a:gdLst/>
            <a:ahLst/>
            <a:cxnLst/>
            <a:rect l="l" t="t" r="r" b="b"/>
            <a:pathLst>
              <a:path w="341459" h="131457" extrusionOk="0">
                <a:moveTo>
                  <a:pt x="1956" y="131457"/>
                </a:moveTo>
                <a:cubicBezTo>
                  <a:pt x="-8832" y="107188"/>
                  <a:pt x="27441" y="73739"/>
                  <a:pt x="53858" y="71006"/>
                </a:cubicBezTo>
                <a:cubicBezTo>
                  <a:pt x="72175" y="69111"/>
                  <a:pt x="89827" y="78983"/>
                  <a:pt x="107592" y="83829"/>
                </a:cubicBezTo>
                <a:cubicBezTo>
                  <a:pt x="119024" y="86947"/>
                  <a:pt x="131185" y="87670"/>
                  <a:pt x="143008" y="86882"/>
                </a:cubicBezTo>
                <a:cubicBezTo>
                  <a:pt x="165931" y="85354"/>
                  <a:pt x="187005" y="69324"/>
                  <a:pt x="202849" y="52687"/>
                </a:cubicBezTo>
                <a:cubicBezTo>
                  <a:pt x="216151" y="38720"/>
                  <a:pt x="226877" y="21520"/>
                  <a:pt x="243150" y="11165"/>
                </a:cubicBezTo>
                <a:cubicBezTo>
                  <a:pt x="257231" y="2205"/>
                  <a:pt x="275323" y="-521"/>
                  <a:pt x="291999" y="174"/>
                </a:cubicBezTo>
                <a:cubicBezTo>
                  <a:pt x="308471" y="861"/>
                  <a:pt x="326713" y="7548"/>
                  <a:pt x="341459" y="174"/>
                </a:cubicBezTo>
              </a:path>
            </a:pathLst>
          </a:custGeom>
          <a:noFill/>
          <a:ln w="19050" cap="flat" cmpd="sng">
            <a:solidFill>
              <a:schemeClr val="dk2"/>
            </a:solidFill>
            <a:prstDash val="dash"/>
            <a:round/>
            <a:headEnd type="stealth" w="med" len="med"/>
            <a:tailEnd type="none" w="med" len="med"/>
          </a:ln>
        </p:spPr>
        <p:txBody>
          <a:bodyPr/>
          <a:lstStyle/>
          <a:p>
            <a:endParaRPr lang="pt-BR" dirty="0"/>
          </a:p>
        </p:txBody>
      </p:sp>
      <p:grpSp>
        <p:nvGrpSpPr>
          <p:cNvPr id="399" name="Google Shape;399;p33"/>
          <p:cNvGrpSpPr/>
          <p:nvPr/>
        </p:nvGrpSpPr>
        <p:grpSpPr>
          <a:xfrm>
            <a:off x="7477447" y="378095"/>
            <a:ext cx="1119006" cy="1119000"/>
            <a:chOff x="7125755" y="536388"/>
            <a:chExt cx="1119006" cy="1119000"/>
          </a:xfrm>
        </p:grpSpPr>
        <p:sp>
          <p:nvSpPr>
            <p:cNvPr id="400" name="Google Shape;400;p33"/>
            <p:cNvSpPr/>
            <p:nvPr/>
          </p:nvSpPr>
          <p:spPr>
            <a:xfrm>
              <a:off x="7125761" y="536388"/>
              <a:ext cx="1119000" cy="1119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1" name="Google Shape;401;p33"/>
            <p:cNvGrpSpPr/>
            <p:nvPr/>
          </p:nvGrpSpPr>
          <p:grpSpPr>
            <a:xfrm>
              <a:off x="7125755" y="536470"/>
              <a:ext cx="1118978" cy="1118796"/>
              <a:chOff x="2795275" y="2108125"/>
              <a:chExt cx="1840425" cy="1840125"/>
            </a:xfrm>
          </p:grpSpPr>
          <p:sp>
            <p:nvSpPr>
              <p:cNvPr id="402" name="Google Shape;402;p33"/>
              <p:cNvSpPr/>
              <p:nvPr/>
            </p:nvSpPr>
            <p:spPr>
              <a:xfrm>
                <a:off x="2903625" y="2216175"/>
                <a:ext cx="1623750" cy="1623725"/>
              </a:xfrm>
              <a:custGeom>
                <a:avLst/>
                <a:gdLst/>
                <a:ahLst/>
                <a:cxnLst/>
                <a:rect l="l" t="t" r="r" b="b"/>
                <a:pathLst>
                  <a:path w="64950" h="64949" extrusionOk="0">
                    <a:moveTo>
                      <a:pt x="32481" y="1191"/>
                    </a:moveTo>
                    <a:cubicBezTo>
                      <a:pt x="49721" y="1191"/>
                      <a:pt x="63758" y="15229"/>
                      <a:pt x="63758" y="32481"/>
                    </a:cubicBezTo>
                    <a:cubicBezTo>
                      <a:pt x="63758" y="49733"/>
                      <a:pt x="49721" y="63758"/>
                      <a:pt x="32481" y="63758"/>
                    </a:cubicBezTo>
                    <a:cubicBezTo>
                      <a:pt x="15229" y="63758"/>
                      <a:pt x="1191" y="49733"/>
                      <a:pt x="1191" y="32481"/>
                    </a:cubicBezTo>
                    <a:cubicBezTo>
                      <a:pt x="1191" y="15229"/>
                      <a:pt x="15229" y="1191"/>
                      <a:pt x="32481" y="1191"/>
                    </a:cubicBezTo>
                    <a:close/>
                    <a:moveTo>
                      <a:pt x="32481" y="1"/>
                    </a:moveTo>
                    <a:cubicBezTo>
                      <a:pt x="14574" y="1"/>
                      <a:pt x="0" y="14574"/>
                      <a:pt x="0" y="32481"/>
                    </a:cubicBezTo>
                    <a:cubicBezTo>
                      <a:pt x="0" y="50388"/>
                      <a:pt x="14574" y="64949"/>
                      <a:pt x="32481" y="64949"/>
                    </a:cubicBezTo>
                    <a:cubicBezTo>
                      <a:pt x="50376" y="64949"/>
                      <a:pt x="64949" y="50388"/>
                      <a:pt x="64949" y="32481"/>
                    </a:cubicBezTo>
                    <a:cubicBezTo>
                      <a:pt x="64949" y="14574"/>
                      <a:pt x="50376" y="1"/>
                      <a:pt x="3248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3"/>
              <p:cNvSpPr/>
              <p:nvPr/>
            </p:nvSpPr>
            <p:spPr>
              <a:xfrm>
                <a:off x="2982800" y="2295350"/>
                <a:ext cx="1465375" cy="1465375"/>
              </a:xfrm>
              <a:custGeom>
                <a:avLst/>
                <a:gdLst/>
                <a:ahLst/>
                <a:cxnLst/>
                <a:rect l="l" t="t" r="r" b="b"/>
                <a:pathLst>
                  <a:path w="58615" h="58615" fill="none" extrusionOk="0">
                    <a:moveTo>
                      <a:pt x="58615" y="29314"/>
                    </a:moveTo>
                    <a:cubicBezTo>
                      <a:pt x="58615" y="45494"/>
                      <a:pt x="45494" y="58615"/>
                      <a:pt x="29302" y="58615"/>
                    </a:cubicBezTo>
                    <a:cubicBezTo>
                      <a:pt x="13121" y="58615"/>
                      <a:pt x="1" y="45494"/>
                      <a:pt x="1" y="29314"/>
                    </a:cubicBezTo>
                    <a:cubicBezTo>
                      <a:pt x="1" y="13121"/>
                      <a:pt x="13121" y="1"/>
                      <a:pt x="29302" y="1"/>
                    </a:cubicBezTo>
                    <a:cubicBezTo>
                      <a:pt x="45494" y="1"/>
                      <a:pt x="58615" y="13121"/>
                      <a:pt x="58615" y="29314"/>
                    </a:cubicBezTo>
                    <a:close/>
                  </a:path>
                </a:pathLst>
              </a:custGeom>
              <a:noFill/>
              <a:ln w="14575" cap="flat" cmpd="sng">
                <a:solidFill>
                  <a:srgbClr val="4D3F2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3"/>
              <p:cNvSpPr/>
              <p:nvPr/>
            </p:nvSpPr>
            <p:spPr>
              <a:xfrm>
                <a:off x="2967925" y="2280775"/>
                <a:ext cx="1495150" cy="1494850"/>
              </a:xfrm>
              <a:custGeom>
                <a:avLst/>
                <a:gdLst/>
                <a:ahLst/>
                <a:cxnLst/>
                <a:rect l="l" t="t" r="r" b="b"/>
                <a:pathLst>
                  <a:path w="59806" h="59794" extrusionOk="0">
                    <a:moveTo>
                      <a:pt x="29909" y="1203"/>
                    </a:moveTo>
                    <a:cubicBezTo>
                      <a:pt x="45720" y="1203"/>
                      <a:pt x="58591" y="14073"/>
                      <a:pt x="58591" y="29897"/>
                    </a:cubicBezTo>
                    <a:cubicBezTo>
                      <a:pt x="58591" y="45708"/>
                      <a:pt x="45720" y="58591"/>
                      <a:pt x="29897" y="58591"/>
                    </a:cubicBezTo>
                    <a:cubicBezTo>
                      <a:pt x="14085" y="58591"/>
                      <a:pt x="1215" y="45708"/>
                      <a:pt x="1215" y="29897"/>
                    </a:cubicBezTo>
                    <a:cubicBezTo>
                      <a:pt x="1215" y="14073"/>
                      <a:pt x="14085" y="1203"/>
                      <a:pt x="29909" y="1203"/>
                    </a:cubicBezTo>
                    <a:close/>
                    <a:moveTo>
                      <a:pt x="29909" y="0"/>
                    </a:moveTo>
                    <a:cubicBezTo>
                      <a:pt x="13419" y="0"/>
                      <a:pt x="0" y="13407"/>
                      <a:pt x="0" y="29897"/>
                    </a:cubicBezTo>
                    <a:cubicBezTo>
                      <a:pt x="0" y="46387"/>
                      <a:pt x="13419" y="59793"/>
                      <a:pt x="29909" y="59793"/>
                    </a:cubicBezTo>
                    <a:cubicBezTo>
                      <a:pt x="46399" y="59793"/>
                      <a:pt x="59805" y="46387"/>
                      <a:pt x="59805" y="29897"/>
                    </a:cubicBezTo>
                    <a:cubicBezTo>
                      <a:pt x="59805" y="13407"/>
                      <a:pt x="46399" y="0"/>
                      <a:pt x="2990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3"/>
              <p:cNvSpPr/>
              <p:nvPr/>
            </p:nvSpPr>
            <p:spPr>
              <a:xfrm>
                <a:off x="3093525" y="2406075"/>
                <a:ext cx="1244225" cy="1244225"/>
              </a:xfrm>
              <a:custGeom>
                <a:avLst/>
                <a:gdLst/>
                <a:ahLst/>
                <a:cxnLst/>
                <a:rect l="l" t="t" r="r" b="b"/>
                <a:pathLst>
                  <a:path w="49769" h="49769" extrusionOk="0">
                    <a:moveTo>
                      <a:pt x="24885" y="346"/>
                    </a:moveTo>
                    <a:cubicBezTo>
                      <a:pt x="38410" y="346"/>
                      <a:pt x="49424" y="11359"/>
                      <a:pt x="49424" y="24885"/>
                    </a:cubicBezTo>
                    <a:cubicBezTo>
                      <a:pt x="49424" y="38410"/>
                      <a:pt x="38410" y="49423"/>
                      <a:pt x="24885" y="49423"/>
                    </a:cubicBezTo>
                    <a:cubicBezTo>
                      <a:pt x="11347" y="49423"/>
                      <a:pt x="334" y="38410"/>
                      <a:pt x="334" y="24885"/>
                    </a:cubicBezTo>
                    <a:cubicBezTo>
                      <a:pt x="334" y="11359"/>
                      <a:pt x="11347" y="346"/>
                      <a:pt x="24885" y="346"/>
                    </a:cubicBezTo>
                    <a:close/>
                    <a:moveTo>
                      <a:pt x="24885" y="1"/>
                    </a:moveTo>
                    <a:cubicBezTo>
                      <a:pt x="11157" y="1"/>
                      <a:pt x="1" y="11157"/>
                      <a:pt x="1" y="24885"/>
                    </a:cubicBezTo>
                    <a:cubicBezTo>
                      <a:pt x="1" y="38601"/>
                      <a:pt x="11157" y="49769"/>
                      <a:pt x="24885" y="49769"/>
                    </a:cubicBezTo>
                    <a:cubicBezTo>
                      <a:pt x="38601" y="49769"/>
                      <a:pt x="49769" y="38601"/>
                      <a:pt x="49769" y="24885"/>
                    </a:cubicBezTo>
                    <a:cubicBezTo>
                      <a:pt x="49769" y="11157"/>
                      <a:pt x="38601" y="1"/>
                      <a:pt x="2488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3"/>
              <p:cNvSpPr/>
              <p:nvPr/>
            </p:nvSpPr>
            <p:spPr>
              <a:xfrm>
                <a:off x="3242350" y="2554900"/>
                <a:ext cx="946575" cy="946575"/>
              </a:xfrm>
              <a:custGeom>
                <a:avLst/>
                <a:gdLst/>
                <a:ahLst/>
                <a:cxnLst/>
                <a:rect l="l" t="t" r="r" b="b"/>
                <a:pathLst>
                  <a:path w="37863" h="37863" extrusionOk="0">
                    <a:moveTo>
                      <a:pt x="18932" y="608"/>
                    </a:moveTo>
                    <a:cubicBezTo>
                      <a:pt x="29028" y="608"/>
                      <a:pt x="37244" y="8823"/>
                      <a:pt x="37244" y="18932"/>
                    </a:cubicBezTo>
                    <a:cubicBezTo>
                      <a:pt x="37244" y="29028"/>
                      <a:pt x="29028" y="37255"/>
                      <a:pt x="18932" y="37255"/>
                    </a:cubicBezTo>
                    <a:cubicBezTo>
                      <a:pt x="8823" y="37255"/>
                      <a:pt x="608" y="29028"/>
                      <a:pt x="608" y="18932"/>
                    </a:cubicBezTo>
                    <a:cubicBezTo>
                      <a:pt x="608" y="8823"/>
                      <a:pt x="8823" y="608"/>
                      <a:pt x="18932" y="608"/>
                    </a:cubicBezTo>
                    <a:close/>
                    <a:moveTo>
                      <a:pt x="18932" y="1"/>
                    </a:moveTo>
                    <a:cubicBezTo>
                      <a:pt x="8490" y="1"/>
                      <a:pt x="1" y="8490"/>
                      <a:pt x="1" y="18932"/>
                    </a:cubicBezTo>
                    <a:cubicBezTo>
                      <a:pt x="1" y="29362"/>
                      <a:pt x="8490" y="37863"/>
                      <a:pt x="18932" y="37863"/>
                    </a:cubicBezTo>
                    <a:cubicBezTo>
                      <a:pt x="29374" y="37863"/>
                      <a:pt x="37863" y="29373"/>
                      <a:pt x="37863" y="18932"/>
                    </a:cubicBezTo>
                    <a:cubicBezTo>
                      <a:pt x="37863" y="8490"/>
                      <a:pt x="29362" y="1"/>
                      <a:pt x="1893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3"/>
              <p:cNvSpPr/>
              <p:nvPr/>
            </p:nvSpPr>
            <p:spPr>
              <a:xfrm>
                <a:off x="3318250" y="2630800"/>
                <a:ext cx="794775" cy="794775"/>
              </a:xfrm>
              <a:custGeom>
                <a:avLst/>
                <a:gdLst/>
                <a:ahLst/>
                <a:cxnLst/>
                <a:rect l="l" t="t" r="r" b="b"/>
                <a:pathLst>
                  <a:path w="31791" h="31791" extrusionOk="0">
                    <a:moveTo>
                      <a:pt x="15896" y="501"/>
                    </a:moveTo>
                    <a:cubicBezTo>
                      <a:pt x="24373" y="501"/>
                      <a:pt x="31279" y="7407"/>
                      <a:pt x="31279" y="15896"/>
                    </a:cubicBezTo>
                    <a:cubicBezTo>
                      <a:pt x="31279" y="24373"/>
                      <a:pt x="24373" y="31279"/>
                      <a:pt x="15896" y="31279"/>
                    </a:cubicBezTo>
                    <a:cubicBezTo>
                      <a:pt x="7407" y="31279"/>
                      <a:pt x="501" y="24373"/>
                      <a:pt x="501" y="15896"/>
                    </a:cubicBezTo>
                    <a:cubicBezTo>
                      <a:pt x="501" y="7407"/>
                      <a:pt x="7407" y="501"/>
                      <a:pt x="15896" y="501"/>
                    </a:cubicBezTo>
                    <a:close/>
                    <a:moveTo>
                      <a:pt x="15896" y="1"/>
                    </a:moveTo>
                    <a:cubicBezTo>
                      <a:pt x="7121" y="1"/>
                      <a:pt x="1" y="7133"/>
                      <a:pt x="1" y="15896"/>
                    </a:cubicBezTo>
                    <a:cubicBezTo>
                      <a:pt x="1" y="24659"/>
                      <a:pt x="7121" y="31791"/>
                      <a:pt x="15896" y="31791"/>
                    </a:cubicBezTo>
                    <a:cubicBezTo>
                      <a:pt x="24659" y="31791"/>
                      <a:pt x="31791" y="24659"/>
                      <a:pt x="31791" y="15896"/>
                    </a:cubicBezTo>
                    <a:cubicBezTo>
                      <a:pt x="31791" y="7133"/>
                      <a:pt x="24659" y="1"/>
                      <a:pt x="1589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3"/>
              <p:cNvSpPr/>
              <p:nvPr/>
            </p:nvSpPr>
            <p:spPr>
              <a:xfrm>
                <a:off x="3707300" y="2525150"/>
                <a:ext cx="498300" cy="499175"/>
              </a:xfrm>
              <a:custGeom>
                <a:avLst/>
                <a:gdLst/>
                <a:ahLst/>
                <a:cxnLst/>
                <a:rect l="l" t="t" r="r" b="b"/>
                <a:pathLst>
                  <a:path w="19932" h="19967" extrusionOk="0">
                    <a:moveTo>
                      <a:pt x="19931" y="0"/>
                    </a:moveTo>
                    <a:lnTo>
                      <a:pt x="0" y="15109"/>
                    </a:lnTo>
                    <a:lnTo>
                      <a:pt x="155" y="19967"/>
                    </a:lnTo>
                    <a:lnTo>
                      <a:pt x="5287" y="19872"/>
                    </a:lnTo>
                    <a:lnTo>
                      <a:pt x="19931"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3"/>
              <p:cNvSpPr/>
              <p:nvPr/>
            </p:nvSpPr>
            <p:spPr>
              <a:xfrm>
                <a:off x="3701650" y="2520075"/>
                <a:ext cx="508400" cy="509925"/>
              </a:xfrm>
              <a:custGeom>
                <a:avLst/>
                <a:gdLst/>
                <a:ahLst/>
                <a:cxnLst/>
                <a:rect l="l" t="t" r="r" b="b"/>
                <a:pathLst>
                  <a:path w="20336" h="20397" extrusionOk="0">
                    <a:moveTo>
                      <a:pt x="19098" y="1275"/>
                    </a:moveTo>
                    <a:lnTo>
                      <a:pt x="5406" y="19860"/>
                    </a:lnTo>
                    <a:lnTo>
                      <a:pt x="595" y="19944"/>
                    </a:lnTo>
                    <a:lnTo>
                      <a:pt x="453" y="15407"/>
                    </a:lnTo>
                    <a:lnTo>
                      <a:pt x="19098" y="1275"/>
                    </a:lnTo>
                    <a:close/>
                    <a:moveTo>
                      <a:pt x="20026" y="1"/>
                    </a:moveTo>
                    <a:lnTo>
                      <a:pt x="95" y="15134"/>
                    </a:lnTo>
                    <a:lnTo>
                      <a:pt x="0" y="15205"/>
                    </a:lnTo>
                    <a:lnTo>
                      <a:pt x="167" y="20396"/>
                    </a:lnTo>
                    <a:lnTo>
                      <a:pt x="5620" y="20277"/>
                    </a:lnTo>
                    <a:lnTo>
                      <a:pt x="20336" y="298"/>
                    </a:lnTo>
                    <a:lnTo>
                      <a:pt x="20026"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3"/>
              <p:cNvSpPr/>
              <p:nvPr/>
            </p:nvSpPr>
            <p:spPr>
              <a:xfrm>
                <a:off x="3692700" y="2957675"/>
                <a:ext cx="53025" cy="52675"/>
              </a:xfrm>
              <a:custGeom>
                <a:avLst/>
                <a:gdLst/>
                <a:ahLst/>
                <a:cxnLst/>
                <a:rect l="l" t="t" r="r" b="b"/>
                <a:pathLst>
                  <a:path w="2121" h="2107" extrusionOk="0">
                    <a:moveTo>
                      <a:pt x="9" y="1"/>
                    </a:moveTo>
                    <a:cubicBezTo>
                      <a:pt x="1" y="1"/>
                      <a:pt x="1" y="15"/>
                      <a:pt x="1" y="23"/>
                    </a:cubicBezTo>
                    <a:cubicBezTo>
                      <a:pt x="680" y="725"/>
                      <a:pt x="1358" y="1440"/>
                      <a:pt x="2073" y="2106"/>
                    </a:cubicBezTo>
                    <a:cubicBezTo>
                      <a:pt x="2108" y="2106"/>
                      <a:pt x="2120" y="2094"/>
                      <a:pt x="2108" y="2071"/>
                    </a:cubicBezTo>
                    <a:cubicBezTo>
                      <a:pt x="1454" y="1356"/>
                      <a:pt x="739" y="678"/>
                      <a:pt x="25" y="11"/>
                    </a:cubicBezTo>
                    <a:cubicBezTo>
                      <a:pt x="17" y="3"/>
                      <a:pt x="12" y="1"/>
                      <a:pt x="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3"/>
              <p:cNvSpPr/>
              <p:nvPr/>
            </p:nvSpPr>
            <p:spPr>
              <a:xfrm>
                <a:off x="3708200" y="2942150"/>
                <a:ext cx="56325" cy="56325"/>
              </a:xfrm>
              <a:custGeom>
                <a:avLst/>
                <a:gdLst/>
                <a:ahLst/>
                <a:cxnLst/>
                <a:rect l="l" t="t" r="r" b="b"/>
                <a:pathLst>
                  <a:path w="2253" h="2253" extrusionOk="0">
                    <a:moveTo>
                      <a:pt x="12" y="1"/>
                    </a:moveTo>
                    <a:cubicBezTo>
                      <a:pt x="12" y="1"/>
                      <a:pt x="0" y="1"/>
                      <a:pt x="0" y="13"/>
                    </a:cubicBezTo>
                    <a:cubicBezTo>
                      <a:pt x="726" y="775"/>
                      <a:pt x="1465" y="1549"/>
                      <a:pt x="2238" y="2239"/>
                    </a:cubicBezTo>
                    <a:cubicBezTo>
                      <a:pt x="1548" y="1465"/>
                      <a:pt x="774" y="727"/>
                      <a:pt x="12" y="1"/>
                    </a:cubicBezTo>
                    <a:close/>
                    <a:moveTo>
                      <a:pt x="2238" y="2239"/>
                    </a:moveTo>
                    <a:cubicBezTo>
                      <a:pt x="2238" y="2249"/>
                      <a:pt x="2243" y="2253"/>
                      <a:pt x="2246" y="2253"/>
                    </a:cubicBezTo>
                    <a:cubicBezTo>
                      <a:pt x="2250" y="2253"/>
                      <a:pt x="2252" y="2246"/>
                      <a:pt x="2238" y="2239"/>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3"/>
              <p:cNvSpPr/>
              <p:nvPr/>
            </p:nvSpPr>
            <p:spPr>
              <a:xfrm>
                <a:off x="3716025" y="2919700"/>
                <a:ext cx="55000" cy="54925"/>
              </a:xfrm>
              <a:custGeom>
                <a:avLst/>
                <a:gdLst/>
                <a:ahLst/>
                <a:cxnLst/>
                <a:rect l="l" t="t" r="r" b="b"/>
                <a:pathLst>
                  <a:path w="2200" h="2197" extrusionOk="0">
                    <a:moveTo>
                      <a:pt x="11" y="1"/>
                    </a:moveTo>
                    <a:cubicBezTo>
                      <a:pt x="4" y="1"/>
                      <a:pt x="0" y="9"/>
                      <a:pt x="9" y="18"/>
                    </a:cubicBezTo>
                    <a:cubicBezTo>
                      <a:pt x="711" y="768"/>
                      <a:pt x="1437" y="1482"/>
                      <a:pt x="2164" y="2197"/>
                    </a:cubicBezTo>
                    <a:cubicBezTo>
                      <a:pt x="2187" y="2197"/>
                      <a:pt x="2199" y="2173"/>
                      <a:pt x="2199" y="2161"/>
                    </a:cubicBezTo>
                    <a:cubicBezTo>
                      <a:pt x="1485" y="1435"/>
                      <a:pt x="771" y="708"/>
                      <a:pt x="20" y="6"/>
                    </a:cubicBezTo>
                    <a:cubicBezTo>
                      <a:pt x="17" y="2"/>
                      <a:pt x="13" y="1"/>
                      <a:pt x="1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3"/>
              <p:cNvSpPr/>
              <p:nvPr/>
            </p:nvSpPr>
            <p:spPr>
              <a:xfrm>
                <a:off x="3724050" y="2896650"/>
                <a:ext cx="63275" cy="63000"/>
              </a:xfrm>
              <a:custGeom>
                <a:avLst/>
                <a:gdLst/>
                <a:ahLst/>
                <a:cxnLst/>
                <a:rect l="l" t="t" r="r" b="b"/>
                <a:pathLst>
                  <a:path w="2531" h="2520" extrusionOk="0">
                    <a:moveTo>
                      <a:pt x="14" y="1"/>
                    </a:moveTo>
                    <a:cubicBezTo>
                      <a:pt x="4" y="1"/>
                      <a:pt x="1" y="15"/>
                      <a:pt x="9" y="23"/>
                    </a:cubicBezTo>
                    <a:cubicBezTo>
                      <a:pt x="807" y="880"/>
                      <a:pt x="1664" y="1690"/>
                      <a:pt x="2497" y="2511"/>
                    </a:cubicBezTo>
                    <a:cubicBezTo>
                      <a:pt x="2497" y="2517"/>
                      <a:pt x="2499" y="2519"/>
                      <a:pt x="2502" y="2519"/>
                    </a:cubicBezTo>
                    <a:cubicBezTo>
                      <a:pt x="2512" y="2519"/>
                      <a:pt x="2530" y="2497"/>
                      <a:pt x="2521" y="2488"/>
                    </a:cubicBezTo>
                    <a:cubicBezTo>
                      <a:pt x="1700" y="1654"/>
                      <a:pt x="890" y="797"/>
                      <a:pt x="33" y="11"/>
                    </a:cubicBezTo>
                    <a:cubicBezTo>
                      <a:pt x="25" y="4"/>
                      <a:pt x="19" y="1"/>
                      <a:pt x="1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3"/>
              <p:cNvSpPr/>
              <p:nvPr/>
            </p:nvSpPr>
            <p:spPr>
              <a:xfrm>
                <a:off x="3744800" y="2887100"/>
                <a:ext cx="53000" cy="52400"/>
              </a:xfrm>
              <a:custGeom>
                <a:avLst/>
                <a:gdLst/>
                <a:ahLst/>
                <a:cxnLst/>
                <a:rect l="l" t="t" r="r" b="b"/>
                <a:pathLst>
                  <a:path w="2120" h="2096" extrusionOk="0">
                    <a:moveTo>
                      <a:pt x="24" y="0"/>
                    </a:moveTo>
                    <a:cubicBezTo>
                      <a:pt x="1" y="0"/>
                      <a:pt x="1" y="0"/>
                      <a:pt x="1" y="12"/>
                    </a:cubicBezTo>
                    <a:cubicBezTo>
                      <a:pt x="679" y="726"/>
                      <a:pt x="1394" y="1393"/>
                      <a:pt x="2072" y="2096"/>
                    </a:cubicBezTo>
                    <a:cubicBezTo>
                      <a:pt x="2108" y="2096"/>
                      <a:pt x="2120" y="2084"/>
                      <a:pt x="2108" y="2072"/>
                    </a:cubicBezTo>
                    <a:cubicBezTo>
                      <a:pt x="1417" y="1369"/>
                      <a:pt x="739" y="667"/>
                      <a:pt x="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3"/>
              <p:cNvSpPr/>
              <p:nvPr/>
            </p:nvSpPr>
            <p:spPr>
              <a:xfrm>
                <a:off x="3762650" y="2874000"/>
                <a:ext cx="51425" cy="51350"/>
              </a:xfrm>
              <a:custGeom>
                <a:avLst/>
                <a:gdLst/>
                <a:ahLst/>
                <a:cxnLst/>
                <a:rect l="l" t="t" r="r" b="b"/>
                <a:pathLst>
                  <a:path w="2057" h="2054" extrusionOk="0">
                    <a:moveTo>
                      <a:pt x="25" y="0"/>
                    </a:moveTo>
                    <a:cubicBezTo>
                      <a:pt x="1" y="0"/>
                      <a:pt x="1" y="0"/>
                      <a:pt x="1" y="24"/>
                    </a:cubicBezTo>
                    <a:cubicBezTo>
                      <a:pt x="656" y="703"/>
                      <a:pt x="1334" y="1417"/>
                      <a:pt x="2049" y="2048"/>
                    </a:cubicBezTo>
                    <a:cubicBezTo>
                      <a:pt x="1406" y="1334"/>
                      <a:pt x="715" y="643"/>
                      <a:pt x="25" y="0"/>
                    </a:cubicBezTo>
                    <a:close/>
                    <a:moveTo>
                      <a:pt x="2049" y="2048"/>
                    </a:moveTo>
                    <a:cubicBezTo>
                      <a:pt x="2049" y="2052"/>
                      <a:pt x="2050" y="2053"/>
                      <a:pt x="2051" y="2053"/>
                    </a:cubicBezTo>
                    <a:cubicBezTo>
                      <a:pt x="2054" y="2053"/>
                      <a:pt x="2057" y="2048"/>
                      <a:pt x="2049" y="2048"/>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3"/>
              <p:cNvSpPr/>
              <p:nvPr/>
            </p:nvSpPr>
            <p:spPr>
              <a:xfrm>
                <a:off x="3778525" y="2859450"/>
                <a:ext cx="49050" cy="48500"/>
              </a:xfrm>
              <a:custGeom>
                <a:avLst/>
                <a:gdLst/>
                <a:ahLst/>
                <a:cxnLst/>
                <a:rect l="l" t="t" r="r" b="b"/>
                <a:pathLst>
                  <a:path w="1962" h="1940" extrusionOk="0">
                    <a:moveTo>
                      <a:pt x="10" y="1"/>
                    </a:moveTo>
                    <a:cubicBezTo>
                      <a:pt x="4" y="1"/>
                      <a:pt x="1" y="14"/>
                      <a:pt x="9" y="23"/>
                    </a:cubicBezTo>
                    <a:cubicBezTo>
                      <a:pt x="640" y="678"/>
                      <a:pt x="1259" y="1380"/>
                      <a:pt x="1961" y="1940"/>
                    </a:cubicBezTo>
                    <a:cubicBezTo>
                      <a:pt x="1390" y="1237"/>
                      <a:pt x="699" y="618"/>
                      <a:pt x="21" y="11"/>
                    </a:cubicBezTo>
                    <a:cubicBezTo>
                      <a:pt x="17" y="3"/>
                      <a:pt x="13" y="1"/>
                      <a:pt x="1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3"/>
              <p:cNvSpPr/>
              <p:nvPr/>
            </p:nvSpPr>
            <p:spPr>
              <a:xfrm>
                <a:off x="3796650" y="2846525"/>
                <a:ext cx="46350" cy="46300"/>
              </a:xfrm>
              <a:custGeom>
                <a:avLst/>
                <a:gdLst/>
                <a:ahLst/>
                <a:cxnLst/>
                <a:rect l="l" t="t" r="r" b="b"/>
                <a:pathLst>
                  <a:path w="1854" h="1852" extrusionOk="0">
                    <a:moveTo>
                      <a:pt x="32" y="1"/>
                    </a:moveTo>
                    <a:cubicBezTo>
                      <a:pt x="14" y="1"/>
                      <a:pt x="1" y="18"/>
                      <a:pt x="10" y="28"/>
                    </a:cubicBezTo>
                    <a:cubicBezTo>
                      <a:pt x="308" y="361"/>
                      <a:pt x="605" y="706"/>
                      <a:pt x="915" y="1016"/>
                    </a:cubicBezTo>
                    <a:cubicBezTo>
                      <a:pt x="1201" y="1302"/>
                      <a:pt x="1475" y="1635"/>
                      <a:pt x="1796" y="1849"/>
                    </a:cubicBezTo>
                    <a:cubicBezTo>
                      <a:pt x="1801" y="1851"/>
                      <a:pt x="1806" y="1852"/>
                      <a:pt x="1810" y="1852"/>
                    </a:cubicBezTo>
                    <a:cubicBezTo>
                      <a:pt x="1838" y="1852"/>
                      <a:pt x="1854" y="1824"/>
                      <a:pt x="1844" y="1814"/>
                    </a:cubicBezTo>
                    <a:cubicBezTo>
                      <a:pt x="1641" y="1480"/>
                      <a:pt x="1296" y="1206"/>
                      <a:pt x="1022" y="921"/>
                    </a:cubicBezTo>
                    <a:cubicBezTo>
                      <a:pt x="713" y="611"/>
                      <a:pt x="391" y="302"/>
                      <a:pt x="46" y="4"/>
                    </a:cubicBezTo>
                    <a:cubicBezTo>
                      <a:pt x="41" y="2"/>
                      <a:pt x="37" y="1"/>
                      <a:pt x="3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3"/>
              <p:cNvSpPr/>
              <p:nvPr/>
            </p:nvSpPr>
            <p:spPr>
              <a:xfrm>
                <a:off x="3813400" y="2833200"/>
                <a:ext cx="46475" cy="45775"/>
              </a:xfrm>
              <a:custGeom>
                <a:avLst/>
                <a:gdLst/>
                <a:ahLst/>
                <a:cxnLst/>
                <a:rect l="l" t="t" r="r" b="b"/>
                <a:pathLst>
                  <a:path w="1859" h="1831" extrusionOk="0">
                    <a:moveTo>
                      <a:pt x="36" y="0"/>
                    </a:moveTo>
                    <a:cubicBezTo>
                      <a:pt x="17" y="0"/>
                      <a:pt x="1" y="34"/>
                      <a:pt x="19" y="61"/>
                    </a:cubicBezTo>
                    <a:cubicBezTo>
                      <a:pt x="316" y="382"/>
                      <a:pt x="614" y="692"/>
                      <a:pt x="924" y="1013"/>
                    </a:cubicBezTo>
                    <a:cubicBezTo>
                      <a:pt x="1209" y="1287"/>
                      <a:pt x="1471" y="1608"/>
                      <a:pt x="1805" y="1823"/>
                    </a:cubicBezTo>
                    <a:cubicBezTo>
                      <a:pt x="1810" y="1829"/>
                      <a:pt x="1817" y="1831"/>
                      <a:pt x="1823" y="1831"/>
                    </a:cubicBezTo>
                    <a:cubicBezTo>
                      <a:pt x="1842" y="1831"/>
                      <a:pt x="1859" y="1808"/>
                      <a:pt x="1840" y="1799"/>
                    </a:cubicBezTo>
                    <a:cubicBezTo>
                      <a:pt x="1626" y="1466"/>
                      <a:pt x="1293" y="1204"/>
                      <a:pt x="1007" y="918"/>
                    </a:cubicBezTo>
                    <a:cubicBezTo>
                      <a:pt x="697" y="608"/>
                      <a:pt x="388" y="311"/>
                      <a:pt x="55" y="13"/>
                    </a:cubicBezTo>
                    <a:cubicBezTo>
                      <a:pt x="49" y="4"/>
                      <a:pt x="42" y="0"/>
                      <a:pt x="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3"/>
              <p:cNvSpPr/>
              <p:nvPr/>
            </p:nvSpPr>
            <p:spPr>
              <a:xfrm>
                <a:off x="3830900" y="2820825"/>
                <a:ext cx="45400" cy="43725"/>
              </a:xfrm>
              <a:custGeom>
                <a:avLst/>
                <a:gdLst/>
                <a:ahLst/>
                <a:cxnLst/>
                <a:rect l="l" t="t" r="r" b="b"/>
                <a:pathLst>
                  <a:path w="1816" h="1749" extrusionOk="0">
                    <a:moveTo>
                      <a:pt x="39" y="0"/>
                    </a:moveTo>
                    <a:cubicBezTo>
                      <a:pt x="19" y="0"/>
                      <a:pt x="0" y="25"/>
                      <a:pt x="9" y="44"/>
                    </a:cubicBezTo>
                    <a:cubicBezTo>
                      <a:pt x="533" y="663"/>
                      <a:pt x="1129" y="1211"/>
                      <a:pt x="1724" y="1746"/>
                    </a:cubicBezTo>
                    <a:cubicBezTo>
                      <a:pt x="1729" y="1748"/>
                      <a:pt x="1734" y="1748"/>
                      <a:pt x="1739" y="1748"/>
                    </a:cubicBezTo>
                    <a:cubicBezTo>
                      <a:pt x="1781" y="1748"/>
                      <a:pt x="1815" y="1708"/>
                      <a:pt x="1783" y="1687"/>
                    </a:cubicBezTo>
                    <a:cubicBezTo>
                      <a:pt x="1236" y="1091"/>
                      <a:pt x="688" y="520"/>
                      <a:pt x="57" y="8"/>
                    </a:cubicBezTo>
                    <a:cubicBezTo>
                      <a:pt x="51" y="2"/>
                      <a:pt x="45" y="0"/>
                      <a:pt x="3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3"/>
              <p:cNvSpPr/>
              <p:nvPr/>
            </p:nvSpPr>
            <p:spPr>
              <a:xfrm>
                <a:off x="3848425" y="2805475"/>
                <a:ext cx="44525" cy="45375"/>
              </a:xfrm>
              <a:custGeom>
                <a:avLst/>
                <a:gdLst/>
                <a:ahLst/>
                <a:cxnLst/>
                <a:rect l="l" t="t" r="r" b="b"/>
                <a:pathLst>
                  <a:path w="1781" h="1815" extrusionOk="0">
                    <a:moveTo>
                      <a:pt x="45" y="1"/>
                    </a:moveTo>
                    <a:cubicBezTo>
                      <a:pt x="17" y="1"/>
                      <a:pt x="1" y="30"/>
                      <a:pt x="11" y="50"/>
                    </a:cubicBezTo>
                    <a:cubicBezTo>
                      <a:pt x="225" y="360"/>
                      <a:pt x="535" y="634"/>
                      <a:pt x="785" y="920"/>
                    </a:cubicBezTo>
                    <a:cubicBezTo>
                      <a:pt x="1082" y="1229"/>
                      <a:pt x="1380" y="1527"/>
                      <a:pt x="1690" y="1813"/>
                    </a:cubicBezTo>
                    <a:cubicBezTo>
                      <a:pt x="1695" y="1814"/>
                      <a:pt x="1700" y="1814"/>
                      <a:pt x="1705" y="1814"/>
                    </a:cubicBezTo>
                    <a:cubicBezTo>
                      <a:pt x="1747" y="1814"/>
                      <a:pt x="1781" y="1774"/>
                      <a:pt x="1749" y="1753"/>
                    </a:cubicBezTo>
                    <a:cubicBezTo>
                      <a:pt x="1475" y="1420"/>
                      <a:pt x="1190" y="1110"/>
                      <a:pt x="892" y="812"/>
                    </a:cubicBezTo>
                    <a:cubicBezTo>
                      <a:pt x="618" y="527"/>
                      <a:pt x="368" y="217"/>
                      <a:pt x="58" y="3"/>
                    </a:cubicBezTo>
                    <a:cubicBezTo>
                      <a:pt x="54" y="1"/>
                      <a:pt x="49" y="1"/>
                      <a:pt x="4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3"/>
              <p:cNvSpPr/>
              <p:nvPr/>
            </p:nvSpPr>
            <p:spPr>
              <a:xfrm>
                <a:off x="3866600" y="2793250"/>
                <a:ext cx="39250" cy="39250"/>
              </a:xfrm>
              <a:custGeom>
                <a:avLst/>
                <a:gdLst/>
                <a:ahLst/>
                <a:cxnLst/>
                <a:rect l="l" t="t" r="r" b="b"/>
                <a:pathLst>
                  <a:path w="1570" h="1570" extrusionOk="0">
                    <a:moveTo>
                      <a:pt x="37" y="1"/>
                    </a:moveTo>
                    <a:cubicBezTo>
                      <a:pt x="22" y="1"/>
                      <a:pt x="0" y="20"/>
                      <a:pt x="10" y="39"/>
                    </a:cubicBezTo>
                    <a:cubicBezTo>
                      <a:pt x="474" y="575"/>
                      <a:pt x="939" y="1087"/>
                      <a:pt x="1475" y="1552"/>
                    </a:cubicBezTo>
                    <a:cubicBezTo>
                      <a:pt x="1487" y="1564"/>
                      <a:pt x="1500" y="1569"/>
                      <a:pt x="1512" y="1569"/>
                    </a:cubicBezTo>
                    <a:cubicBezTo>
                      <a:pt x="1546" y="1569"/>
                      <a:pt x="1569" y="1527"/>
                      <a:pt x="1534" y="1492"/>
                    </a:cubicBezTo>
                    <a:cubicBezTo>
                      <a:pt x="1070" y="956"/>
                      <a:pt x="582" y="468"/>
                      <a:pt x="46" y="4"/>
                    </a:cubicBezTo>
                    <a:cubicBezTo>
                      <a:pt x="44" y="2"/>
                      <a:pt x="41" y="1"/>
                      <a:pt x="3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3"/>
              <p:cNvSpPr/>
              <p:nvPr/>
            </p:nvSpPr>
            <p:spPr>
              <a:xfrm>
                <a:off x="3884175" y="2780925"/>
                <a:ext cx="46575" cy="45925"/>
              </a:xfrm>
              <a:custGeom>
                <a:avLst/>
                <a:gdLst/>
                <a:ahLst/>
                <a:cxnLst/>
                <a:rect l="l" t="t" r="r" b="b"/>
                <a:pathLst>
                  <a:path w="1863" h="1837" extrusionOk="0">
                    <a:moveTo>
                      <a:pt x="35" y="1"/>
                    </a:moveTo>
                    <a:cubicBezTo>
                      <a:pt x="12" y="1"/>
                      <a:pt x="0" y="26"/>
                      <a:pt x="10" y="44"/>
                    </a:cubicBezTo>
                    <a:cubicBezTo>
                      <a:pt x="283" y="378"/>
                      <a:pt x="581" y="675"/>
                      <a:pt x="879" y="973"/>
                    </a:cubicBezTo>
                    <a:cubicBezTo>
                      <a:pt x="1176" y="1271"/>
                      <a:pt x="1450" y="1580"/>
                      <a:pt x="1784" y="1830"/>
                    </a:cubicBezTo>
                    <a:cubicBezTo>
                      <a:pt x="1793" y="1835"/>
                      <a:pt x="1801" y="1837"/>
                      <a:pt x="1809" y="1837"/>
                    </a:cubicBezTo>
                    <a:cubicBezTo>
                      <a:pt x="1843" y="1837"/>
                      <a:pt x="1862" y="1800"/>
                      <a:pt x="1843" y="1771"/>
                    </a:cubicBezTo>
                    <a:cubicBezTo>
                      <a:pt x="1581" y="1449"/>
                      <a:pt x="1260" y="1163"/>
                      <a:pt x="974" y="866"/>
                    </a:cubicBezTo>
                    <a:cubicBezTo>
                      <a:pt x="676" y="568"/>
                      <a:pt x="379" y="270"/>
                      <a:pt x="57" y="9"/>
                    </a:cubicBezTo>
                    <a:cubicBezTo>
                      <a:pt x="49" y="3"/>
                      <a:pt x="41" y="1"/>
                      <a:pt x="3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3"/>
              <p:cNvSpPr/>
              <p:nvPr/>
            </p:nvSpPr>
            <p:spPr>
              <a:xfrm>
                <a:off x="3901150" y="2767225"/>
                <a:ext cx="37525" cy="37150"/>
              </a:xfrm>
              <a:custGeom>
                <a:avLst/>
                <a:gdLst/>
                <a:ahLst/>
                <a:cxnLst/>
                <a:rect l="l" t="t" r="r" b="b"/>
                <a:pathLst>
                  <a:path w="1501" h="1486" extrusionOk="0">
                    <a:moveTo>
                      <a:pt x="23" y="1"/>
                    </a:moveTo>
                    <a:cubicBezTo>
                      <a:pt x="5" y="1"/>
                      <a:pt x="0" y="24"/>
                      <a:pt x="9" y="33"/>
                    </a:cubicBezTo>
                    <a:cubicBezTo>
                      <a:pt x="426" y="557"/>
                      <a:pt x="926" y="1033"/>
                      <a:pt x="1414" y="1473"/>
                    </a:cubicBezTo>
                    <a:cubicBezTo>
                      <a:pt x="1426" y="1482"/>
                      <a:pt x="1437" y="1486"/>
                      <a:pt x="1448" y="1486"/>
                    </a:cubicBezTo>
                    <a:cubicBezTo>
                      <a:pt x="1480" y="1486"/>
                      <a:pt x="1501" y="1450"/>
                      <a:pt x="1474" y="1414"/>
                    </a:cubicBezTo>
                    <a:cubicBezTo>
                      <a:pt x="1033" y="926"/>
                      <a:pt x="569" y="402"/>
                      <a:pt x="45" y="9"/>
                    </a:cubicBezTo>
                    <a:cubicBezTo>
                      <a:pt x="36" y="3"/>
                      <a:pt x="29" y="1"/>
                      <a:pt x="2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3"/>
              <p:cNvSpPr/>
              <p:nvPr/>
            </p:nvSpPr>
            <p:spPr>
              <a:xfrm>
                <a:off x="3935425" y="2741050"/>
                <a:ext cx="32025" cy="30925"/>
              </a:xfrm>
              <a:custGeom>
                <a:avLst/>
                <a:gdLst/>
                <a:ahLst/>
                <a:cxnLst/>
                <a:rect l="l" t="t" r="r" b="b"/>
                <a:pathLst>
                  <a:path w="1281" h="1237" extrusionOk="0">
                    <a:moveTo>
                      <a:pt x="38" y="0"/>
                    </a:moveTo>
                    <a:cubicBezTo>
                      <a:pt x="18" y="0"/>
                      <a:pt x="1" y="28"/>
                      <a:pt x="19" y="56"/>
                    </a:cubicBezTo>
                    <a:cubicBezTo>
                      <a:pt x="353" y="484"/>
                      <a:pt x="769" y="901"/>
                      <a:pt x="1210" y="1234"/>
                    </a:cubicBezTo>
                    <a:cubicBezTo>
                      <a:pt x="1213" y="1236"/>
                      <a:pt x="1215" y="1236"/>
                      <a:pt x="1218" y="1236"/>
                    </a:cubicBezTo>
                    <a:cubicBezTo>
                      <a:pt x="1243" y="1236"/>
                      <a:pt x="1280" y="1196"/>
                      <a:pt x="1270" y="1175"/>
                    </a:cubicBezTo>
                    <a:cubicBezTo>
                      <a:pt x="936" y="734"/>
                      <a:pt x="496" y="353"/>
                      <a:pt x="55" y="8"/>
                    </a:cubicBezTo>
                    <a:cubicBezTo>
                      <a:pt x="50" y="3"/>
                      <a:pt x="44" y="0"/>
                      <a:pt x="3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3"/>
              <p:cNvSpPr/>
              <p:nvPr/>
            </p:nvSpPr>
            <p:spPr>
              <a:xfrm>
                <a:off x="3918700" y="2754025"/>
                <a:ext cx="32850" cy="32500"/>
              </a:xfrm>
              <a:custGeom>
                <a:avLst/>
                <a:gdLst/>
                <a:ahLst/>
                <a:cxnLst/>
                <a:rect l="l" t="t" r="r" b="b"/>
                <a:pathLst>
                  <a:path w="1314" h="1300" extrusionOk="0">
                    <a:moveTo>
                      <a:pt x="38" y="0"/>
                    </a:moveTo>
                    <a:cubicBezTo>
                      <a:pt x="18" y="0"/>
                      <a:pt x="1" y="31"/>
                      <a:pt x="10" y="49"/>
                    </a:cubicBezTo>
                    <a:cubicBezTo>
                      <a:pt x="391" y="489"/>
                      <a:pt x="784" y="930"/>
                      <a:pt x="1236" y="1287"/>
                    </a:cubicBezTo>
                    <a:cubicBezTo>
                      <a:pt x="1248" y="1296"/>
                      <a:pt x="1259" y="1299"/>
                      <a:pt x="1268" y="1299"/>
                    </a:cubicBezTo>
                    <a:cubicBezTo>
                      <a:pt x="1298" y="1299"/>
                      <a:pt x="1314" y="1263"/>
                      <a:pt x="1296" y="1227"/>
                    </a:cubicBezTo>
                    <a:cubicBezTo>
                      <a:pt x="938" y="787"/>
                      <a:pt x="486" y="382"/>
                      <a:pt x="57" y="13"/>
                    </a:cubicBezTo>
                    <a:cubicBezTo>
                      <a:pt x="51" y="4"/>
                      <a:pt x="44" y="0"/>
                      <a:pt x="3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3"/>
              <p:cNvSpPr/>
              <p:nvPr/>
            </p:nvSpPr>
            <p:spPr>
              <a:xfrm>
                <a:off x="3952650" y="2727225"/>
                <a:ext cx="29300" cy="28375"/>
              </a:xfrm>
              <a:custGeom>
                <a:avLst/>
                <a:gdLst/>
                <a:ahLst/>
                <a:cxnLst/>
                <a:rect l="l" t="t" r="r" b="b"/>
                <a:pathLst>
                  <a:path w="1172" h="1135" extrusionOk="0">
                    <a:moveTo>
                      <a:pt x="32" y="1"/>
                    </a:moveTo>
                    <a:cubicBezTo>
                      <a:pt x="11" y="1"/>
                      <a:pt x="0" y="34"/>
                      <a:pt x="9" y="61"/>
                    </a:cubicBezTo>
                    <a:cubicBezTo>
                      <a:pt x="319" y="442"/>
                      <a:pt x="676" y="847"/>
                      <a:pt x="1081" y="1133"/>
                    </a:cubicBezTo>
                    <a:cubicBezTo>
                      <a:pt x="1086" y="1134"/>
                      <a:pt x="1091" y="1135"/>
                      <a:pt x="1096" y="1135"/>
                    </a:cubicBezTo>
                    <a:cubicBezTo>
                      <a:pt x="1138" y="1135"/>
                      <a:pt x="1172" y="1094"/>
                      <a:pt x="1140" y="1073"/>
                    </a:cubicBezTo>
                    <a:cubicBezTo>
                      <a:pt x="842" y="668"/>
                      <a:pt x="438" y="323"/>
                      <a:pt x="57" y="13"/>
                    </a:cubicBezTo>
                    <a:cubicBezTo>
                      <a:pt x="48" y="5"/>
                      <a:pt x="40" y="1"/>
                      <a:pt x="3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3"/>
              <p:cNvSpPr/>
              <p:nvPr/>
            </p:nvSpPr>
            <p:spPr>
              <a:xfrm>
                <a:off x="3970775" y="2714700"/>
                <a:ext cx="26225" cy="25225"/>
              </a:xfrm>
              <a:custGeom>
                <a:avLst/>
                <a:gdLst/>
                <a:ahLst/>
                <a:cxnLst/>
                <a:rect l="l" t="t" r="r" b="b"/>
                <a:pathLst>
                  <a:path w="1049" h="1009" extrusionOk="0">
                    <a:moveTo>
                      <a:pt x="48" y="0"/>
                    </a:moveTo>
                    <a:cubicBezTo>
                      <a:pt x="25" y="0"/>
                      <a:pt x="0" y="30"/>
                      <a:pt x="10" y="50"/>
                    </a:cubicBezTo>
                    <a:cubicBezTo>
                      <a:pt x="272" y="407"/>
                      <a:pt x="629" y="717"/>
                      <a:pt x="963" y="991"/>
                    </a:cubicBezTo>
                    <a:cubicBezTo>
                      <a:pt x="972" y="1003"/>
                      <a:pt x="983" y="1008"/>
                      <a:pt x="993" y="1008"/>
                    </a:cubicBezTo>
                    <a:cubicBezTo>
                      <a:pt x="1023" y="1008"/>
                      <a:pt x="1049" y="966"/>
                      <a:pt x="1022" y="931"/>
                    </a:cubicBezTo>
                    <a:cubicBezTo>
                      <a:pt x="760" y="586"/>
                      <a:pt x="415" y="264"/>
                      <a:pt x="58" y="2"/>
                    </a:cubicBezTo>
                    <a:cubicBezTo>
                      <a:pt x="55" y="1"/>
                      <a:pt x="51" y="0"/>
                      <a:pt x="4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3"/>
              <p:cNvSpPr/>
              <p:nvPr/>
            </p:nvSpPr>
            <p:spPr>
              <a:xfrm>
                <a:off x="3988050" y="2701200"/>
                <a:ext cx="27350" cy="26675"/>
              </a:xfrm>
              <a:custGeom>
                <a:avLst/>
                <a:gdLst/>
                <a:ahLst/>
                <a:cxnLst/>
                <a:rect l="l" t="t" r="r" b="b"/>
                <a:pathLst>
                  <a:path w="1094" h="1067" extrusionOk="0">
                    <a:moveTo>
                      <a:pt x="38" y="0"/>
                    </a:moveTo>
                    <a:cubicBezTo>
                      <a:pt x="14" y="0"/>
                      <a:pt x="0" y="35"/>
                      <a:pt x="10" y="54"/>
                    </a:cubicBezTo>
                    <a:cubicBezTo>
                      <a:pt x="153" y="245"/>
                      <a:pt x="331" y="423"/>
                      <a:pt x="510" y="602"/>
                    </a:cubicBezTo>
                    <a:cubicBezTo>
                      <a:pt x="677" y="769"/>
                      <a:pt x="843" y="947"/>
                      <a:pt x="1034" y="1066"/>
                    </a:cubicBezTo>
                    <a:cubicBezTo>
                      <a:pt x="1070" y="1066"/>
                      <a:pt x="1093" y="1043"/>
                      <a:pt x="1081" y="1019"/>
                    </a:cubicBezTo>
                    <a:cubicBezTo>
                      <a:pt x="974" y="816"/>
                      <a:pt x="784" y="662"/>
                      <a:pt x="617" y="507"/>
                    </a:cubicBezTo>
                    <a:cubicBezTo>
                      <a:pt x="438" y="328"/>
                      <a:pt x="260" y="161"/>
                      <a:pt x="57" y="7"/>
                    </a:cubicBezTo>
                    <a:cubicBezTo>
                      <a:pt x="51" y="2"/>
                      <a:pt x="44" y="0"/>
                      <a:pt x="3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3"/>
              <p:cNvSpPr/>
              <p:nvPr/>
            </p:nvSpPr>
            <p:spPr>
              <a:xfrm>
                <a:off x="4005925" y="2688350"/>
                <a:ext cx="25550" cy="24925"/>
              </a:xfrm>
              <a:custGeom>
                <a:avLst/>
                <a:gdLst/>
                <a:ahLst/>
                <a:cxnLst/>
                <a:rect l="l" t="t" r="r" b="b"/>
                <a:pathLst>
                  <a:path w="1022" h="997" extrusionOk="0">
                    <a:moveTo>
                      <a:pt x="34" y="1"/>
                    </a:moveTo>
                    <a:cubicBezTo>
                      <a:pt x="12" y="1"/>
                      <a:pt x="0" y="26"/>
                      <a:pt x="9" y="44"/>
                    </a:cubicBezTo>
                    <a:cubicBezTo>
                      <a:pt x="140" y="223"/>
                      <a:pt x="307" y="390"/>
                      <a:pt x="474" y="556"/>
                    </a:cubicBezTo>
                    <a:cubicBezTo>
                      <a:pt x="616" y="699"/>
                      <a:pt x="783" y="902"/>
                      <a:pt x="986" y="997"/>
                    </a:cubicBezTo>
                    <a:cubicBezTo>
                      <a:pt x="1009" y="997"/>
                      <a:pt x="1021" y="985"/>
                      <a:pt x="1021" y="961"/>
                    </a:cubicBezTo>
                    <a:cubicBezTo>
                      <a:pt x="914" y="759"/>
                      <a:pt x="724" y="604"/>
                      <a:pt x="557" y="449"/>
                    </a:cubicBezTo>
                    <a:cubicBezTo>
                      <a:pt x="390" y="306"/>
                      <a:pt x="235" y="140"/>
                      <a:pt x="57" y="9"/>
                    </a:cubicBezTo>
                    <a:cubicBezTo>
                      <a:pt x="49" y="3"/>
                      <a:pt x="41" y="1"/>
                      <a:pt x="3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3"/>
              <p:cNvSpPr/>
              <p:nvPr/>
            </p:nvSpPr>
            <p:spPr>
              <a:xfrm>
                <a:off x="4021175" y="2673350"/>
                <a:ext cx="26675" cy="25650"/>
              </a:xfrm>
              <a:custGeom>
                <a:avLst/>
                <a:gdLst/>
                <a:ahLst/>
                <a:cxnLst/>
                <a:rect l="l" t="t" r="r" b="b"/>
                <a:pathLst>
                  <a:path w="1067" h="1026" extrusionOk="0">
                    <a:moveTo>
                      <a:pt x="45" y="1"/>
                    </a:moveTo>
                    <a:cubicBezTo>
                      <a:pt x="22" y="1"/>
                      <a:pt x="1" y="31"/>
                      <a:pt x="18" y="49"/>
                    </a:cubicBezTo>
                    <a:cubicBezTo>
                      <a:pt x="173" y="252"/>
                      <a:pt x="316" y="406"/>
                      <a:pt x="483" y="585"/>
                    </a:cubicBezTo>
                    <a:cubicBezTo>
                      <a:pt x="637" y="740"/>
                      <a:pt x="780" y="918"/>
                      <a:pt x="959" y="1025"/>
                    </a:cubicBezTo>
                    <a:cubicBezTo>
                      <a:pt x="1018" y="1025"/>
                      <a:pt x="1066" y="990"/>
                      <a:pt x="1030" y="942"/>
                    </a:cubicBezTo>
                    <a:cubicBezTo>
                      <a:pt x="935" y="752"/>
                      <a:pt x="757" y="609"/>
                      <a:pt x="602" y="466"/>
                    </a:cubicBezTo>
                    <a:cubicBezTo>
                      <a:pt x="435" y="311"/>
                      <a:pt x="256" y="144"/>
                      <a:pt x="66" y="13"/>
                    </a:cubicBezTo>
                    <a:cubicBezTo>
                      <a:pt x="60" y="4"/>
                      <a:pt x="52" y="1"/>
                      <a:pt x="4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3"/>
              <p:cNvSpPr/>
              <p:nvPr/>
            </p:nvSpPr>
            <p:spPr>
              <a:xfrm>
                <a:off x="4040425" y="2661100"/>
                <a:ext cx="25525" cy="25175"/>
              </a:xfrm>
              <a:custGeom>
                <a:avLst/>
                <a:gdLst/>
                <a:ahLst/>
                <a:cxnLst/>
                <a:rect l="l" t="t" r="r" b="b"/>
                <a:pathLst>
                  <a:path w="1021" h="1007" extrusionOk="0">
                    <a:moveTo>
                      <a:pt x="44" y="1"/>
                    </a:moveTo>
                    <a:cubicBezTo>
                      <a:pt x="16" y="1"/>
                      <a:pt x="0" y="30"/>
                      <a:pt x="10" y="51"/>
                    </a:cubicBezTo>
                    <a:cubicBezTo>
                      <a:pt x="165" y="230"/>
                      <a:pt x="308" y="408"/>
                      <a:pt x="475" y="575"/>
                    </a:cubicBezTo>
                    <a:cubicBezTo>
                      <a:pt x="618" y="718"/>
                      <a:pt x="772" y="896"/>
                      <a:pt x="951" y="1003"/>
                    </a:cubicBezTo>
                    <a:cubicBezTo>
                      <a:pt x="957" y="1006"/>
                      <a:pt x="964" y="1007"/>
                      <a:pt x="970" y="1007"/>
                    </a:cubicBezTo>
                    <a:cubicBezTo>
                      <a:pt x="998" y="1007"/>
                      <a:pt x="1020" y="985"/>
                      <a:pt x="1010" y="956"/>
                    </a:cubicBezTo>
                    <a:cubicBezTo>
                      <a:pt x="903" y="777"/>
                      <a:pt x="725" y="622"/>
                      <a:pt x="582" y="468"/>
                    </a:cubicBezTo>
                    <a:cubicBezTo>
                      <a:pt x="415" y="301"/>
                      <a:pt x="237" y="146"/>
                      <a:pt x="58" y="3"/>
                    </a:cubicBezTo>
                    <a:cubicBezTo>
                      <a:pt x="53" y="2"/>
                      <a:pt x="48" y="1"/>
                      <a:pt x="4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3"/>
              <p:cNvSpPr/>
              <p:nvPr/>
            </p:nvSpPr>
            <p:spPr>
              <a:xfrm>
                <a:off x="4057400" y="2648175"/>
                <a:ext cx="21400" cy="20175"/>
              </a:xfrm>
              <a:custGeom>
                <a:avLst/>
                <a:gdLst/>
                <a:ahLst/>
                <a:cxnLst/>
                <a:rect l="l" t="t" r="r" b="b"/>
                <a:pathLst>
                  <a:path w="856" h="807" extrusionOk="0">
                    <a:moveTo>
                      <a:pt x="34" y="0"/>
                    </a:moveTo>
                    <a:cubicBezTo>
                      <a:pt x="19" y="0"/>
                      <a:pt x="1" y="23"/>
                      <a:pt x="10" y="32"/>
                    </a:cubicBezTo>
                    <a:cubicBezTo>
                      <a:pt x="117" y="187"/>
                      <a:pt x="236" y="318"/>
                      <a:pt x="379" y="449"/>
                    </a:cubicBezTo>
                    <a:cubicBezTo>
                      <a:pt x="510" y="568"/>
                      <a:pt x="629" y="723"/>
                      <a:pt x="796" y="806"/>
                    </a:cubicBezTo>
                    <a:cubicBezTo>
                      <a:pt x="808" y="806"/>
                      <a:pt x="855" y="782"/>
                      <a:pt x="820" y="747"/>
                    </a:cubicBezTo>
                    <a:cubicBezTo>
                      <a:pt x="736" y="580"/>
                      <a:pt x="582" y="461"/>
                      <a:pt x="462" y="342"/>
                    </a:cubicBezTo>
                    <a:cubicBezTo>
                      <a:pt x="331" y="211"/>
                      <a:pt x="201" y="104"/>
                      <a:pt x="46" y="8"/>
                    </a:cubicBezTo>
                    <a:cubicBezTo>
                      <a:pt x="43" y="3"/>
                      <a:pt x="39" y="0"/>
                      <a:pt x="3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3"/>
              <p:cNvSpPr/>
              <p:nvPr/>
            </p:nvSpPr>
            <p:spPr>
              <a:xfrm>
                <a:off x="4074675" y="2634325"/>
                <a:ext cx="15875" cy="15100"/>
              </a:xfrm>
              <a:custGeom>
                <a:avLst/>
                <a:gdLst/>
                <a:ahLst/>
                <a:cxnLst/>
                <a:rect l="l" t="t" r="r" b="b"/>
                <a:pathLst>
                  <a:path w="635" h="604" extrusionOk="0">
                    <a:moveTo>
                      <a:pt x="43" y="0"/>
                    </a:moveTo>
                    <a:cubicBezTo>
                      <a:pt x="16" y="0"/>
                      <a:pt x="1" y="28"/>
                      <a:pt x="21" y="39"/>
                    </a:cubicBezTo>
                    <a:cubicBezTo>
                      <a:pt x="176" y="229"/>
                      <a:pt x="355" y="455"/>
                      <a:pt x="557" y="586"/>
                    </a:cubicBezTo>
                    <a:cubicBezTo>
                      <a:pt x="567" y="599"/>
                      <a:pt x="577" y="604"/>
                      <a:pt x="587" y="604"/>
                    </a:cubicBezTo>
                    <a:cubicBezTo>
                      <a:pt x="613" y="604"/>
                      <a:pt x="634" y="565"/>
                      <a:pt x="617" y="539"/>
                    </a:cubicBezTo>
                    <a:cubicBezTo>
                      <a:pt x="474" y="336"/>
                      <a:pt x="260" y="169"/>
                      <a:pt x="57" y="3"/>
                    </a:cubicBezTo>
                    <a:cubicBezTo>
                      <a:pt x="52" y="1"/>
                      <a:pt x="47" y="0"/>
                      <a:pt x="4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3"/>
              <p:cNvSpPr/>
              <p:nvPr/>
            </p:nvSpPr>
            <p:spPr>
              <a:xfrm>
                <a:off x="4091025" y="2620325"/>
                <a:ext cx="13525" cy="12600"/>
              </a:xfrm>
              <a:custGeom>
                <a:avLst/>
                <a:gdLst/>
                <a:ahLst/>
                <a:cxnLst/>
                <a:rect l="l" t="t" r="r" b="b"/>
                <a:pathLst>
                  <a:path w="541" h="504" extrusionOk="0">
                    <a:moveTo>
                      <a:pt x="40" y="0"/>
                    </a:moveTo>
                    <a:cubicBezTo>
                      <a:pt x="15" y="0"/>
                      <a:pt x="1" y="21"/>
                      <a:pt x="10" y="51"/>
                    </a:cubicBezTo>
                    <a:cubicBezTo>
                      <a:pt x="118" y="229"/>
                      <a:pt x="284" y="384"/>
                      <a:pt x="463" y="491"/>
                    </a:cubicBezTo>
                    <a:cubicBezTo>
                      <a:pt x="472" y="500"/>
                      <a:pt x="481" y="504"/>
                      <a:pt x="490" y="504"/>
                    </a:cubicBezTo>
                    <a:cubicBezTo>
                      <a:pt x="518" y="504"/>
                      <a:pt x="540" y="468"/>
                      <a:pt x="522" y="432"/>
                    </a:cubicBezTo>
                    <a:cubicBezTo>
                      <a:pt x="403" y="253"/>
                      <a:pt x="237" y="110"/>
                      <a:pt x="58" y="3"/>
                    </a:cubicBezTo>
                    <a:cubicBezTo>
                      <a:pt x="52" y="1"/>
                      <a:pt x="46" y="0"/>
                      <a:pt x="4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3"/>
              <p:cNvSpPr/>
              <p:nvPr/>
            </p:nvSpPr>
            <p:spPr>
              <a:xfrm>
                <a:off x="4109175" y="2607525"/>
                <a:ext cx="13075" cy="12900"/>
              </a:xfrm>
              <a:custGeom>
                <a:avLst/>
                <a:gdLst/>
                <a:ahLst/>
                <a:cxnLst/>
                <a:rect l="l" t="t" r="r" b="b"/>
                <a:pathLst>
                  <a:path w="523" h="516" extrusionOk="0">
                    <a:moveTo>
                      <a:pt x="44" y="1"/>
                    </a:moveTo>
                    <a:cubicBezTo>
                      <a:pt x="17" y="1"/>
                      <a:pt x="0" y="30"/>
                      <a:pt x="11" y="51"/>
                    </a:cubicBezTo>
                    <a:cubicBezTo>
                      <a:pt x="70" y="146"/>
                      <a:pt x="154" y="229"/>
                      <a:pt x="225" y="301"/>
                    </a:cubicBezTo>
                    <a:cubicBezTo>
                      <a:pt x="296" y="384"/>
                      <a:pt x="368" y="468"/>
                      <a:pt x="475" y="515"/>
                    </a:cubicBezTo>
                    <a:cubicBezTo>
                      <a:pt x="487" y="515"/>
                      <a:pt x="523" y="479"/>
                      <a:pt x="523" y="456"/>
                    </a:cubicBezTo>
                    <a:cubicBezTo>
                      <a:pt x="487" y="349"/>
                      <a:pt x="404" y="277"/>
                      <a:pt x="308" y="206"/>
                    </a:cubicBezTo>
                    <a:cubicBezTo>
                      <a:pt x="225" y="122"/>
                      <a:pt x="154" y="63"/>
                      <a:pt x="58" y="3"/>
                    </a:cubicBezTo>
                    <a:cubicBezTo>
                      <a:pt x="53" y="2"/>
                      <a:pt x="49" y="1"/>
                      <a:pt x="4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3"/>
              <p:cNvSpPr/>
              <p:nvPr/>
            </p:nvSpPr>
            <p:spPr>
              <a:xfrm>
                <a:off x="4125275" y="2593100"/>
                <a:ext cx="12075" cy="11300"/>
              </a:xfrm>
              <a:custGeom>
                <a:avLst/>
                <a:gdLst/>
                <a:ahLst/>
                <a:cxnLst/>
                <a:rect l="l" t="t" r="r" b="b"/>
                <a:pathLst>
                  <a:path w="483" h="452" extrusionOk="0">
                    <a:moveTo>
                      <a:pt x="35" y="1"/>
                    </a:moveTo>
                    <a:cubicBezTo>
                      <a:pt x="12" y="1"/>
                      <a:pt x="0" y="26"/>
                      <a:pt x="10" y="44"/>
                    </a:cubicBezTo>
                    <a:cubicBezTo>
                      <a:pt x="129" y="199"/>
                      <a:pt x="248" y="330"/>
                      <a:pt x="391" y="449"/>
                    </a:cubicBezTo>
                    <a:cubicBezTo>
                      <a:pt x="397" y="451"/>
                      <a:pt x="403" y="452"/>
                      <a:pt x="410" y="452"/>
                    </a:cubicBezTo>
                    <a:cubicBezTo>
                      <a:pt x="450" y="452"/>
                      <a:pt x="483" y="421"/>
                      <a:pt x="462" y="390"/>
                    </a:cubicBezTo>
                    <a:cubicBezTo>
                      <a:pt x="343" y="247"/>
                      <a:pt x="224" y="128"/>
                      <a:pt x="57" y="9"/>
                    </a:cubicBezTo>
                    <a:cubicBezTo>
                      <a:pt x="49" y="3"/>
                      <a:pt x="41" y="1"/>
                      <a:pt x="3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3"/>
              <p:cNvSpPr/>
              <p:nvPr/>
            </p:nvSpPr>
            <p:spPr>
              <a:xfrm>
                <a:off x="3610250" y="3028175"/>
                <a:ext cx="211075" cy="835250"/>
              </a:xfrm>
              <a:custGeom>
                <a:avLst/>
                <a:gdLst/>
                <a:ahLst/>
                <a:cxnLst/>
                <a:rect l="l" t="t" r="r" b="b"/>
                <a:pathLst>
                  <a:path w="8443" h="33410" extrusionOk="0">
                    <a:moveTo>
                      <a:pt x="4216" y="1"/>
                    </a:moveTo>
                    <a:lnTo>
                      <a:pt x="1" y="4382"/>
                    </a:lnTo>
                    <a:lnTo>
                      <a:pt x="4394" y="33410"/>
                    </a:lnTo>
                    <a:lnTo>
                      <a:pt x="8442" y="3954"/>
                    </a:lnTo>
                    <a:lnTo>
                      <a:pt x="4216"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3"/>
              <p:cNvSpPr/>
              <p:nvPr/>
            </p:nvSpPr>
            <p:spPr>
              <a:xfrm>
                <a:off x="3603125" y="3018950"/>
                <a:ext cx="224750" cy="845375"/>
              </a:xfrm>
              <a:custGeom>
                <a:avLst/>
                <a:gdLst/>
                <a:ahLst/>
                <a:cxnLst/>
                <a:rect l="l" t="t" r="r" b="b"/>
                <a:pathLst>
                  <a:path w="8990" h="33815" extrusionOk="0">
                    <a:moveTo>
                      <a:pt x="4513" y="727"/>
                    </a:moveTo>
                    <a:lnTo>
                      <a:pt x="8442" y="4418"/>
                    </a:lnTo>
                    <a:lnTo>
                      <a:pt x="4656" y="31957"/>
                    </a:lnTo>
                    <a:lnTo>
                      <a:pt x="548" y="4846"/>
                    </a:lnTo>
                    <a:lnTo>
                      <a:pt x="4513" y="727"/>
                    </a:lnTo>
                    <a:close/>
                    <a:moveTo>
                      <a:pt x="4477" y="1"/>
                    </a:moveTo>
                    <a:lnTo>
                      <a:pt x="0" y="4668"/>
                    </a:lnTo>
                    <a:lnTo>
                      <a:pt x="4405" y="33814"/>
                    </a:lnTo>
                    <a:lnTo>
                      <a:pt x="4929" y="33814"/>
                    </a:lnTo>
                    <a:lnTo>
                      <a:pt x="8977" y="4358"/>
                    </a:lnTo>
                    <a:lnTo>
                      <a:pt x="8989" y="4227"/>
                    </a:lnTo>
                    <a:lnTo>
                      <a:pt x="4477"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3"/>
              <p:cNvSpPr/>
              <p:nvPr/>
            </p:nvSpPr>
            <p:spPr>
              <a:xfrm>
                <a:off x="3698675" y="3068400"/>
                <a:ext cx="88425" cy="1750"/>
              </a:xfrm>
              <a:custGeom>
                <a:avLst/>
                <a:gdLst/>
                <a:ahLst/>
                <a:cxnLst/>
                <a:rect l="l" t="t" r="r" b="b"/>
                <a:pathLst>
                  <a:path w="3537" h="70" extrusionOk="0">
                    <a:moveTo>
                      <a:pt x="1605" y="0"/>
                    </a:moveTo>
                    <a:cubicBezTo>
                      <a:pt x="1081" y="0"/>
                      <a:pt x="557" y="7"/>
                      <a:pt x="36" y="23"/>
                    </a:cubicBezTo>
                    <a:cubicBezTo>
                      <a:pt x="31" y="21"/>
                      <a:pt x="26" y="20"/>
                      <a:pt x="23" y="20"/>
                    </a:cubicBezTo>
                    <a:cubicBezTo>
                      <a:pt x="1" y="20"/>
                      <a:pt x="5" y="47"/>
                      <a:pt x="36" y="47"/>
                    </a:cubicBezTo>
                    <a:cubicBezTo>
                      <a:pt x="557" y="63"/>
                      <a:pt x="1081" y="69"/>
                      <a:pt x="1605" y="69"/>
                    </a:cubicBezTo>
                    <a:cubicBezTo>
                      <a:pt x="2242" y="69"/>
                      <a:pt x="2879" y="60"/>
                      <a:pt x="3512" y="47"/>
                    </a:cubicBezTo>
                    <a:cubicBezTo>
                      <a:pt x="3536" y="47"/>
                      <a:pt x="3536" y="23"/>
                      <a:pt x="3512" y="23"/>
                    </a:cubicBezTo>
                    <a:cubicBezTo>
                      <a:pt x="2879" y="10"/>
                      <a:pt x="2242" y="0"/>
                      <a:pt x="160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3"/>
              <p:cNvSpPr/>
              <p:nvPr/>
            </p:nvSpPr>
            <p:spPr>
              <a:xfrm>
                <a:off x="3692425" y="3094000"/>
                <a:ext cx="94675" cy="1750"/>
              </a:xfrm>
              <a:custGeom>
                <a:avLst/>
                <a:gdLst/>
                <a:ahLst/>
                <a:cxnLst/>
                <a:rect l="l" t="t" r="r" b="b"/>
                <a:pathLst>
                  <a:path w="3787" h="70" extrusionOk="0">
                    <a:moveTo>
                      <a:pt x="1705" y="0"/>
                    </a:moveTo>
                    <a:cubicBezTo>
                      <a:pt x="1141" y="0"/>
                      <a:pt x="576" y="7"/>
                      <a:pt x="12" y="23"/>
                    </a:cubicBezTo>
                    <a:cubicBezTo>
                      <a:pt x="0" y="35"/>
                      <a:pt x="0" y="47"/>
                      <a:pt x="12" y="47"/>
                    </a:cubicBezTo>
                    <a:cubicBezTo>
                      <a:pt x="576" y="63"/>
                      <a:pt x="1141" y="69"/>
                      <a:pt x="1705" y="69"/>
                    </a:cubicBezTo>
                    <a:cubicBezTo>
                      <a:pt x="2391" y="69"/>
                      <a:pt x="3077" y="60"/>
                      <a:pt x="3762" y="47"/>
                    </a:cubicBezTo>
                    <a:cubicBezTo>
                      <a:pt x="3786" y="47"/>
                      <a:pt x="3786" y="23"/>
                      <a:pt x="3762" y="23"/>
                    </a:cubicBezTo>
                    <a:cubicBezTo>
                      <a:pt x="3077" y="10"/>
                      <a:pt x="2391" y="0"/>
                      <a:pt x="170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3"/>
              <p:cNvSpPr/>
              <p:nvPr/>
            </p:nvSpPr>
            <p:spPr>
              <a:xfrm>
                <a:off x="3707300" y="3119775"/>
                <a:ext cx="92000" cy="1875"/>
              </a:xfrm>
              <a:custGeom>
                <a:avLst/>
                <a:gdLst/>
                <a:ahLst/>
                <a:cxnLst/>
                <a:rect l="l" t="t" r="r" b="b"/>
                <a:pathLst>
                  <a:path w="3680" h="75" extrusionOk="0">
                    <a:moveTo>
                      <a:pt x="1847" y="1"/>
                    </a:moveTo>
                    <a:cubicBezTo>
                      <a:pt x="1242" y="1"/>
                      <a:pt x="637" y="10"/>
                      <a:pt x="36" y="28"/>
                    </a:cubicBezTo>
                    <a:cubicBezTo>
                      <a:pt x="0" y="28"/>
                      <a:pt x="0" y="51"/>
                      <a:pt x="36" y="51"/>
                    </a:cubicBezTo>
                    <a:cubicBezTo>
                      <a:pt x="696" y="65"/>
                      <a:pt x="1359" y="74"/>
                      <a:pt x="2024" y="74"/>
                    </a:cubicBezTo>
                    <a:cubicBezTo>
                      <a:pt x="2571" y="74"/>
                      <a:pt x="3119" y="68"/>
                      <a:pt x="3667" y="51"/>
                    </a:cubicBezTo>
                    <a:cubicBezTo>
                      <a:pt x="3679" y="51"/>
                      <a:pt x="3679" y="28"/>
                      <a:pt x="3667" y="28"/>
                    </a:cubicBezTo>
                    <a:cubicBezTo>
                      <a:pt x="3060" y="10"/>
                      <a:pt x="2453" y="1"/>
                      <a:pt x="184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3"/>
              <p:cNvSpPr/>
              <p:nvPr/>
            </p:nvSpPr>
            <p:spPr>
              <a:xfrm>
                <a:off x="3706100" y="3145450"/>
                <a:ext cx="105700" cy="1925"/>
              </a:xfrm>
              <a:custGeom>
                <a:avLst/>
                <a:gdLst/>
                <a:ahLst/>
                <a:cxnLst/>
                <a:rect l="l" t="t" r="r" b="b"/>
                <a:pathLst>
                  <a:path w="4228" h="77" extrusionOk="0">
                    <a:moveTo>
                      <a:pt x="2645" y="1"/>
                    </a:moveTo>
                    <a:cubicBezTo>
                      <a:pt x="1776" y="1"/>
                      <a:pt x="904" y="17"/>
                      <a:pt x="36" y="25"/>
                    </a:cubicBezTo>
                    <a:cubicBezTo>
                      <a:pt x="1" y="25"/>
                      <a:pt x="1" y="60"/>
                      <a:pt x="36" y="60"/>
                    </a:cubicBezTo>
                    <a:cubicBezTo>
                      <a:pt x="957" y="60"/>
                      <a:pt x="1889" y="76"/>
                      <a:pt x="2820" y="76"/>
                    </a:cubicBezTo>
                    <a:cubicBezTo>
                      <a:pt x="3286" y="76"/>
                      <a:pt x="3751" y="72"/>
                      <a:pt x="4216" y="60"/>
                    </a:cubicBezTo>
                    <a:cubicBezTo>
                      <a:pt x="4227" y="60"/>
                      <a:pt x="4227" y="25"/>
                      <a:pt x="4216" y="25"/>
                    </a:cubicBezTo>
                    <a:cubicBezTo>
                      <a:pt x="3695" y="7"/>
                      <a:pt x="3170" y="1"/>
                      <a:pt x="264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3"/>
              <p:cNvSpPr/>
              <p:nvPr/>
            </p:nvSpPr>
            <p:spPr>
              <a:xfrm>
                <a:off x="3714475" y="3171550"/>
                <a:ext cx="88100" cy="1275"/>
              </a:xfrm>
              <a:custGeom>
                <a:avLst/>
                <a:gdLst/>
                <a:ahLst/>
                <a:cxnLst/>
                <a:rect l="l" t="t" r="r" b="b"/>
                <a:pathLst>
                  <a:path w="3524" h="51" extrusionOk="0">
                    <a:moveTo>
                      <a:pt x="2037" y="1"/>
                    </a:moveTo>
                    <a:cubicBezTo>
                      <a:pt x="1366" y="1"/>
                      <a:pt x="697" y="15"/>
                      <a:pt x="23" y="28"/>
                    </a:cubicBezTo>
                    <a:cubicBezTo>
                      <a:pt x="17" y="22"/>
                      <a:pt x="12" y="20"/>
                      <a:pt x="10" y="20"/>
                    </a:cubicBezTo>
                    <a:cubicBezTo>
                      <a:pt x="1" y="20"/>
                      <a:pt x="5" y="40"/>
                      <a:pt x="23" y="40"/>
                    </a:cubicBezTo>
                    <a:cubicBezTo>
                      <a:pt x="801" y="40"/>
                      <a:pt x="1573" y="51"/>
                      <a:pt x="2348" y="51"/>
                    </a:cubicBezTo>
                    <a:cubicBezTo>
                      <a:pt x="2735" y="51"/>
                      <a:pt x="3123" y="48"/>
                      <a:pt x="3511" y="40"/>
                    </a:cubicBezTo>
                    <a:cubicBezTo>
                      <a:pt x="3523" y="40"/>
                      <a:pt x="3523" y="28"/>
                      <a:pt x="3511" y="28"/>
                    </a:cubicBezTo>
                    <a:cubicBezTo>
                      <a:pt x="3018" y="8"/>
                      <a:pt x="2527" y="1"/>
                      <a:pt x="203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3"/>
              <p:cNvSpPr/>
              <p:nvPr/>
            </p:nvSpPr>
            <p:spPr>
              <a:xfrm>
                <a:off x="3712675" y="3197025"/>
                <a:ext cx="86325" cy="2300"/>
              </a:xfrm>
              <a:custGeom>
                <a:avLst/>
                <a:gdLst/>
                <a:ahLst/>
                <a:cxnLst/>
                <a:rect l="l" t="t" r="r" b="b"/>
                <a:pathLst>
                  <a:path w="3453" h="92" extrusionOk="0">
                    <a:moveTo>
                      <a:pt x="4" y="40"/>
                    </a:moveTo>
                    <a:cubicBezTo>
                      <a:pt x="1" y="40"/>
                      <a:pt x="4" y="45"/>
                      <a:pt x="12" y="45"/>
                    </a:cubicBezTo>
                    <a:cubicBezTo>
                      <a:pt x="8" y="41"/>
                      <a:pt x="5" y="40"/>
                      <a:pt x="4" y="40"/>
                    </a:cubicBezTo>
                    <a:close/>
                    <a:moveTo>
                      <a:pt x="1554" y="0"/>
                    </a:moveTo>
                    <a:cubicBezTo>
                      <a:pt x="1038" y="0"/>
                      <a:pt x="522" y="13"/>
                      <a:pt x="12" y="45"/>
                    </a:cubicBezTo>
                    <a:cubicBezTo>
                      <a:pt x="609" y="77"/>
                      <a:pt x="1212" y="91"/>
                      <a:pt x="1816" y="91"/>
                    </a:cubicBezTo>
                    <a:cubicBezTo>
                      <a:pt x="2355" y="91"/>
                      <a:pt x="2895" y="80"/>
                      <a:pt x="3429" y="57"/>
                    </a:cubicBezTo>
                    <a:cubicBezTo>
                      <a:pt x="3452" y="57"/>
                      <a:pt x="3452" y="45"/>
                      <a:pt x="3429" y="45"/>
                    </a:cubicBezTo>
                    <a:cubicBezTo>
                      <a:pt x="2808" y="19"/>
                      <a:pt x="2180" y="0"/>
                      <a:pt x="155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3"/>
              <p:cNvSpPr/>
              <p:nvPr/>
            </p:nvSpPr>
            <p:spPr>
              <a:xfrm>
                <a:off x="3715625" y="3222250"/>
                <a:ext cx="81300" cy="2950"/>
              </a:xfrm>
              <a:custGeom>
                <a:avLst/>
                <a:gdLst/>
                <a:ahLst/>
                <a:cxnLst/>
                <a:rect l="l" t="t" r="r" b="b"/>
                <a:pathLst>
                  <a:path w="3252" h="118" extrusionOk="0">
                    <a:moveTo>
                      <a:pt x="1489" y="0"/>
                    </a:moveTo>
                    <a:cubicBezTo>
                      <a:pt x="991" y="0"/>
                      <a:pt x="493" y="16"/>
                      <a:pt x="1" y="60"/>
                    </a:cubicBezTo>
                    <a:cubicBezTo>
                      <a:pt x="486" y="103"/>
                      <a:pt x="977" y="117"/>
                      <a:pt x="1467" y="117"/>
                    </a:cubicBezTo>
                    <a:cubicBezTo>
                      <a:pt x="2060" y="117"/>
                      <a:pt x="2653" y="97"/>
                      <a:pt x="3239" y="84"/>
                    </a:cubicBezTo>
                    <a:cubicBezTo>
                      <a:pt x="3251" y="84"/>
                      <a:pt x="3251" y="48"/>
                      <a:pt x="3239" y="48"/>
                    </a:cubicBezTo>
                    <a:cubicBezTo>
                      <a:pt x="2660" y="22"/>
                      <a:pt x="2074" y="0"/>
                      <a:pt x="148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3"/>
              <p:cNvSpPr/>
              <p:nvPr/>
            </p:nvSpPr>
            <p:spPr>
              <a:xfrm>
                <a:off x="3716225" y="3248500"/>
                <a:ext cx="76825" cy="2425"/>
              </a:xfrm>
              <a:custGeom>
                <a:avLst/>
                <a:gdLst/>
                <a:ahLst/>
                <a:cxnLst/>
                <a:rect l="l" t="t" r="r" b="b"/>
                <a:pathLst>
                  <a:path w="3073" h="97" extrusionOk="0">
                    <a:moveTo>
                      <a:pt x="1050" y="1"/>
                    </a:moveTo>
                    <a:cubicBezTo>
                      <a:pt x="704" y="1"/>
                      <a:pt x="358" y="10"/>
                      <a:pt x="12" y="34"/>
                    </a:cubicBezTo>
                    <a:cubicBezTo>
                      <a:pt x="11" y="32"/>
                      <a:pt x="9" y="32"/>
                      <a:pt x="8" y="32"/>
                    </a:cubicBezTo>
                    <a:cubicBezTo>
                      <a:pt x="1" y="32"/>
                      <a:pt x="2" y="58"/>
                      <a:pt x="12" y="58"/>
                    </a:cubicBezTo>
                    <a:cubicBezTo>
                      <a:pt x="421" y="87"/>
                      <a:pt x="833" y="96"/>
                      <a:pt x="1247" y="96"/>
                    </a:cubicBezTo>
                    <a:cubicBezTo>
                      <a:pt x="1847" y="96"/>
                      <a:pt x="2450" y="77"/>
                      <a:pt x="3049" y="70"/>
                    </a:cubicBezTo>
                    <a:cubicBezTo>
                      <a:pt x="3072" y="70"/>
                      <a:pt x="3072" y="58"/>
                      <a:pt x="3049" y="58"/>
                    </a:cubicBezTo>
                    <a:cubicBezTo>
                      <a:pt x="2382" y="34"/>
                      <a:pt x="1716" y="1"/>
                      <a:pt x="105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3"/>
              <p:cNvSpPr/>
              <p:nvPr/>
            </p:nvSpPr>
            <p:spPr>
              <a:xfrm>
                <a:off x="3713550" y="3273825"/>
                <a:ext cx="75625" cy="2775"/>
              </a:xfrm>
              <a:custGeom>
                <a:avLst/>
                <a:gdLst/>
                <a:ahLst/>
                <a:cxnLst/>
                <a:rect l="l" t="t" r="r" b="b"/>
                <a:pathLst>
                  <a:path w="3025" h="111" extrusionOk="0">
                    <a:moveTo>
                      <a:pt x="1224" y="0"/>
                    </a:moveTo>
                    <a:cubicBezTo>
                      <a:pt x="820" y="0"/>
                      <a:pt x="419" y="9"/>
                      <a:pt x="24" y="33"/>
                    </a:cubicBezTo>
                    <a:cubicBezTo>
                      <a:pt x="0" y="45"/>
                      <a:pt x="0" y="69"/>
                      <a:pt x="24" y="69"/>
                    </a:cubicBezTo>
                    <a:cubicBezTo>
                      <a:pt x="437" y="99"/>
                      <a:pt x="856" y="110"/>
                      <a:pt x="1278" y="110"/>
                    </a:cubicBezTo>
                    <a:cubicBezTo>
                      <a:pt x="1854" y="110"/>
                      <a:pt x="2435" y="89"/>
                      <a:pt x="3013" y="69"/>
                    </a:cubicBezTo>
                    <a:cubicBezTo>
                      <a:pt x="3025" y="69"/>
                      <a:pt x="3025" y="33"/>
                      <a:pt x="3013" y="33"/>
                    </a:cubicBezTo>
                    <a:cubicBezTo>
                      <a:pt x="2417" y="19"/>
                      <a:pt x="1817" y="0"/>
                      <a:pt x="12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3"/>
              <p:cNvSpPr/>
              <p:nvPr/>
            </p:nvSpPr>
            <p:spPr>
              <a:xfrm>
                <a:off x="3712950" y="3299700"/>
                <a:ext cx="72050" cy="2225"/>
              </a:xfrm>
              <a:custGeom>
                <a:avLst/>
                <a:gdLst/>
                <a:ahLst/>
                <a:cxnLst/>
                <a:rect l="l" t="t" r="r" b="b"/>
                <a:pathLst>
                  <a:path w="2882" h="89" extrusionOk="0">
                    <a:moveTo>
                      <a:pt x="2033" y="0"/>
                    </a:moveTo>
                    <a:cubicBezTo>
                      <a:pt x="1360" y="0"/>
                      <a:pt x="686" y="17"/>
                      <a:pt x="12" y="34"/>
                    </a:cubicBezTo>
                    <a:cubicBezTo>
                      <a:pt x="1" y="34"/>
                      <a:pt x="1" y="82"/>
                      <a:pt x="12" y="82"/>
                    </a:cubicBezTo>
                    <a:cubicBezTo>
                      <a:pt x="330" y="86"/>
                      <a:pt x="647" y="88"/>
                      <a:pt x="965" y="88"/>
                    </a:cubicBezTo>
                    <a:cubicBezTo>
                      <a:pt x="1600" y="88"/>
                      <a:pt x="2235" y="78"/>
                      <a:pt x="2870" y="46"/>
                    </a:cubicBezTo>
                    <a:cubicBezTo>
                      <a:pt x="2882" y="46"/>
                      <a:pt x="2882" y="10"/>
                      <a:pt x="2870" y="10"/>
                    </a:cubicBezTo>
                    <a:cubicBezTo>
                      <a:pt x="2591" y="3"/>
                      <a:pt x="2312" y="0"/>
                      <a:pt x="203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3"/>
              <p:cNvSpPr/>
              <p:nvPr/>
            </p:nvSpPr>
            <p:spPr>
              <a:xfrm>
                <a:off x="3710275" y="3326075"/>
                <a:ext cx="72950" cy="3000"/>
              </a:xfrm>
              <a:custGeom>
                <a:avLst/>
                <a:gdLst/>
                <a:ahLst/>
                <a:cxnLst/>
                <a:rect l="l" t="t" r="r" b="b"/>
                <a:pathLst>
                  <a:path w="2918" h="120" extrusionOk="0">
                    <a:moveTo>
                      <a:pt x="1069" y="1"/>
                    </a:moveTo>
                    <a:cubicBezTo>
                      <a:pt x="714" y="1"/>
                      <a:pt x="361" y="6"/>
                      <a:pt x="12" y="15"/>
                    </a:cubicBezTo>
                    <a:cubicBezTo>
                      <a:pt x="11" y="13"/>
                      <a:pt x="10" y="13"/>
                      <a:pt x="9" y="13"/>
                    </a:cubicBezTo>
                    <a:cubicBezTo>
                      <a:pt x="1" y="13"/>
                      <a:pt x="2" y="50"/>
                      <a:pt x="12" y="50"/>
                    </a:cubicBezTo>
                    <a:cubicBezTo>
                      <a:pt x="723" y="68"/>
                      <a:pt x="1453" y="119"/>
                      <a:pt x="2174" y="119"/>
                    </a:cubicBezTo>
                    <a:cubicBezTo>
                      <a:pt x="2419" y="119"/>
                      <a:pt x="2664" y="113"/>
                      <a:pt x="2906" y="98"/>
                    </a:cubicBezTo>
                    <a:cubicBezTo>
                      <a:pt x="2917" y="98"/>
                      <a:pt x="2917" y="62"/>
                      <a:pt x="2906" y="62"/>
                    </a:cubicBezTo>
                    <a:cubicBezTo>
                      <a:pt x="2302" y="17"/>
                      <a:pt x="1683" y="1"/>
                      <a:pt x="106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3"/>
              <p:cNvSpPr/>
              <p:nvPr/>
            </p:nvSpPr>
            <p:spPr>
              <a:xfrm>
                <a:off x="3714750" y="3351675"/>
                <a:ext cx="63700" cy="2100"/>
              </a:xfrm>
              <a:custGeom>
                <a:avLst/>
                <a:gdLst/>
                <a:ahLst/>
                <a:cxnLst/>
                <a:rect l="l" t="t" r="r" b="b"/>
                <a:pathLst>
                  <a:path w="2548" h="84" extrusionOk="0">
                    <a:moveTo>
                      <a:pt x="377" y="0"/>
                    </a:moveTo>
                    <a:cubicBezTo>
                      <a:pt x="264" y="0"/>
                      <a:pt x="150" y="1"/>
                      <a:pt x="36" y="3"/>
                    </a:cubicBezTo>
                    <a:cubicBezTo>
                      <a:pt x="0" y="3"/>
                      <a:pt x="0" y="50"/>
                      <a:pt x="36" y="50"/>
                    </a:cubicBezTo>
                    <a:cubicBezTo>
                      <a:pt x="520" y="71"/>
                      <a:pt x="1004" y="84"/>
                      <a:pt x="1489" y="84"/>
                    </a:cubicBezTo>
                    <a:cubicBezTo>
                      <a:pt x="1838" y="84"/>
                      <a:pt x="2187" y="77"/>
                      <a:pt x="2536" y="62"/>
                    </a:cubicBezTo>
                    <a:cubicBezTo>
                      <a:pt x="2548" y="62"/>
                      <a:pt x="2548" y="50"/>
                      <a:pt x="2536" y="50"/>
                    </a:cubicBezTo>
                    <a:cubicBezTo>
                      <a:pt x="1817" y="30"/>
                      <a:pt x="1097" y="0"/>
                      <a:pt x="37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3"/>
              <p:cNvSpPr/>
              <p:nvPr/>
            </p:nvSpPr>
            <p:spPr>
              <a:xfrm>
                <a:off x="3698375" y="3377325"/>
                <a:ext cx="75625" cy="2375"/>
              </a:xfrm>
              <a:custGeom>
                <a:avLst/>
                <a:gdLst/>
                <a:ahLst/>
                <a:cxnLst/>
                <a:rect l="l" t="t" r="r" b="b"/>
                <a:pathLst>
                  <a:path w="3025" h="95" extrusionOk="0">
                    <a:moveTo>
                      <a:pt x="1512" y="1"/>
                    </a:moveTo>
                    <a:cubicBezTo>
                      <a:pt x="1012" y="1"/>
                      <a:pt x="512" y="13"/>
                      <a:pt x="12" y="36"/>
                    </a:cubicBezTo>
                    <a:cubicBezTo>
                      <a:pt x="11" y="35"/>
                      <a:pt x="10" y="35"/>
                      <a:pt x="9" y="35"/>
                    </a:cubicBezTo>
                    <a:cubicBezTo>
                      <a:pt x="0" y="35"/>
                      <a:pt x="1" y="72"/>
                      <a:pt x="12" y="72"/>
                    </a:cubicBezTo>
                    <a:cubicBezTo>
                      <a:pt x="464" y="88"/>
                      <a:pt x="915" y="95"/>
                      <a:pt x="1366" y="95"/>
                    </a:cubicBezTo>
                    <a:cubicBezTo>
                      <a:pt x="1915" y="95"/>
                      <a:pt x="2464" y="85"/>
                      <a:pt x="3012" y="72"/>
                    </a:cubicBezTo>
                    <a:cubicBezTo>
                      <a:pt x="3024" y="72"/>
                      <a:pt x="3024" y="36"/>
                      <a:pt x="3012" y="36"/>
                    </a:cubicBezTo>
                    <a:cubicBezTo>
                      <a:pt x="2512" y="13"/>
                      <a:pt x="2012" y="1"/>
                      <a:pt x="15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3"/>
              <p:cNvSpPr/>
              <p:nvPr/>
            </p:nvSpPr>
            <p:spPr>
              <a:xfrm>
                <a:off x="3710575" y="3403100"/>
                <a:ext cx="60750" cy="2325"/>
              </a:xfrm>
              <a:custGeom>
                <a:avLst/>
                <a:gdLst/>
                <a:ahLst/>
                <a:cxnLst/>
                <a:rect l="l" t="t" r="r" b="b"/>
                <a:pathLst>
                  <a:path w="2430" h="93" extrusionOk="0">
                    <a:moveTo>
                      <a:pt x="1104" y="1"/>
                    </a:moveTo>
                    <a:cubicBezTo>
                      <a:pt x="744" y="1"/>
                      <a:pt x="383" y="7"/>
                      <a:pt x="24" y="17"/>
                    </a:cubicBezTo>
                    <a:cubicBezTo>
                      <a:pt x="0" y="17"/>
                      <a:pt x="0" y="65"/>
                      <a:pt x="24" y="65"/>
                    </a:cubicBezTo>
                    <a:cubicBezTo>
                      <a:pt x="478" y="79"/>
                      <a:pt x="935" y="93"/>
                      <a:pt x="1397" y="93"/>
                    </a:cubicBezTo>
                    <a:cubicBezTo>
                      <a:pt x="1735" y="93"/>
                      <a:pt x="2075" y="85"/>
                      <a:pt x="2417" y="65"/>
                    </a:cubicBezTo>
                    <a:cubicBezTo>
                      <a:pt x="2429" y="65"/>
                      <a:pt x="2429" y="53"/>
                      <a:pt x="2417" y="29"/>
                    </a:cubicBezTo>
                    <a:cubicBezTo>
                      <a:pt x="1985" y="10"/>
                      <a:pt x="1545" y="1"/>
                      <a:pt x="110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3"/>
              <p:cNvSpPr/>
              <p:nvPr/>
            </p:nvSpPr>
            <p:spPr>
              <a:xfrm>
                <a:off x="3714150" y="3454125"/>
                <a:ext cx="50025" cy="2200"/>
              </a:xfrm>
              <a:custGeom>
                <a:avLst/>
                <a:gdLst/>
                <a:ahLst/>
                <a:cxnLst/>
                <a:rect l="l" t="t" r="r" b="b"/>
                <a:pathLst>
                  <a:path w="2001" h="88" extrusionOk="0">
                    <a:moveTo>
                      <a:pt x="1331" y="1"/>
                    </a:moveTo>
                    <a:cubicBezTo>
                      <a:pt x="891" y="1"/>
                      <a:pt x="449" y="16"/>
                      <a:pt x="12" y="48"/>
                    </a:cubicBezTo>
                    <a:cubicBezTo>
                      <a:pt x="0" y="48"/>
                      <a:pt x="0" y="72"/>
                      <a:pt x="12" y="72"/>
                    </a:cubicBezTo>
                    <a:cubicBezTo>
                      <a:pt x="211" y="83"/>
                      <a:pt x="411" y="87"/>
                      <a:pt x="612" y="87"/>
                    </a:cubicBezTo>
                    <a:cubicBezTo>
                      <a:pt x="1071" y="87"/>
                      <a:pt x="1533" y="65"/>
                      <a:pt x="1989" y="48"/>
                    </a:cubicBezTo>
                    <a:cubicBezTo>
                      <a:pt x="2000" y="48"/>
                      <a:pt x="2000" y="12"/>
                      <a:pt x="1989" y="12"/>
                    </a:cubicBezTo>
                    <a:cubicBezTo>
                      <a:pt x="1770" y="5"/>
                      <a:pt x="1551" y="1"/>
                      <a:pt x="133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3"/>
              <p:cNvSpPr/>
              <p:nvPr/>
            </p:nvSpPr>
            <p:spPr>
              <a:xfrm>
                <a:off x="3714750" y="3428500"/>
                <a:ext cx="53000" cy="2300"/>
              </a:xfrm>
              <a:custGeom>
                <a:avLst/>
                <a:gdLst/>
                <a:ahLst/>
                <a:cxnLst/>
                <a:rect l="l" t="t" r="r" b="b"/>
                <a:pathLst>
                  <a:path w="2120" h="92" extrusionOk="0">
                    <a:moveTo>
                      <a:pt x="821" y="1"/>
                    </a:moveTo>
                    <a:cubicBezTo>
                      <a:pt x="558" y="1"/>
                      <a:pt x="295" y="4"/>
                      <a:pt x="36" y="14"/>
                    </a:cubicBezTo>
                    <a:cubicBezTo>
                      <a:pt x="0" y="25"/>
                      <a:pt x="0" y="73"/>
                      <a:pt x="36" y="73"/>
                    </a:cubicBezTo>
                    <a:cubicBezTo>
                      <a:pt x="285" y="86"/>
                      <a:pt x="538" y="91"/>
                      <a:pt x="791" y="91"/>
                    </a:cubicBezTo>
                    <a:cubicBezTo>
                      <a:pt x="1228" y="91"/>
                      <a:pt x="1666" y="76"/>
                      <a:pt x="2096" y="61"/>
                    </a:cubicBezTo>
                    <a:cubicBezTo>
                      <a:pt x="2119" y="61"/>
                      <a:pt x="2119" y="25"/>
                      <a:pt x="2096" y="25"/>
                    </a:cubicBezTo>
                    <a:cubicBezTo>
                      <a:pt x="1676" y="11"/>
                      <a:pt x="1248" y="1"/>
                      <a:pt x="82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3"/>
              <p:cNvSpPr/>
              <p:nvPr/>
            </p:nvSpPr>
            <p:spPr>
              <a:xfrm>
                <a:off x="3715625" y="3479825"/>
                <a:ext cx="45275" cy="2325"/>
              </a:xfrm>
              <a:custGeom>
                <a:avLst/>
                <a:gdLst/>
                <a:ahLst/>
                <a:cxnLst/>
                <a:rect l="l" t="t" r="r" b="b"/>
                <a:pathLst>
                  <a:path w="1811" h="93" extrusionOk="0">
                    <a:moveTo>
                      <a:pt x="843" y="1"/>
                    </a:moveTo>
                    <a:cubicBezTo>
                      <a:pt x="566" y="1"/>
                      <a:pt x="289" y="10"/>
                      <a:pt x="13" y="32"/>
                    </a:cubicBezTo>
                    <a:cubicBezTo>
                      <a:pt x="1" y="44"/>
                      <a:pt x="1" y="80"/>
                      <a:pt x="13" y="80"/>
                    </a:cubicBezTo>
                    <a:cubicBezTo>
                      <a:pt x="224" y="88"/>
                      <a:pt x="434" y="92"/>
                      <a:pt x="645" y="92"/>
                    </a:cubicBezTo>
                    <a:cubicBezTo>
                      <a:pt x="1030" y="92"/>
                      <a:pt x="1414" y="79"/>
                      <a:pt x="1799" y="56"/>
                    </a:cubicBezTo>
                    <a:cubicBezTo>
                      <a:pt x="1810" y="56"/>
                      <a:pt x="1810" y="32"/>
                      <a:pt x="1799" y="32"/>
                    </a:cubicBezTo>
                    <a:cubicBezTo>
                      <a:pt x="1480" y="13"/>
                      <a:pt x="1161" y="1"/>
                      <a:pt x="84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3"/>
              <p:cNvSpPr/>
              <p:nvPr/>
            </p:nvSpPr>
            <p:spPr>
              <a:xfrm>
                <a:off x="3715925" y="3505750"/>
                <a:ext cx="40500" cy="2425"/>
              </a:xfrm>
              <a:custGeom>
                <a:avLst/>
                <a:gdLst/>
                <a:ahLst/>
                <a:cxnLst/>
                <a:rect l="l" t="t" r="r" b="b"/>
                <a:pathLst>
                  <a:path w="1620" h="97" extrusionOk="0">
                    <a:moveTo>
                      <a:pt x="1027" y="1"/>
                    </a:moveTo>
                    <a:cubicBezTo>
                      <a:pt x="692" y="1"/>
                      <a:pt x="356" y="16"/>
                      <a:pt x="24" y="31"/>
                    </a:cubicBezTo>
                    <a:cubicBezTo>
                      <a:pt x="1" y="31"/>
                      <a:pt x="1" y="79"/>
                      <a:pt x="24" y="79"/>
                    </a:cubicBezTo>
                    <a:cubicBezTo>
                      <a:pt x="207" y="91"/>
                      <a:pt x="391" y="96"/>
                      <a:pt x="576" y="96"/>
                    </a:cubicBezTo>
                    <a:cubicBezTo>
                      <a:pt x="920" y="96"/>
                      <a:pt x="1267" y="78"/>
                      <a:pt x="1608" y="55"/>
                    </a:cubicBezTo>
                    <a:cubicBezTo>
                      <a:pt x="1620" y="55"/>
                      <a:pt x="1620" y="19"/>
                      <a:pt x="1608" y="19"/>
                    </a:cubicBezTo>
                    <a:cubicBezTo>
                      <a:pt x="1415" y="6"/>
                      <a:pt x="1221" y="1"/>
                      <a:pt x="102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3"/>
              <p:cNvSpPr/>
              <p:nvPr/>
            </p:nvSpPr>
            <p:spPr>
              <a:xfrm>
                <a:off x="3710275" y="3531675"/>
                <a:ext cx="43175" cy="2450"/>
              </a:xfrm>
              <a:custGeom>
                <a:avLst/>
                <a:gdLst/>
                <a:ahLst/>
                <a:cxnLst/>
                <a:rect l="l" t="t" r="r" b="b"/>
                <a:pathLst>
                  <a:path w="1727" h="98" extrusionOk="0">
                    <a:moveTo>
                      <a:pt x="859" y="0"/>
                    </a:moveTo>
                    <a:cubicBezTo>
                      <a:pt x="572" y="0"/>
                      <a:pt x="286" y="12"/>
                      <a:pt x="12" y="42"/>
                    </a:cubicBezTo>
                    <a:cubicBezTo>
                      <a:pt x="0" y="42"/>
                      <a:pt x="0" y="54"/>
                      <a:pt x="12" y="66"/>
                    </a:cubicBezTo>
                    <a:cubicBezTo>
                      <a:pt x="229" y="89"/>
                      <a:pt x="452" y="97"/>
                      <a:pt x="674" y="97"/>
                    </a:cubicBezTo>
                    <a:cubicBezTo>
                      <a:pt x="1026" y="97"/>
                      <a:pt x="1380" y="76"/>
                      <a:pt x="1715" y="54"/>
                    </a:cubicBezTo>
                    <a:cubicBezTo>
                      <a:pt x="1727" y="54"/>
                      <a:pt x="1727" y="30"/>
                      <a:pt x="1715" y="30"/>
                    </a:cubicBezTo>
                    <a:cubicBezTo>
                      <a:pt x="1435" y="12"/>
                      <a:pt x="1146" y="0"/>
                      <a:pt x="85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3"/>
              <p:cNvSpPr/>
              <p:nvPr/>
            </p:nvSpPr>
            <p:spPr>
              <a:xfrm>
                <a:off x="3708775" y="3557375"/>
                <a:ext cx="40525" cy="2550"/>
              </a:xfrm>
              <a:custGeom>
                <a:avLst/>
                <a:gdLst/>
                <a:ahLst/>
                <a:cxnLst/>
                <a:rect l="l" t="t" r="r" b="b"/>
                <a:pathLst>
                  <a:path w="1621" h="102" extrusionOk="0">
                    <a:moveTo>
                      <a:pt x="868" y="0"/>
                    </a:moveTo>
                    <a:cubicBezTo>
                      <a:pt x="581" y="0"/>
                      <a:pt x="294" y="12"/>
                      <a:pt x="13" y="38"/>
                    </a:cubicBezTo>
                    <a:cubicBezTo>
                      <a:pt x="1" y="38"/>
                      <a:pt x="1" y="73"/>
                      <a:pt x="13" y="73"/>
                    </a:cubicBezTo>
                    <a:cubicBezTo>
                      <a:pt x="193" y="94"/>
                      <a:pt x="375" y="102"/>
                      <a:pt x="559" y="102"/>
                    </a:cubicBezTo>
                    <a:cubicBezTo>
                      <a:pt x="910" y="102"/>
                      <a:pt x="1264" y="73"/>
                      <a:pt x="1608" y="50"/>
                    </a:cubicBezTo>
                    <a:cubicBezTo>
                      <a:pt x="1620" y="50"/>
                      <a:pt x="1620" y="26"/>
                      <a:pt x="1608" y="26"/>
                    </a:cubicBezTo>
                    <a:cubicBezTo>
                      <a:pt x="1365" y="9"/>
                      <a:pt x="1117" y="0"/>
                      <a:pt x="86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3"/>
              <p:cNvSpPr/>
              <p:nvPr/>
            </p:nvSpPr>
            <p:spPr>
              <a:xfrm>
                <a:off x="3708200" y="3583100"/>
                <a:ext cx="40500" cy="2525"/>
              </a:xfrm>
              <a:custGeom>
                <a:avLst/>
                <a:gdLst/>
                <a:ahLst/>
                <a:cxnLst/>
                <a:rect l="l" t="t" r="r" b="b"/>
                <a:pathLst>
                  <a:path w="1620" h="101" extrusionOk="0">
                    <a:moveTo>
                      <a:pt x="656" y="0"/>
                    </a:moveTo>
                    <a:cubicBezTo>
                      <a:pt x="440" y="0"/>
                      <a:pt x="224" y="9"/>
                      <a:pt x="12" y="33"/>
                    </a:cubicBezTo>
                    <a:cubicBezTo>
                      <a:pt x="0" y="33"/>
                      <a:pt x="0" y="68"/>
                      <a:pt x="12" y="68"/>
                    </a:cubicBezTo>
                    <a:cubicBezTo>
                      <a:pt x="224" y="92"/>
                      <a:pt x="440" y="101"/>
                      <a:pt x="656" y="101"/>
                    </a:cubicBezTo>
                    <a:cubicBezTo>
                      <a:pt x="975" y="101"/>
                      <a:pt x="1295" y="83"/>
                      <a:pt x="1607" y="68"/>
                    </a:cubicBezTo>
                    <a:cubicBezTo>
                      <a:pt x="1619" y="68"/>
                      <a:pt x="1619" y="33"/>
                      <a:pt x="1607" y="33"/>
                    </a:cubicBezTo>
                    <a:cubicBezTo>
                      <a:pt x="1295" y="18"/>
                      <a:pt x="975" y="0"/>
                      <a:pt x="65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3"/>
              <p:cNvSpPr/>
              <p:nvPr/>
            </p:nvSpPr>
            <p:spPr>
              <a:xfrm>
                <a:off x="3702525" y="3608750"/>
                <a:ext cx="40800" cy="2450"/>
              </a:xfrm>
              <a:custGeom>
                <a:avLst/>
                <a:gdLst/>
                <a:ahLst/>
                <a:cxnLst/>
                <a:rect l="l" t="t" r="r" b="b"/>
                <a:pathLst>
                  <a:path w="1632" h="98" extrusionOk="0">
                    <a:moveTo>
                      <a:pt x="610" y="0"/>
                    </a:moveTo>
                    <a:cubicBezTo>
                      <a:pt x="413" y="0"/>
                      <a:pt x="217" y="6"/>
                      <a:pt x="25" y="19"/>
                    </a:cubicBezTo>
                    <a:cubicBezTo>
                      <a:pt x="1" y="42"/>
                      <a:pt x="1" y="66"/>
                      <a:pt x="25" y="66"/>
                    </a:cubicBezTo>
                    <a:cubicBezTo>
                      <a:pt x="268" y="88"/>
                      <a:pt x="517" y="98"/>
                      <a:pt x="766" y="98"/>
                    </a:cubicBezTo>
                    <a:cubicBezTo>
                      <a:pt x="1053" y="98"/>
                      <a:pt x="1340" y="85"/>
                      <a:pt x="1620" y="66"/>
                    </a:cubicBezTo>
                    <a:cubicBezTo>
                      <a:pt x="1632" y="66"/>
                      <a:pt x="1632" y="31"/>
                      <a:pt x="1620" y="31"/>
                    </a:cubicBezTo>
                    <a:cubicBezTo>
                      <a:pt x="1289" y="16"/>
                      <a:pt x="948" y="0"/>
                      <a:pt x="61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3"/>
              <p:cNvSpPr/>
              <p:nvPr/>
            </p:nvSpPr>
            <p:spPr>
              <a:xfrm>
                <a:off x="3707300" y="3634625"/>
                <a:ext cx="32775" cy="2425"/>
              </a:xfrm>
              <a:custGeom>
                <a:avLst/>
                <a:gdLst/>
                <a:ahLst/>
                <a:cxnLst/>
                <a:rect l="l" t="t" r="r" b="b"/>
                <a:pathLst>
                  <a:path w="1311" h="97" extrusionOk="0">
                    <a:moveTo>
                      <a:pt x="613" y="0"/>
                    </a:moveTo>
                    <a:cubicBezTo>
                      <a:pt x="414" y="0"/>
                      <a:pt x="219" y="9"/>
                      <a:pt x="36" y="31"/>
                    </a:cubicBezTo>
                    <a:cubicBezTo>
                      <a:pt x="0" y="43"/>
                      <a:pt x="0" y="79"/>
                      <a:pt x="36" y="79"/>
                    </a:cubicBezTo>
                    <a:cubicBezTo>
                      <a:pt x="181" y="92"/>
                      <a:pt x="330" y="97"/>
                      <a:pt x="478" y="97"/>
                    </a:cubicBezTo>
                    <a:cubicBezTo>
                      <a:pt x="756" y="97"/>
                      <a:pt x="1034" y="79"/>
                      <a:pt x="1298" y="55"/>
                    </a:cubicBezTo>
                    <a:cubicBezTo>
                      <a:pt x="1310" y="55"/>
                      <a:pt x="1310" y="31"/>
                      <a:pt x="1298" y="31"/>
                    </a:cubicBezTo>
                    <a:cubicBezTo>
                      <a:pt x="1075" y="12"/>
                      <a:pt x="842" y="0"/>
                      <a:pt x="61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3"/>
              <p:cNvSpPr/>
              <p:nvPr/>
            </p:nvSpPr>
            <p:spPr>
              <a:xfrm>
                <a:off x="3713250" y="3660650"/>
                <a:ext cx="23825" cy="1825"/>
              </a:xfrm>
              <a:custGeom>
                <a:avLst/>
                <a:gdLst/>
                <a:ahLst/>
                <a:cxnLst/>
                <a:rect l="l" t="t" r="r" b="b"/>
                <a:pathLst>
                  <a:path w="953" h="73" extrusionOk="0">
                    <a:moveTo>
                      <a:pt x="418" y="1"/>
                    </a:moveTo>
                    <a:cubicBezTo>
                      <a:pt x="290" y="1"/>
                      <a:pt x="162" y="4"/>
                      <a:pt x="36" y="14"/>
                    </a:cubicBezTo>
                    <a:cubicBezTo>
                      <a:pt x="0" y="26"/>
                      <a:pt x="0" y="62"/>
                      <a:pt x="36" y="62"/>
                    </a:cubicBezTo>
                    <a:cubicBezTo>
                      <a:pt x="128" y="69"/>
                      <a:pt x="222" y="72"/>
                      <a:pt x="316" y="72"/>
                    </a:cubicBezTo>
                    <a:cubicBezTo>
                      <a:pt x="525" y="72"/>
                      <a:pt x="736" y="58"/>
                      <a:pt x="941" y="50"/>
                    </a:cubicBezTo>
                    <a:cubicBezTo>
                      <a:pt x="953" y="50"/>
                      <a:pt x="953" y="14"/>
                      <a:pt x="941" y="14"/>
                    </a:cubicBezTo>
                    <a:cubicBezTo>
                      <a:pt x="769" y="7"/>
                      <a:pt x="593" y="1"/>
                      <a:pt x="41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3"/>
              <p:cNvSpPr/>
              <p:nvPr/>
            </p:nvSpPr>
            <p:spPr>
              <a:xfrm>
                <a:off x="3715625" y="3686625"/>
                <a:ext cx="18775" cy="1900"/>
              </a:xfrm>
              <a:custGeom>
                <a:avLst/>
                <a:gdLst/>
                <a:ahLst/>
                <a:cxnLst/>
                <a:rect l="l" t="t" r="r" b="b"/>
                <a:pathLst>
                  <a:path w="751" h="76" extrusionOk="0">
                    <a:moveTo>
                      <a:pt x="411" y="1"/>
                    </a:moveTo>
                    <a:cubicBezTo>
                      <a:pt x="277" y="1"/>
                      <a:pt x="143" y="10"/>
                      <a:pt x="13" y="23"/>
                    </a:cubicBezTo>
                    <a:cubicBezTo>
                      <a:pt x="1" y="23"/>
                      <a:pt x="1" y="47"/>
                      <a:pt x="13" y="59"/>
                    </a:cubicBezTo>
                    <a:cubicBezTo>
                      <a:pt x="120" y="70"/>
                      <a:pt x="229" y="75"/>
                      <a:pt x="339" y="75"/>
                    </a:cubicBezTo>
                    <a:cubicBezTo>
                      <a:pt x="473" y="75"/>
                      <a:pt x="608" y="67"/>
                      <a:pt x="739" y="47"/>
                    </a:cubicBezTo>
                    <a:cubicBezTo>
                      <a:pt x="751" y="47"/>
                      <a:pt x="751" y="23"/>
                      <a:pt x="739" y="23"/>
                    </a:cubicBezTo>
                    <a:cubicBezTo>
                      <a:pt x="631" y="7"/>
                      <a:pt x="522" y="1"/>
                      <a:pt x="41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3"/>
              <p:cNvSpPr/>
              <p:nvPr/>
            </p:nvSpPr>
            <p:spPr>
              <a:xfrm>
                <a:off x="3711175" y="3712175"/>
                <a:ext cx="19650" cy="2275"/>
              </a:xfrm>
              <a:custGeom>
                <a:avLst/>
                <a:gdLst/>
                <a:ahLst/>
                <a:cxnLst/>
                <a:rect l="l" t="t" r="r" b="b"/>
                <a:pathLst>
                  <a:path w="786" h="91" extrusionOk="0">
                    <a:moveTo>
                      <a:pt x="305" y="1"/>
                    </a:moveTo>
                    <a:cubicBezTo>
                      <a:pt x="209" y="1"/>
                      <a:pt x="114" y="7"/>
                      <a:pt x="24" y="25"/>
                    </a:cubicBezTo>
                    <a:cubicBezTo>
                      <a:pt x="0" y="25"/>
                      <a:pt x="0" y="73"/>
                      <a:pt x="24" y="73"/>
                    </a:cubicBezTo>
                    <a:cubicBezTo>
                      <a:pt x="107" y="85"/>
                      <a:pt x="191" y="90"/>
                      <a:pt x="277" y="90"/>
                    </a:cubicBezTo>
                    <a:cubicBezTo>
                      <a:pt x="438" y="90"/>
                      <a:pt x="603" y="72"/>
                      <a:pt x="774" y="49"/>
                    </a:cubicBezTo>
                    <a:cubicBezTo>
                      <a:pt x="786" y="49"/>
                      <a:pt x="786" y="25"/>
                      <a:pt x="774" y="25"/>
                    </a:cubicBezTo>
                    <a:cubicBezTo>
                      <a:pt x="626" y="18"/>
                      <a:pt x="464" y="1"/>
                      <a:pt x="30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3"/>
              <p:cNvSpPr/>
              <p:nvPr/>
            </p:nvSpPr>
            <p:spPr>
              <a:xfrm>
                <a:off x="3711775" y="3738450"/>
                <a:ext cx="16675" cy="1375"/>
              </a:xfrm>
              <a:custGeom>
                <a:avLst/>
                <a:gdLst/>
                <a:ahLst/>
                <a:cxnLst/>
                <a:rect l="l" t="t" r="r" b="b"/>
                <a:pathLst>
                  <a:path w="667" h="55" extrusionOk="0">
                    <a:moveTo>
                      <a:pt x="329" y="1"/>
                    </a:moveTo>
                    <a:cubicBezTo>
                      <a:pt x="223" y="1"/>
                      <a:pt x="119" y="4"/>
                      <a:pt x="12" y="10"/>
                    </a:cubicBezTo>
                    <a:cubicBezTo>
                      <a:pt x="11" y="9"/>
                      <a:pt x="9" y="8"/>
                      <a:pt x="8" y="8"/>
                    </a:cubicBezTo>
                    <a:cubicBezTo>
                      <a:pt x="0" y="8"/>
                      <a:pt x="1" y="46"/>
                      <a:pt x="12" y="46"/>
                    </a:cubicBezTo>
                    <a:cubicBezTo>
                      <a:pt x="125" y="52"/>
                      <a:pt x="235" y="55"/>
                      <a:pt x="342" y="55"/>
                    </a:cubicBezTo>
                    <a:cubicBezTo>
                      <a:pt x="449" y="55"/>
                      <a:pt x="554" y="52"/>
                      <a:pt x="655" y="46"/>
                    </a:cubicBezTo>
                    <a:cubicBezTo>
                      <a:pt x="667" y="46"/>
                      <a:pt x="667" y="10"/>
                      <a:pt x="655" y="10"/>
                    </a:cubicBezTo>
                    <a:cubicBezTo>
                      <a:pt x="542" y="4"/>
                      <a:pt x="435" y="1"/>
                      <a:pt x="32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3"/>
              <p:cNvSpPr/>
              <p:nvPr/>
            </p:nvSpPr>
            <p:spPr>
              <a:xfrm>
                <a:off x="3814150" y="2493900"/>
                <a:ext cx="38725" cy="38700"/>
              </a:xfrm>
              <a:custGeom>
                <a:avLst/>
                <a:gdLst/>
                <a:ahLst/>
                <a:cxnLst/>
                <a:rect l="l" t="t" r="r" b="b"/>
                <a:pathLst>
                  <a:path w="1549" h="1548" extrusionOk="0">
                    <a:moveTo>
                      <a:pt x="775" y="0"/>
                    </a:moveTo>
                    <a:cubicBezTo>
                      <a:pt x="346" y="0"/>
                      <a:pt x="1" y="345"/>
                      <a:pt x="1" y="774"/>
                    </a:cubicBezTo>
                    <a:cubicBezTo>
                      <a:pt x="1" y="1203"/>
                      <a:pt x="334" y="1548"/>
                      <a:pt x="775" y="1548"/>
                    </a:cubicBezTo>
                    <a:cubicBezTo>
                      <a:pt x="1203" y="1548"/>
                      <a:pt x="1549" y="1203"/>
                      <a:pt x="1549" y="774"/>
                    </a:cubicBezTo>
                    <a:cubicBezTo>
                      <a:pt x="1549" y="345"/>
                      <a:pt x="1203" y="0"/>
                      <a:pt x="77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3"/>
              <p:cNvSpPr/>
              <p:nvPr/>
            </p:nvSpPr>
            <p:spPr>
              <a:xfrm>
                <a:off x="3802550" y="2525150"/>
                <a:ext cx="32775" cy="122950"/>
              </a:xfrm>
              <a:custGeom>
                <a:avLst/>
                <a:gdLst/>
                <a:ahLst/>
                <a:cxnLst/>
                <a:rect l="l" t="t" r="r" b="b"/>
                <a:pathLst>
                  <a:path w="1311" h="4918" extrusionOk="0">
                    <a:moveTo>
                      <a:pt x="977" y="0"/>
                    </a:moveTo>
                    <a:lnTo>
                      <a:pt x="0" y="4846"/>
                    </a:lnTo>
                    <a:lnTo>
                      <a:pt x="334" y="4917"/>
                    </a:lnTo>
                    <a:lnTo>
                      <a:pt x="1310" y="72"/>
                    </a:lnTo>
                    <a:lnTo>
                      <a:pt x="977"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3"/>
              <p:cNvSpPr/>
              <p:nvPr/>
            </p:nvSpPr>
            <p:spPr>
              <a:xfrm>
                <a:off x="3969225" y="2561650"/>
                <a:ext cx="43500" cy="38750"/>
              </a:xfrm>
              <a:custGeom>
                <a:avLst/>
                <a:gdLst/>
                <a:ahLst/>
                <a:cxnLst/>
                <a:rect l="l" t="t" r="r" b="b"/>
                <a:pathLst>
                  <a:path w="1740" h="1550" extrusionOk="0">
                    <a:moveTo>
                      <a:pt x="871" y="1"/>
                    </a:moveTo>
                    <a:cubicBezTo>
                      <a:pt x="548" y="1"/>
                      <a:pt x="246" y="197"/>
                      <a:pt x="132" y="529"/>
                    </a:cubicBezTo>
                    <a:cubicBezTo>
                      <a:pt x="1" y="933"/>
                      <a:pt x="215" y="1386"/>
                      <a:pt x="632" y="1517"/>
                    </a:cubicBezTo>
                    <a:cubicBezTo>
                      <a:pt x="710" y="1539"/>
                      <a:pt x="788" y="1550"/>
                      <a:pt x="864" y="1550"/>
                    </a:cubicBezTo>
                    <a:cubicBezTo>
                      <a:pt x="1198" y="1550"/>
                      <a:pt x="1502" y="1348"/>
                      <a:pt x="1608" y="1029"/>
                    </a:cubicBezTo>
                    <a:cubicBezTo>
                      <a:pt x="1739" y="624"/>
                      <a:pt x="1537" y="171"/>
                      <a:pt x="1120" y="40"/>
                    </a:cubicBezTo>
                    <a:cubicBezTo>
                      <a:pt x="1038" y="14"/>
                      <a:pt x="954" y="1"/>
                      <a:pt x="87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3"/>
              <p:cNvSpPr/>
              <p:nvPr/>
            </p:nvSpPr>
            <p:spPr>
              <a:xfrm>
                <a:off x="3919525" y="2588250"/>
                <a:ext cx="71450" cy="110750"/>
              </a:xfrm>
              <a:custGeom>
                <a:avLst/>
                <a:gdLst/>
                <a:ahLst/>
                <a:cxnLst/>
                <a:rect l="l" t="t" r="r" b="b"/>
                <a:pathLst>
                  <a:path w="2858" h="4430" extrusionOk="0">
                    <a:moveTo>
                      <a:pt x="2572" y="0"/>
                    </a:moveTo>
                    <a:lnTo>
                      <a:pt x="1" y="4263"/>
                    </a:lnTo>
                    <a:lnTo>
                      <a:pt x="298" y="4429"/>
                    </a:lnTo>
                    <a:lnTo>
                      <a:pt x="2858" y="179"/>
                    </a:lnTo>
                    <a:lnTo>
                      <a:pt x="2572"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3"/>
              <p:cNvSpPr/>
              <p:nvPr/>
            </p:nvSpPr>
            <p:spPr>
              <a:xfrm>
                <a:off x="3409350" y="2564550"/>
                <a:ext cx="42875" cy="39075"/>
              </a:xfrm>
              <a:custGeom>
                <a:avLst/>
                <a:gdLst/>
                <a:ahLst/>
                <a:cxnLst/>
                <a:rect l="l" t="t" r="r" b="b"/>
                <a:pathLst>
                  <a:path w="1715" h="1563" extrusionOk="0">
                    <a:moveTo>
                      <a:pt x="847" y="0"/>
                    </a:moveTo>
                    <a:cubicBezTo>
                      <a:pt x="647" y="0"/>
                      <a:pt x="448" y="78"/>
                      <a:pt x="298" y="234"/>
                    </a:cubicBezTo>
                    <a:cubicBezTo>
                      <a:pt x="0" y="555"/>
                      <a:pt x="0" y="1044"/>
                      <a:pt x="310" y="1341"/>
                    </a:cubicBezTo>
                    <a:cubicBezTo>
                      <a:pt x="463" y="1489"/>
                      <a:pt x="663" y="1563"/>
                      <a:pt x="862" y="1563"/>
                    </a:cubicBezTo>
                    <a:cubicBezTo>
                      <a:pt x="1065" y="1563"/>
                      <a:pt x="1267" y="1486"/>
                      <a:pt x="1417" y="1329"/>
                    </a:cubicBezTo>
                    <a:cubicBezTo>
                      <a:pt x="1715" y="1008"/>
                      <a:pt x="1715" y="520"/>
                      <a:pt x="1393" y="222"/>
                    </a:cubicBezTo>
                    <a:cubicBezTo>
                      <a:pt x="1240" y="75"/>
                      <a:pt x="1043" y="0"/>
                      <a:pt x="84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3"/>
              <p:cNvSpPr/>
              <p:nvPr/>
            </p:nvSpPr>
            <p:spPr>
              <a:xfrm>
                <a:off x="3434650" y="2592425"/>
                <a:ext cx="70275" cy="113125"/>
              </a:xfrm>
              <a:custGeom>
                <a:avLst/>
                <a:gdLst/>
                <a:ahLst/>
                <a:cxnLst/>
                <a:rect l="l" t="t" r="r" b="b"/>
                <a:pathLst>
                  <a:path w="2811" h="4525" extrusionOk="0">
                    <a:moveTo>
                      <a:pt x="298" y="0"/>
                    </a:moveTo>
                    <a:lnTo>
                      <a:pt x="0" y="179"/>
                    </a:lnTo>
                    <a:lnTo>
                      <a:pt x="2512" y="4524"/>
                    </a:lnTo>
                    <a:lnTo>
                      <a:pt x="2810" y="4358"/>
                    </a:lnTo>
                    <a:lnTo>
                      <a:pt x="298"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3"/>
              <p:cNvSpPr/>
              <p:nvPr/>
            </p:nvSpPr>
            <p:spPr>
              <a:xfrm>
                <a:off x="3567400" y="2496250"/>
                <a:ext cx="44375" cy="38750"/>
              </a:xfrm>
              <a:custGeom>
                <a:avLst/>
                <a:gdLst/>
                <a:ahLst/>
                <a:cxnLst/>
                <a:rect l="l" t="t" r="r" b="b"/>
                <a:pathLst>
                  <a:path w="1775" h="1550" extrusionOk="0">
                    <a:moveTo>
                      <a:pt x="894" y="1"/>
                    </a:moveTo>
                    <a:cubicBezTo>
                      <a:pt x="775" y="1"/>
                      <a:pt x="653" y="28"/>
                      <a:pt x="536" y="85"/>
                    </a:cubicBezTo>
                    <a:cubicBezTo>
                      <a:pt x="155" y="275"/>
                      <a:pt x="0" y="739"/>
                      <a:pt x="191" y="1120"/>
                    </a:cubicBezTo>
                    <a:cubicBezTo>
                      <a:pt x="333" y="1397"/>
                      <a:pt x="599" y="1549"/>
                      <a:pt x="881" y="1549"/>
                    </a:cubicBezTo>
                    <a:cubicBezTo>
                      <a:pt x="1000" y="1549"/>
                      <a:pt x="1122" y="1522"/>
                      <a:pt x="1239" y="1466"/>
                    </a:cubicBezTo>
                    <a:cubicBezTo>
                      <a:pt x="1620" y="1275"/>
                      <a:pt x="1774" y="799"/>
                      <a:pt x="1584" y="430"/>
                    </a:cubicBezTo>
                    <a:cubicBezTo>
                      <a:pt x="1442" y="154"/>
                      <a:pt x="1176" y="1"/>
                      <a:pt x="89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3"/>
              <p:cNvSpPr/>
              <p:nvPr/>
            </p:nvSpPr>
            <p:spPr>
              <a:xfrm>
                <a:off x="3589125" y="2526625"/>
                <a:ext cx="42000" cy="120275"/>
              </a:xfrm>
              <a:custGeom>
                <a:avLst/>
                <a:gdLst/>
                <a:ahLst/>
                <a:cxnLst/>
                <a:rect l="l" t="t" r="r" b="b"/>
                <a:pathLst>
                  <a:path w="1680" h="4811" extrusionOk="0">
                    <a:moveTo>
                      <a:pt x="334" y="1"/>
                    </a:moveTo>
                    <a:lnTo>
                      <a:pt x="1" y="96"/>
                    </a:lnTo>
                    <a:lnTo>
                      <a:pt x="1358" y="4811"/>
                    </a:lnTo>
                    <a:lnTo>
                      <a:pt x="1679" y="4716"/>
                    </a:lnTo>
                    <a:lnTo>
                      <a:pt x="334"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3"/>
              <p:cNvSpPr/>
              <p:nvPr/>
            </p:nvSpPr>
            <p:spPr>
              <a:xfrm>
                <a:off x="3184325" y="2886800"/>
                <a:ext cx="39000" cy="39000"/>
              </a:xfrm>
              <a:custGeom>
                <a:avLst/>
                <a:gdLst/>
                <a:ahLst/>
                <a:cxnLst/>
                <a:rect l="l" t="t" r="r" b="b"/>
                <a:pathLst>
                  <a:path w="1560" h="1560" extrusionOk="0">
                    <a:moveTo>
                      <a:pt x="786" y="0"/>
                    </a:moveTo>
                    <a:cubicBezTo>
                      <a:pt x="357" y="0"/>
                      <a:pt x="12" y="334"/>
                      <a:pt x="0" y="774"/>
                    </a:cubicBezTo>
                    <a:cubicBezTo>
                      <a:pt x="0" y="1203"/>
                      <a:pt x="333" y="1548"/>
                      <a:pt x="774" y="1560"/>
                    </a:cubicBezTo>
                    <a:cubicBezTo>
                      <a:pt x="1203" y="1560"/>
                      <a:pt x="1548" y="1215"/>
                      <a:pt x="1560" y="786"/>
                    </a:cubicBezTo>
                    <a:cubicBezTo>
                      <a:pt x="1560" y="357"/>
                      <a:pt x="1215" y="0"/>
                      <a:pt x="78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3"/>
              <p:cNvSpPr/>
              <p:nvPr/>
            </p:nvSpPr>
            <p:spPr>
              <a:xfrm>
                <a:off x="3215575" y="2904050"/>
                <a:ext cx="121750" cy="34275"/>
              </a:xfrm>
              <a:custGeom>
                <a:avLst/>
                <a:gdLst/>
                <a:ahLst/>
                <a:cxnLst/>
                <a:rect l="l" t="t" r="r" b="b"/>
                <a:pathLst>
                  <a:path w="4870" h="1371" extrusionOk="0">
                    <a:moveTo>
                      <a:pt x="72" y="1"/>
                    </a:moveTo>
                    <a:lnTo>
                      <a:pt x="0" y="334"/>
                    </a:lnTo>
                    <a:lnTo>
                      <a:pt x="4798" y="1370"/>
                    </a:lnTo>
                    <a:lnTo>
                      <a:pt x="4870" y="1037"/>
                    </a:lnTo>
                    <a:lnTo>
                      <a:pt x="72"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3"/>
              <p:cNvSpPr/>
              <p:nvPr/>
            </p:nvSpPr>
            <p:spPr>
              <a:xfrm>
                <a:off x="3251875" y="2726325"/>
                <a:ext cx="43500" cy="38775"/>
              </a:xfrm>
              <a:custGeom>
                <a:avLst/>
                <a:gdLst/>
                <a:ahLst/>
                <a:cxnLst/>
                <a:rect l="l" t="t" r="r" b="b"/>
                <a:pathLst>
                  <a:path w="1740" h="1551" extrusionOk="0">
                    <a:moveTo>
                      <a:pt x="857" y="0"/>
                    </a:moveTo>
                    <a:cubicBezTo>
                      <a:pt x="539" y="0"/>
                      <a:pt x="244" y="208"/>
                      <a:pt x="132" y="526"/>
                    </a:cubicBezTo>
                    <a:cubicBezTo>
                      <a:pt x="1" y="930"/>
                      <a:pt x="215" y="1371"/>
                      <a:pt x="608" y="1502"/>
                    </a:cubicBezTo>
                    <a:cubicBezTo>
                      <a:pt x="695" y="1535"/>
                      <a:pt x="785" y="1551"/>
                      <a:pt x="873" y="1551"/>
                    </a:cubicBezTo>
                    <a:cubicBezTo>
                      <a:pt x="1193" y="1551"/>
                      <a:pt x="1493" y="1343"/>
                      <a:pt x="1596" y="1026"/>
                    </a:cubicBezTo>
                    <a:cubicBezTo>
                      <a:pt x="1739" y="633"/>
                      <a:pt x="1525" y="192"/>
                      <a:pt x="1120" y="49"/>
                    </a:cubicBezTo>
                    <a:cubicBezTo>
                      <a:pt x="1033" y="16"/>
                      <a:pt x="944" y="0"/>
                      <a:pt x="85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3"/>
              <p:cNvSpPr/>
              <p:nvPr/>
            </p:nvSpPr>
            <p:spPr>
              <a:xfrm>
                <a:off x="3282550" y="2748375"/>
                <a:ext cx="106875" cy="70275"/>
              </a:xfrm>
              <a:custGeom>
                <a:avLst/>
                <a:gdLst/>
                <a:ahLst/>
                <a:cxnLst/>
                <a:rect l="l" t="t" r="r" b="b"/>
                <a:pathLst>
                  <a:path w="4275" h="2811" extrusionOk="0">
                    <a:moveTo>
                      <a:pt x="191" y="1"/>
                    </a:moveTo>
                    <a:lnTo>
                      <a:pt x="0" y="287"/>
                    </a:lnTo>
                    <a:lnTo>
                      <a:pt x="4096" y="2811"/>
                    </a:lnTo>
                    <a:lnTo>
                      <a:pt x="4274" y="2513"/>
                    </a:lnTo>
                    <a:lnTo>
                      <a:pt x="191"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3"/>
              <p:cNvSpPr/>
              <p:nvPr/>
            </p:nvSpPr>
            <p:spPr>
              <a:xfrm>
                <a:off x="3250400" y="3293850"/>
                <a:ext cx="42875" cy="39075"/>
              </a:xfrm>
              <a:custGeom>
                <a:avLst/>
                <a:gdLst/>
                <a:ahLst/>
                <a:cxnLst/>
                <a:rect l="l" t="t" r="r" b="b"/>
                <a:pathLst>
                  <a:path w="1715" h="1563" extrusionOk="0">
                    <a:moveTo>
                      <a:pt x="843" y="0"/>
                    </a:moveTo>
                    <a:cubicBezTo>
                      <a:pt x="643" y="0"/>
                      <a:pt x="447" y="77"/>
                      <a:pt x="298" y="232"/>
                    </a:cubicBezTo>
                    <a:cubicBezTo>
                      <a:pt x="0" y="530"/>
                      <a:pt x="0" y="1018"/>
                      <a:pt x="298" y="1339"/>
                    </a:cubicBezTo>
                    <a:cubicBezTo>
                      <a:pt x="447" y="1488"/>
                      <a:pt x="643" y="1563"/>
                      <a:pt x="843" y="1563"/>
                    </a:cubicBezTo>
                    <a:cubicBezTo>
                      <a:pt x="1042" y="1563"/>
                      <a:pt x="1244" y="1488"/>
                      <a:pt x="1405" y="1339"/>
                    </a:cubicBezTo>
                    <a:cubicBezTo>
                      <a:pt x="1715" y="1042"/>
                      <a:pt x="1703" y="554"/>
                      <a:pt x="1405" y="232"/>
                    </a:cubicBezTo>
                    <a:cubicBezTo>
                      <a:pt x="1244" y="77"/>
                      <a:pt x="1042" y="0"/>
                      <a:pt x="84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3"/>
              <p:cNvSpPr/>
              <p:nvPr/>
            </p:nvSpPr>
            <p:spPr>
              <a:xfrm>
                <a:off x="3279575" y="3236250"/>
                <a:ext cx="106575" cy="72650"/>
              </a:xfrm>
              <a:custGeom>
                <a:avLst/>
                <a:gdLst/>
                <a:ahLst/>
                <a:cxnLst/>
                <a:rect l="l" t="t" r="r" b="b"/>
                <a:pathLst>
                  <a:path w="4263" h="2906" extrusionOk="0">
                    <a:moveTo>
                      <a:pt x="4084" y="0"/>
                    </a:moveTo>
                    <a:lnTo>
                      <a:pt x="0" y="2620"/>
                    </a:lnTo>
                    <a:lnTo>
                      <a:pt x="179" y="2905"/>
                    </a:lnTo>
                    <a:lnTo>
                      <a:pt x="4263" y="286"/>
                    </a:lnTo>
                    <a:lnTo>
                      <a:pt x="4084"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3"/>
              <p:cNvSpPr/>
              <p:nvPr/>
            </p:nvSpPr>
            <p:spPr>
              <a:xfrm>
                <a:off x="3181625" y="3131400"/>
                <a:ext cx="44675" cy="39025"/>
              </a:xfrm>
              <a:custGeom>
                <a:avLst/>
                <a:gdLst/>
                <a:ahLst/>
                <a:cxnLst/>
                <a:rect l="l" t="t" r="r" b="b"/>
                <a:pathLst>
                  <a:path w="1787" h="1561" extrusionOk="0">
                    <a:moveTo>
                      <a:pt x="899" y="0"/>
                    </a:moveTo>
                    <a:cubicBezTo>
                      <a:pt x="782" y="0"/>
                      <a:pt x="663" y="28"/>
                      <a:pt x="549" y="87"/>
                    </a:cubicBezTo>
                    <a:cubicBezTo>
                      <a:pt x="168" y="277"/>
                      <a:pt x="1" y="741"/>
                      <a:pt x="191" y="1122"/>
                    </a:cubicBezTo>
                    <a:cubicBezTo>
                      <a:pt x="327" y="1402"/>
                      <a:pt x="601" y="1561"/>
                      <a:pt x="889" y="1561"/>
                    </a:cubicBezTo>
                    <a:cubicBezTo>
                      <a:pt x="1006" y="1561"/>
                      <a:pt x="1126" y="1535"/>
                      <a:pt x="1239" y="1480"/>
                    </a:cubicBezTo>
                    <a:cubicBezTo>
                      <a:pt x="1620" y="1289"/>
                      <a:pt x="1787" y="825"/>
                      <a:pt x="1596" y="444"/>
                    </a:cubicBezTo>
                    <a:cubicBezTo>
                      <a:pt x="1453" y="165"/>
                      <a:pt x="1183" y="0"/>
                      <a:pt x="89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3"/>
              <p:cNvSpPr/>
              <p:nvPr/>
            </p:nvSpPr>
            <p:spPr>
              <a:xfrm>
                <a:off x="3215275" y="3110925"/>
                <a:ext cx="115225" cy="39925"/>
              </a:xfrm>
              <a:custGeom>
                <a:avLst/>
                <a:gdLst/>
                <a:ahLst/>
                <a:cxnLst/>
                <a:rect l="l" t="t" r="r" b="b"/>
                <a:pathLst>
                  <a:path w="4609" h="1597" extrusionOk="0">
                    <a:moveTo>
                      <a:pt x="4513" y="1"/>
                    </a:moveTo>
                    <a:lnTo>
                      <a:pt x="0" y="1275"/>
                    </a:lnTo>
                    <a:lnTo>
                      <a:pt x="96" y="1596"/>
                    </a:lnTo>
                    <a:lnTo>
                      <a:pt x="4608" y="334"/>
                    </a:lnTo>
                    <a:lnTo>
                      <a:pt x="4513"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3"/>
              <p:cNvSpPr/>
              <p:nvPr/>
            </p:nvSpPr>
            <p:spPr>
              <a:xfrm>
                <a:off x="3570675" y="3522275"/>
                <a:ext cx="38725" cy="38725"/>
              </a:xfrm>
              <a:custGeom>
                <a:avLst/>
                <a:gdLst/>
                <a:ahLst/>
                <a:cxnLst/>
                <a:rect l="l" t="t" r="r" b="b"/>
                <a:pathLst>
                  <a:path w="1549" h="1549" extrusionOk="0">
                    <a:moveTo>
                      <a:pt x="775" y="1"/>
                    </a:moveTo>
                    <a:cubicBezTo>
                      <a:pt x="345" y="1"/>
                      <a:pt x="0" y="330"/>
                      <a:pt x="0" y="763"/>
                    </a:cubicBezTo>
                    <a:cubicBezTo>
                      <a:pt x="0" y="1192"/>
                      <a:pt x="346" y="1537"/>
                      <a:pt x="762" y="1549"/>
                    </a:cubicBezTo>
                    <a:cubicBezTo>
                      <a:pt x="1191" y="1549"/>
                      <a:pt x="1536" y="1204"/>
                      <a:pt x="1548" y="787"/>
                    </a:cubicBezTo>
                    <a:cubicBezTo>
                      <a:pt x="1548" y="358"/>
                      <a:pt x="1215" y="13"/>
                      <a:pt x="798" y="1"/>
                    </a:cubicBezTo>
                    <a:cubicBezTo>
                      <a:pt x="790" y="1"/>
                      <a:pt x="783" y="1"/>
                      <a:pt x="77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3"/>
              <p:cNvSpPr/>
              <p:nvPr/>
            </p:nvSpPr>
            <p:spPr>
              <a:xfrm>
                <a:off x="3588225" y="3407100"/>
                <a:ext cx="30100" cy="122050"/>
              </a:xfrm>
              <a:custGeom>
                <a:avLst/>
                <a:gdLst/>
                <a:ahLst/>
                <a:cxnLst/>
                <a:rect l="l" t="t" r="r" b="b"/>
                <a:pathLst>
                  <a:path w="1204" h="4882" extrusionOk="0">
                    <a:moveTo>
                      <a:pt x="870" y="0"/>
                    </a:moveTo>
                    <a:lnTo>
                      <a:pt x="1" y="4822"/>
                    </a:lnTo>
                    <a:lnTo>
                      <a:pt x="334" y="4882"/>
                    </a:lnTo>
                    <a:lnTo>
                      <a:pt x="1203" y="72"/>
                    </a:lnTo>
                    <a:lnTo>
                      <a:pt x="870"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3"/>
              <p:cNvSpPr/>
              <p:nvPr/>
            </p:nvSpPr>
            <p:spPr>
              <a:xfrm>
                <a:off x="3409350" y="3454325"/>
                <a:ext cx="43775" cy="38550"/>
              </a:xfrm>
              <a:custGeom>
                <a:avLst/>
                <a:gdLst/>
                <a:ahLst/>
                <a:cxnLst/>
                <a:rect l="l" t="t" r="r" b="b"/>
                <a:pathLst>
                  <a:path w="1751" h="1542" extrusionOk="0">
                    <a:moveTo>
                      <a:pt x="881" y="1"/>
                    </a:moveTo>
                    <a:cubicBezTo>
                      <a:pt x="559" y="1"/>
                      <a:pt x="257" y="194"/>
                      <a:pt x="143" y="516"/>
                    </a:cubicBezTo>
                    <a:cubicBezTo>
                      <a:pt x="0" y="921"/>
                      <a:pt x="226" y="1362"/>
                      <a:pt x="619" y="1493"/>
                    </a:cubicBezTo>
                    <a:cubicBezTo>
                      <a:pt x="707" y="1526"/>
                      <a:pt x="796" y="1542"/>
                      <a:pt x="884" y="1542"/>
                    </a:cubicBezTo>
                    <a:cubicBezTo>
                      <a:pt x="1204" y="1542"/>
                      <a:pt x="1505" y="1334"/>
                      <a:pt x="1608" y="1016"/>
                    </a:cubicBezTo>
                    <a:cubicBezTo>
                      <a:pt x="1750" y="612"/>
                      <a:pt x="1536" y="171"/>
                      <a:pt x="1131" y="40"/>
                    </a:cubicBezTo>
                    <a:cubicBezTo>
                      <a:pt x="1048" y="13"/>
                      <a:pt x="964" y="1"/>
                      <a:pt x="88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3"/>
              <p:cNvSpPr/>
              <p:nvPr/>
            </p:nvSpPr>
            <p:spPr>
              <a:xfrm>
                <a:off x="3434350" y="3358275"/>
                <a:ext cx="70850" cy="106000"/>
              </a:xfrm>
              <a:custGeom>
                <a:avLst/>
                <a:gdLst/>
                <a:ahLst/>
                <a:cxnLst/>
                <a:rect l="l" t="t" r="r" b="b"/>
                <a:pathLst>
                  <a:path w="2834" h="4240" extrusionOk="0">
                    <a:moveTo>
                      <a:pt x="2548" y="1"/>
                    </a:moveTo>
                    <a:lnTo>
                      <a:pt x="0" y="4061"/>
                    </a:lnTo>
                    <a:lnTo>
                      <a:pt x="286" y="4239"/>
                    </a:lnTo>
                    <a:lnTo>
                      <a:pt x="2834" y="191"/>
                    </a:lnTo>
                    <a:lnTo>
                      <a:pt x="2548"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3"/>
              <p:cNvSpPr/>
              <p:nvPr/>
            </p:nvSpPr>
            <p:spPr>
              <a:xfrm>
                <a:off x="3972500" y="3457175"/>
                <a:ext cx="42600" cy="38575"/>
              </a:xfrm>
              <a:custGeom>
                <a:avLst/>
                <a:gdLst/>
                <a:ahLst/>
                <a:cxnLst/>
                <a:rect l="l" t="t" r="r" b="b"/>
                <a:pathLst>
                  <a:path w="1704" h="1543" extrusionOk="0">
                    <a:moveTo>
                      <a:pt x="861" y="1"/>
                    </a:moveTo>
                    <a:cubicBezTo>
                      <a:pt x="662" y="1"/>
                      <a:pt x="459" y="75"/>
                      <a:pt x="298" y="224"/>
                    </a:cubicBezTo>
                    <a:cubicBezTo>
                      <a:pt x="1" y="533"/>
                      <a:pt x="1" y="1022"/>
                      <a:pt x="298" y="1319"/>
                    </a:cubicBezTo>
                    <a:cubicBezTo>
                      <a:pt x="447" y="1468"/>
                      <a:pt x="647" y="1542"/>
                      <a:pt x="848" y="1542"/>
                    </a:cubicBezTo>
                    <a:cubicBezTo>
                      <a:pt x="1049" y="1542"/>
                      <a:pt x="1251" y="1468"/>
                      <a:pt x="1406" y="1319"/>
                    </a:cubicBezTo>
                    <a:cubicBezTo>
                      <a:pt x="1703" y="1022"/>
                      <a:pt x="1703" y="533"/>
                      <a:pt x="1406" y="224"/>
                    </a:cubicBezTo>
                    <a:cubicBezTo>
                      <a:pt x="1257" y="75"/>
                      <a:pt x="1060" y="1"/>
                      <a:pt x="86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3"/>
              <p:cNvSpPr/>
              <p:nvPr/>
            </p:nvSpPr>
            <p:spPr>
              <a:xfrm>
                <a:off x="3917750" y="3358275"/>
                <a:ext cx="72350" cy="109275"/>
              </a:xfrm>
              <a:custGeom>
                <a:avLst/>
                <a:gdLst/>
                <a:ahLst/>
                <a:cxnLst/>
                <a:rect l="l" t="t" r="r" b="b"/>
                <a:pathLst>
                  <a:path w="2894" h="4371" extrusionOk="0">
                    <a:moveTo>
                      <a:pt x="286" y="1"/>
                    </a:moveTo>
                    <a:lnTo>
                      <a:pt x="0" y="179"/>
                    </a:lnTo>
                    <a:lnTo>
                      <a:pt x="2596" y="4370"/>
                    </a:lnTo>
                    <a:lnTo>
                      <a:pt x="2893" y="4192"/>
                    </a:lnTo>
                    <a:lnTo>
                      <a:pt x="286"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3"/>
              <p:cNvSpPr/>
              <p:nvPr/>
            </p:nvSpPr>
            <p:spPr>
              <a:xfrm>
                <a:off x="3812375" y="3523100"/>
                <a:ext cx="44075" cy="39175"/>
              </a:xfrm>
              <a:custGeom>
                <a:avLst/>
                <a:gdLst/>
                <a:ahLst/>
                <a:cxnLst/>
                <a:rect l="l" t="t" r="r" b="b"/>
                <a:pathLst>
                  <a:path w="1763" h="1567" extrusionOk="0">
                    <a:moveTo>
                      <a:pt x="880" y="1"/>
                    </a:moveTo>
                    <a:cubicBezTo>
                      <a:pt x="764" y="1"/>
                      <a:pt x="647" y="28"/>
                      <a:pt x="536" y="87"/>
                    </a:cubicBezTo>
                    <a:cubicBezTo>
                      <a:pt x="143" y="278"/>
                      <a:pt x="0" y="742"/>
                      <a:pt x="179" y="1123"/>
                    </a:cubicBezTo>
                    <a:cubicBezTo>
                      <a:pt x="314" y="1402"/>
                      <a:pt x="587" y="1567"/>
                      <a:pt x="870" y="1567"/>
                    </a:cubicBezTo>
                    <a:cubicBezTo>
                      <a:pt x="986" y="1567"/>
                      <a:pt x="1104" y="1539"/>
                      <a:pt x="1215" y="1480"/>
                    </a:cubicBezTo>
                    <a:cubicBezTo>
                      <a:pt x="1608" y="1290"/>
                      <a:pt x="1762" y="825"/>
                      <a:pt x="1572" y="444"/>
                    </a:cubicBezTo>
                    <a:cubicBezTo>
                      <a:pt x="1437" y="166"/>
                      <a:pt x="1164" y="1"/>
                      <a:pt x="88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3"/>
              <p:cNvSpPr/>
              <p:nvPr/>
            </p:nvSpPr>
            <p:spPr>
              <a:xfrm>
                <a:off x="3801650" y="3411275"/>
                <a:ext cx="32775" cy="119375"/>
              </a:xfrm>
              <a:custGeom>
                <a:avLst/>
                <a:gdLst/>
                <a:ahLst/>
                <a:cxnLst/>
                <a:rect l="l" t="t" r="r" b="b"/>
                <a:pathLst>
                  <a:path w="1311" h="4775" extrusionOk="0">
                    <a:moveTo>
                      <a:pt x="334" y="0"/>
                    </a:moveTo>
                    <a:lnTo>
                      <a:pt x="1" y="71"/>
                    </a:lnTo>
                    <a:lnTo>
                      <a:pt x="977" y="4774"/>
                    </a:lnTo>
                    <a:lnTo>
                      <a:pt x="1310" y="4703"/>
                    </a:lnTo>
                    <a:lnTo>
                      <a:pt x="334"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3"/>
              <p:cNvSpPr/>
              <p:nvPr/>
            </p:nvSpPr>
            <p:spPr>
              <a:xfrm>
                <a:off x="4205875" y="3138325"/>
                <a:ext cx="39025" cy="38725"/>
              </a:xfrm>
              <a:custGeom>
                <a:avLst/>
                <a:gdLst/>
                <a:ahLst/>
                <a:cxnLst/>
                <a:rect l="l" t="t" r="r" b="b"/>
                <a:pathLst>
                  <a:path w="1561" h="1549" extrusionOk="0">
                    <a:moveTo>
                      <a:pt x="810" y="0"/>
                    </a:moveTo>
                    <a:cubicBezTo>
                      <a:pt x="369" y="0"/>
                      <a:pt x="12" y="321"/>
                      <a:pt x="12" y="762"/>
                    </a:cubicBezTo>
                    <a:cubicBezTo>
                      <a:pt x="0" y="1167"/>
                      <a:pt x="346" y="1536"/>
                      <a:pt x="774" y="1548"/>
                    </a:cubicBezTo>
                    <a:cubicBezTo>
                      <a:pt x="781" y="1548"/>
                      <a:pt x="789" y="1548"/>
                      <a:pt x="796" y="1548"/>
                    </a:cubicBezTo>
                    <a:cubicBezTo>
                      <a:pt x="1215" y="1548"/>
                      <a:pt x="1560" y="1207"/>
                      <a:pt x="1560" y="786"/>
                    </a:cubicBezTo>
                    <a:cubicBezTo>
                      <a:pt x="1560" y="357"/>
                      <a:pt x="1239" y="0"/>
                      <a:pt x="81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3"/>
              <p:cNvSpPr/>
              <p:nvPr/>
            </p:nvSpPr>
            <p:spPr>
              <a:xfrm>
                <a:off x="4093350" y="3124925"/>
                <a:ext cx="120575" cy="34250"/>
              </a:xfrm>
              <a:custGeom>
                <a:avLst/>
                <a:gdLst/>
                <a:ahLst/>
                <a:cxnLst/>
                <a:rect l="l" t="t" r="r" b="b"/>
                <a:pathLst>
                  <a:path w="4823" h="1370" extrusionOk="0">
                    <a:moveTo>
                      <a:pt x="72" y="0"/>
                    </a:moveTo>
                    <a:lnTo>
                      <a:pt x="1" y="334"/>
                    </a:lnTo>
                    <a:lnTo>
                      <a:pt x="4739" y="1369"/>
                    </a:lnTo>
                    <a:lnTo>
                      <a:pt x="4823" y="1024"/>
                    </a:lnTo>
                    <a:lnTo>
                      <a:pt x="72"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3"/>
              <p:cNvSpPr/>
              <p:nvPr/>
            </p:nvSpPr>
            <p:spPr>
              <a:xfrm>
                <a:off x="4131450" y="3297300"/>
                <a:ext cx="44075" cy="39050"/>
              </a:xfrm>
              <a:custGeom>
                <a:avLst/>
                <a:gdLst/>
                <a:ahLst/>
                <a:cxnLst/>
                <a:rect l="l" t="t" r="r" b="b"/>
                <a:pathLst>
                  <a:path w="1763" h="1562" extrusionOk="0">
                    <a:moveTo>
                      <a:pt x="884" y="1"/>
                    </a:moveTo>
                    <a:cubicBezTo>
                      <a:pt x="569" y="1"/>
                      <a:pt x="267" y="194"/>
                      <a:pt x="156" y="511"/>
                    </a:cubicBezTo>
                    <a:cubicBezTo>
                      <a:pt x="1" y="916"/>
                      <a:pt x="215" y="1368"/>
                      <a:pt x="608" y="1511"/>
                    </a:cubicBezTo>
                    <a:cubicBezTo>
                      <a:pt x="698" y="1545"/>
                      <a:pt x="790" y="1562"/>
                      <a:pt x="880" y="1562"/>
                    </a:cubicBezTo>
                    <a:cubicBezTo>
                      <a:pt x="1198" y="1562"/>
                      <a:pt x="1497" y="1362"/>
                      <a:pt x="1608" y="1047"/>
                    </a:cubicBezTo>
                    <a:cubicBezTo>
                      <a:pt x="1763" y="642"/>
                      <a:pt x="1549" y="201"/>
                      <a:pt x="1144" y="47"/>
                    </a:cubicBezTo>
                    <a:cubicBezTo>
                      <a:pt x="1059" y="16"/>
                      <a:pt x="971" y="1"/>
                      <a:pt x="88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3"/>
              <p:cNvSpPr/>
              <p:nvPr/>
            </p:nvSpPr>
            <p:spPr>
              <a:xfrm>
                <a:off x="4041575" y="3241900"/>
                <a:ext cx="103300" cy="72050"/>
              </a:xfrm>
              <a:custGeom>
                <a:avLst/>
                <a:gdLst/>
                <a:ahLst/>
                <a:cxnLst/>
                <a:rect l="l" t="t" r="r" b="b"/>
                <a:pathLst>
                  <a:path w="4132" h="2882" extrusionOk="0">
                    <a:moveTo>
                      <a:pt x="191" y="0"/>
                    </a:moveTo>
                    <a:lnTo>
                      <a:pt x="0" y="286"/>
                    </a:lnTo>
                    <a:lnTo>
                      <a:pt x="3941" y="2882"/>
                    </a:lnTo>
                    <a:lnTo>
                      <a:pt x="4132" y="2596"/>
                    </a:lnTo>
                    <a:lnTo>
                      <a:pt x="191"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3"/>
              <p:cNvSpPr/>
              <p:nvPr/>
            </p:nvSpPr>
            <p:spPr>
              <a:xfrm>
                <a:off x="4142175" y="2729750"/>
                <a:ext cx="42875" cy="39075"/>
              </a:xfrm>
              <a:custGeom>
                <a:avLst/>
                <a:gdLst/>
                <a:ahLst/>
                <a:cxnLst/>
                <a:rect l="l" t="t" r="r" b="b"/>
                <a:pathLst>
                  <a:path w="1715" h="1563" extrusionOk="0">
                    <a:moveTo>
                      <a:pt x="867" y="0"/>
                    </a:moveTo>
                    <a:cubicBezTo>
                      <a:pt x="669" y="0"/>
                      <a:pt x="469" y="75"/>
                      <a:pt x="310" y="222"/>
                    </a:cubicBezTo>
                    <a:cubicBezTo>
                      <a:pt x="0" y="520"/>
                      <a:pt x="0" y="1008"/>
                      <a:pt x="298" y="1329"/>
                    </a:cubicBezTo>
                    <a:cubicBezTo>
                      <a:pt x="448" y="1486"/>
                      <a:pt x="647" y="1563"/>
                      <a:pt x="849" y="1563"/>
                    </a:cubicBezTo>
                    <a:cubicBezTo>
                      <a:pt x="1046" y="1563"/>
                      <a:pt x="1246" y="1489"/>
                      <a:pt x="1405" y="1341"/>
                    </a:cubicBezTo>
                    <a:cubicBezTo>
                      <a:pt x="1715" y="1044"/>
                      <a:pt x="1715" y="555"/>
                      <a:pt x="1417" y="234"/>
                    </a:cubicBezTo>
                    <a:cubicBezTo>
                      <a:pt x="1267" y="78"/>
                      <a:pt x="1068" y="0"/>
                      <a:pt x="86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3"/>
              <p:cNvSpPr/>
              <p:nvPr/>
            </p:nvSpPr>
            <p:spPr>
              <a:xfrm>
                <a:off x="4049000" y="2753150"/>
                <a:ext cx="106300" cy="74150"/>
              </a:xfrm>
              <a:custGeom>
                <a:avLst/>
                <a:gdLst/>
                <a:ahLst/>
                <a:cxnLst/>
                <a:rect l="l" t="t" r="r" b="b"/>
                <a:pathLst>
                  <a:path w="4252" h="2966" extrusionOk="0">
                    <a:moveTo>
                      <a:pt x="4061" y="0"/>
                    </a:moveTo>
                    <a:lnTo>
                      <a:pt x="1" y="2679"/>
                    </a:lnTo>
                    <a:lnTo>
                      <a:pt x="179" y="2965"/>
                    </a:lnTo>
                    <a:lnTo>
                      <a:pt x="4251" y="286"/>
                    </a:lnTo>
                    <a:lnTo>
                      <a:pt x="4061"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3"/>
              <p:cNvSpPr/>
              <p:nvPr/>
            </p:nvSpPr>
            <p:spPr>
              <a:xfrm>
                <a:off x="4207050" y="2893575"/>
                <a:ext cx="43800" cy="38625"/>
              </a:xfrm>
              <a:custGeom>
                <a:avLst/>
                <a:gdLst/>
                <a:ahLst/>
                <a:cxnLst/>
                <a:rect l="l" t="t" r="r" b="b"/>
                <a:pathLst>
                  <a:path w="1752" h="1545" extrusionOk="0">
                    <a:moveTo>
                      <a:pt x="884" y="1"/>
                    </a:moveTo>
                    <a:cubicBezTo>
                      <a:pt x="772" y="1"/>
                      <a:pt x="658" y="25"/>
                      <a:pt x="549" y="75"/>
                    </a:cubicBezTo>
                    <a:cubicBezTo>
                      <a:pt x="168" y="253"/>
                      <a:pt x="1" y="706"/>
                      <a:pt x="180" y="1098"/>
                    </a:cubicBezTo>
                    <a:cubicBezTo>
                      <a:pt x="309" y="1375"/>
                      <a:pt x="589" y="1544"/>
                      <a:pt x="878" y="1544"/>
                    </a:cubicBezTo>
                    <a:cubicBezTo>
                      <a:pt x="987" y="1544"/>
                      <a:pt x="1099" y="1520"/>
                      <a:pt x="1203" y="1468"/>
                    </a:cubicBezTo>
                    <a:cubicBezTo>
                      <a:pt x="1584" y="1289"/>
                      <a:pt x="1751" y="825"/>
                      <a:pt x="1573" y="444"/>
                    </a:cubicBezTo>
                    <a:cubicBezTo>
                      <a:pt x="1444" y="160"/>
                      <a:pt x="1173" y="1"/>
                      <a:pt x="88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3"/>
              <p:cNvSpPr/>
              <p:nvPr/>
            </p:nvSpPr>
            <p:spPr>
              <a:xfrm>
                <a:off x="4095150" y="2912100"/>
                <a:ext cx="121750" cy="23525"/>
              </a:xfrm>
              <a:custGeom>
                <a:avLst/>
                <a:gdLst/>
                <a:ahLst/>
                <a:cxnLst/>
                <a:rect l="l" t="t" r="r" b="b"/>
                <a:pathLst>
                  <a:path w="4870" h="941" extrusionOk="0">
                    <a:moveTo>
                      <a:pt x="4822" y="0"/>
                    </a:moveTo>
                    <a:lnTo>
                      <a:pt x="0" y="596"/>
                    </a:lnTo>
                    <a:lnTo>
                      <a:pt x="36" y="941"/>
                    </a:lnTo>
                    <a:lnTo>
                      <a:pt x="4870" y="346"/>
                    </a:lnTo>
                    <a:lnTo>
                      <a:pt x="4822"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3"/>
              <p:cNvSpPr/>
              <p:nvPr/>
            </p:nvSpPr>
            <p:spPr>
              <a:xfrm>
                <a:off x="3843025" y="2306375"/>
                <a:ext cx="84275" cy="165500"/>
              </a:xfrm>
              <a:custGeom>
                <a:avLst/>
                <a:gdLst/>
                <a:ahLst/>
                <a:cxnLst/>
                <a:rect l="l" t="t" r="r" b="b"/>
                <a:pathLst>
                  <a:path w="3371" h="6620" extrusionOk="0">
                    <a:moveTo>
                      <a:pt x="3370" y="822"/>
                    </a:moveTo>
                    <a:lnTo>
                      <a:pt x="3370" y="822"/>
                    </a:lnTo>
                    <a:lnTo>
                      <a:pt x="3370" y="822"/>
                    </a:lnTo>
                    <a:cubicBezTo>
                      <a:pt x="3370" y="822"/>
                      <a:pt x="3370" y="822"/>
                      <a:pt x="3370" y="822"/>
                    </a:cubicBezTo>
                    <a:close/>
                    <a:moveTo>
                      <a:pt x="1" y="0"/>
                    </a:moveTo>
                    <a:lnTo>
                      <a:pt x="96" y="6620"/>
                    </a:lnTo>
                    <a:lnTo>
                      <a:pt x="3370" y="822"/>
                    </a:lnTo>
                    <a:lnTo>
                      <a:pt x="3370" y="822"/>
                    </a:lnTo>
                    <a:cubicBezTo>
                      <a:pt x="3370" y="822"/>
                      <a:pt x="3370" y="822"/>
                      <a:pt x="3370" y="822"/>
                    </a:cubicBezTo>
                    <a:cubicBezTo>
                      <a:pt x="3334" y="822"/>
                      <a:pt x="1146" y="118"/>
                      <a:pt x="1" y="0"/>
                    </a:cubicBez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3"/>
              <p:cNvSpPr/>
              <p:nvPr/>
            </p:nvSpPr>
            <p:spPr>
              <a:xfrm>
                <a:off x="3838575" y="2301900"/>
                <a:ext cx="94675" cy="186350"/>
              </a:xfrm>
              <a:custGeom>
                <a:avLst/>
                <a:gdLst/>
                <a:ahLst/>
                <a:cxnLst/>
                <a:rect l="l" t="t" r="r" b="b"/>
                <a:pathLst>
                  <a:path w="3787" h="7454" extrusionOk="0">
                    <a:moveTo>
                      <a:pt x="357" y="370"/>
                    </a:moveTo>
                    <a:lnTo>
                      <a:pt x="357" y="370"/>
                    </a:lnTo>
                    <a:cubicBezTo>
                      <a:pt x="1298" y="501"/>
                      <a:pt x="2762" y="953"/>
                      <a:pt x="3298" y="1096"/>
                    </a:cubicBezTo>
                    <a:lnTo>
                      <a:pt x="441" y="6156"/>
                    </a:lnTo>
                    <a:lnTo>
                      <a:pt x="357" y="370"/>
                    </a:lnTo>
                    <a:close/>
                    <a:moveTo>
                      <a:pt x="0" y="1"/>
                    </a:moveTo>
                    <a:lnTo>
                      <a:pt x="107" y="7454"/>
                    </a:lnTo>
                    <a:lnTo>
                      <a:pt x="3786" y="905"/>
                    </a:lnTo>
                    <a:lnTo>
                      <a:pt x="3584" y="846"/>
                    </a:lnTo>
                    <a:cubicBezTo>
                      <a:pt x="3500" y="822"/>
                      <a:pt x="1345" y="132"/>
                      <a:pt x="191" y="12"/>
                    </a:cubicBezTo>
                    <a:lnTo>
                      <a:pt x="0"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3"/>
              <p:cNvSpPr/>
              <p:nvPr/>
            </p:nvSpPr>
            <p:spPr>
              <a:xfrm>
                <a:off x="3843625" y="2442100"/>
                <a:ext cx="12225" cy="7175"/>
              </a:xfrm>
              <a:custGeom>
                <a:avLst/>
                <a:gdLst/>
                <a:ahLst/>
                <a:cxnLst/>
                <a:rect l="l" t="t" r="r" b="b"/>
                <a:pathLst>
                  <a:path w="489" h="287" extrusionOk="0">
                    <a:moveTo>
                      <a:pt x="24" y="0"/>
                    </a:moveTo>
                    <a:cubicBezTo>
                      <a:pt x="12" y="0"/>
                      <a:pt x="0" y="12"/>
                      <a:pt x="12" y="24"/>
                    </a:cubicBezTo>
                    <a:cubicBezTo>
                      <a:pt x="60" y="84"/>
                      <a:pt x="143" y="119"/>
                      <a:pt x="203" y="167"/>
                    </a:cubicBezTo>
                    <a:cubicBezTo>
                      <a:pt x="274" y="203"/>
                      <a:pt x="370" y="238"/>
                      <a:pt x="453" y="286"/>
                    </a:cubicBezTo>
                    <a:cubicBezTo>
                      <a:pt x="477" y="286"/>
                      <a:pt x="489" y="250"/>
                      <a:pt x="477" y="238"/>
                    </a:cubicBezTo>
                    <a:cubicBezTo>
                      <a:pt x="393" y="179"/>
                      <a:pt x="322" y="131"/>
                      <a:pt x="250" y="96"/>
                    </a:cubicBezTo>
                    <a:cubicBezTo>
                      <a:pt x="179" y="60"/>
                      <a:pt x="96" y="0"/>
                      <a:pt x="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3"/>
              <p:cNvSpPr/>
              <p:nvPr/>
            </p:nvSpPr>
            <p:spPr>
              <a:xfrm>
                <a:off x="3843925" y="2432875"/>
                <a:ext cx="11625" cy="6275"/>
              </a:xfrm>
              <a:custGeom>
                <a:avLst/>
                <a:gdLst/>
                <a:ahLst/>
                <a:cxnLst/>
                <a:rect l="l" t="t" r="r" b="b"/>
                <a:pathLst>
                  <a:path w="465" h="251" extrusionOk="0">
                    <a:moveTo>
                      <a:pt x="12" y="0"/>
                    </a:moveTo>
                    <a:cubicBezTo>
                      <a:pt x="0" y="0"/>
                      <a:pt x="0" y="12"/>
                      <a:pt x="0" y="12"/>
                    </a:cubicBezTo>
                    <a:cubicBezTo>
                      <a:pt x="48" y="72"/>
                      <a:pt x="119" y="119"/>
                      <a:pt x="179" y="143"/>
                    </a:cubicBezTo>
                    <a:cubicBezTo>
                      <a:pt x="250" y="191"/>
                      <a:pt x="346" y="238"/>
                      <a:pt x="417" y="250"/>
                    </a:cubicBezTo>
                    <a:cubicBezTo>
                      <a:pt x="441" y="250"/>
                      <a:pt x="465" y="238"/>
                      <a:pt x="441" y="226"/>
                    </a:cubicBezTo>
                    <a:cubicBezTo>
                      <a:pt x="369" y="167"/>
                      <a:pt x="298" y="131"/>
                      <a:pt x="227" y="84"/>
                    </a:cubicBezTo>
                    <a:cubicBezTo>
                      <a:pt x="143" y="60"/>
                      <a:pt x="84" y="0"/>
                      <a:pt x="1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3"/>
              <p:cNvSpPr/>
              <p:nvPr/>
            </p:nvSpPr>
            <p:spPr>
              <a:xfrm>
                <a:off x="3843925" y="2425000"/>
                <a:ext cx="14900" cy="7000"/>
              </a:xfrm>
              <a:custGeom>
                <a:avLst/>
                <a:gdLst/>
                <a:ahLst/>
                <a:cxnLst/>
                <a:rect l="l" t="t" r="r" b="b"/>
                <a:pathLst>
                  <a:path w="596" h="280" extrusionOk="0">
                    <a:moveTo>
                      <a:pt x="57" y="0"/>
                    </a:moveTo>
                    <a:cubicBezTo>
                      <a:pt x="42" y="0"/>
                      <a:pt x="27" y="2"/>
                      <a:pt x="12" y="6"/>
                    </a:cubicBezTo>
                    <a:cubicBezTo>
                      <a:pt x="0" y="6"/>
                      <a:pt x="0" y="18"/>
                      <a:pt x="0" y="30"/>
                    </a:cubicBezTo>
                    <a:cubicBezTo>
                      <a:pt x="60" y="101"/>
                      <a:pt x="167" y="137"/>
                      <a:pt x="250" y="160"/>
                    </a:cubicBezTo>
                    <a:cubicBezTo>
                      <a:pt x="358" y="208"/>
                      <a:pt x="441" y="256"/>
                      <a:pt x="548" y="280"/>
                    </a:cubicBezTo>
                    <a:cubicBezTo>
                      <a:pt x="584" y="280"/>
                      <a:pt x="596" y="256"/>
                      <a:pt x="584" y="244"/>
                    </a:cubicBezTo>
                    <a:cubicBezTo>
                      <a:pt x="488" y="160"/>
                      <a:pt x="381" y="125"/>
                      <a:pt x="286" y="77"/>
                    </a:cubicBezTo>
                    <a:cubicBezTo>
                      <a:pt x="206" y="47"/>
                      <a:pt x="134" y="0"/>
                      <a:pt x="5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3"/>
              <p:cNvSpPr/>
              <p:nvPr/>
            </p:nvSpPr>
            <p:spPr>
              <a:xfrm>
                <a:off x="3843025" y="2415900"/>
                <a:ext cx="16925" cy="7525"/>
              </a:xfrm>
              <a:custGeom>
                <a:avLst/>
                <a:gdLst/>
                <a:ahLst/>
                <a:cxnLst/>
                <a:rect l="l" t="t" r="r" b="b"/>
                <a:pathLst>
                  <a:path w="677" h="301" extrusionOk="0">
                    <a:moveTo>
                      <a:pt x="24" y="1"/>
                    </a:moveTo>
                    <a:cubicBezTo>
                      <a:pt x="1" y="1"/>
                      <a:pt x="1" y="24"/>
                      <a:pt x="1" y="36"/>
                    </a:cubicBezTo>
                    <a:cubicBezTo>
                      <a:pt x="167" y="167"/>
                      <a:pt x="417" y="239"/>
                      <a:pt x="632" y="298"/>
                    </a:cubicBezTo>
                    <a:cubicBezTo>
                      <a:pt x="634" y="300"/>
                      <a:pt x="637" y="300"/>
                      <a:pt x="639" y="300"/>
                    </a:cubicBezTo>
                    <a:cubicBezTo>
                      <a:pt x="660" y="300"/>
                      <a:pt x="677" y="261"/>
                      <a:pt x="655" y="251"/>
                    </a:cubicBezTo>
                    <a:cubicBezTo>
                      <a:pt x="465" y="143"/>
                      <a:pt x="239" y="24"/>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3"/>
              <p:cNvSpPr/>
              <p:nvPr/>
            </p:nvSpPr>
            <p:spPr>
              <a:xfrm>
                <a:off x="3841550" y="2407500"/>
                <a:ext cx="19950" cy="6650"/>
              </a:xfrm>
              <a:custGeom>
                <a:avLst/>
                <a:gdLst/>
                <a:ahLst/>
                <a:cxnLst/>
                <a:rect l="l" t="t" r="r" b="b"/>
                <a:pathLst>
                  <a:path w="798" h="266" extrusionOk="0">
                    <a:moveTo>
                      <a:pt x="87" y="1"/>
                    </a:moveTo>
                    <a:cubicBezTo>
                      <a:pt x="70" y="1"/>
                      <a:pt x="53" y="2"/>
                      <a:pt x="36" y="3"/>
                    </a:cubicBezTo>
                    <a:cubicBezTo>
                      <a:pt x="0" y="3"/>
                      <a:pt x="0" y="27"/>
                      <a:pt x="24" y="51"/>
                    </a:cubicBezTo>
                    <a:cubicBezTo>
                      <a:pt x="119" y="110"/>
                      <a:pt x="262" y="122"/>
                      <a:pt x="357" y="170"/>
                    </a:cubicBezTo>
                    <a:cubicBezTo>
                      <a:pt x="500" y="206"/>
                      <a:pt x="631" y="253"/>
                      <a:pt x="762" y="265"/>
                    </a:cubicBezTo>
                    <a:cubicBezTo>
                      <a:pt x="774" y="265"/>
                      <a:pt x="798" y="253"/>
                      <a:pt x="774" y="241"/>
                    </a:cubicBezTo>
                    <a:cubicBezTo>
                      <a:pt x="679" y="170"/>
                      <a:pt x="536" y="122"/>
                      <a:pt x="417" y="75"/>
                    </a:cubicBezTo>
                    <a:cubicBezTo>
                      <a:pt x="313" y="33"/>
                      <a:pt x="201" y="1"/>
                      <a:pt x="8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3"/>
              <p:cNvSpPr/>
              <p:nvPr/>
            </p:nvSpPr>
            <p:spPr>
              <a:xfrm>
                <a:off x="3843925" y="2398650"/>
                <a:ext cx="19900" cy="6350"/>
              </a:xfrm>
              <a:custGeom>
                <a:avLst/>
                <a:gdLst/>
                <a:ahLst/>
                <a:cxnLst/>
                <a:rect l="l" t="t" r="r" b="b"/>
                <a:pathLst>
                  <a:path w="796" h="254" extrusionOk="0">
                    <a:moveTo>
                      <a:pt x="12" y="0"/>
                    </a:moveTo>
                    <a:cubicBezTo>
                      <a:pt x="0" y="0"/>
                      <a:pt x="0" y="12"/>
                      <a:pt x="12" y="12"/>
                    </a:cubicBezTo>
                    <a:cubicBezTo>
                      <a:pt x="238" y="143"/>
                      <a:pt x="536" y="238"/>
                      <a:pt x="786" y="250"/>
                    </a:cubicBezTo>
                    <a:cubicBezTo>
                      <a:pt x="786" y="252"/>
                      <a:pt x="787" y="253"/>
                      <a:pt x="787" y="253"/>
                    </a:cubicBezTo>
                    <a:cubicBezTo>
                      <a:pt x="790" y="253"/>
                      <a:pt x="796" y="238"/>
                      <a:pt x="786" y="238"/>
                    </a:cubicBezTo>
                    <a:cubicBezTo>
                      <a:pt x="560" y="119"/>
                      <a:pt x="262" y="24"/>
                      <a:pt x="1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3"/>
              <p:cNvSpPr/>
              <p:nvPr/>
            </p:nvSpPr>
            <p:spPr>
              <a:xfrm>
                <a:off x="3842125" y="2388675"/>
                <a:ext cx="24400" cy="8550"/>
              </a:xfrm>
              <a:custGeom>
                <a:avLst/>
                <a:gdLst/>
                <a:ahLst/>
                <a:cxnLst/>
                <a:rect l="l" t="t" r="r" b="b"/>
                <a:pathLst>
                  <a:path w="976" h="342" extrusionOk="0">
                    <a:moveTo>
                      <a:pt x="81" y="1"/>
                    </a:moveTo>
                    <a:cubicBezTo>
                      <a:pt x="58" y="1"/>
                      <a:pt x="35" y="2"/>
                      <a:pt x="13" y="6"/>
                    </a:cubicBezTo>
                    <a:cubicBezTo>
                      <a:pt x="1" y="6"/>
                      <a:pt x="1" y="42"/>
                      <a:pt x="13" y="54"/>
                    </a:cubicBezTo>
                    <a:cubicBezTo>
                      <a:pt x="156" y="101"/>
                      <a:pt x="310" y="125"/>
                      <a:pt x="453" y="185"/>
                    </a:cubicBezTo>
                    <a:cubicBezTo>
                      <a:pt x="620" y="244"/>
                      <a:pt x="775" y="304"/>
                      <a:pt x="930" y="340"/>
                    </a:cubicBezTo>
                    <a:cubicBezTo>
                      <a:pt x="933" y="341"/>
                      <a:pt x="937" y="341"/>
                      <a:pt x="940" y="341"/>
                    </a:cubicBezTo>
                    <a:cubicBezTo>
                      <a:pt x="968" y="341"/>
                      <a:pt x="976" y="303"/>
                      <a:pt x="965" y="292"/>
                    </a:cubicBezTo>
                    <a:cubicBezTo>
                      <a:pt x="799" y="197"/>
                      <a:pt x="632" y="149"/>
                      <a:pt x="453" y="89"/>
                    </a:cubicBezTo>
                    <a:cubicBezTo>
                      <a:pt x="333" y="49"/>
                      <a:pt x="204" y="1"/>
                      <a:pt x="8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3"/>
              <p:cNvSpPr/>
              <p:nvPr/>
            </p:nvSpPr>
            <p:spPr>
              <a:xfrm>
                <a:off x="3839750" y="2378100"/>
                <a:ext cx="29800" cy="9850"/>
              </a:xfrm>
              <a:custGeom>
                <a:avLst/>
                <a:gdLst/>
                <a:ahLst/>
                <a:cxnLst/>
                <a:rect l="l" t="t" r="r" b="b"/>
                <a:pathLst>
                  <a:path w="1192" h="394" extrusionOk="0">
                    <a:moveTo>
                      <a:pt x="36" y="1"/>
                    </a:moveTo>
                    <a:cubicBezTo>
                      <a:pt x="13" y="1"/>
                      <a:pt x="1" y="12"/>
                      <a:pt x="13" y="12"/>
                    </a:cubicBezTo>
                    <a:cubicBezTo>
                      <a:pt x="132" y="155"/>
                      <a:pt x="298" y="155"/>
                      <a:pt x="465" y="191"/>
                    </a:cubicBezTo>
                    <a:cubicBezTo>
                      <a:pt x="703" y="251"/>
                      <a:pt x="929" y="346"/>
                      <a:pt x="1167" y="393"/>
                    </a:cubicBezTo>
                    <a:cubicBezTo>
                      <a:pt x="1191" y="393"/>
                      <a:pt x="1191" y="370"/>
                      <a:pt x="1179" y="358"/>
                    </a:cubicBezTo>
                    <a:cubicBezTo>
                      <a:pt x="1013" y="251"/>
                      <a:pt x="834" y="191"/>
                      <a:pt x="655" y="155"/>
                    </a:cubicBezTo>
                    <a:cubicBezTo>
                      <a:pt x="453" y="96"/>
                      <a:pt x="227" y="96"/>
                      <a:pt x="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3"/>
              <p:cNvSpPr/>
              <p:nvPr/>
            </p:nvSpPr>
            <p:spPr>
              <a:xfrm>
                <a:off x="3842125" y="2368875"/>
                <a:ext cx="30100" cy="10150"/>
              </a:xfrm>
              <a:custGeom>
                <a:avLst/>
                <a:gdLst/>
                <a:ahLst/>
                <a:cxnLst/>
                <a:rect l="l" t="t" r="r" b="b"/>
                <a:pathLst>
                  <a:path w="1204" h="406" extrusionOk="0">
                    <a:moveTo>
                      <a:pt x="25" y="0"/>
                    </a:moveTo>
                    <a:cubicBezTo>
                      <a:pt x="13" y="0"/>
                      <a:pt x="1" y="24"/>
                      <a:pt x="13" y="24"/>
                    </a:cubicBezTo>
                    <a:cubicBezTo>
                      <a:pt x="191" y="119"/>
                      <a:pt x="382" y="179"/>
                      <a:pt x="572" y="239"/>
                    </a:cubicBezTo>
                    <a:cubicBezTo>
                      <a:pt x="775" y="298"/>
                      <a:pt x="965" y="370"/>
                      <a:pt x="1156" y="405"/>
                    </a:cubicBezTo>
                    <a:cubicBezTo>
                      <a:pt x="1192" y="381"/>
                      <a:pt x="1203" y="358"/>
                      <a:pt x="1192" y="358"/>
                    </a:cubicBezTo>
                    <a:cubicBezTo>
                      <a:pt x="1025" y="250"/>
                      <a:pt x="811" y="191"/>
                      <a:pt x="620" y="131"/>
                    </a:cubicBezTo>
                    <a:cubicBezTo>
                      <a:pt x="430" y="72"/>
                      <a:pt x="239" y="12"/>
                      <a:pt x="2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3"/>
              <p:cNvSpPr/>
              <p:nvPr/>
            </p:nvSpPr>
            <p:spPr>
              <a:xfrm>
                <a:off x="3842425" y="2355475"/>
                <a:ext cx="29500" cy="10450"/>
              </a:xfrm>
              <a:custGeom>
                <a:avLst/>
                <a:gdLst/>
                <a:ahLst/>
                <a:cxnLst/>
                <a:rect l="l" t="t" r="r" b="b"/>
                <a:pathLst>
                  <a:path w="1180" h="418" extrusionOk="0">
                    <a:moveTo>
                      <a:pt x="25" y="1"/>
                    </a:moveTo>
                    <a:cubicBezTo>
                      <a:pt x="13" y="1"/>
                      <a:pt x="1" y="24"/>
                      <a:pt x="13" y="24"/>
                    </a:cubicBezTo>
                    <a:cubicBezTo>
                      <a:pt x="179" y="120"/>
                      <a:pt x="370" y="167"/>
                      <a:pt x="548" y="227"/>
                    </a:cubicBezTo>
                    <a:cubicBezTo>
                      <a:pt x="739" y="286"/>
                      <a:pt x="941" y="358"/>
                      <a:pt x="1132" y="417"/>
                    </a:cubicBezTo>
                    <a:cubicBezTo>
                      <a:pt x="1156" y="417"/>
                      <a:pt x="1180" y="382"/>
                      <a:pt x="1144" y="370"/>
                    </a:cubicBezTo>
                    <a:cubicBezTo>
                      <a:pt x="846" y="167"/>
                      <a:pt x="382" y="13"/>
                      <a:pt x="2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3"/>
              <p:cNvSpPr/>
              <p:nvPr/>
            </p:nvSpPr>
            <p:spPr>
              <a:xfrm>
                <a:off x="3844225" y="2345650"/>
                <a:ext cx="32175" cy="10150"/>
              </a:xfrm>
              <a:custGeom>
                <a:avLst/>
                <a:gdLst/>
                <a:ahLst/>
                <a:cxnLst/>
                <a:rect l="l" t="t" r="r" b="b"/>
                <a:pathLst>
                  <a:path w="1287" h="406" extrusionOk="0">
                    <a:moveTo>
                      <a:pt x="36" y="1"/>
                    </a:moveTo>
                    <a:cubicBezTo>
                      <a:pt x="12" y="1"/>
                      <a:pt x="0" y="36"/>
                      <a:pt x="12" y="36"/>
                    </a:cubicBezTo>
                    <a:cubicBezTo>
                      <a:pt x="191" y="132"/>
                      <a:pt x="405" y="203"/>
                      <a:pt x="596" y="263"/>
                    </a:cubicBezTo>
                    <a:cubicBezTo>
                      <a:pt x="798" y="334"/>
                      <a:pt x="1024" y="406"/>
                      <a:pt x="1238" y="406"/>
                    </a:cubicBezTo>
                    <a:cubicBezTo>
                      <a:pt x="1262" y="406"/>
                      <a:pt x="1286" y="382"/>
                      <a:pt x="1250" y="382"/>
                    </a:cubicBezTo>
                    <a:cubicBezTo>
                      <a:pt x="1060" y="275"/>
                      <a:pt x="834" y="227"/>
                      <a:pt x="631" y="156"/>
                    </a:cubicBezTo>
                    <a:cubicBezTo>
                      <a:pt x="429" y="96"/>
                      <a:pt x="238" y="1"/>
                      <a:pt x="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3"/>
              <p:cNvSpPr/>
              <p:nvPr/>
            </p:nvSpPr>
            <p:spPr>
              <a:xfrm>
                <a:off x="3842725" y="2333750"/>
                <a:ext cx="34250" cy="11325"/>
              </a:xfrm>
              <a:custGeom>
                <a:avLst/>
                <a:gdLst/>
                <a:ahLst/>
                <a:cxnLst/>
                <a:rect l="l" t="t" r="r" b="b"/>
                <a:pathLst>
                  <a:path w="1370" h="453" extrusionOk="0">
                    <a:moveTo>
                      <a:pt x="48" y="1"/>
                    </a:moveTo>
                    <a:cubicBezTo>
                      <a:pt x="13" y="1"/>
                      <a:pt x="1" y="48"/>
                      <a:pt x="36" y="60"/>
                    </a:cubicBezTo>
                    <a:cubicBezTo>
                      <a:pt x="215" y="167"/>
                      <a:pt x="429" y="215"/>
                      <a:pt x="632" y="274"/>
                    </a:cubicBezTo>
                    <a:cubicBezTo>
                      <a:pt x="846" y="334"/>
                      <a:pt x="1084" y="405"/>
                      <a:pt x="1310" y="453"/>
                    </a:cubicBezTo>
                    <a:cubicBezTo>
                      <a:pt x="1346" y="453"/>
                      <a:pt x="1370" y="417"/>
                      <a:pt x="1346" y="405"/>
                    </a:cubicBezTo>
                    <a:cubicBezTo>
                      <a:pt x="1144" y="298"/>
                      <a:pt x="929" y="239"/>
                      <a:pt x="703" y="179"/>
                    </a:cubicBezTo>
                    <a:cubicBezTo>
                      <a:pt x="489" y="120"/>
                      <a:pt x="275" y="36"/>
                      <a:pt x="4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3"/>
              <p:cNvSpPr/>
              <p:nvPr/>
            </p:nvSpPr>
            <p:spPr>
              <a:xfrm>
                <a:off x="3840650" y="2323025"/>
                <a:ext cx="38625" cy="11100"/>
              </a:xfrm>
              <a:custGeom>
                <a:avLst/>
                <a:gdLst/>
                <a:ahLst/>
                <a:cxnLst/>
                <a:rect l="l" t="t" r="r" b="b"/>
                <a:pathLst>
                  <a:path w="1545" h="444" extrusionOk="0">
                    <a:moveTo>
                      <a:pt x="12" y="1"/>
                    </a:moveTo>
                    <a:cubicBezTo>
                      <a:pt x="0" y="1"/>
                      <a:pt x="0" y="13"/>
                      <a:pt x="12" y="25"/>
                    </a:cubicBezTo>
                    <a:cubicBezTo>
                      <a:pt x="417" y="299"/>
                      <a:pt x="1036" y="310"/>
                      <a:pt x="1501" y="441"/>
                    </a:cubicBezTo>
                    <a:cubicBezTo>
                      <a:pt x="1502" y="443"/>
                      <a:pt x="1503" y="443"/>
                      <a:pt x="1505" y="443"/>
                    </a:cubicBezTo>
                    <a:cubicBezTo>
                      <a:pt x="1519" y="443"/>
                      <a:pt x="1544" y="404"/>
                      <a:pt x="1512" y="394"/>
                    </a:cubicBezTo>
                    <a:cubicBezTo>
                      <a:pt x="1274" y="287"/>
                      <a:pt x="1036" y="227"/>
                      <a:pt x="786" y="168"/>
                    </a:cubicBezTo>
                    <a:cubicBezTo>
                      <a:pt x="536" y="108"/>
                      <a:pt x="262" y="13"/>
                      <a:pt x="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3"/>
              <p:cNvSpPr/>
              <p:nvPr/>
            </p:nvSpPr>
            <p:spPr>
              <a:xfrm>
                <a:off x="3836175" y="2311125"/>
                <a:ext cx="44950" cy="10950"/>
              </a:xfrm>
              <a:custGeom>
                <a:avLst/>
                <a:gdLst/>
                <a:ahLst/>
                <a:cxnLst/>
                <a:rect l="l" t="t" r="r" b="b"/>
                <a:pathLst>
                  <a:path w="1798" h="438" extrusionOk="0">
                    <a:moveTo>
                      <a:pt x="25" y="1"/>
                    </a:moveTo>
                    <a:cubicBezTo>
                      <a:pt x="13" y="1"/>
                      <a:pt x="1" y="36"/>
                      <a:pt x="13" y="36"/>
                    </a:cubicBezTo>
                    <a:cubicBezTo>
                      <a:pt x="537" y="251"/>
                      <a:pt x="1203" y="334"/>
                      <a:pt x="1763" y="429"/>
                    </a:cubicBezTo>
                    <a:cubicBezTo>
                      <a:pt x="1771" y="435"/>
                      <a:pt x="1778" y="437"/>
                      <a:pt x="1783" y="437"/>
                    </a:cubicBezTo>
                    <a:cubicBezTo>
                      <a:pt x="1798" y="437"/>
                      <a:pt x="1796" y="414"/>
                      <a:pt x="1787" y="405"/>
                    </a:cubicBezTo>
                    <a:cubicBezTo>
                      <a:pt x="1263" y="179"/>
                      <a:pt x="596" y="13"/>
                      <a:pt x="2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3"/>
              <p:cNvSpPr/>
              <p:nvPr/>
            </p:nvSpPr>
            <p:spPr>
              <a:xfrm>
                <a:off x="4018650" y="2387025"/>
                <a:ext cx="124725" cy="157500"/>
              </a:xfrm>
              <a:custGeom>
                <a:avLst/>
                <a:gdLst/>
                <a:ahLst/>
                <a:cxnLst/>
                <a:rect l="l" t="t" r="r" b="b"/>
                <a:pathLst>
                  <a:path w="4989" h="6300" extrusionOk="0">
                    <a:moveTo>
                      <a:pt x="2072" y="1"/>
                    </a:moveTo>
                    <a:lnTo>
                      <a:pt x="0" y="6299"/>
                    </a:lnTo>
                    <a:lnTo>
                      <a:pt x="0" y="6299"/>
                    </a:lnTo>
                    <a:lnTo>
                      <a:pt x="4977" y="1882"/>
                    </a:lnTo>
                    <a:cubicBezTo>
                      <a:pt x="4989" y="1882"/>
                      <a:pt x="3132" y="477"/>
                      <a:pt x="2072" y="1"/>
                    </a:cubicBez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3"/>
              <p:cNvSpPr/>
              <p:nvPr/>
            </p:nvSpPr>
            <p:spPr>
              <a:xfrm>
                <a:off x="4009725" y="2381075"/>
                <a:ext cx="140500" cy="177125"/>
              </a:xfrm>
              <a:custGeom>
                <a:avLst/>
                <a:gdLst/>
                <a:ahLst/>
                <a:cxnLst/>
                <a:rect l="l" t="t" r="r" b="b"/>
                <a:pathLst>
                  <a:path w="5620" h="7085" extrusionOk="0">
                    <a:moveTo>
                      <a:pt x="2536" y="477"/>
                    </a:moveTo>
                    <a:cubicBezTo>
                      <a:pt x="3381" y="905"/>
                      <a:pt x="4620" y="1798"/>
                      <a:pt x="5060" y="2132"/>
                    </a:cubicBezTo>
                    <a:lnTo>
                      <a:pt x="714" y="5989"/>
                    </a:lnTo>
                    <a:lnTo>
                      <a:pt x="2536" y="477"/>
                    </a:lnTo>
                    <a:close/>
                    <a:moveTo>
                      <a:pt x="2346" y="1"/>
                    </a:moveTo>
                    <a:lnTo>
                      <a:pt x="0" y="7085"/>
                    </a:lnTo>
                    <a:lnTo>
                      <a:pt x="5620" y="2096"/>
                    </a:lnTo>
                    <a:lnTo>
                      <a:pt x="5453" y="1965"/>
                    </a:lnTo>
                    <a:cubicBezTo>
                      <a:pt x="5382" y="1917"/>
                      <a:pt x="3572" y="548"/>
                      <a:pt x="2524" y="72"/>
                    </a:cubicBezTo>
                    <a:lnTo>
                      <a:pt x="2346"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3"/>
              <p:cNvSpPr/>
              <p:nvPr/>
            </p:nvSpPr>
            <p:spPr>
              <a:xfrm>
                <a:off x="4026675" y="2515925"/>
                <a:ext cx="9750" cy="9925"/>
              </a:xfrm>
              <a:custGeom>
                <a:avLst/>
                <a:gdLst/>
                <a:ahLst/>
                <a:cxnLst/>
                <a:rect l="l" t="t" r="r" b="b"/>
                <a:pathLst>
                  <a:path w="390" h="397" extrusionOk="0">
                    <a:moveTo>
                      <a:pt x="25" y="0"/>
                    </a:moveTo>
                    <a:cubicBezTo>
                      <a:pt x="13" y="0"/>
                      <a:pt x="1" y="12"/>
                      <a:pt x="13" y="12"/>
                    </a:cubicBezTo>
                    <a:cubicBezTo>
                      <a:pt x="25" y="83"/>
                      <a:pt x="96" y="131"/>
                      <a:pt x="144" y="191"/>
                    </a:cubicBezTo>
                    <a:cubicBezTo>
                      <a:pt x="203" y="262"/>
                      <a:pt x="275" y="322"/>
                      <a:pt x="346" y="381"/>
                    </a:cubicBezTo>
                    <a:cubicBezTo>
                      <a:pt x="354" y="392"/>
                      <a:pt x="361" y="397"/>
                      <a:pt x="368" y="397"/>
                    </a:cubicBezTo>
                    <a:cubicBezTo>
                      <a:pt x="381" y="397"/>
                      <a:pt x="390" y="377"/>
                      <a:pt x="382" y="369"/>
                    </a:cubicBezTo>
                    <a:cubicBezTo>
                      <a:pt x="334" y="298"/>
                      <a:pt x="275" y="214"/>
                      <a:pt x="215" y="143"/>
                    </a:cubicBezTo>
                    <a:cubicBezTo>
                      <a:pt x="156" y="83"/>
                      <a:pt x="108" y="12"/>
                      <a:pt x="2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3"/>
              <p:cNvSpPr/>
              <p:nvPr/>
            </p:nvSpPr>
            <p:spPr>
              <a:xfrm>
                <a:off x="4029950" y="2506400"/>
                <a:ext cx="9200" cy="9925"/>
              </a:xfrm>
              <a:custGeom>
                <a:avLst/>
                <a:gdLst/>
                <a:ahLst/>
                <a:cxnLst/>
                <a:rect l="l" t="t" r="r" b="b"/>
                <a:pathLst>
                  <a:path w="368" h="397" extrusionOk="0">
                    <a:moveTo>
                      <a:pt x="25" y="0"/>
                    </a:moveTo>
                    <a:cubicBezTo>
                      <a:pt x="13" y="0"/>
                      <a:pt x="1" y="0"/>
                      <a:pt x="13" y="24"/>
                    </a:cubicBezTo>
                    <a:cubicBezTo>
                      <a:pt x="25" y="95"/>
                      <a:pt x="84" y="155"/>
                      <a:pt x="144" y="214"/>
                    </a:cubicBezTo>
                    <a:cubicBezTo>
                      <a:pt x="203" y="274"/>
                      <a:pt x="263" y="345"/>
                      <a:pt x="334" y="393"/>
                    </a:cubicBezTo>
                    <a:cubicBezTo>
                      <a:pt x="336" y="395"/>
                      <a:pt x="339" y="396"/>
                      <a:pt x="342" y="396"/>
                    </a:cubicBezTo>
                    <a:cubicBezTo>
                      <a:pt x="354" y="396"/>
                      <a:pt x="368" y="377"/>
                      <a:pt x="358" y="357"/>
                    </a:cubicBezTo>
                    <a:cubicBezTo>
                      <a:pt x="310" y="286"/>
                      <a:pt x="251" y="226"/>
                      <a:pt x="203" y="167"/>
                    </a:cubicBezTo>
                    <a:cubicBezTo>
                      <a:pt x="144" y="107"/>
                      <a:pt x="108" y="36"/>
                      <a:pt x="2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3"/>
              <p:cNvSpPr/>
              <p:nvPr/>
            </p:nvSpPr>
            <p:spPr>
              <a:xfrm>
                <a:off x="4032625" y="2499550"/>
                <a:ext cx="12175" cy="11100"/>
              </a:xfrm>
              <a:custGeom>
                <a:avLst/>
                <a:gdLst/>
                <a:ahLst/>
                <a:cxnLst/>
                <a:rect l="l" t="t" r="r" b="b"/>
                <a:pathLst>
                  <a:path w="487" h="444" extrusionOk="0">
                    <a:moveTo>
                      <a:pt x="13" y="0"/>
                    </a:moveTo>
                    <a:cubicBezTo>
                      <a:pt x="1" y="0"/>
                      <a:pt x="1" y="12"/>
                      <a:pt x="1" y="24"/>
                    </a:cubicBezTo>
                    <a:cubicBezTo>
                      <a:pt x="25" y="119"/>
                      <a:pt x="132" y="179"/>
                      <a:pt x="191" y="226"/>
                    </a:cubicBezTo>
                    <a:cubicBezTo>
                      <a:pt x="263" y="310"/>
                      <a:pt x="334" y="381"/>
                      <a:pt x="430" y="441"/>
                    </a:cubicBezTo>
                    <a:cubicBezTo>
                      <a:pt x="434" y="443"/>
                      <a:pt x="438" y="444"/>
                      <a:pt x="443" y="444"/>
                    </a:cubicBezTo>
                    <a:cubicBezTo>
                      <a:pt x="464" y="444"/>
                      <a:pt x="487" y="423"/>
                      <a:pt x="477" y="393"/>
                    </a:cubicBezTo>
                    <a:cubicBezTo>
                      <a:pt x="418" y="298"/>
                      <a:pt x="334" y="215"/>
                      <a:pt x="251" y="143"/>
                    </a:cubicBezTo>
                    <a:cubicBezTo>
                      <a:pt x="191" y="84"/>
                      <a:pt x="96" y="0"/>
                      <a:pt x="1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3"/>
              <p:cNvSpPr/>
              <p:nvPr/>
            </p:nvSpPr>
            <p:spPr>
              <a:xfrm>
                <a:off x="4034425" y="2490900"/>
                <a:ext cx="14500" cy="12000"/>
              </a:xfrm>
              <a:custGeom>
                <a:avLst/>
                <a:gdLst/>
                <a:ahLst/>
                <a:cxnLst/>
                <a:rect l="l" t="t" r="r" b="b"/>
                <a:pathLst>
                  <a:path w="580" h="480" extrusionOk="0">
                    <a:moveTo>
                      <a:pt x="24" y="1"/>
                    </a:moveTo>
                    <a:cubicBezTo>
                      <a:pt x="12" y="1"/>
                      <a:pt x="0" y="1"/>
                      <a:pt x="12" y="13"/>
                    </a:cubicBezTo>
                    <a:cubicBezTo>
                      <a:pt x="131" y="191"/>
                      <a:pt x="346" y="346"/>
                      <a:pt x="524" y="477"/>
                    </a:cubicBezTo>
                    <a:cubicBezTo>
                      <a:pt x="527" y="479"/>
                      <a:pt x="530" y="479"/>
                      <a:pt x="532" y="479"/>
                    </a:cubicBezTo>
                    <a:cubicBezTo>
                      <a:pt x="555" y="479"/>
                      <a:pt x="580" y="440"/>
                      <a:pt x="548" y="430"/>
                    </a:cubicBezTo>
                    <a:cubicBezTo>
                      <a:pt x="405" y="263"/>
                      <a:pt x="238" y="84"/>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3"/>
              <p:cNvSpPr/>
              <p:nvPr/>
            </p:nvSpPr>
            <p:spPr>
              <a:xfrm>
                <a:off x="4035600" y="2482275"/>
                <a:ext cx="17300" cy="12225"/>
              </a:xfrm>
              <a:custGeom>
                <a:avLst/>
                <a:gdLst/>
                <a:ahLst/>
                <a:cxnLst/>
                <a:rect l="l" t="t" r="r" b="b"/>
                <a:pathLst>
                  <a:path w="692" h="489" extrusionOk="0">
                    <a:moveTo>
                      <a:pt x="37" y="1"/>
                    </a:moveTo>
                    <a:cubicBezTo>
                      <a:pt x="25" y="1"/>
                      <a:pt x="1" y="13"/>
                      <a:pt x="13" y="36"/>
                    </a:cubicBezTo>
                    <a:cubicBezTo>
                      <a:pt x="84" y="120"/>
                      <a:pt x="203" y="179"/>
                      <a:pt x="299" y="251"/>
                    </a:cubicBezTo>
                    <a:cubicBezTo>
                      <a:pt x="418" y="346"/>
                      <a:pt x="513" y="429"/>
                      <a:pt x="656" y="489"/>
                    </a:cubicBezTo>
                    <a:cubicBezTo>
                      <a:pt x="680" y="489"/>
                      <a:pt x="692" y="477"/>
                      <a:pt x="680" y="465"/>
                    </a:cubicBezTo>
                    <a:cubicBezTo>
                      <a:pt x="608" y="358"/>
                      <a:pt x="501" y="286"/>
                      <a:pt x="394" y="215"/>
                    </a:cubicBezTo>
                    <a:cubicBezTo>
                      <a:pt x="299" y="132"/>
                      <a:pt x="180" y="13"/>
                      <a:pt x="3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3"/>
              <p:cNvSpPr/>
              <p:nvPr/>
            </p:nvSpPr>
            <p:spPr>
              <a:xfrm>
                <a:off x="4040975" y="2474550"/>
                <a:ext cx="17175" cy="12300"/>
              </a:xfrm>
              <a:custGeom>
                <a:avLst/>
                <a:gdLst/>
                <a:ahLst/>
                <a:cxnLst/>
                <a:rect l="l" t="t" r="r" b="b"/>
                <a:pathLst>
                  <a:path w="687" h="492" extrusionOk="0">
                    <a:moveTo>
                      <a:pt x="24" y="0"/>
                    </a:moveTo>
                    <a:cubicBezTo>
                      <a:pt x="0" y="0"/>
                      <a:pt x="0" y="0"/>
                      <a:pt x="0" y="12"/>
                    </a:cubicBezTo>
                    <a:cubicBezTo>
                      <a:pt x="96" y="119"/>
                      <a:pt x="191" y="203"/>
                      <a:pt x="310" y="286"/>
                    </a:cubicBezTo>
                    <a:cubicBezTo>
                      <a:pt x="417" y="357"/>
                      <a:pt x="536" y="441"/>
                      <a:pt x="655" y="488"/>
                    </a:cubicBezTo>
                    <a:cubicBezTo>
                      <a:pt x="657" y="491"/>
                      <a:pt x="660" y="492"/>
                      <a:pt x="663" y="492"/>
                    </a:cubicBezTo>
                    <a:cubicBezTo>
                      <a:pt x="675" y="492"/>
                      <a:pt x="686" y="476"/>
                      <a:pt x="667" y="476"/>
                    </a:cubicBezTo>
                    <a:cubicBezTo>
                      <a:pt x="584" y="381"/>
                      <a:pt x="477" y="310"/>
                      <a:pt x="369" y="238"/>
                    </a:cubicBezTo>
                    <a:cubicBezTo>
                      <a:pt x="262" y="143"/>
                      <a:pt x="155" y="60"/>
                      <a:pt x="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3"/>
              <p:cNvSpPr/>
              <p:nvPr/>
            </p:nvSpPr>
            <p:spPr>
              <a:xfrm>
                <a:off x="4042150" y="2465325"/>
                <a:ext cx="21125" cy="14950"/>
              </a:xfrm>
              <a:custGeom>
                <a:avLst/>
                <a:gdLst/>
                <a:ahLst/>
                <a:cxnLst/>
                <a:rect l="l" t="t" r="r" b="b"/>
                <a:pathLst>
                  <a:path w="845" h="598" extrusionOk="0">
                    <a:moveTo>
                      <a:pt x="37" y="0"/>
                    </a:moveTo>
                    <a:cubicBezTo>
                      <a:pt x="13" y="0"/>
                      <a:pt x="1" y="24"/>
                      <a:pt x="13" y="24"/>
                    </a:cubicBezTo>
                    <a:cubicBezTo>
                      <a:pt x="132" y="131"/>
                      <a:pt x="287" y="202"/>
                      <a:pt x="406" y="298"/>
                    </a:cubicBezTo>
                    <a:cubicBezTo>
                      <a:pt x="537" y="393"/>
                      <a:pt x="656" y="512"/>
                      <a:pt x="811" y="595"/>
                    </a:cubicBezTo>
                    <a:cubicBezTo>
                      <a:pt x="814" y="597"/>
                      <a:pt x="817" y="598"/>
                      <a:pt x="820" y="598"/>
                    </a:cubicBezTo>
                    <a:cubicBezTo>
                      <a:pt x="837" y="598"/>
                      <a:pt x="845" y="570"/>
                      <a:pt x="834" y="560"/>
                    </a:cubicBezTo>
                    <a:cubicBezTo>
                      <a:pt x="703" y="417"/>
                      <a:pt x="537" y="298"/>
                      <a:pt x="394" y="179"/>
                    </a:cubicBezTo>
                    <a:cubicBezTo>
                      <a:pt x="287" y="95"/>
                      <a:pt x="168" y="0"/>
                      <a:pt x="3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3"/>
              <p:cNvSpPr/>
              <p:nvPr/>
            </p:nvSpPr>
            <p:spPr>
              <a:xfrm>
                <a:off x="4043650" y="2454175"/>
                <a:ext cx="25625" cy="18900"/>
              </a:xfrm>
              <a:custGeom>
                <a:avLst/>
                <a:gdLst/>
                <a:ahLst/>
                <a:cxnLst/>
                <a:rect l="l" t="t" r="r" b="b"/>
                <a:pathLst>
                  <a:path w="1025" h="756" extrusionOk="0">
                    <a:moveTo>
                      <a:pt x="15" y="1"/>
                    </a:moveTo>
                    <a:cubicBezTo>
                      <a:pt x="7" y="1"/>
                      <a:pt x="0" y="12"/>
                      <a:pt x="0" y="29"/>
                    </a:cubicBezTo>
                    <a:cubicBezTo>
                      <a:pt x="60" y="184"/>
                      <a:pt x="227" y="244"/>
                      <a:pt x="370" y="339"/>
                    </a:cubicBezTo>
                    <a:cubicBezTo>
                      <a:pt x="584" y="470"/>
                      <a:pt x="774" y="637"/>
                      <a:pt x="977" y="756"/>
                    </a:cubicBezTo>
                    <a:cubicBezTo>
                      <a:pt x="1012" y="744"/>
                      <a:pt x="1024" y="720"/>
                      <a:pt x="1012" y="708"/>
                    </a:cubicBezTo>
                    <a:cubicBezTo>
                      <a:pt x="893" y="565"/>
                      <a:pt x="727" y="446"/>
                      <a:pt x="560" y="339"/>
                    </a:cubicBezTo>
                    <a:cubicBezTo>
                      <a:pt x="405" y="220"/>
                      <a:pt x="179" y="148"/>
                      <a:pt x="24" y="6"/>
                    </a:cubicBezTo>
                    <a:cubicBezTo>
                      <a:pt x="21" y="2"/>
                      <a:pt x="18" y="1"/>
                      <a:pt x="1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3"/>
              <p:cNvSpPr/>
              <p:nvPr/>
            </p:nvSpPr>
            <p:spPr>
              <a:xfrm>
                <a:off x="4049300" y="2446275"/>
                <a:ext cx="25325" cy="18475"/>
              </a:xfrm>
              <a:custGeom>
                <a:avLst/>
                <a:gdLst/>
                <a:ahLst/>
                <a:cxnLst/>
                <a:rect l="l" t="t" r="r" b="b"/>
                <a:pathLst>
                  <a:path w="1013" h="739" extrusionOk="0">
                    <a:moveTo>
                      <a:pt x="24" y="0"/>
                    </a:moveTo>
                    <a:cubicBezTo>
                      <a:pt x="13" y="0"/>
                      <a:pt x="1" y="12"/>
                      <a:pt x="13" y="24"/>
                    </a:cubicBezTo>
                    <a:cubicBezTo>
                      <a:pt x="144" y="155"/>
                      <a:pt x="310" y="262"/>
                      <a:pt x="465" y="381"/>
                    </a:cubicBezTo>
                    <a:cubicBezTo>
                      <a:pt x="620" y="500"/>
                      <a:pt x="786" y="655"/>
                      <a:pt x="977" y="738"/>
                    </a:cubicBezTo>
                    <a:cubicBezTo>
                      <a:pt x="1001" y="726"/>
                      <a:pt x="1013" y="714"/>
                      <a:pt x="1001" y="703"/>
                    </a:cubicBezTo>
                    <a:cubicBezTo>
                      <a:pt x="882" y="536"/>
                      <a:pt x="703" y="417"/>
                      <a:pt x="536" y="310"/>
                    </a:cubicBezTo>
                    <a:cubicBezTo>
                      <a:pt x="370" y="191"/>
                      <a:pt x="203" y="60"/>
                      <a:pt x="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3"/>
              <p:cNvSpPr/>
              <p:nvPr/>
            </p:nvSpPr>
            <p:spPr>
              <a:xfrm>
                <a:off x="4054075" y="2433475"/>
                <a:ext cx="24600" cy="18850"/>
              </a:xfrm>
              <a:custGeom>
                <a:avLst/>
                <a:gdLst/>
                <a:ahLst/>
                <a:cxnLst/>
                <a:rect l="l" t="t" r="r" b="b"/>
                <a:pathLst>
                  <a:path w="984" h="754" extrusionOk="0">
                    <a:moveTo>
                      <a:pt x="36" y="0"/>
                    </a:moveTo>
                    <a:cubicBezTo>
                      <a:pt x="12" y="0"/>
                      <a:pt x="0" y="24"/>
                      <a:pt x="12" y="36"/>
                    </a:cubicBezTo>
                    <a:cubicBezTo>
                      <a:pt x="131" y="179"/>
                      <a:pt x="310" y="286"/>
                      <a:pt x="464" y="393"/>
                    </a:cubicBezTo>
                    <a:cubicBezTo>
                      <a:pt x="631" y="512"/>
                      <a:pt x="774" y="631"/>
                      <a:pt x="941" y="750"/>
                    </a:cubicBezTo>
                    <a:cubicBezTo>
                      <a:pt x="943" y="752"/>
                      <a:pt x="946" y="753"/>
                      <a:pt x="949" y="753"/>
                    </a:cubicBezTo>
                    <a:cubicBezTo>
                      <a:pt x="964" y="753"/>
                      <a:pt x="984" y="734"/>
                      <a:pt x="965" y="714"/>
                    </a:cubicBezTo>
                    <a:cubicBezTo>
                      <a:pt x="857" y="572"/>
                      <a:pt x="715" y="453"/>
                      <a:pt x="560" y="333"/>
                    </a:cubicBezTo>
                    <a:cubicBezTo>
                      <a:pt x="405" y="214"/>
                      <a:pt x="226" y="83"/>
                      <a:pt x="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3"/>
              <p:cNvSpPr/>
              <p:nvPr/>
            </p:nvSpPr>
            <p:spPr>
              <a:xfrm>
                <a:off x="4058525" y="2425125"/>
                <a:ext cx="27125" cy="19675"/>
              </a:xfrm>
              <a:custGeom>
                <a:avLst/>
                <a:gdLst/>
                <a:ahLst/>
                <a:cxnLst/>
                <a:rect l="l" t="t" r="r" b="b"/>
                <a:pathLst>
                  <a:path w="1085" h="787" extrusionOk="0">
                    <a:moveTo>
                      <a:pt x="36" y="1"/>
                    </a:moveTo>
                    <a:cubicBezTo>
                      <a:pt x="13" y="1"/>
                      <a:pt x="1" y="13"/>
                      <a:pt x="13" y="25"/>
                    </a:cubicBezTo>
                    <a:cubicBezTo>
                      <a:pt x="132" y="191"/>
                      <a:pt x="334" y="310"/>
                      <a:pt x="489" y="429"/>
                    </a:cubicBezTo>
                    <a:cubicBezTo>
                      <a:pt x="667" y="560"/>
                      <a:pt x="846" y="703"/>
                      <a:pt x="1060" y="787"/>
                    </a:cubicBezTo>
                    <a:cubicBezTo>
                      <a:pt x="1072" y="775"/>
                      <a:pt x="1084" y="739"/>
                      <a:pt x="1072" y="739"/>
                    </a:cubicBezTo>
                    <a:cubicBezTo>
                      <a:pt x="929" y="572"/>
                      <a:pt x="727" y="453"/>
                      <a:pt x="548" y="322"/>
                    </a:cubicBezTo>
                    <a:cubicBezTo>
                      <a:pt x="394" y="203"/>
                      <a:pt x="227" y="60"/>
                      <a:pt x="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3"/>
              <p:cNvSpPr/>
              <p:nvPr/>
            </p:nvSpPr>
            <p:spPr>
              <a:xfrm>
                <a:off x="4060725" y="2413350"/>
                <a:ext cx="29375" cy="21025"/>
              </a:xfrm>
              <a:custGeom>
                <a:avLst/>
                <a:gdLst/>
                <a:ahLst/>
                <a:cxnLst/>
                <a:rect l="l" t="t" r="r" b="b"/>
                <a:pathLst>
                  <a:path w="1175" h="841" extrusionOk="0">
                    <a:moveTo>
                      <a:pt x="41" y="1"/>
                    </a:moveTo>
                    <a:cubicBezTo>
                      <a:pt x="21" y="1"/>
                      <a:pt x="1" y="38"/>
                      <a:pt x="20" y="67"/>
                    </a:cubicBezTo>
                    <a:cubicBezTo>
                      <a:pt x="151" y="234"/>
                      <a:pt x="353" y="341"/>
                      <a:pt x="520" y="448"/>
                    </a:cubicBezTo>
                    <a:cubicBezTo>
                      <a:pt x="710" y="579"/>
                      <a:pt x="913" y="722"/>
                      <a:pt x="1115" y="841"/>
                    </a:cubicBezTo>
                    <a:cubicBezTo>
                      <a:pt x="1151" y="841"/>
                      <a:pt x="1175" y="805"/>
                      <a:pt x="1151" y="793"/>
                    </a:cubicBezTo>
                    <a:cubicBezTo>
                      <a:pt x="996" y="650"/>
                      <a:pt x="818" y="507"/>
                      <a:pt x="639" y="388"/>
                    </a:cubicBezTo>
                    <a:cubicBezTo>
                      <a:pt x="460" y="257"/>
                      <a:pt x="270" y="91"/>
                      <a:pt x="56" y="7"/>
                    </a:cubicBezTo>
                    <a:cubicBezTo>
                      <a:pt x="51" y="3"/>
                      <a:pt x="46" y="1"/>
                      <a:pt x="4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3"/>
              <p:cNvSpPr/>
              <p:nvPr/>
            </p:nvSpPr>
            <p:spPr>
              <a:xfrm>
                <a:off x="4062700" y="2401925"/>
                <a:ext cx="33000" cy="22425"/>
              </a:xfrm>
              <a:custGeom>
                <a:avLst/>
                <a:gdLst/>
                <a:ahLst/>
                <a:cxnLst/>
                <a:rect l="l" t="t" r="r" b="b"/>
                <a:pathLst>
                  <a:path w="1320" h="897" extrusionOk="0">
                    <a:moveTo>
                      <a:pt x="12" y="0"/>
                    </a:moveTo>
                    <a:cubicBezTo>
                      <a:pt x="0" y="0"/>
                      <a:pt x="0" y="12"/>
                      <a:pt x="0" y="12"/>
                    </a:cubicBezTo>
                    <a:cubicBezTo>
                      <a:pt x="131" y="214"/>
                      <a:pt x="370" y="333"/>
                      <a:pt x="560" y="452"/>
                    </a:cubicBezTo>
                    <a:cubicBezTo>
                      <a:pt x="798" y="595"/>
                      <a:pt x="1036" y="726"/>
                      <a:pt x="1274" y="893"/>
                    </a:cubicBezTo>
                    <a:cubicBezTo>
                      <a:pt x="1276" y="895"/>
                      <a:pt x="1279" y="896"/>
                      <a:pt x="1283" y="896"/>
                    </a:cubicBezTo>
                    <a:cubicBezTo>
                      <a:pt x="1297" y="896"/>
                      <a:pt x="1320" y="875"/>
                      <a:pt x="1310" y="845"/>
                    </a:cubicBezTo>
                    <a:cubicBezTo>
                      <a:pt x="1120" y="667"/>
                      <a:pt x="905" y="536"/>
                      <a:pt x="703" y="405"/>
                    </a:cubicBezTo>
                    <a:cubicBezTo>
                      <a:pt x="477" y="274"/>
                      <a:pt x="262" y="95"/>
                      <a:pt x="1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3"/>
              <p:cNvSpPr/>
              <p:nvPr/>
            </p:nvSpPr>
            <p:spPr>
              <a:xfrm>
                <a:off x="4062400" y="2389700"/>
                <a:ext cx="39325" cy="24450"/>
              </a:xfrm>
              <a:custGeom>
                <a:avLst/>
                <a:gdLst/>
                <a:ahLst/>
                <a:cxnLst/>
                <a:rect l="l" t="t" r="r" b="b"/>
                <a:pathLst>
                  <a:path w="1573" h="978" extrusionOk="0">
                    <a:moveTo>
                      <a:pt x="24" y="1"/>
                    </a:moveTo>
                    <a:cubicBezTo>
                      <a:pt x="12" y="1"/>
                      <a:pt x="1" y="13"/>
                      <a:pt x="12" y="25"/>
                    </a:cubicBezTo>
                    <a:cubicBezTo>
                      <a:pt x="215" y="227"/>
                      <a:pt x="489" y="346"/>
                      <a:pt x="727" y="489"/>
                    </a:cubicBezTo>
                    <a:cubicBezTo>
                      <a:pt x="989" y="656"/>
                      <a:pt x="1263" y="822"/>
                      <a:pt x="1548" y="977"/>
                    </a:cubicBezTo>
                    <a:cubicBezTo>
                      <a:pt x="1548" y="977"/>
                      <a:pt x="1572" y="965"/>
                      <a:pt x="1560" y="953"/>
                    </a:cubicBezTo>
                    <a:cubicBezTo>
                      <a:pt x="1334" y="739"/>
                      <a:pt x="1084" y="596"/>
                      <a:pt x="810" y="429"/>
                    </a:cubicBezTo>
                    <a:cubicBezTo>
                      <a:pt x="560" y="287"/>
                      <a:pt x="310" y="108"/>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3"/>
              <p:cNvSpPr/>
              <p:nvPr/>
            </p:nvSpPr>
            <p:spPr>
              <a:xfrm>
                <a:off x="4202300" y="2603725"/>
                <a:ext cx="159875" cy="119675"/>
              </a:xfrm>
              <a:custGeom>
                <a:avLst/>
                <a:gdLst/>
                <a:ahLst/>
                <a:cxnLst/>
                <a:rect l="l" t="t" r="r" b="b"/>
                <a:pathLst>
                  <a:path w="6395" h="4787" extrusionOk="0">
                    <a:moveTo>
                      <a:pt x="4584" y="0"/>
                    </a:moveTo>
                    <a:lnTo>
                      <a:pt x="0" y="4787"/>
                    </a:lnTo>
                    <a:lnTo>
                      <a:pt x="6394" y="2941"/>
                    </a:lnTo>
                    <a:cubicBezTo>
                      <a:pt x="6394" y="2941"/>
                      <a:pt x="5311" y="870"/>
                      <a:pt x="4584" y="0"/>
                    </a:cubicBez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3"/>
              <p:cNvSpPr/>
              <p:nvPr/>
            </p:nvSpPr>
            <p:spPr>
              <a:xfrm>
                <a:off x="4188000" y="2597175"/>
                <a:ext cx="180125" cy="134875"/>
              </a:xfrm>
              <a:custGeom>
                <a:avLst/>
                <a:gdLst/>
                <a:ahLst/>
                <a:cxnLst/>
                <a:rect l="l" t="t" r="r" b="b"/>
                <a:pathLst>
                  <a:path w="7205" h="5395" extrusionOk="0">
                    <a:moveTo>
                      <a:pt x="5133" y="512"/>
                    </a:moveTo>
                    <a:cubicBezTo>
                      <a:pt x="5716" y="1274"/>
                      <a:pt x="6442" y="2608"/>
                      <a:pt x="6716" y="3084"/>
                    </a:cubicBezTo>
                    <a:lnTo>
                      <a:pt x="1132" y="4692"/>
                    </a:lnTo>
                    <a:lnTo>
                      <a:pt x="5133" y="512"/>
                    </a:lnTo>
                    <a:close/>
                    <a:moveTo>
                      <a:pt x="5144" y="1"/>
                    </a:moveTo>
                    <a:lnTo>
                      <a:pt x="1" y="5394"/>
                    </a:lnTo>
                    <a:lnTo>
                      <a:pt x="7204" y="3322"/>
                    </a:lnTo>
                    <a:lnTo>
                      <a:pt x="7097" y="3132"/>
                    </a:lnTo>
                    <a:cubicBezTo>
                      <a:pt x="7049" y="3037"/>
                      <a:pt x="6014" y="1048"/>
                      <a:pt x="5264" y="155"/>
                    </a:cubicBezTo>
                    <a:lnTo>
                      <a:pt x="5144"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3"/>
              <p:cNvSpPr/>
              <p:nvPr/>
            </p:nvSpPr>
            <p:spPr>
              <a:xfrm>
                <a:off x="4220750" y="2700925"/>
                <a:ext cx="5375" cy="13075"/>
              </a:xfrm>
              <a:custGeom>
                <a:avLst/>
                <a:gdLst/>
                <a:ahLst/>
                <a:cxnLst/>
                <a:rect l="l" t="t" r="r" b="b"/>
                <a:pathLst>
                  <a:path w="215" h="523" extrusionOk="0">
                    <a:moveTo>
                      <a:pt x="30" y="1"/>
                    </a:moveTo>
                    <a:cubicBezTo>
                      <a:pt x="18" y="1"/>
                      <a:pt x="13" y="9"/>
                      <a:pt x="13" y="18"/>
                    </a:cubicBezTo>
                    <a:cubicBezTo>
                      <a:pt x="1" y="101"/>
                      <a:pt x="48" y="184"/>
                      <a:pt x="60" y="256"/>
                    </a:cubicBezTo>
                    <a:cubicBezTo>
                      <a:pt x="84" y="351"/>
                      <a:pt x="120" y="423"/>
                      <a:pt x="167" y="518"/>
                    </a:cubicBezTo>
                    <a:cubicBezTo>
                      <a:pt x="171" y="521"/>
                      <a:pt x="175" y="522"/>
                      <a:pt x="181" y="522"/>
                    </a:cubicBezTo>
                    <a:cubicBezTo>
                      <a:pt x="196" y="522"/>
                      <a:pt x="215" y="511"/>
                      <a:pt x="215" y="494"/>
                    </a:cubicBezTo>
                    <a:cubicBezTo>
                      <a:pt x="191" y="411"/>
                      <a:pt x="179" y="315"/>
                      <a:pt x="144" y="232"/>
                    </a:cubicBezTo>
                    <a:cubicBezTo>
                      <a:pt x="120" y="161"/>
                      <a:pt x="108" y="65"/>
                      <a:pt x="48" y="6"/>
                    </a:cubicBezTo>
                    <a:cubicBezTo>
                      <a:pt x="41" y="2"/>
                      <a:pt x="35" y="1"/>
                      <a:pt x="3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3"/>
              <p:cNvSpPr/>
              <p:nvPr/>
            </p:nvSpPr>
            <p:spPr>
              <a:xfrm>
                <a:off x="4227900" y="2694250"/>
                <a:ext cx="4775" cy="12050"/>
              </a:xfrm>
              <a:custGeom>
                <a:avLst/>
                <a:gdLst/>
                <a:ahLst/>
                <a:cxnLst/>
                <a:rect l="l" t="t" r="r" b="b"/>
                <a:pathLst>
                  <a:path w="191" h="482" extrusionOk="0">
                    <a:moveTo>
                      <a:pt x="33" y="0"/>
                    </a:moveTo>
                    <a:cubicBezTo>
                      <a:pt x="28" y="0"/>
                      <a:pt x="20" y="11"/>
                      <a:pt x="12" y="11"/>
                    </a:cubicBezTo>
                    <a:cubicBezTo>
                      <a:pt x="0" y="82"/>
                      <a:pt x="24" y="166"/>
                      <a:pt x="36" y="225"/>
                    </a:cubicBezTo>
                    <a:cubicBezTo>
                      <a:pt x="72" y="320"/>
                      <a:pt x="108" y="392"/>
                      <a:pt x="143" y="463"/>
                    </a:cubicBezTo>
                    <a:cubicBezTo>
                      <a:pt x="155" y="475"/>
                      <a:pt x="167" y="481"/>
                      <a:pt x="176" y="481"/>
                    </a:cubicBezTo>
                    <a:cubicBezTo>
                      <a:pt x="185" y="481"/>
                      <a:pt x="191" y="475"/>
                      <a:pt x="191" y="463"/>
                    </a:cubicBezTo>
                    <a:cubicBezTo>
                      <a:pt x="179" y="380"/>
                      <a:pt x="143" y="309"/>
                      <a:pt x="131" y="213"/>
                    </a:cubicBezTo>
                    <a:cubicBezTo>
                      <a:pt x="119" y="142"/>
                      <a:pt x="96" y="70"/>
                      <a:pt x="36" y="11"/>
                    </a:cubicBezTo>
                    <a:cubicBezTo>
                      <a:pt x="36" y="3"/>
                      <a:pt x="35" y="0"/>
                      <a:pt x="3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3"/>
              <p:cNvSpPr/>
              <p:nvPr/>
            </p:nvSpPr>
            <p:spPr>
              <a:xfrm>
                <a:off x="4232950" y="2688600"/>
                <a:ext cx="7350" cy="14975"/>
              </a:xfrm>
              <a:custGeom>
                <a:avLst/>
                <a:gdLst/>
                <a:ahLst/>
                <a:cxnLst/>
                <a:rect l="l" t="t" r="r" b="b"/>
                <a:pathLst>
                  <a:path w="294" h="599" extrusionOk="0">
                    <a:moveTo>
                      <a:pt x="38" y="0"/>
                    </a:moveTo>
                    <a:cubicBezTo>
                      <a:pt x="30" y="0"/>
                      <a:pt x="25" y="14"/>
                      <a:pt x="25" y="23"/>
                    </a:cubicBezTo>
                    <a:cubicBezTo>
                      <a:pt x="1" y="118"/>
                      <a:pt x="84" y="213"/>
                      <a:pt x="108" y="308"/>
                    </a:cubicBezTo>
                    <a:cubicBezTo>
                      <a:pt x="156" y="392"/>
                      <a:pt x="179" y="499"/>
                      <a:pt x="227" y="582"/>
                    </a:cubicBezTo>
                    <a:cubicBezTo>
                      <a:pt x="243" y="593"/>
                      <a:pt x="259" y="599"/>
                      <a:pt x="271" y="599"/>
                    </a:cubicBezTo>
                    <a:cubicBezTo>
                      <a:pt x="285" y="599"/>
                      <a:pt x="293" y="590"/>
                      <a:pt x="287" y="570"/>
                    </a:cubicBezTo>
                    <a:cubicBezTo>
                      <a:pt x="275" y="451"/>
                      <a:pt x="239" y="356"/>
                      <a:pt x="203" y="249"/>
                    </a:cubicBezTo>
                    <a:cubicBezTo>
                      <a:pt x="167" y="154"/>
                      <a:pt x="132" y="58"/>
                      <a:pt x="48" y="11"/>
                    </a:cubicBezTo>
                    <a:cubicBezTo>
                      <a:pt x="45" y="3"/>
                      <a:pt x="41" y="0"/>
                      <a:pt x="3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3"/>
              <p:cNvSpPr/>
              <p:nvPr/>
            </p:nvSpPr>
            <p:spPr>
              <a:xfrm>
                <a:off x="4239200" y="2681900"/>
                <a:ext cx="8075" cy="16325"/>
              </a:xfrm>
              <a:custGeom>
                <a:avLst/>
                <a:gdLst/>
                <a:ahLst/>
                <a:cxnLst/>
                <a:rect l="l" t="t" r="r" b="b"/>
                <a:pathLst>
                  <a:path w="323" h="653" extrusionOk="0">
                    <a:moveTo>
                      <a:pt x="25" y="0"/>
                    </a:moveTo>
                    <a:cubicBezTo>
                      <a:pt x="14" y="0"/>
                      <a:pt x="1" y="11"/>
                      <a:pt x="1" y="29"/>
                    </a:cubicBezTo>
                    <a:cubicBezTo>
                      <a:pt x="37" y="231"/>
                      <a:pt x="156" y="469"/>
                      <a:pt x="263" y="648"/>
                    </a:cubicBezTo>
                    <a:cubicBezTo>
                      <a:pt x="269" y="651"/>
                      <a:pt x="276" y="652"/>
                      <a:pt x="284" y="652"/>
                    </a:cubicBezTo>
                    <a:cubicBezTo>
                      <a:pt x="303" y="652"/>
                      <a:pt x="322" y="641"/>
                      <a:pt x="322" y="624"/>
                    </a:cubicBezTo>
                    <a:cubicBezTo>
                      <a:pt x="263" y="410"/>
                      <a:pt x="168" y="171"/>
                      <a:pt x="37" y="5"/>
                    </a:cubicBezTo>
                    <a:cubicBezTo>
                      <a:pt x="33" y="2"/>
                      <a:pt x="29" y="0"/>
                      <a:pt x="2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3"/>
              <p:cNvSpPr/>
              <p:nvPr/>
            </p:nvSpPr>
            <p:spPr>
              <a:xfrm>
                <a:off x="4244050" y="2674950"/>
                <a:ext cx="10375" cy="18000"/>
              </a:xfrm>
              <a:custGeom>
                <a:avLst/>
                <a:gdLst/>
                <a:ahLst/>
                <a:cxnLst/>
                <a:rect l="l" t="t" r="r" b="b"/>
                <a:pathLst>
                  <a:path w="415" h="720" extrusionOk="0">
                    <a:moveTo>
                      <a:pt x="23" y="1"/>
                    </a:moveTo>
                    <a:cubicBezTo>
                      <a:pt x="12" y="1"/>
                      <a:pt x="0" y="24"/>
                      <a:pt x="9" y="33"/>
                    </a:cubicBezTo>
                    <a:cubicBezTo>
                      <a:pt x="33" y="152"/>
                      <a:pt x="128" y="259"/>
                      <a:pt x="176" y="354"/>
                    </a:cubicBezTo>
                    <a:cubicBezTo>
                      <a:pt x="235" y="485"/>
                      <a:pt x="283" y="616"/>
                      <a:pt x="378" y="711"/>
                    </a:cubicBezTo>
                    <a:cubicBezTo>
                      <a:pt x="383" y="716"/>
                      <a:pt x="390" y="719"/>
                      <a:pt x="397" y="719"/>
                    </a:cubicBezTo>
                    <a:cubicBezTo>
                      <a:pt x="406" y="719"/>
                      <a:pt x="414" y="713"/>
                      <a:pt x="414" y="700"/>
                    </a:cubicBezTo>
                    <a:cubicBezTo>
                      <a:pt x="378" y="569"/>
                      <a:pt x="319" y="438"/>
                      <a:pt x="247" y="319"/>
                    </a:cubicBezTo>
                    <a:cubicBezTo>
                      <a:pt x="188" y="211"/>
                      <a:pt x="128" y="80"/>
                      <a:pt x="33" y="9"/>
                    </a:cubicBezTo>
                    <a:cubicBezTo>
                      <a:pt x="30" y="3"/>
                      <a:pt x="27" y="1"/>
                      <a:pt x="2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3"/>
              <p:cNvSpPr/>
              <p:nvPr/>
            </p:nvSpPr>
            <p:spPr>
              <a:xfrm>
                <a:off x="4252300" y="2669675"/>
                <a:ext cx="10150" cy="18575"/>
              </a:xfrm>
              <a:custGeom>
                <a:avLst/>
                <a:gdLst/>
                <a:ahLst/>
                <a:cxnLst/>
                <a:rect l="l" t="t" r="r" b="b"/>
                <a:pathLst>
                  <a:path w="406" h="743" extrusionOk="0">
                    <a:moveTo>
                      <a:pt x="10" y="1"/>
                    </a:moveTo>
                    <a:cubicBezTo>
                      <a:pt x="7" y="1"/>
                      <a:pt x="1" y="9"/>
                      <a:pt x="1" y="18"/>
                    </a:cubicBezTo>
                    <a:cubicBezTo>
                      <a:pt x="60" y="279"/>
                      <a:pt x="215" y="541"/>
                      <a:pt x="394" y="732"/>
                    </a:cubicBezTo>
                    <a:cubicBezTo>
                      <a:pt x="394" y="739"/>
                      <a:pt x="395" y="742"/>
                      <a:pt x="396" y="742"/>
                    </a:cubicBezTo>
                    <a:cubicBezTo>
                      <a:pt x="400" y="742"/>
                      <a:pt x="406" y="728"/>
                      <a:pt x="406" y="720"/>
                    </a:cubicBezTo>
                    <a:cubicBezTo>
                      <a:pt x="358" y="589"/>
                      <a:pt x="286" y="470"/>
                      <a:pt x="227" y="351"/>
                    </a:cubicBezTo>
                    <a:cubicBezTo>
                      <a:pt x="167" y="232"/>
                      <a:pt x="108" y="113"/>
                      <a:pt x="13" y="6"/>
                    </a:cubicBezTo>
                    <a:cubicBezTo>
                      <a:pt x="13" y="2"/>
                      <a:pt x="12" y="1"/>
                      <a:pt x="1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3"/>
              <p:cNvSpPr/>
              <p:nvPr/>
            </p:nvSpPr>
            <p:spPr>
              <a:xfrm>
                <a:off x="4257425" y="2661875"/>
                <a:ext cx="12775" cy="22550"/>
              </a:xfrm>
              <a:custGeom>
                <a:avLst/>
                <a:gdLst/>
                <a:ahLst/>
                <a:cxnLst/>
                <a:rect l="l" t="t" r="r" b="b"/>
                <a:pathLst>
                  <a:path w="511" h="902" extrusionOk="0">
                    <a:moveTo>
                      <a:pt x="24" y="0"/>
                    </a:moveTo>
                    <a:cubicBezTo>
                      <a:pt x="13" y="0"/>
                      <a:pt x="1" y="23"/>
                      <a:pt x="10" y="32"/>
                    </a:cubicBezTo>
                    <a:cubicBezTo>
                      <a:pt x="70" y="163"/>
                      <a:pt x="153" y="282"/>
                      <a:pt x="236" y="425"/>
                    </a:cubicBezTo>
                    <a:cubicBezTo>
                      <a:pt x="308" y="591"/>
                      <a:pt x="379" y="746"/>
                      <a:pt x="462" y="889"/>
                    </a:cubicBezTo>
                    <a:cubicBezTo>
                      <a:pt x="471" y="898"/>
                      <a:pt x="479" y="902"/>
                      <a:pt x="487" y="902"/>
                    </a:cubicBezTo>
                    <a:cubicBezTo>
                      <a:pt x="500" y="902"/>
                      <a:pt x="510" y="888"/>
                      <a:pt x="510" y="865"/>
                    </a:cubicBezTo>
                    <a:cubicBezTo>
                      <a:pt x="451" y="687"/>
                      <a:pt x="379" y="508"/>
                      <a:pt x="296" y="353"/>
                    </a:cubicBezTo>
                    <a:cubicBezTo>
                      <a:pt x="236" y="210"/>
                      <a:pt x="153" y="80"/>
                      <a:pt x="34" y="8"/>
                    </a:cubicBezTo>
                    <a:cubicBezTo>
                      <a:pt x="31" y="2"/>
                      <a:pt x="27" y="0"/>
                      <a:pt x="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3"/>
              <p:cNvSpPr/>
              <p:nvPr/>
            </p:nvSpPr>
            <p:spPr>
              <a:xfrm>
                <a:off x="4263625" y="2652900"/>
                <a:ext cx="15200" cy="27175"/>
              </a:xfrm>
              <a:custGeom>
                <a:avLst/>
                <a:gdLst/>
                <a:ahLst/>
                <a:cxnLst/>
                <a:rect l="l" t="t" r="r" b="b"/>
                <a:pathLst>
                  <a:path w="608" h="1087" extrusionOk="0">
                    <a:moveTo>
                      <a:pt x="12" y="1"/>
                    </a:moveTo>
                    <a:cubicBezTo>
                      <a:pt x="6" y="1"/>
                      <a:pt x="0" y="4"/>
                      <a:pt x="0" y="10"/>
                    </a:cubicBezTo>
                    <a:cubicBezTo>
                      <a:pt x="0" y="188"/>
                      <a:pt x="131" y="331"/>
                      <a:pt x="214" y="486"/>
                    </a:cubicBezTo>
                    <a:cubicBezTo>
                      <a:pt x="334" y="677"/>
                      <a:pt x="429" y="891"/>
                      <a:pt x="560" y="1081"/>
                    </a:cubicBezTo>
                    <a:cubicBezTo>
                      <a:pt x="567" y="1085"/>
                      <a:pt x="574" y="1086"/>
                      <a:pt x="580" y="1086"/>
                    </a:cubicBezTo>
                    <a:cubicBezTo>
                      <a:pt x="595" y="1086"/>
                      <a:pt x="607" y="1078"/>
                      <a:pt x="607" y="1070"/>
                    </a:cubicBezTo>
                    <a:cubicBezTo>
                      <a:pt x="560" y="891"/>
                      <a:pt x="476" y="724"/>
                      <a:pt x="381" y="558"/>
                    </a:cubicBezTo>
                    <a:cubicBezTo>
                      <a:pt x="286" y="367"/>
                      <a:pt x="119" y="200"/>
                      <a:pt x="24" y="10"/>
                    </a:cubicBezTo>
                    <a:cubicBezTo>
                      <a:pt x="24" y="4"/>
                      <a:pt x="18" y="1"/>
                      <a:pt x="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3"/>
              <p:cNvSpPr/>
              <p:nvPr/>
            </p:nvSpPr>
            <p:spPr>
              <a:xfrm>
                <a:off x="4271650" y="2647650"/>
                <a:ext cx="15500" cy="27525"/>
              </a:xfrm>
              <a:custGeom>
                <a:avLst/>
                <a:gdLst/>
                <a:ahLst/>
                <a:cxnLst/>
                <a:rect l="l" t="t" r="r" b="b"/>
                <a:pathLst>
                  <a:path w="620" h="1101" extrusionOk="0">
                    <a:moveTo>
                      <a:pt x="25" y="1"/>
                    </a:moveTo>
                    <a:cubicBezTo>
                      <a:pt x="13" y="1"/>
                      <a:pt x="1" y="12"/>
                      <a:pt x="1" y="29"/>
                    </a:cubicBezTo>
                    <a:cubicBezTo>
                      <a:pt x="60" y="220"/>
                      <a:pt x="167" y="398"/>
                      <a:pt x="274" y="577"/>
                    </a:cubicBezTo>
                    <a:cubicBezTo>
                      <a:pt x="358" y="756"/>
                      <a:pt x="453" y="946"/>
                      <a:pt x="584" y="1101"/>
                    </a:cubicBezTo>
                    <a:cubicBezTo>
                      <a:pt x="596" y="1101"/>
                      <a:pt x="620" y="1077"/>
                      <a:pt x="620" y="1065"/>
                    </a:cubicBezTo>
                    <a:cubicBezTo>
                      <a:pt x="572" y="875"/>
                      <a:pt x="465" y="696"/>
                      <a:pt x="358" y="518"/>
                    </a:cubicBezTo>
                    <a:cubicBezTo>
                      <a:pt x="274" y="339"/>
                      <a:pt x="167" y="160"/>
                      <a:pt x="36" y="6"/>
                    </a:cubicBezTo>
                    <a:cubicBezTo>
                      <a:pt x="33" y="2"/>
                      <a:pt x="29" y="1"/>
                      <a:pt x="2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3"/>
              <p:cNvSpPr/>
              <p:nvPr/>
            </p:nvSpPr>
            <p:spPr>
              <a:xfrm>
                <a:off x="4281475" y="2638425"/>
                <a:ext cx="14200" cy="26975"/>
              </a:xfrm>
              <a:custGeom>
                <a:avLst/>
                <a:gdLst/>
                <a:ahLst/>
                <a:cxnLst/>
                <a:rect l="l" t="t" r="r" b="b"/>
                <a:pathLst>
                  <a:path w="568" h="1079" extrusionOk="0">
                    <a:moveTo>
                      <a:pt x="14" y="1"/>
                    </a:moveTo>
                    <a:cubicBezTo>
                      <a:pt x="6" y="1"/>
                      <a:pt x="1" y="9"/>
                      <a:pt x="1" y="17"/>
                    </a:cubicBezTo>
                    <a:cubicBezTo>
                      <a:pt x="48" y="196"/>
                      <a:pt x="167" y="363"/>
                      <a:pt x="251" y="529"/>
                    </a:cubicBezTo>
                    <a:cubicBezTo>
                      <a:pt x="358" y="708"/>
                      <a:pt x="429" y="887"/>
                      <a:pt x="536" y="1065"/>
                    </a:cubicBezTo>
                    <a:cubicBezTo>
                      <a:pt x="541" y="1074"/>
                      <a:pt x="547" y="1078"/>
                      <a:pt x="552" y="1078"/>
                    </a:cubicBezTo>
                    <a:cubicBezTo>
                      <a:pt x="561" y="1078"/>
                      <a:pt x="567" y="1068"/>
                      <a:pt x="560" y="1053"/>
                    </a:cubicBezTo>
                    <a:cubicBezTo>
                      <a:pt x="501" y="696"/>
                      <a:pt x="262" y="256"/>
                      <a:pt x="24" y="5"/>
                    </a:cubicBezTo>
                    <a:cubicBezTo>
                      <a:pt x="21" y="2"/>
                      <a:pt x="17" y="1"/>
                      <a:pt x="1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3"/>
              <p:cNvSpPr/>
              <p:nvPr/>
            </p:nvSpPr>
            <p:spPr>
              <a:xfrm>
                <a:off x="4289225" y="2632775"/>
                <a:ext cx="16675" cy="29025"/>
              </a:xfrm>
              <a:custGeom>
                <a:avLst/>
                <a:gdLst/>
                <a:ahLst/>
                <a:cxnLst/>
                <a:rect l="l" t="t" r="r" b="b"/>
                <a:pathLst>
                  <a:path w="667" h="1161" extrusionOk="0">
                    <a:moveTo>
                      <a:pt x="19" y="1"/>
                    </a:moveTo>
                    <a:cubicBezTo>
                      <a:pt x="6" y="1"/>
                      <a:pt x="0" y="12"/>
                      <a:pt x="0" y="29"/>
                    </a:cubicBezTo>
                    <a:cubicBezTo>
                      <a:pt x="48" y="220"/>
                      <a:pt x="167" y="410"/>
                      <a:pt x="250" y="589"/>
                    </a:cubicBezTo>
                    <a:cubicBezTo>
                      <a:pt x="357" y="779"/>
                      <a:pt x="453" y="993"/>
                      <a:pt x="607" y="1160"/>
                    </a:cubicBezTo>
                    <a:cubicBezTo>
                      <a:pt x="643" y="1160"/>
                      <a:pt x="667" y="1136"/>
                      <a:pt x="655" y="1124"/>
                    </a:cubicBezTo>
                    <a:cubicBezTo>
                      <a:pt x="583" y="922"/>
                      <a:pt x="464" y="720"/>
                      <a:pt x="357" y="529"/>
                    </a:cubicBezTo>
                    <a:cubicBezTo>
                      <a:pt x="274" y="351"/>
                      <a:pt x="179" y="160"/>
                      <a:pt x="36" y="5"/>
                    </a:cubicBezTo>
                    <a:cubicBezTo>
                      <a:pt x="29" y="2"/>
                      <a:pt x="24" y="1"/>
                      <a:pt x="1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3"/>
              <p:cNvSpPr/>
              <p:nvPr/>
            </p:nvSpPr>
            <p:spPr>
              <a:xfrm>
                <a:off x="4296350" y="2623425"/>
                <a:ext cx="17750" cy="30750"/>
              </a:xfrm>
              <a:custGeom>
                <a:avLst/>
                <a:gdLst/>
                <a:ahLst/>
                <a:cxnLst/>
                <a:rect l="l" t="t" r="r" b="b"/>
                <a:pathLst>
                  <a:path w="710" h="1230" extrusionOk="0">
                    <a:moveTo>
                      <a:pt x="33" y="1"/>
                    </a:moveTo>
                    <a:cubicBezTo>
                      <a:pt x="13" y="1"/>
                      <a:pt x="1" y="20"/>
                      <a:pt x="1" y="46"/>
                    </a:cubicBezTo>
                    <a:cubicBezTo>
                      <a:pt x="48" y="248"/>
                      <a:pt x="179" y="427"/>
                      <a:pt x="287" y="605"/>
                    </a:cubicBezTo>
                    <a:cubicBezTo>
                      <a:pt x="406" y="820"/>
                      <a:pt x="525" y="1022"/>
                      <a:pt x="656" y="1213"/>
                    </a:cubicBezTo>
                    <a:cubicBezTo>
                      <a:pt x="661" y="1223"/>
                      <a:pt x="674" y="1229"/>
                      <a:pt x="685" y="1229"/>
                    </a:cubicBezTo>
                    <a:cubicBezTo>
                      <a:pt x="698" y="1229"/>
                      <a:pt x="710" y="1220"/>
                      <a:pt x="703" y="1201"/>
                    </a:cubicBezTo>
                    <a:cubicBezTo>
                      <a:pt x="620" y="998"/>
                      <a:pt x="525" y="784"/>
                      <a:pt x="406" y="594"/>
                    </a:cubicBezTo>
                    <a:cubicBezTo>
                      <a:pt x="298" y="403"/>
                      <a:pt x="191" y="177"/>
                      <a:pt x="60" y="10"/>
                    </a:cubicBezTo>
                    <a:cubicBezTo>
                      <a:pt x="50" y="4"/>
                      <a:pt x="41" y="1"/>
                      <a:pt x="3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3"/>
              <p:cNvSpPr/>
              <p:nvPr/>
            </p:nvSpPr>
            <p:spPr>
              <a:xfrm>
                <a:off x="4302900" y="2613125"/>
                <a:ext cx="20575" cy="34400"/>
              </a:xfrm>
              <a:custGeom>
                <a:avLst/>
                <a:gdLst/>
                <a:ahLst/>
                <a:cxnLst/>
                <a:rect l="l" t="t" r="r" b="b"/>
                <a:pathLst>
                  <a:path w="823" h="1376" extrusionOk="0">
                    <a:moveTo>
                      <a:pt x="19" y="1"/>
                    </a:moveTo>
                    <a:cubicBezTo>
                      <a:pt x="7" y="1"/>
                      <a:pt x="1" y="9"/>
                      <a:pt x="1" y="17"/>
                    </a:cubicBezTo>
                    <a:cubicBezTo>
                      <a:pt x="48" y="255"/>
                      <a:pt x="215" y="482"/>
                      <a:pt x="346" y="696"/>
                    </a:cubicBezTo>
                    <a:cubicBezTo>
                      <a:pt x="489" y="910"/>
                      <a:pt x="644" y="1137"/>
                      <a:pt x="775" y="1363"/>
                    </a:cubicBezTo>
                    <a:cubicBezTo>
                      <a:pt x="775" y="1372"/>
                      <a:pt x="782" y="1376"/>
                      <a:pt x="790" y="1376"/>
                    </a:cubicBezTo>
                    <a:cubicBezTo>
                      <a:pt x="804" y="1376"/>
                      <a:pt x="822" y="1366"/>
                      <a:pt x="822" y="1351"/>
                    </a:cubicBezTo>
                    <a:cubicBezTo>
                      <a:pt x="715" y="1113"/>
                      <a:pt x="596" y="887"/>
                      <a:pt x="465" y="672"/>
                    </a:cubicBezTo>
                    <a:cubicBezTo>
                      <a:pt x="334" y="458"/>
                      <a:pt x="203" y="196"/>
                      <a:pt x="36" y="5"/>
                    </a:cubicBezTo>
                    <a:cubicBezTo>
                      <a:pt x="30" y="2"/>
                      <a:pt x="24" y="1"/>
                      <a:pt x="1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3"/>
              <p:cNvSpPr/>
              <p:nvPr/>
            </p:nvSpPr>
            <p:spPr>
              <a:xfrm>
                <a:off x="4307150" y="2602400"/>
                <a:ext cx="25725" cy="38725"/>
              </a:xfrm>
              <a:custGeom>
                <a:avLst/>
                <a:gdLst/>
                <a:ahLst/>
                <a:cxnLst/>
                <a:rect l="l" t="t" r="r" b="b"/>
                <a:pathLst>
                  <a:path w="1029" h="1549" extrusionOk="0">
                    <a:moveTo>
                      <a:pt x="30" y="1"/>
                    </a:moveTo>
                    <a:cubicBezTo>
                      <a:pt x="16" y="1"/>
                      <a:pt x="1" y="9"/>
                      <a:pt x="9" y="18"/>
                    </a:cubicBezTo>
                    <a:cubicBezTo>
                      <a:pt x="117" y="292"/>
                      <a:pt x="295" y="506"/>
                      <a:pt x="462" y="744"/>
                    </a:cubicBezTo>
                    <a:cubicBezTo>
                      <a:pt x="640" y="1018"/>
                      <a:pt x="807" y="1280"/>
                      <a:pt x="998" y="1542"/>
                    </a:cubicBezTo>
                    <a:cubicBezTo>
                      <a:pt x="1002" y="1546"/>
                      <a:pt x="1008" y="1549"/>
                      <a:pt x="1013" y="1549"/>
                    </a:cubicBezTo>
                    <a:cubicBezTo>
                      <a:pt x="1022" y="1549"/>
                      <a:pt x="1029" y="1541"/>
                      <a:pt x="1021" y="1518"/>
                    </a:cubicBezTo>
                    <a:cubicBezTo>
                      <a:pt x="902" y="1244"/>
                      <a:pt x="736" y="982"/>
                      <a:pt x="581" y="732"/>
                    </a:cubicBezTo>
                    <a:cubicBezTo>
                      <a:pt x="414" y="482"/>
                      <a:pt x="271" y="208"/>
                      <a:pt x="45" y="6"/>
                    </a:cubicBezTo>
                    <a:cubicBezTo>
                      <a:pt x="42" y="2"/>
                      <a:pt x="36" y="1"/>
                      <a:pt x="3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3"/>
              <p:cNvSpPr/>
              <p:nvPr/>
            </p:nvSpPr>
            <p:spPr>
              <a:xfrm>
                <a:off x="4275225" y="2820125"/>
                <a:ext cx="166125" cy="84550"/>
              </a:xfrm>
              <a:custGeom>
                <a:avLst/>
                <a:gdLst/>
                <a:ahLst/>
                <a:cxnLst/>
                <a:rect l="l" t="t" r="r" b="b"/>
                <a:pathLst>
                  <a:path w="6645" h="3382" extrusionOk="0">
                    <a:moveTo>
                      <a:pt x="5882" y="0"/>
                    </a:moveTo>
                    <a:lnTo>
                      <a:pt x="0" y="3048"/>
                    </a:lnTo>
                    <a:lnTo>
                      <a:pt x="6644" y="3382"/>
                    </a:lnTo>
                    <a:cubicBezTo>
                      <a:pt x="6644" y="3382"/>
                      <a:pt x="6311" y="1084"/>
                      <a:pt x="5882" y="0"/>
                    </a:cubicBez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3"/>
              <p:cNvSpPr/>
              <p:nvPr/>
            </p:nvSpPr>
            <p:spPr>
              <a:xfrm>
                <a:off x="4259150" y="2814175"/>
                <a:ext cx="187550" cy="94975"/>
              </a:xfrm>
              <a:custGeom>
                <a:avLst/>
                <a:gdLst/>
                <a:ahLst/>
                <a:cxnLst/>
                <a:rect l="l" t="t" r="r" b="b"/>
                <a:pathLst>
                  <a:path w="7502" h="3799" extrusionOk="0">
                    <a:moveTo>
                      <a:pt x="6442" y="488"/>
                    </a:moveTo>
                    <a:cubicBezTo>
                      <a:pt x="6739" y="1381"/>
                      <a:pt x="7013" y="2881"/>
                      <a:pt x="7097" y="3441"/>
                    </a:cubicBezTo>
                    <a:lnTo>
                      <a:pt x="1298" y="3155"/>
                    </a:lnTo>
                    <a:lnTo>
                      <a:pt x="6442" y="488"/>
                    </a:lnTo>
                    <a:close/>
                    <a:moveTo>
                      <a:pt x="6620" y="0"/>
                    </a:moveTo>
                    <a:lnTo>
                      <a:pt x="1" y="3417"/>
                    </a:lnTo>
                    <a:lnTo>
                      <a:pt x="7501" y="3798"/>
                    </a:lnTo>
                    <a:lnTo>
                      <a:pt x="7466" y="3584"/>
                    </a:lnTo>
                    <a:cubicBezTo>
                      <a:pt x="7454" y="3501"/>
                      <a:pt x="7109" y="1262"/>
                      <a:pt x="6692" y="179"/>
                    </a:cubicBezTo>
                    <a:lnTo>
                      <a:pt x="6620"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3"/>
              <p:cNvSpPr/>
              <p:nvPr/>
            </p:nvSpPr>
            <p:spPr>
              <a:xfrm>
                <a:off x="4299625" y="2882100"/>
                <a:ext cx="2700" cy="13200"/>
              </a:xfrm>
              <a:custGeom>
                <a:avLst/>
                <a:gdLst/>
                <a:ahLst/>
                <a:cxnLst/>
                <a:rect l="l" t="t" r="r" b="b"/>
                <a:pathLst>
                  <a:path w="108" h="528" extrusionOk="0">
                    <a:moveTo>
                      <a:pt x="48" y="1"/>
                    </a:moveTo>
                    <a:cubicBezTo>
                      <a:pt x="42" y="1"/>
                      <a:pt x="37" y="4"/>
                      <a:pt x="37" y="10"/>
                    </a:cubicBezTo>
                    <a:cubicBezTo>
                      <a:pt x="1" y="81"/>
                      <a:pt x="1" y="153"/>
                      <a:pt x="1" y="236"/>
                    </a:cubicBezTo>
                    <a:cubicBezTo>
                      <a:pt x="1" y="319"/>
                      <a:pt x="1" y="426"/>
                      <a:pt x="13" y="510"/>
                    </a:cubicBezTo>
                    <a:cubicBezTo>
                      <a:pt x="25" y="522"/>
                      <a:pt x="37" y="528"/>
                      <a:pt x="45" y="528"/>
                    </a:cubicBezTo>
                    <a:cubicBezTo>
                      <a:pt x="54" y="528"/>
                      <a:pt x="60" y="522"/>
                      <a:pt x="60" y="510"/>
                    </a:cubicBezTo>
                    <a:cubicBezTo>
                      <a:pt x="72" y="426"/>
                      <a:pt x="96" y="331"/>
                      <a:pt x="96" y="248"/>
                    </a:cubicBezTo>
                    <a:cubicBezTo>
                      <a:pt x="96" y="176"/>
                      <a:pt x="108" y="81"/>
                      <a:pt x="60" y="10"/>
                    </a:cubicBezTo>
                    <a:cubicBezTo>
                      <a:pt x="60" y="4"/>
                      <a:pt x="54" y="1"/>
                      <a:pt x="4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3"/>
              <p:cNvSpPr/>
              <p:nvPr/>
            </p:nvSpPr>
            <p:spPr>
              <a:xfrm>
                <a:off x="4308275" y="2877050"/>
                <a:ext cx="2400" cy="12975"/>
              </a:xfrm>
              <a:custGeom>
                <a:avLst/>
                <a:gdLst/>
                <a:ahLst/>
                <a:cxnLst/>
                <a:rect l="l" t="t" r="r" b="b"/>
                <a:pathLst>
                  <a:path w="96" h="519" extrusionOk="0">
                    <a:moveTo>
                      <a:pt x="64" y="0"/>
                    </a:moveTo>
                    <a:cubicBezTo>
                      <a:pt x="60" y="0"/>
                      <a:pt x="54" y="3"/>
                      <a:pt x="48" y="9"/>
                    </a:cubicBezTo>
                    <a:cubicBezTo>
                      <a:pt x="0" y="93"/>
                      <a:pt x="0" y="164"/>
                      <a:pt x="0" y="235"/>
                    </a:cubicBezTo>
                    <a:cubicBezTo>
                      <a:pt x="0" y="331"/>
                      <a:pt x="0" y="414"/>
                      <a:pt x="12" y="509"/>
                    </a:cubicBezTo>
                    <a:cubicBezTo>
                      <a:pt x="18" y="515"/>
                      <a:pt x="30" y="518"/>
                      <a:pt x="40" y="518"/>
                    </a:cubicBezTo>
                    <a:cubicBezTo>
                      <a:pt x="51" y="518"/>
                      <a:pt x="60" y="515"/>
                      <a:pt x="60" y="509"/>
                    </a:cubicBezTo>
                    <a:cubicBezTo>
                      <a:pt x="72" y="438"/>
                      <a:pt x="72" y="343"/>
                      <a:pt x="83" y="259"/>
                    </a:cubicBezTo>
                    <a:cubicBezTo>
                      <a:pt x="83" y="176"/>
                      <a:pt x="95" y="93"/>
                      <a:pt x="72" y="9"/>
                    </a:cubicBezTo>
                    <a:cubicBezTo>
                      <a:pt x="72" y="3"/>
                      <a:pt x="69" y="0"/>
                      <a:pt x="6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3"/>
              <p:cNvSpPr/>
              <p:nvPr/>
            </p:nvSpPr>
            <p:spPr>
              <a:xfrm>
                <a:off x="4314825" y="2873775"/>
                <a:ext cx="3875" cy="16125"/>
              </a:xfrm>
              <a:custGeom>
                <a:avLst/>
                <a:gdLst/>
                <a:ahLst/>
                <a:cxnLst/>
                <a:rect l="l" t="t" r="r" b="b"/>
                <a:pathLst>
                  <a:path w="155" h="645" extrusionOk="0">
                    <a:moveTo>
                      <a:pt x="55" y="0"/>
                    </a:moveTo>
                    <a:cubicBezTo>
                      <a:pt x="51" y="0"/>
                      <a:pt x="48" y="3"/>
                      <a:pt x="48" y="9"/>
                    </a:cubicBezTo>
                    <a:cubicBezTo>
                      <a:pt x="0" y="105"/>
                      <a:pt x="36" y="224"/>
                      <a:pt x="48" y="307"/>
                    </a:cubicBezTo>
                    <a:cubicBezTo>
                      <a:pt x="48" y="414"/>
                      <a:pt x="60" y="521"/>
                      <a:pt x="71" y="605"/>
                    </a:cubicBezTo>
                    <a:cubicBezTo>
                      <a:pt x="78" y="633"/>
                      <a:pt x="94" y="644"/>
                      <a:pt x="105" y="644"/>
                    </a:cubicBezTo>
                    <a:cubicBezTo>
                      <a:pt x="113" y="644"/>
                      <a:pt x="119" y="638"/>
                      <a:pt x="119" y="628"/>
                    </a:cubicBezTo>
                    <a:cubicBezTo>
                      <a:pt x="155" y="521"/>
                      <a:pt x="155" y="402"/>
                      <a:pt x="131" y="295"/>
                    </a:cubicBezTo>
                    <a:cubicBezTo>
                      <a:pt x="131" y="200"/>
                      <a:pt x="131" y="93"/>
                      <a:pt x="71" y="9"/>
                    </a:cubicBezTo>
                    <a:cubicBezTo>
                      <a:pt x="65" y="3"/>
                      <a:pt x="60" y="0"/>
                      <a:pt x="5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3"/>
              <p:cNvSpPr/>
              <p:nvPr/>
            </p:nvSpPr>
            <p:spPr>
              <a:xfrm>
                <a:off x="4323150" y="2869300"/>
                <a:ext cx="3600" cy="17850"/>
              </a:xfrm>
              <a:custGeom>
                <a:avLst/>
                <a:gdLst/>
                <a:ahLst/>
                <a:cxnLst/>
                <a:rect l="l" t="t" r="r" b="b"/>
                <a:pathLst>
                  <a:path w="144" h="714" extrusionOk="0">
                    <a:moveTo>
                      <a:pt x="54" y="1"/>
                    </a:moveTo>
                    <a:cubicBezTo>
                      <a:pt x="45" y="1"/>
                      <a:pt x="36" y="4"/>
                      <a:pt x="36" y="10"/>
                    </a:cubicBezTo>
                    <a:cubicBezTo>
                      <a:pt x="0" y="224"/>
                      <a:pt x="36" y="474"/>
                      <a:pt x="84" y="700"/>
                    </a:cubicBezTo>
                    <a:cubicBezTo>
                      <a:pt x="79" y="709"/>
                      <a:pt x="83" y="713"/>
                      <a:pt x="91" y="713"/>
                    </a:cubicBezTo>
                    <a:cubicBezTo>
                      <a:pt x="103" y="713"/>
                      <a:pt x="124" y="703"/>
                      <a:pt x="131" y="688"/>
                    </a:cubicBezTo>
                    <a:cubicBezTo>
                      <a:pt x="143" y="474"/>
                      <a:pt x="143" y="224"/>
                      <a:pt x="72" y="10"/>
                    </a:cubicBezTo>
                    <a:cubicBezTo>
                      <a:pt x="72" y="4"/>
                      <a:pt x="63" y="1"/>
                      <a:pt x="5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3"/>
              <p:cNvSpPr/>
              <p:nvPr/>
            </p:nvSpPr>
            <p:spPr>
              <a:xfrm>
                <a:off x="4329700" y="2864050"/>
                <a:ext cx="5375" cy="20325"/>
              </a:xfrm>
              <a:custGeom>
                <a:avLst/>
                <a:gdLst/>
                <a:ahLst/>
                <a:cxnLst/>
                <a:rect l="l" t="t" r="r" b="b"/>
                <a:pathLst>
                  <a:path w="215" h="813" extrusionOk="0">
                    <a:moveTo>
                      <a:pt x="40" y="1"/>
                    </a:moveTo>
                    <a:cubicBezTo>
                      <a:pt x="31" y="1"/>
                      <a:pt x="24" y="10"/>
                      <a:pt x="24" y="29"/>
                    </a:cubicBezTo>
                    <a:cubicBezTo>
                      <a:pt x="0" y="148"/>
                      <a:pt x="48" y="279"/>
                      <a:pt x="84" y="398"/>
                    </a:cubicBezTo>
                    <a:cubicBezTo>
                      <a:pt x="107" y="529"/>
                      <a:pt x="119" y="672"/>
                      <a:pt x="155" y="803"/>
                    </a:cubicBezTo>
                    <a:cubicBezTo>
                      <a:pt x="167" y="809"/>
                      <a:pt x="179" y="812"/>
                      <a:pt x="188" y="812"/>
                    </a:cubicBezTo>
                    <a:cubicBezTo>
                      <a:pt x="197" y="812"/>
                      <a:pt x="203" y="809"/>
                      <a:pt x="203" y="803"/>
                    </a:cubicBezTo>
                    <a:cubicBezTo>
                      <a:pt x="215" y="672"/>
                      <a:pt x="203" y="541"/>
                      <a:pt x="167" y="398"/>
                    </a:cubicBezTo>
                    <a:cubicBezTo>
                      <a:pt x="155" y="267"/>
                      <a:pt x="131" y="136"/>
                      <a:pt x="60" y="17"/>
                    </a:cubicBezTo>
                    <a:cubicBezTo>
                      <a:pt x="54" y="7"/>
                      <a:pt x="47" y="1"/>
                      <a:pt x="4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3"/>
              <p:cNvSpPr/>
              <p:nvPr/>
            </p:nvSpPr>
            <p:spPr>
              <a:xfrm>
                <a:off x="4339525" y="2862250"/>
                <a:ext cx="4475" cy="20325"/>
              </a:xfrm>
              <a:custGeom>
                <a:avLst/>
                <a:gdLst/>
                <a:ahLst/>
                <a:cxnLst/>
                <a:rect l="l" t="t" r="r" b="b"/>
                <a:pathLst>
                  <a:path w="179" h="813" extrusionOk="0">
                    <a:moveTo>
                      <a:pt x="30" y="0"/>
                    </a:moveTo>
                    <a:cubicBezTo>
                      <a:pt x="27" y="0"/>
                      <a:pt x="24" y="6"/>
                      <a:pt x="24" y="18"/>
                    </a:cubicBezTo>
                    <a:cubicBezTo>
                      <a:pt x="0" y="268"/>
                      <a:pt x="60" y="577"/>
                      <a:pt x="143" y="804"/>
                    </a:cubicBezTo>
                    <a:cubicBezTo>
                      <a:pt x="143" y="810"/>
                      <a:pt x="152" y="813"/>
                      <a:pt x="161" y="813"/>
                    </a:cubicBezTo>
                    <a:cubicBezTo>
                      <a:pt x="170" y="813"/>
                      <a:pt x="179" y="810"/>
                      <a:pt x="179" y="804"/>
                    </a:cubicBezTo>
                    <a:cubicBezTo>
                      <a:pt x="179" y="554"/>
                      <a:pt x="131" y="256"/>
                      <a:pt x="36" y="18"/>
                    </a:cubicBezTo>
                    <a:cubicBezTo>
                      <a:pt x="36" y="6"/>
                      <a:pt x="33" y="0"/>
                      <a:pt x="3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3"/>
              <p:cNvSpPr/>
              <p:nvPr/>
            </p:nvSpPr>
            <p:spPr>
              <a:xfrm>
                <a:off x="4347050" y="2856475"/>
                <a:ext cx="5875" cy="24875"/>
              </a:xfrm>
              <a:custGeom>
                <a:avLst/>
                <a:gdLst/>
                <a:ahLst/>
                <a:cxnLst/>
                <a:rect l="l" t="t" r="r" b="b"/>
                <a:pathLst>
                  <a:path w="235" h="995" extrusionOk="0">
                    <a:moveTo>
                      <a:pt x="20" y="1"/>
                    </a:moveTo>
                    <a:cubicBezTo>
                      <a:pt x="9" y="1"/>
                      <a:pt x="1" y="14"/>
                      <a:pt x="9" y="23"/>
                    </a:cubicBezTo>
                    <a:cubicBezTo>
                      <a:pt x="33" y="201"/>
                      <a:pt x="80" y="368"/>
                      <a:pt x="92" y="547"/>
                    </a:cubicBezTo>
                    <a:cubicBezTo>
                      <a:pt x="116" y="689"/>
                      <a:pt x="128" y="844"/>
                      <a:pt x="175" y="987"/>
                    </a:cubicBezTo>
                    <a:cubicBezTo>
                      <a:pt x="175" y="992"/>
                      <a:pt x="184" y="995"/>
                      <a:pt x="193" y="995"/>
                    </a:cubicBezTo>
                    <a:cubicBezTo>
                      <a:pt x="207" y="995"/>
                      <a:pt x="223" y="989"/>
                      <a:pt x="223" y="975"/>
                    </a:cubicBezTo>
                    <a:cubicBezTo>
                      <a:pt x="235" y="785"/>
                      <a:pt x="199" y="570"/>
                      <a:pt x="175" y="380"/>
                    </a:cubicBezTo>
                    <a:cubicBezTo>
                      <a:pt x="164" y="249"/>
                      <a:pt x="128" y="106"/>
                      <a:pt x="33" y="11"/>
                    </a:cubicBezTo>
                    <a:cubicBezTo>
                      <a:pt x="29" y="3"/>
                      <a:pt x="24" y="1"/>
                      <a:pt x="2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3"/>
              <p:cNvSpPr/>
              <p:nvPr/>
            </p:nvSpPr>
            <p:spPr>
              <a:xfrm>
                <a:off x="4355000" y="2849650"/>
                <a:ext cx="7450" cy="30500"/>
              </a:xfrm>
              <a:custGeom>
                <a:avLst/>
                <a:gdLst/>
                <a:ahLst/>
                <a:cxnLst/>
                <a:rect l="l" t="t" r="r" b="b"/>
                <a:pathLst>
                  <a:path w="298" h="1220" extrusionOk="0">
                    <a:moveTo>
                      <a:pt x="78" y="1"/>
                    </a:moveTo>
                    <a:cubicBezTo>
                      <a:pt x="69" y="1"/>
                      <a:pt x="60" y="4"/>
                      <a:pt x="60" y="10"/>
                    </a:cubicBezTo>
                    <a:cubicBezTo>
                      <a:pt x="0" y="188"/>
                      <a:pt x="84" y="355"/>
                      <a:pt x="119" y="534"/>
                    </a:cubicBezTo>
                    <a:cubicBezTo>
                      <a:pt x="167" y="760"/>
                      <a:pt x="203" y="974"/>
                      <a:pt x="262" y="1201"/>
                    </a:cubicBezTo>
                    <a:cubicBezTo>
                      <a:pt x="262" y="1215"/>
                      <a:pt x="264" y="1219"/>
                      <a:pt x="267" y="1219"/>
                    </a:cubicBezTo>
                    <a:cubicBezTo>
                      <a:pt x="272" y="1219"/>
                      <a:pt x="279" y="1208"/>
                      <a:pt x="286" y="1201"/>
                    </a:cubicBezTo>
                    <a:cubicBezTo>
                      <a:pt x="298" y="1022"/>
                      <a:pt x="274" y="855"/>
                      <a:pt x="238" y="677"/>
                    </a:cubicBezTo>
                    <a:cubicBezTo>
                      <a:pt x="203" y="462"/>
                      <a:pt x="108" y="236"/>
                      <a:pt x="96" y="10"/>
                    </a:cubicBezTo>
                    <a:cubicBezTo>
                      <a:pt x="96" y="4"/>
                      <a:pt x="87" y="1"/>
                      <a:pt x="7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3"/>
              <p:cNvSpPr/>
              <p:nvPr/>
            </p:nvSpPr>
            <p:spPr>
              <a:xfrm>
                <a:off x="4366000" y="2847650"/>
                <a:ext cx="6275" cy="30425"/>
              </a:xfrm>
              <a:custGeom>
                <a:avLst/>
                <a:gdLst/>
                <a:ahLst/>
                <a:cxnLst/>
                <a:rect l="l" t="t" r="r" b="b"/>
                <a:pathLst>
                  <a:path w="251" h="1217" extrusionOk="0">
                    <a:moveTo>
                      <a:pt x="13" y="1"/>
                    </a:moveTo>
                    <a:cubicBezTo>
                      <a:pt x="7" y="1"/>
                      <a:pt x="1" y="7"/>
                      <a:pt x="1" y="18"/>
                    </a:cubicBezTo>
                    <a:cubicBezTo>
                      <a:pt x="1" y="209"/>
                      <a:pt x="37" y="388"/>
                      <a:pt x="72" y="566"/>
                    </a:cubicBezTo>
                    <a:cubicBezTo>
                      <a:pt x="96" y="780"/>
                      <a:pt x="132" y="995"/>
                      <a:pt x="191" y="1197"/>
                    </a:cubicBezTo>
                    <a:cubicBezTo>
                      <a:pt x="191" y="1211"/>
                      <a:pt x="200" y="1217"/>
                      <a:pt x="206" y="1217"/>
                    </a:cubicBezTo>
                    <a:cubicBezTo>
                      <a:pt x="211" y="1217"/>
                      <a:pt x="215" y="1214"/>
                      <a:pt x="215" y="1209"/>
                    </a:cubicBezTo>
                    <a:cubicBezTo>
                      <a:pt x="251" y="852"/>
                      <a:pt x="156" y="340"/>
                      <a:pt x="25" y="18"/>
                    </a:cubicBezTo>
                    <a:cubicBezTo>
                      <a:pt x="25" y="7"/>
                      <a:pt x="19" y="1"/>
                      <a:pt x="1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3"/>
              <p:cNvSpPr/>
              <p:nvPr/>
            </p:nvSpPr>
            <p:spPr>
              <a:xfrm>
                <a:off x="4377925" y="2842025"/>
                <a:ext cx="6575" cy="29825"/>
              </a:xfrm>
              <a:custGeom>
                <a:avLst/>
                <a:gdLst/>
                <a:ahLst/>
                <a:cxnLst/>
                <a:rect l="l" t="t" r="r" b="b"/>
                <a:pathLst>
                  <a:path w="263" h="1193" extrusionOk="0">
                    <a:moveTo>
                      <a:pt x="26" y="0"/>
                    </a:moveTo>
                    <a:cubicBezTo>
                      <a:pt x="18" y="0"/>
                      <a:pt x="12" y="9"/>
                      <a:pt x="12" y="17"/>
                    </a:cubicBezTo>
                    <a:cubicBezTo>
                      <a:pt x="0" y="208"/>
                      <a:pt x="36" y="410"/>
                      <a:pt x="83" y="589"/>
                    </a:cubicBezTo>
                    <a:cubicBezTo>
                      <a:pt x="119" y="779"/>
                      <a:pt x="143" y="982"/>
                      <a:pt x="179" y="1184"/>
                    </a:cubicBezTo>
                    <a:cubicBezTo>
                      <a:pt x="167" y="1190"/>
                      <a:pt x="170" y="1193"/>
                      <a:pt x="177" y="1193"/>
                    </a:cubicBezTo>
                    <a:cubicBezTo>
                      <a:pt x="185" y="1193"/>
                      <a:pt x="197" y="1190"/>
                      <a:pt x="203" y="1184"/>
                    </a:cubicBezTo>
                    <a:cubicBezTo>
                      <a:pt x="262" y="827"/>
                      <a:pt x="179" y="351"/>
                      <a:pt x="36" y="5"/>
                    </a:cubicBezTo>
                    <a:cubicBezTo>
                      <a:pt x="32" y="2"/>
                      <a:pt x="29" y="0"/>
                      <a:pt x="2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3"/>
              <p:cNvSpPr/>
              <p:nvPr/>
            </p:nvSpPr>
            <p:spPr>
              <a:xfrm>
                <a:off x="4386850" y="2839350"/>
                <a:ext cx="6575" cy="32400"/>
              </a:xfrm>
              <a:custGeom>
                <a:avLst/>
                <a:gdLst/>
                <a:ahLst/>
                <a:cxnLst/>
                <a:rect l="l" t="t" r="r" b="b"/>
                <a:pathLst>
                  <a:path w="263" h="1296" extrusionOk="0">
                    <a:moveTo>
                      <a:pt x="26" y="0"/>
                    </a:moveTo>
                    <a:cubicBezTo>
                      <a:pt x="18" y="0"/>
                      <a:pt x="12" y="9"/>
                      <a:pt x="12" y="17"/>
                    </a:cubicBezTo>
                    <a:cubicBezTo>
                      <a:pt x="0" y="231"/>
                      <a:pt x="36" y="434"/>
                      <a:pt x="72" y="648"/>
                    </a:cubicBezTo>
                    <a:cubicBezTo>
                      <a:pt x="96" y="874"/>
                      <a:pt x="131" y="1089"/>
                      <a:pt x="215" y="1291"/>
                    </a:cubicBezTo>
                    <a:cubicBezTo>
                      <a:pt x="218" y="1294"/>
                      <a:pt x="223" y="1296"/>
                      <a:pt x="228" y="1296"/>
                    </a:cubicBezTo>
                    <a:cubicBezTo>
                      <a:pt x="243" y="1296"/>
                      <a:pt x="262" y="1285"/>
                      <a:pt x="262" y="1267"/>
                    </a:cubicBezTo>
                    <a:cubicBezTo>
                      <a:pt x="262" y="1053"/>
                      <a:pt x="215" y="827"/>
                      <a:pt x="179" y="600"/>
                    </a:cubicBezTo>
                    <a:cubicBezTo>
                      <a:pt x="143" y="410"/>
                      <a:pt x="131" y="184"/>
                      <a:pt x="36" y="5"/>
                    </a:cubicBezTo>
                    <a:cubicBezTo>
                      <a:pt x="33" y="2"/>
                      <a:pt x="29" y="0"/>
                      <a:pt x="2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3"/>
              <p:cNvSpPr/>
              <p:nvPr/>
            </p:nvSpPr>
            <p:spPr>
              <a:xfrm>
                <a:off x="4396375" y="2832875"/>
                <a:ext cx="7450" cy="34475"/>
              </a:xfrm>
              <a:custGeom>
                <a:avLst/>
                <a:gdLst/>
                <a:ahLst/>
                <a:cxnLst/>
                <a:rect l="l" t="t" r="r" b="b"/>
                <a:pathLst>
                  <a:path w="298" h="1379" extrusionOk="0">
                    <a:moveTo>
                      <a:pt x="40" y="1"/>
                    </a:moveTo>
                    <a:cubicBezTo>
                      <a:pt x="26" y="1"/>
                      <a:pt x="12" y="12"/>
                      <a:pt x="12" y="38"/>
                    </a:cubicBezTo>
                    <a:cubicBezTo>
                      <a:pt x="0" y="252"/>
                      <a:pt x="60" y="455"/>
                      <a:pt x="107" y="669"/>
                    </a:cubicBezTo>
                    <a:cubicBezTo>
                      <a:pt x="143" y="907"/>
                      <a:pt x="191" y="1133"/>
                      <a:pt x="250" y="1371"/>
                    </a:cubicBezTo>
                    <a:cubicBezTo>
                      <a:pt x="250" y="1376"/>
                      <a:pt x="257" y="1379"/>
                      <a:pt x="265" y="1379"/>
                    </a:cubicBezTo>
                    <a:cubicBezTo>
                      <a:pt x="279" y="1379"/>
                      <a:pt x="298" y="1370"/>
                      <a:pt x="298" y="1348"/>
                    </a:cubicBezTo>
                    <a:cubicBezTo>
                      <a:pt x="298" y="1145"/>
                      <a:pt x="250" y="931"/>
                      <a:pt x="227" y="729"/>
                    </a:cubicBezTo>
                    <a:cubicBezTo>
                      <a:pt x="179" y="502"/>
                      <a:pt x="167" y="252"/>
                      <a:pt x="72" y="26"/>
                    </a:cubicBezTo>
                    <a:cubicBezTo>
                      <a:pt x="66" y="9"/>
                      <a:pt x="53" y="1"/>
                      <a:pt x="4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3"/>
              <p:cNvSpPr/>
              <p:nvPr/>
            </p:nvSpPr>
            <p:spPr>
              <a:xfrm>
                <a:off x="4404700" y="2825050"/>
                <a:ext cx="9850" cy="39050"/>
              </a:xfrm>
              <a:custGeom>
                <a:avLst/>
                <a:gdLst/>
                <a:ahLst/>
                <a:cxnLst/>
                <a:rect l="l" t="t" r="r" b="b"/>
                <a:pathLst>
                  <a:path w="394" h="1562" extrusionOk="0">
                    <a:moveTo>
                      <a:pt x="78" y="0"/>
                    </a:moveTo>
                    <a:cubicBezTo>
                      <a:pt x="71" y="0"/>
                      <a:pt x="60" y="6"/>
                      <a:pt x="60" y="6"/>
                    </a:cubicBezTo>
                    <a:cubicBezTo>
                      <a:pt x="1" y="506"/>
                      <a:pt x="251" y="1053"/>
                      <a:pt x="358" y="1530"/>
                    </a:cubicBezTo>
                    <a:cubicBezTo>
                      <a:pt x="358" y="1552"/>
                      <a:pt x="366" y="1561"/>
                      <a:pt x="374" y="1561"/>
                    </a:cubicBezTo>
                    <a:cubicBezTo>
                      <a:pt x="383" y="1561"/>
                      <a:pt x="394" y="1549"/>
                      <a:pt x="394" y="1530"/>
                    </a:cubicBezTo>
                    <a:cubicBezTo>
                      <a:pt x="382" y="1280"/>
                      <a:pt x="334" y="1030"/>
                      <a:pt x="275" y="768"/>
                    </a:cubicBezTo>
                    <a:cubicBezTo>
                      <a:pt x="215" y="518"/>
                      <a:pt x="191" y="256"/>
                      <a:pt x="84" y="6"/>
                    </a:cubicBezTo>
                    <a:cubicBezTo>
                      <a:pt x="84" y="2"/>
                      <a:pt x="81" y="0"/>
                      <a:pt x="7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3"/>
              <p:cNvSpPr/>
              <p:nvPr/>
            </p:nvSpPr>
            <p:spPr>
              <a:xfrm>
                <a:off x="4414050" y="2816650"/>
                <a:ext cx="11825" cy="44575"/>
              </a:xfrm>
              <a:custGeom>
                <a:avLst/>
                <a:gdLst/>
                <a:ahLst/>
                <a:cxnLst/>
                <a:rect l="l" t="t" r="r" b="b"/>
                <a:pathLst>
                  <a:path w="473" h="1783" extrusionOk="0">
                    <a:moveTo>
                      <a:pt x="14" y="0"/>
                    </a:moveTo>
                    <a:cubicBezTo>
                      <a:pt x="6" y="0"/>
                      <a:pt x="1" y="6"/>
                      <a:pt x="8" y="20"/>
                    </a:cubicBezTo>
                    <a:cubicBezTo>
                      <a:pt x="32" y="592"/>
                      <a:pt x="270" y="1223"/>
                      <a:pt x="436" y="1782"/>
                    </a:cubicBezTo>
                    <a:cubicBezTo>
                      <a:pt x="436" y="1782"/>
                      <a:pt x="472" y="1782"/>
                      <a:pt x="472" y="1759"/>
                    </a:cubicBezTo>
                    <a:cubicBezTo>
                      <a:pt x="424" y="1199"/>
                      <a:pt x="293" y="532"/>
                      <a:pt x="32" y="8"/>
                    </a:cubicBezTo>
                    <a:cubicBezTo>
                      <a:pt x="27" y="3"/>
                      <a:pt x="20" y="0"/>
                      <a:pt x="1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3"/>
              <p:cNvSpPr/>
              <p:nvPr/>
            </p:nvSpPr>
            <p:spPr>
              <a:xfrm>
                <a:off x="4277300" y="3169275"/>
                <a:ext cx="165525" cy="83650"/>
              </a:xfrm>
              <a:custGeom>
                <a:avLst/>
                <a:gdLst/>
                <a:ahLst/>
                <a:cxnLst/>
                <a:rect l="l" t="t" r="r" b="b"/>
                <a:pathLst>
                  <a:path w="6621" h="3346" extrusionOk="0">
                    <a:moveTo>
                      <a:pt x="6621" y="0"/>
                    </a:moveTo>
                    <a:lnTo>
                      <a:pt x="1" y="12"/>
                    </a:lnTo>
                    <a:lnTo>
                      <a:pt x="5763" y="3346"/>
                    </a:lnTo>
                    <a:lnTo>
                      <a:pt x="5763" y="3346"/>
                    </a:lnTo>
                    <a:cubicBezTo>
                      <a:pt x="5755" y="3335"/>
                      <a:pt x="6490" y="1140"/>
                      <a:pt x="6621" y="0"/>
                    </a:cubicBezTo>
                    <a:close/>
                    <a:moveTo>
                      <a:pt x="5763" y="3346"/>
                    </a:moveTo>
                    <a:cubicBezTo>
                      <a:pt x="5763" y="3346"/>
                      <a:pt x="5763" y="3346"/>
                      <a:pt x="5763" y="3346"/>
                    </a:cubicBezTo>
                    <a:lnTo>
                      <a:pt x="5763" y="3346"/>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3"/>
              <p:cNvSpPr/>
              <p:nvPr/>
            </p:nvSpPr>
            <p:spPr>
              <a:xfrm>
                <a:off x="4261225" y="3164800"/>
                <a:ext cx="186675" cy="94375"/>
              </a:xfrm>
              <a:custGeom>
                <a:avLst/>
                <a:gdLst/>
                <a:ahLst/>
                <a:cxnLst/>
                <a:rect l="l" t="t" r="r" b="b"/>
                <a:pathLst>
                  <a:path w="7467" h="3775" extrusionOk="0">
                    <a:moveTo>
                      <a:pt x="7073" y="334"/>
                    </a:moveTo>
                    <a:cubicBezTo>
                      <a:pt x="6930" y="1275"/>
                      <a:pt x="6478" y="2715"/>
                      <a:pt x="6299" y="3251"/>
                    </a:cubicBezTo>
                    <a:lnTo>
                      <a:pt x="1275" y="358"/>
                    </a:lnTo>
                    <a:lnTo>
                      <a:pt x="7073" y="334"/>
                    </a:lnTo>
                    <a:close/>
                    <a:moveTo>
                      <a:pt x="7466" y="1"/>
                    </a:moveTo>
                    <a:lnTo>
                      <a:pt x="1" y="13"/>
                    </a:lnTo>
                    <a:lnTo>
                      <a:pt x="6490" y="3775"/>
                    </a:lnTo>
                    <a:lnTo>
                      <a:pt x="6573" y="3573"/>
                    </a:lnTo>
                    <a:cubicBezTo>
                      <a:pt x="6597" y="3477"/>
                      <a:pt x="7311" y="1334"/>
                      <a:pt x="7442" y="191"/>
                    </a:cubicBezTo>
                    <a:lnTo>
                      <a:pt x="7466"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3"/>
              <p:cNvSpPr/>
              <p:nvPr/>
            </p:nvSpPr>
            <p:spPr>
              <a:xfrm>
                <a:off x="4299625" y="3168250"/>
                <a:ext cx="7175" cy="11875"/>
              </a:xfrm>
              <a:custGeom>
                <a:avLst/>
                <a:gdLst/>
                <a:ahLst/>
                <a:cxnLst/>
                <a:rect l="l" t="t" r="r" b="b"/>
                <a:pathLst>
                  <a:path w="287" h="475" extrusionOk="0">
                    <a:moveTo>
                      <a:pt x="269" y="1"/>
                    </a:moveTo>
                    <a:cubicBezTo>
                      <a:pt x="264" y="1"/>
                      <a:pt x="258" y="2"/>
                      <a:pt x="251" y="6"/>
                    </a:cubicBezTo>
                    <a:cubicBezTo>
                      <a:pt x="191" y="53"/>
                      <a:pt x="167" y="137"/>
                      <a:pt x="120" y="196"/>
                    </a:cubicBezTo>
                    <a:cubicBezTo>
                      <a:pt x="72" y="267"/>
                      <a:pt x="48" y="363"/>
                      <a:pt x="1" y="458"/>
                    </a:cubicBezTo>
                    <a:cubicBezTo>
                      <a:pt x="1" y="466"/>
                      <a:pt x="19" y="475"/>
                      <a:pt x="33" y="475"/>
                    </a:cubicBezTo>
                    <a:cubicBezTo>
                      <a:pt x="39" y="475"/>
                      <a:pt x="45" y="473"/>
                      <a:pt x="48" y="470"/>
                    </a:cubicBezTo>
                    <a:cubicBezTo>
                      <a:pt x="108" y="398"/>
                      <a:pt x="156" y="315"/>
                      <a:pt x="191" y="244"/>
                    </a:cubicBezTo>
                    <a:cubicBezTo>
                      <a:pt x="239" y="172"/>
                      <a:pt x="287" y="101"/>
                      <a:pt x="287" y="17"/>
                    </a:cubicBezTo>
                    <a:cubicBezTo>
                      <a:pt x="287" y="9"/>
                      <a:pt x="281" y="1"/>
                      <a:pt x="26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3"/>
              <p:cNvSpPr/>
              <p:nvPr/>
            </p:nvSpPr>
            <p:spPr>
              <a:xfrm>
                <a:off x="4309750" y="3168075"/>
                <a:ext cx="6575" cy="11300"/>
              </a:xfrm>
              <a:custGeom>
                <a:avLst/>
                <a:gdLst/>
                <a:ahLst/>
                <a:cxnLst/>
                <a:rect l="l" t="t" r="r" b="b"/>
                <a:pathLst>
                  <a:path w="263" h="452" extrusionOk="0">
                    <a:moveTo>
                      <a:pt x="251" y="1"/>
                    </a:moveTo>
                    <a:cubicBezTo>
                      <a:pt x="191" y="36"/>
                      <a:pt x="143" y="120"/>
                      <a:pt x="108" y="179"/>
                    </a:cubicBezTo>
                    <a:cubicBezTo>
                      <a:pt x="60" y="251"/>
                      <a:pt x="13" y="346"/>
                      <a:pt x="1" y="417"/>
                    </a:cubicBezTo>
                    <a:cubicBezTo>
                      <a:pt x="1" y="434"/>
                      <a:pt x="13" y="451"/>
                      <a:pt x="24" y="451"/>
                    </a:cubicBezTo>
                    <a:cubicBezTo>
                      <a:pt x="28" y="451"/>
                      <a:pt x="33" y="448"/>
                      <a:pt x="36" y="441"/>
                    </a:cubicBezTo>
                    <a:cubicBezTo>
                      <a:pt x="108" y="370"/>
                      <a:pt x="143" y="298"/>
                      <a:pt x="179" y="227"/>
                    </a:cubicBezTo>
                    <a:cubicBezTo>
                      <a:pt x="227" y="167"/>
                      <a:pt x="263" y="84"/>
                      <a:pt x="263" y="13"/>
                    </a:cubicBezTo>
                    <a:cubicBezTo>
                      <a:pt x="263" y="1"/>
                      <a:pt x="251" y="1"/>
                      <a:pt x="25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3"/>
              <p:cNvSpPr/>
              <p:nvPr/>
            </p:nvSpPr>
            <p:spPr>
              <a:xfrm>
                <a:off x="4317050" y="3168375"/>
                <a:ext cx="7900" cy="14725"/>
              </a:xfrm>
              <a:custGeom>
                <a:avLst/>
                <a:gdLst/>
                <a:ahLst/>
                <a:cxnLst/>
                <a:rect l="l" t="t" r="r" b="b"/>
                <a:pathLst>
                  <a:path w="316" h="589" extrusionOk="0">
                    <a:moveTo>
                      <a:pt x="268" y="1"/>
                    </a:moveTo>
                    <a:cubicBezTo>
                      <a:pt x="197" y="60"/>
                      <a:pt x="161" y="167"/>
                      <a:pt x="137" y="251"/>
                    </a:cubicBezTo>
                    <a:cubicBezTo>
                      <a:pt x="90" y="358"/>
                      <a:pt x="42" y="453"/>
                      <a:pt x="18" y="548"/>
                    </a:cubicBezTo>
                    <a:cubicBezTo>
                      <a:pt x="0" y="575"/>
                      <a:pt x="9" y="588"/>
                      <a:pt x="25" y="588"/>
                    </a:cubicBezTo>
                    <a:cubicBezTo>
                      <a:pt x="30" y="588"/>
                      <a:pt x="36" y="587"/>
                      <a:pt x="42" y="584"/>
                    </a:cubicBezTo>
                    <a:cubicBezTo>
                      <a:pt x="125" y="489"/>
                      <a:pt x="185" y="393"/>
                      <a:pt x="232" y="286"/>
                    </a:cubicBezTo>
                    <a:cubicBezTo>
                      <a:pt x="256" y="215"/>
                      <a:pt x="316" y="108"/>
                      <a:pt x="304" y="12"/>
                    </a:cubicBezTo>
                    <a:cubicBezTo>
                      <a:pt x="304" y="1"/>
                      <a:pt x="292" y="1"/>
                      <a:pt x="26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3"/>
              <p:cNvSpPr/>
              <p:nvPr/>
            </p:nvSpPr>
            <p:spPr>
              <a:xfrm>
                <a:off x="4325400" y="3168075"/>
                <a:ext cx="7900" cy="16225"/>
              </a:xfrm>
              <a:custGeom>
                <a:avLst/>
                <a:gdLst/>
                <a:ahLst/>
                <a:cxnLst/>
                <a:rect l="l" t="t" r="r" b="b"/>
                <a:pathLst>
                  <a:path w="316" h="649" extrusionOk="0">
                    <a:moveTo>
                      <a:pt x="279" y="1"/>
                    </a:moveTo>
                    <a:cubicBezTo>
                      <a:pt x="149" y="179"/>
                      <a:pt x="77" y="417"/>
                      <a:pt x="18" y="620"/>
                    </a:cubicBezTo>
                    <a:cubicBezTo>
                      <a:pt x="0" y="637"/>
                      <a:pt x="21" y="648"/>
                      <a:pt x="38" y="648"/>
                    </a:cubicBezTo>
                    <a:cubicBezTo>
                      <a:pt x="44" y="648"/>
                      <a:pt x="50" y="647"/>
                      <a:pt x="53" y="644"/>
                    </a:cubicBezTo>
                    <a:cubicBezTo>
                      <a:pt x="160" y="441"/>
                      <a:pt x="279" y="227"/>
                      <a:pt x="315" y="13"/>
                    </a:cubicBezTo>
                    <a:cubicBezTo>
                      <a:pt x="315" y="1"/>
                      <a:pt x="291" y="1"/>
                      <a:pt x="27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3"/>
              <p:cNvSpPr/>
              <p:nvPr/>
            </p:nvSpPr>
            <p:spPr>
              <a:xfrm>
                <a:off x="4334750" y="3166400"/>
                <a:ext cx="6875" cy="19450"/>
              </a:xfrm>
              <a:custGeom>
                <a:avLst/>
                <a:gdLst/>
                <a:ahLst/>
                <a:cxnLst/>
                <a:rect l="l" t="t" r="r" b="b"/>
                <a:pathLst>
                  <a:path w="275" h="778" extrusionOk="0">
                    <a:moveTo>
                      <a:pt x="255" y="0"/>
                    </a:moveTo>
                    <a:cubicBezTo>
                      <a:pt x="247" y="0"/>
                      <a:pt x="237" y="3"/>
                      <a:pt x="227" y="8"/>
                    </a:cubicBezTo>
                    <a:cubicBezTo>
                      <a:pt x="167" y="115"/>
                      <a:pt x="144" y="246"/>
                      <a:pt x="120" y="341"/>
                    </a:cubicBezTo>
                    <a:cubicBezTo>
                      <a:pt x="72" y="484"/>
                      <a:pt x="25" y="615"/>
                      <a:pt x="1" y="746"/>
                    </a:cubicBezTo>
                    <a:cubicBezTo>
                      <a:pt x="1" y="769"/>
                      <a:pt x="10" y="777"/>
                      <a:pt x="17" y="777"/>
                    </a:cubicBezTo>
                    <a:cubicBezTo>
                      <a:pt x="21" y="777"/>
                      <a:pt x="25" y="774"/>
                      <a:pt x="25" y="770"/>
                    </a:cubicBezTo>
                    <a:cubicBezTo>
                      <a:pt x="96" y="663"/>
                      <a:pt x="144" y="532"/>
                      <a:pt x="191" y="413"/>
                    </a:cubicBezTo>
                    <a:cubicBezTo>
                      <a:pt x="227" y="294"/>
                      <a:pt x="275" y="151"/>
                      <a:pt x="275" y="20"/>
                    </a:cubicBezTo>
                    <a:cubicBezTo>
                      <a:pt x="275" y="6"/>
                      <a:pt x="266" y="0"/>
                      <a:pt x="25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3"/>
              <p:cNvSpPr/>
              <p:nvPr/>
            </p:nvSpPr>
            <p:spPr>
              <a:xfrm>
                <a:off x="4343400" y="3168450"/>
                <a:ext cx="6850" cy="20050"/>
              </a:xfrm>
              <a:custGeom>
                <a:avLst/>
                <a:gdLst/>
                <a:ahLst/>
                <a:cxnLst/>
                <a:rect l="l" t="t" r="r" b="b"/>
                <a:pathLst>
                  <a:path w="274" h="802" extrusionOk="0">
                    <a:moveTo>
                      <a:pt x="268" y="1"/>
                    </a:moveTo>
                    <a:cubicBezTo>
                      <a:pt x="265" y="1"/>
                      <a:pt x="262" y="4"/>
                      <a:pt x="262" y="9"/>
                    </a:cubicBezTo>
                    <a:cubicBezTo>
                      <a:pt x="119" y="224"/>
                      <a:pt x="36" y="533"/>
                      <a:pt x="0" y="783"/>
                    </a:cubicBezTo>
                    <a:cubicBezTo>
                      <a:pt x="6" y="795"/>
                      <a:pt x="15" y="801"/>
                      <a:pt x="22" y="801"/>
                    </a:cubicBezTo>
                    <a:cubicBezTo>
                      <a:pt x="30" y="801"/>
                      <a:pt x="36" y="795"/>
                      <a:pt x="36" y="783"/>
                    </a:cubicBezTo>
                    <a:cubicBezTo>
                      <a:pt x="155" y="557"/>
                      <a:pt x="250" y="259"/>
                      <a:pt x="274" y="9"/>
                    </a:cubicBezTo>
                    <a:cubicBezTo>
                      <a:pt x="274" y="4"/>
                      <a:pt x="271" y="1"/>
                      <a:pt x="26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3"/>
              <p:cNvSpPr/>
              <p:nvPr/>
            </p:nvSpPr>
            <p:spPr>
              <a:xfrm>
                <a:off x="4351425" y="3166675"/>
                <a:ext cx="9250" cy="24500"/>
              </a:xfrm>
              <a:custGeom>
                <a:avLst/>
                <a:gdLst/>
                <a:ahLst/>
                <a:cxnLst/>
                <a:rect l="l" t="t" r="r" b="b"/>
                <a:pathLst>
                  <a:path w="370" h="980" extrusionOk="0">
                    <a:moveTo>
                      <a:pt x="326" y="0"/>
                    </a:moveTo>
                    <a:cubicBezTo>
                      <a:pt x="316" y="0"/>
                      <a:pt x="304" y="3"/>
                      <a:pt x="298" y="9"/>
                    </a:cubicBezTo>
                    <a:lnTo>
                      <a:pt x="167" y="461"/>
                    </a:lnTo>
                    <a:cubicBezTo>
                      <a:pt x="108" y="616"/>
                      <a:pt x="48" y="771"/>
                      <a:pt x="0" y="938"/>
                    </a:cubicBezTo>
                    <a:cubicBezTo>
                      <a:pt x="0" y="961"/>
                      <a:pt x="21" y="979"/>
                      <a:pt x="38" y="979"/>
                    </a:cubicBezTo>
                    <a:cubicBezTo>
                      <a:pt x="47" y="979"/>
                      <a:pt x="56" y="974"/>
                      <a:pt x="60" y="962"/>
                    </a:cubicBezTo>
                    <a:cubicBezTo>
                      <a:pt x="143" y="795"/>
                      <a:pt x="203" y="628"/>
                      <a:pt x="262" y="461"/>
                    </a:cubicBezTo>
                    <a:cubicBezTo>
                      <a:pt x="322" y="307"/>
                      <a:pt x="370" y="164"/>
                      <a:pt x="346" y="9"/>
                    </a:cubicBezTo>
                    <a:cubicBezTo>
                      <a:pt x="346" y="3"/>
                      <a:pt x="337" y="0"/>
                      <a:pt x="32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3"/>
              <p:cNvSpPr/>
              <p:nvPr/>
            </p:nvSpPr>
            <p:spPr>
              <a:xfrm>
                <a:off x="4360650" y="3164850"/>
                <a:ext cx="10150" cy="29575"/>
              </a:xfrm>
              <a:custGeom>
                <a:avLst/>
                <a:gdLst/>
                <a:ahLst/>
                <a:cxnLst/>
                <a:rect l="l" t="t" r="r" b="b"/>
                <a:pathLst>
                  <a:path w="406" h="1183" extrusionOk="0">
                    <a:moveTo>
                      <a:pt x="396" y="0"/>
                    </a:moveTo>
                    <a:cubicBezTo>
                      <a:pt x="395" y="0"/>
                      <a:pt x="393" y="3"/>
                      <a:pt x="393" y="11"/>
                    </a:cubicBezTo>
                    <a:cubicBezTo>
                      <a:pt x="251" y="130"/>
                      <a:pt x="251" y="284"/>
                      <a:pt x="215" y="451"/>
                    </a:cubicBezTo>
                    <a:cubicBezTo>
                      <a:pt x="155" y="689"/>
                      <a:pt x="60" y="915"/>
                      <a:pt x="1" y="1154"/>
                    </a:cubicBezTo>
                    <a:cubicBezTo>
                      <a:pt x="1" y="1173"/>
                      <a:pt x="11" y="1182"/>
                      <a:pt x="23" y="1182"/>
                    </a:cubicBezTo>
                    <a:cubicBezTo>
                      <a:pt x="33" y="1182"/>
                      <a:pt x="43" y="1176"/>
                      <a:pt x="48" y="1165"/>
                    </a:cubicBezTo>
                    <a:cubicBezTo>
                      <a:pt x="155" y="999"/>
                      <a:pt x="203" y="832"/>
                      <a:pt x="251" y="654"/>
                    </a:cubicBezTo>
                    <a:cubicBezTo>
                      <a:pt x="310" y="439"/>
                      <a:pt x="334" y="213"/>
                      <a:pt x="405" y="22"/>
                    </a:cubicBezTo>
                    <a:cubicBezTo>
                      <a:pt x="405" y="14"/>
                      <a:pt x="400" y="0"/>
                      <a:pt x="39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3"/>
              <p:cNvSpPr/>
              <p:nvPr/>
            </p:nvSpPr>
            <p:spPr>
              <a:xfrm>
                <a:off x="4370175" y="3167525"/>
                <a:ext cx="10150" cy="29350"/>
              </a:xfrm>
              <a:custGeom>
                <a:avLst/>
                <a:gdLst/>
                <a:ahLst/>
                <a:cxnLst/>
                <a:rect l="l" t="t" r="r" b="b"/>
                <a:pathLst>
                  <a:path w="406" h="1174" extrusionOk="0">
                    <a:moveTo>
                      <a:pt x="387" y="1"/>
                    </a:moveTo>
                    <a:cubicBezTo>
                      <a:pt x="384" y="1"/>
                      <a:pt x="382" y="3"/>
                      <a:pt x="382" y="11"/>
                    </a:cubicBezTo>
                    <a:cubicBezTo>
                      <a:pt x="286" y="189"/>
                      <a:pt x="227" y="380"/>
                      <a:pt x="167" y="570"/>
                    </a:cubicBezTo>
                    <a:cubicBezTo>
                      <a:pt x="108" y="761"/>
                      <a:pt x="36" y="963"/>
                      <a:pt x="1" y="1154"/>
                    </a:cubicBezTo>
                    <a:cubicBezTo>
                      <a:pt x="1" y="1168"/>
                      <a:pt x="13" y="1173"/>
                      <a:pt x="23" y="1173"/>
                    </a:cubicBezTo>
                    <a:cubicBezTo>
                      <a:pt x="30" y="1173"/>
                      <a:pt x="36" y="1171"/>
                      <a:pt x="36" y="1166"/>
                    </a:cubicBezTo>
                    <a:cubicBezTo>
                      <a:pt x="143" y="999"/>
                      <a:pt x="203" y="797"/>
                      <a:pt x="263" y="606"/>
                    </a:cubicBezTo>
                    <a:cubicBezTo>
                      <a:pt x="322" y="404"/>
                      <a:pt x="393" y="213"/>
                      <a:pt x="405" y="23"/>
                    </a:cubicBezTo>
                    <a:cubicBezTo>
                      <a:pt x="405" y="14"/>
                      <a:pt x="394" y="1"/>
                      <a:pt x="38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3"/>
              <p:cNvSpPr/>
              <p:nvPr/>
            </p:nvSpPr>
            <p:spPr>
              <a:xfrm>
                <a:off x="4383075" y="3167825"/>
                <a:ext cx="10650" cy="28725"/>
              </a:xfrm>
              <a:custGeom>
                <a:avLst/>
                <a:gdLst/>
                <a:ahLst/>
                <a:cxnLst/>
                <a:rect l="l" t="t" r="r" b="b"/>
                <a:pathLst>
                  <a:path w="426" h="1149" extrusionOk="0">
                    <a:moveTo>
                      <a:pt x="407" y="0"/>
                    </a:moveTo>
                    <a:cubicBezTo>
                      <a:pt x="404" y="0"/>
                      <a:pt x="401" y="3"/>
                      <a:pt x="401" y="11"/>
                    </a:cubicBezTo>
                    <a:cubicBezTo>
                      <a:pt x="294" y="177"/>
                      <a:pt x="247" y="368"/>
                      <a:pt x="199" y="546"/>
                    </a:cubicBezTo>
                    <a:cubicBezTo>
                      <a:pt x="139" y="737"/>
                      <a:pt x="68" y="916"/>
                      <a:pt x="8" y="1106"/>
                    </a:cubicBezTo>
                    <a:cubicBezTo>
                      <a:pt x="1" y="1138"/>
                      <a:pt x="14" y="1148"/>
                      <a:pt x="27" y="1148"/>
                    </a:cubicBezTo>
                    <a:cubicBezTo>
                      <a:pt x="34" y="1148"/>
                      <a:pt x="40" y="1146"/>
                      <a:pt x="44" y="1142"/>
                    </a:cubicBezTo>
                    <a:cubicBezTo>
                      <a:pt x="270" y="844"/>
                      <a:pt x="401" y="380"/>
                      <a:pt x="425" y="23"/>
                    </a:cubicBezTo>
                    <a:cubicBezTo>
                      <a:pt x="425" y="14"/>
                      <a:pt x="414" y="0"/>
                      <a:pt x="40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3"/>
              <p:cNvSpPr/>
              <p:nvPr/>
            </p:nvSpPr>
            <p:spPr>
              <a:xfrm>
                <a:off x="4392600" y="3169750"/>
                <a:ext cx="10650" cy="31400"/>
              </a:xfrm>
              <a:custGeom>
                <a:avLst/>
                <a:gdLst/>
                <a:ahLst/>
                <a:cxnLst/>
                <a:rect l="l" t="t" r="r" b="b"/>
                <a:pathLst>
                  <a:path w="426" h="1256" extrusionOk="0">
                    <a:moveTo>
                      <a:pt x="397" y="0"/>
                    </a:moveTo>
                    <a:cubicBezTo>
                      <a:pt x="393" y="0"/>
                      <a:pt x="389" y="2"/>
                      <a:pt x="389" y="5"/>
                    </a:cubicBezTo>
                    <a:cubicBezTo>
                      <a:pt x="282" y="184"/>
                      <a:pt x="223" y="398"/>
                      <a:pt x="163" y="588"/>
                    </a:cubicBezTo>
                    <a:cubicBezTo>
                      <a:pt x="92" y="791"/>
                      <a:pt x="20" y="1005"/>
                      <a:pt x="8" y="1220"/>
                    </a:cubicBezTo>
                    <a:cubicBezTo>
                      <a:pt x="1" y="1243"/>
                      <a:pt x="13" y="1256"/>
                      <a:pt x="26" y="1256"/>
                    </a:cubicBezTo>
                    <a:cubicBezTo>
                      <a:pt x="33" y="1256"/>
                      <a:pt x="40" y="1252"/>
                      <a:pt x="44" y="1243"/>
                    </a:cubicBezTo>
                    <a:cubicBezTo>
                      <a:pt x="151" y="1053"/>
                      <a:pt x="211" y="827"/>
                      <a:pt x="270" y="612"/>
                    </a:cubicBezTo>
                    <a:cubicBezTo>
                      <a:pt x="330" y="422"/>
                      <a:pt x="425" y="231"/>
                      <a:pt x="425" y="17"/>
                    </a:cubicBezTo>
                    <a:cubicBezTo>
                      <a:pt x="425" y="9"/>
                      <a:pt x="407" y="0"/>
                      <a:pt x="39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3"/>
              <p:cNvSpPr/>
              <p:nvPr/>
            </p:nvSpPr>
            <p:spPr>
              <a:xfrm>
                <a:off x="4403750" y="3168375"/>
                <a:ext cx="11700" cy="33575"/>
              </a:xfrm>
              <a:custGeom>
                <a:avLst/>
                <a:gdLst/>
                <a:ahLst/>
                <a:cxnLst/>
                <a:rect l="l" t="t" r="r" b="b"/>
                <a:pathLst>
                  <a:path w="468" h="1343" extrusionOk="0">
                    <a:moveTo>
                      <a:pt x="430" y="0"/>
                    </a:moveTo>
                    <a:cubicBezTo>
                      <a:pt x="421" y="0"/>
                      <a:pt x="412" y="4"/>
                      <a:pt x="408" y="12"/>
                    </a:cubicBezTo>
                    <a:cubicBezTo>
                      <a:pt x="301" y="191"/>
                      <a:pt x="253" y="417"/>
                      <a:pt x="193" y="608"/>
                    </a:cubicBezTo>
                    <a:cubicBezTo>
                      <a:pt x="134" y="834"/>
                      <a:pt x="63" y="1072"/>
                      <a:pt x="15" y="1298"/>
                    </a:cubicBezTo>
                    <a:cubicBezTo>
                      <a:pt x="0" y="1327"/>
                      <a:pt x="12" y="1343"/>
                      <a:pt x="26" y="1343"/>
                    </a:cubicBezTo>
                    <a:cubicBezTo>
                      <a:pt x="36" y="1343"/>
                      <a:pt x="46" y="1336"/>
                      <a:pt x="51" y="1322"/>
                    </a:cubicBezTo>
                    <a:cubicBezTo>
                      <a:pt x="158" y="1132"/>
                      <a:pt x="217" y="905"/>
                      <a:pt x="289" y="691"/>
                    </a:cubicBezTo>
                    <a:cubicBezTo>
                      <a:pt x="348" y="477"/>
                      <a:pt x="432" y="251"/>
                      <a:pt x="467" y="36"/>
                    </a:cubicBezTo>
                    <a:cubicBezTo>
                      <a:pt x="467" y="13"/>
                      <a:pt x="447" y="0"/>
                      <a:pt x="43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3"/>
              <p:cNvSpPr/>
              <p:nvPr/>
            </p:nvSpPr>
            <p:spPr>
              <a:xfrm>
                <a:off x="4414650" y="3165850"/>
                <a:ext cx="11800" cy="38300"/>
              </a:xfrm>
              <a:custGeom>
                <a:avLst/>
                <a:gdLst/>
                <a:ahLst/>
                <a:cxnLst/>
                <a:rect l="l" t="t" r="r" b="b"/>
                <a:pathLst>
                  <a:path w="472" h="1532" extrusionOk="0">
                    <a:moveTo>
                      <a:pt x="464" y="0"/>
                    </a:moveTo>
                    <a:cubicBezTo>
                      <a:pt x="460" y="0"/>
                      <a:pt x="454" y="6"/>
                      <a:pt x="448" y="18"/>
                    </a:cubicBezTo>
                    <a:cubicBezTo>
                      <a:pt x="162" y="411"/>
                      <a:pt x="150" y="1042"/>
                      <a:pt x="8" y="1506"/>
                    </a:cubicBezTo>
                    <a:cubicBezTo>
                      <a:pt x="0" y="1521"/>
                      <a:pt x="16" y="1531"/>
                      <a:pt x="31" y="1531"/>
                    </a:cubicBezTo>
                    <a:cubicBezTo>
                      <a:pt x="41" y="1531"/>
                      <a:pt x="51" y="1527"/>
                      <a:pt x="55" y="1518"/>
                    </a:cubicBezTo>
                    <a:cubicBezTo>
                      <a:pt x="162" y="1280"/>
                      <a:pt x="234" y="1042"/>
                      <a:pt x="293" y="792"/>
                    </a:cubicBezTo>
                    <a:cubicBezTo>
                      <a:pt x="353" y="530"/>
                      <a:pt x="460" y="268"/>
                      <a:pt x="472" y="18"/>
                    </a:cubicBezTo>
                    <a:cubicBezTo>
                      <a:pt x="472" y="6"/>
                      <a:pt x="469" y="0"/>
                      <a:pt x="46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3"/>
              <p:cNvSpPr/>
              <p:nvPr/>
            </p:nvSpPr>
            <p:spPr>
              <a:xfrm>
                <a:off x="4426600" y="3162000"/>
                <a:ext cx="11475" cy="44625"/>
              </a:xfrm>
              <a:custGeom>
                <a:avLst/>
                <a:gdLst/>
                <a:ahLst/>
                <a:cxnLst/>
                <a:rect l="l" t="t" r="r" b="b"/>
                <a:pathLst>
                  <a:path w="459" h="1785" extrusionOk="0">
                    <a:moveTo>
                      <a:pt x="439" y="1"/>
                    </a:moveTo>
                    <a:cubicBezTo>
                      <a:pt x="436" y="1"/>
                      <a:pt x="434" y="2"/>
                      <a:pt x="434" y="6"/>
                    </a:cubicBezTo>
                    <a:cubicBezTo>
                      <a:pt x="208" y="529"/>
                      <a:pt x="113" y="1196"/>
                      <a:pt x="18" y="1756"/>
                    </a:cubicBezTo>
                    <a:cubicBezTo>
                      <a:pt x="0" y="1773"/>
                      <a:pt x="8" y="1784"/>
                      <a:pt x="19" y="1784"/>
                    </a:cubicBezTo>
                    <a:cubicBezTo>
                      <a:pt x="22" y="1784"/>
                      <a:pt x="26" y="1783"/>
                      <a:pt x="30" y="1780"/>
                    </a:cubicBezTo>
                    <a:cubicBezTo>
                      <a:pt x="256" y="1256"/>
                      <a:pt x="434" y="589"/>
                      <a:pt x="458" y="17"/>
                    </a:cubicBezTo>
                    <a:cubicBezTo>
                      <a:pt x="458" y="9"/>
                      <a:pt x="446" y="1"/>
                      <a:pt x="43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3"/>
              <p:cNvSpPr/>
              <p:nvPr/>
            </p:nvSpPr>
            <p:spPr>
              <a:xfrm>
                <a:off x="4202600" y="3341900"/>
                <a:ext cx="156875" cy="125650"/>
              </a:xfrm>
              <a:custGeom>
                <a:avLst/>
                <a:gdLst/>
                <a:ahLst/>
                <a:cxnLst/>
                <a:rect l="l" t="t" r="r" b="b"/>
                <a:pathLst>
                  <a:path w="6275" h="5026" extrusionOk="0">
                    <a:moveTo>
                      <a:pt x="0" y="1"/>
                    </a:moveTo>
                    <a:lnTo>
                      <a:pt x="4358" y="5025"/>
                    </a:lnTo>
                    <a:cubicBezTo>
                      <a:pt x="4370" y="5025"/>
                      <a:pt x="5787" y="3192"/>
                      <a:pt x="6275" y="2144"/>
                    </a:cubicBezTo>
                    <a:lnTo>
                      <a:pt x="0"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3"/>
              <p:cNvSpPr/>
              <p:nvPr/>
            </p:nvSpPr>
            <p:spPr>
              <a:xfrm>
                <a:off x="4188900" y="3332975"/>
                <a:ext cx="176550" cy="141725"/>
              </a:xfrm>
              <a:custGeom>
                <a:avLst/>
                <a:gdLst/>
                <a:ahLst/>
                <a:cxnLst/>
                <a:rect l="l" t="t" r="r" b="b"/>
                <a:pathLst>
                  <a:path w="7062" h="5669" extrusionOk="0">
                    <a:moveTo>
                      <a:pt x="1108" y="727"/>
                    </a:moveTo>
                    <a:lnTo>
                      <a:pt x="6597" y="2596"/>
                    </a:lnTo>
                    <a:cubicBezTo>
                      <a:pt x="6156" y="3454"/>
                      <a:pt x="5251" y="4668"/>
                      <a:pt x="4918" y="5120"/>
                    </a:cubicBezTo>
                    <a:lnTo>
                      <a:pt x="1108" y="727"/>
                    </a:lnTo>
                    <a:close/>
                    <a:moveTo>
                      <a:pt x="1" y="1"/>
                    </a:moveTo>
                    <a:lnTo>
                      <a:pt x="4918" y="5668"/>
                    </a:lnTo>
                    <a:lnTo>
                      <a:pt x="5037" y="5501"/>
                    </a:lnTo>
                    <a:cubicBezTo>
                      <a:pt x="5097" y="5430"/>
                      <a:pt x="6490" y="3632"/>
                      <a:pt x="6978" y="2584"/>
                    </a:cubicBezTo>
                    <a:lnTo>
                      <a:pt x="7061" y="2406"/>
                    </a:lnTo>
                    <a:lnTo>
                      <a:pt x="1"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3"/>
              <p:cNvSpPr/>
              <p:nvPr/>
            </p:nvSpPr>
            <p:spPr>
              <a:xfrm>
                <a:off x="4220875" y="3350425"/>
                <a:ext cx="10325" cy="9425"/>
              </a:xfrm>
              <a:custGeom>
                <a:avLst/>
                <a:gdLst/>
                <a:ahLst/>
                <a:cxnLst/>
                <a:rect l="l" t="t" r="r" b="b"/>
                <a:pathLst>
                  <a:path w="413" h="377" extrusionOk="0">
                    <a:moveTo>
                      <a:pt x="403" y="0"/>
                    </a:moveTo>
                    <a:cubicBezTo>
                      <a:pt x="401" y="0"/>
                      <a:pt x="400" y="2"/>
                      <a:pt x="400" y="5"/>
                    </a:cubicBezTo>
                    <a:cubicBezTo>
                      <a:pt x="329" y="29"/>
                      <a:pt x="281" y="100"/>
                      <a:pt x="222" y="148"/>
                    </a:cubicBezTo>
                    <a:cubicBezTo>
                      <a:pt x="150" y="208"/>
                      <a:pt x="91" y="279"/>
                      <a:pt x="31" y="350"/>
                    </a:cubicBezTo>
                    <a:cubicBezTo>
                      <a:pt x="1" y="350"/>
                      <a:pt x="14" y="377"/>
                      <a:pt x="33" y="377"/>
                    </a:cubicBezTo>
                    <a:cubicBezTo>
                      <a:pt x="36" y="377"/>
                      <a:pt x="40" y="376"/>
                      <a:pt x="43" y="374"/>
                    </a:cubicBezTo>
                    <a:cubicBezTo>
                      <a:pt x="115" y="327"/>
                      <a:pt x="186" y="267"/>
                      <a:pt x="269" y="208"/>
                    </a:cubicBezTo>
                    <a:cubicBezTo>
                      <a:pt x="329" y="148"/>
                      <a:pt x="400" y="100"/>
                      <a:pt x="412" y="29"/>
                    </a:cubicBezTo>
                    <a:cubicBezTo>
                      <a:pt x="412" y="12"/>
                      <a:pt x="406" y="0"/>
                      <a:pt x="40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3"/>
              <p:cNvSpPr/>
              <p:nvPr/>
            </p:nvSpPr>
            <p:spPr>
              <a:xfrm>
                <a:off x="4230675" y="3353550"/>
                <a:ext cx="9750" cy="8875"/>
              </a:xfrm>
              <a:custGeom>
                <a:avLst/>
                <a:gdLst/>
                <a:ahLst/>
                <a:cxnLst/>
                <a:rect l="l" t="t" r="r" b="b"/>
                <a:pathLst>
                  <a:path w="390" h="355" extrusionOk="0">
                    <a:moveTo>
                      <a:pt x="386" y="1"/>
                    </a:moveTo>
                    <a:cubicBezTo>
                      <a:pt x="384" y="1"/>
                      <a:pt x="381" y="4"/>
                      <a:pt x="378" y="11"/>
                    </a:cubicBezTo>
                    <a:cubicBezTo>
                      <a:pt x="306" y="23"/>
                      <a:pt x="247" y="83"/>
                      <a:pt x="187" y="142"/>
                    </a:cubicBezTo>
                    <a:cubicBezTo>
                      <a:pt x="128" y="202"/>
                      <a:pt x="44" y="261"/>
                      <a:pt x="8" y="333"/>
                    </a:cubicBezTo>
                    <a:cubicBezTo>
                      <a:pt x="0" y="341"/>
                      <a:pt x="9" y="355"/>
                      <a:pt x="19" y="355"/>
                    </a:cubicBezTo>
                    <a:cubicBezTo>
                      <a:pt x="24" y="355"/>
                      <a:pt x="29" y="352"/>
                      <a:pt x="32" y="345"/>
                    </a:cubicBezTo>
                    <a:cubicBezTo>
                      <a:pt x="116" y="309"/>
                      <a:pt x="175" y="249"/>
                      <a:pt x="223" y="202"/>
                    </a:cubicBezTo>
                    <a:cubicBezTo>
                      <a:pt x="294" y="142"/>
                      <a:pt x="366" y="94"/>
                      <a:pt x="389" y="23"/>
                    </a:cubicBezTo>
                    <a:cubicBezTo>
                      <a:pt x="389" y="15"/>
                      <a:pt x="389" y="1"/>
                      <a:pt x="38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3"/>
              <p:cNvSpPr/>
              <p:nvPr/>
            </p:nvSpPr>
            <p:spPr>
              <a:xfrm>
                <a:off x="4235925" y="3356200"/>
                <a:ext cx="11950" cy="11925"/>
              </a:xfrm>
              <a:custGeom>
                <a:avLst/>
                <a:gdLst/>
                <a:ahLst/>
                <a:cxnLst/>
                <a:rect l="l" t="t" r="r" b="b"/>
                <a:pathLst>
                  <a:path w="478" h="477" extrusionOk="0">
                    <a:moveTo>
                      <a:pt x="453" y="0"/>
                    </a:moveTo>
                    <a:cubicBezTo>
                      <a:pt x="358" y="36"/>
                      <a:pt x="299" y="143"/>
                      <a:pt x="239" y="203"/>
                    </a:cubicBezTo>
                    <a:cubicBezTo>
                      <a:pt x="168" y="274"/>
                      <a:pt x="96" y="346"/>
                      <a:pt x="37" y="441"/>
                    </a:cubicBezTo>
                    <a:cubicBezTo>
                      <a:pt x="1" y="465"/>
                      <a:pt x="37" y="477"/>
                      <a:pt x="60" y="477"/>
                    </a:cubicBezTo>
                    <a:cubicBezTo>
                      <a:pt x="168" y="417"/>
                      <a:pt x="239" y="346"/>
                      <a:pt x="322" y="262"/>
                    </a:cubicBezTo>
                    <a:cubicBezTo>
                      <a:pt x="382" y="203"/>
                      <a:pt x="465" y="108"/>
                      <a:pt x="477" y="24"/>
                    </a:cubicBezTo>
                    <a:cubicBezTo>
                      <a:pt x="477" y="0"/>
                      <a:pt x="465" y="0"/>
                      <a:pt x="45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3"/>
              <p:cNvSpPr/>
              <p:nvPr/>
            </p:nvSpPr>
            <p:spPr>
              <a:xfrm>
                <a:off x="4243800" y="3358750"/>
                <a:ext cx="12400" cy="13325"/>
              </a:xfrm>
              <a:custGeom>
                <a:avLst/>
                <a:gdLst/>
                <a:ahLst/>
                <a:cxnLst/>
                <a:rect l="l" t="t" r="r" b="b"/>
                <a:pathLst>
                  <a:path w="496" h="533" extrusionOk="0">
                    <a:moveTo>
                      <a:pt x="491" y="1"/>
                    </a:moveTo>
                    <a:cubicBezTo>
                      <a:pt x="490" y="1"/>
                      <a:pt x="487" y="2"/>
                      <a:pt x="484" y="6"/>
                    </a:cubicBezTo>
                    <a:cubicBezTo>
                      <a:pt x="305" y="125"/>
                      <a:pt x="150" y="339"/>
                      <a:pt x="19" y="518"/>
                    </a:cubicBezTo>
                    <a:cubicBezTo>
                      <a:pt x="0" y="518"/>
                      <a:pt x="19" y="533"/>
                      <a:pt x="46" y="533"/>
                    </a:cubicBezTo>
                    <a:cubicBezTo>
                      <a:pt x="53" y="533"/>
                      <a:pt x="60" y="532"/>
                      <a:pt x="67" y="529"/>
                    </a:cubicBezTo>
                    <a:cubicBezTo>
                      <a:pt x="222" y="375"/>
                      <a:pt x="400" y="220"/>
                      <a:pt x="495" y="17"/>
                    </a:cubicBezTo>
                    <a:cubicBezTo>
                      <a:pt x="495" y="9"/>
                      <a:pt x="495" y="1"/>
                      <a:pt x="49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3"/>
              <p:cNvSpPr/>
              <p:nvPr/>
            </p:nvSpPr>
            <p:spPr>
              <a:xfrm>
                <a:off x="4252050" y="3359575"/>
                <a:ext cx="13075" cy="16975"/>
              </a:xfrm>
              <a:custGeom>
                <a:avLst/>
                <a:gdLst/>
                <a:ahLst/>
                <a:cxnLst/>
                <a:rect l="l" t="t" r="r" b="b"/>
                <a:pathLst>
                  <a:path w="523" h="679" extrusionOk="0">
                    <a:moveTo>
                      <a:pt x="502" y="0"/>
                    </a:moveTo>
                    <a:cubicBezTo>
                      <a:pt x="498" y="0"/>
                      <a:pt x="493" y="3"/>
                      <a:pt x="487" y="8"/>
                    </a:cubicBezTo>
                    <a:cubicBezTo>
                      <a:pt x="404" y="80"/>
                      <a:pt x="344" y="199"/>
                      <a:pt x="261" y="282"/>
                    </a:cubicBezTo>
                    <a:cubicBezTo>
                      <a:pt x="177" y="401"/>
                      <a:pt x="82" y="508"/>
                      <a:pt x="11" y="639"/>
                    </a:cubicBezTo>
                    <a:cubicBezTo>
                      <a:pt x="1" y="659"/>
                      <a:pt x="7" y="678"/>
                      <a:pt x="23" y="678"/>
                    </a:cubicBezTo>
                    <a:cubicBezTo>
                      <a:pt x="26" y="678"/>
                      <a:pt x="30" y="677"/>
                      <a:pt x="35" y="675"/>
                    </a:cubicBezTo>
                    <a:cubicBezTo>
                      <a:pt x="130" y="604"/>
                      <a:pt x="213" y="496"/>
                      <a:pt x="296" y="389"/>
                    </a:cubicBezTo>
                    <a:cubicBezTo>
                      <a:pt x="368" y="282"/>
                      <a:pt x="487" y="163"/>
                      <a:pt x="523" y="32"/>
                    </a:cubicBezTo>
                    <a:cubicBezTo>
                      <a:pt x="523" y="23"/>
                      <a:pt x="516" y="0"/>
                      <a:pt x="50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3"/>
              <p:cNvSpPr/>
              <p:nvPr/>
            </p:nvSpPr>
            <p:spPr>
              <a:xfrm>
                <a:off x="4259750" y="3365125"/>
                <a:ext cx="12825" cy="17000"/>
              </a:xfrm>
              <a:custGeom>
                <a:avLst/>
                <a:gdLst/>
                <a:ahLst/>
                <a:cxnLst/>
                <a:rect l="l" t="t" r="r" b="b"/>
                <a:pathLst>
                  <a:path w="513" h="680" extrusionOk="0">
                    <a:moveTo>
                      <a:pt x="489" y="1"/>
                    </a:moveTo>
                    <a:cubicBezTo>
                      <a:pt x="393" y="84"/>
                      <a:pt x="310" y="179"/>
                      <a:pt x="227" y="286"/>
                    </a:cubicBezTo>
                    <a:cubicBezTo>
                      <a:pt x="143" y="405"/>
                      <a:pt x="48" y="513"/>
                      <a:pt x="0" y="644"/>
                    </a:cubicBezTo>
                    <a:cubicBezTo>
                      <a:pt x="0" y="679"/>
                      <a:pt x="24" y="679"/>
                      <a:pt x="36" y="679"/>
                    </a:cubicBezTo>
                    <a:cubicBezTo>
                      <a:pt x="119" y="584"/>
                      <a:pt x="191" y="477"/>
                      <a:pt x="274" y="382"/>
                    </a:cubicBezTo>
                    <a:cubicBezTo>
                      <a:pt x="358" y="263"/>
                      <a:pt x="453" y="155"/>
                      <a:pt x="512" y="24"/>
                    </a:cubicBezTo>
                    <a:cubicBezTo>
                      <a:pt x="512" y="1"/>
                      <a:pt x="512" y="1"/>
                      <a:pt x="48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3"/>
              <p:cNvSpPr/>
              <p:nvPr/>
            </p:nvSpPr>
            <p:spPr>
              <a:xfrm>
                <a:off x="4266175" y="3366200"/>
                <a:ext cx="15925" cy="20925"/>
              </a:xfrm>
              <a:custGeom>
                <a:avLst/>
                <a:gdLst/>
                <a:ahLst/>
                <a:cxnLst/>
                <a:rect l="l" t="t" r="r" b="b"/>
                <a:pathLst>
                  <a:path w="637" h="837" extrusionOk="0">
                    <a:moveTo>
                      <a:pt x="617" y="0"/>
                    </a:moveTo>
                    <a:cubicBezTo>
                      <a:pt x="615" y="0"/>
                      <a:pt x="613" y="2"/>
                      <a:pt x="613" y="5"/>
                    </a:cubicBezTo>
                    <a:cubicBezTo>
                      <a:pt x="505" y="124"/>
                      <a:pt x="434" y="279"/>
                      <a:pt x="327" y="398"/>
                    </a:cubicBezTo>
                    <a:cubicBezTo>
                      <a:pt x="220" y="529"/>
                      <a:pt x="101" y="648"/>
                      <a:pt x="17" y="791"/>
                    </a:cubicBezTo>
                    <a:cubicBezTo>
                      <a:pt x="0" y="817"/>
                      <a:pt x="14" y="836"/>
                      <a:pt x="36" y="836"/>
                    </a:cubicBezTo>
                    <a:cubicBezTo>
                      <a:pt x="45" y="836"/>
                      <a:pt x="55" y="833"/>
                      <a:pt x="65" y="827"/>
                    </a:cubicBezTo>
                    <a:cubicBezTo>
                      <a:pt x="208" y="696"/>
                      <a:pt x="327" y="541"/>
                      <a:pt x="458" y="374"/>
                    </a:cubicBezTo>
                    <a:cubicBezTo>
                      <a:pt x="553" y="279"/>
                      <a:pt x="636" y="160"/>
                      <a:pt x="636" y="17"/>
                    </a:cubicBezTo>
                    <a:cubicBezTo>
                      <a:pt x="636" y="9"/>
                      <a:pt x="624" y="0"/>
                      <a:pt x="61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3"/>
              <p:cNvSpPr/>
              <p:nvPr/>
            </p:nvSpPr>
            <p:spPr>
              <a:xfrm>
                <a:off x="4274025" y="3368700"/>
                <a:ext cx="19375" cy="24425"/>
              </a:xfrm>
              <a:custGeom>
                <a:avLst/>
                <a:gdLst/>
                <a:ahLst/>
                <a:cxnLst/>
                <a:rect l="l" t="t" r="r" b="b"/>
                <a:pathLst>
                  <a:path w="775" h="977" extrusionOk="0">
                    <a:moveTo>
                      <a:pt x="739" y="0"/>
                    </a:moveTo>
                    <a:cubicBezTo>
                      <a:pt x="584" y="60"/>
                      <a:pt x="525" y="215"/>
                      <a:pt x="429" y="358"/>
                    </a:cubicBezTo>
                    <a:cubicBezTo>
                      <a:pt x="299" y="560"/>
                      <a:pt x="132" y="739"/>
                      <a:pt x="13" y="965"/>
                    </a:cubicBezTo>
                    <a:cubicBezTo>
                      <a:pt x="1" y="965"/>
                      <a:pt x="13" y="977"/>
                      <a:pt x="25" y="977"/>
                    </a:cubicBezTo>
                    <a:cubicBezTo>
                      <a:pt x="179" y="858"/>
                      <a:pt x="299" y="691"/>
                      <a:pt x="418" y="548"/>
                    </a:cubicBezTo>
                    <a:cubicBezTo>
                      <a:pt x="537" y="381"/>
                      <a:pt x="608" y="155"/>
                      <a:pt x="763" y="24"/>
                    </a:cubicBezTo>
                    <a:cubicBezTo>
                      <a:pt x="775" y="12"/>
                      <a:pt x="763" y="0"/>
                      <a:pt x="73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3"/>
              <p:cNvSpPr/>
              <p:nvPr/>
            </p:nvSpPr>
            <p:spPr>
              <a:xfrm>
                <a:off x="4282150" y="3373625"/>
                <a:ext cx="19000" cy="24975"/>
              </a:xfrm>
              <a:custGeom>
                <a:avLst/>
                <a:gdLst/>
                <a:ahLst/>
                <a:cxnLst/>
                <a:rect l="l" t="t" r="r" b="b"/>
                <a:pathLst>
                  <a:path w="760" h="999" extrusionOk="0">
                    <a:moveTo>
                      <a:pt x="746" y="1"/>
                    </a:moveTo>
                    <a:cubicBezTo>
                      <a:pt x="742" y="1"/>
                      <a:pt x="739" y="2"/>
                      <a:pt x="736" y="6"/>
                    </a:cubicBezTo>
                    <a:cubicBezTo>
                      <a:pt x="581" y="125"/>
                      <a:pt x="474" y="304"/>
                      <a:pt x="366" y="458"/>
                    </a:cubicBezTo>
                    <a:cubicBezTo>
                      <a:pt x="247" y="613"/>
                      <a:pt x="104" y="780"/>
                      <a:pt x="9" y="970"/>
                    </a:cubicBezTo>
                    <a:cubicBezTo>
                      <a:pt x="1" y="988"/>
                      <a:pt x="11" y="999"/>
                      <a:pt x="22" y="999"/>
                    </a:cubicBezTo>
                    <a:cubicBezTo>
                      <a:pt x="26" y="999"/>
                      <a:pt x="30" y="997"/>
                      <a:pt x="33" y="994"/>
                    </a:cubicBezTo>
                    <a:cubicBezTo>
                      <a:pt x="188" y="875"/>
                      <a:pt x="319" y="696"/>
                      <a:pt x="438" y="530"/>
                    </a:cubicBezTo>
                    <a:cubicBezTo>
                      <a:pt x="545" y="363"/>
                      <a:pt x="688" y="208"/>
                      <a:pt x="759" y="18"/>
                    </a:cubicBezTo>
                    <a:cubicBezTo>
                      <a:pt x="759" y="9"/>
                      <a:pt x="753" y="1"/>
                      <a:pt x="74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3"/>
              <p:cNvSpPr/>
              <p:nvPr/>
            </p:nvSpPr>
            <p:spPr>
              <a:xfrm>
                <a:off x="4294050" y="3378400"/>
                <a:ext cx="19300" cy="24150"/>
              </a:xfrm>
              <a:custGeom>
                <a:avLst/>
                <a:gdLst/>
                <a:ahLst/>
                <a:cxnLst/>
                <a:rect l="l" t="t" r="r" b="b"/>
                <a:pathLst>
                  <a:path w="772" h="966" extrusionOk="0">
                    <a:moveTo>
                      <a:pt x="758" y="0"/>
                    </a:moveTo>
                    <a:cubicBezTo>
                      <a:pt x="755" y="0"/>
                      <a:pt x="751" y="2"/>
                      <a:pt x="748" y="5"/>
                    </a:cubicBezTo>
                    <a:cubicBezTo>
                      <a:pt x="593" y="124"/>
                      <a:pt x="486" y="303"/>
                      <a:pt x="390" y="458"/>
                    </a:cubicBezTo>
                    <a:cubicBezTo>
                      <a:pt x="271" y="613"/>
                      <a:pt x="129" y="767"/>
                      <a:pt x="9" y="934"/>
                    </a:cubicBezTo>
                    <a:cubicBezTo>
                      <a:pt x="0" y="943"/>
                      <a:pt x="19" y="966"/>
                      <a:pt x="33" y="966"/>
                    </a:cubicBezTo>
                    <a:cubicBezTo>
                      <a:pt x="38" y="966"/>
                      <a:pt x="42" y="964"/>
                      <a:pt x="45" y="958"/>
                    </a:cubicBezTo>
                    <a:cubicBezTo>
                      <a:pt x="212" y="863"/>
                      <a:pt x="331" y="708"/>
                      <a:pt x="438" y="565"/>
                    </a:cubicBezTo>
                    <a:cubicBezTo>
                      <a:pt x="557" y="398"/>
                      <a:pt x="700" y="220"/>
                      <a:pt x="771" y="17"/>
                    </a:cubicBezTo>
                    <a:cubicBezTo>
                      <a:pt x="771" y="9"/>
                      <a:pt x="766" y="0"/>
                      <a:pt x="75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3"/>
              <p:cNvSpPr/>
              <p:nvPr/>
            </p:nvSpPr>
            <p:spPr>
              <a:xfrm>
                <a:off x="4302025" y="3383750"/>
                <a:ext cx="19950" cy="26300"/>
              </a:xfrm>
              <a:custGeom>
                <a:avLst/>
                <a:gdLst/>
                <a:ahLst/>
                <a:cxnLst/>
                <a:rect l="l" t="t" r="r" b="b"/>
                <a:pathLst>
                  <a:path w="798" h="1052" extrusionOk="0">
                    <a:moveTo>
                      <a:pt x="780" y="1"/>
                    </a:moveTo>
                    <a:cubicBezTo>
                      <a:pt x="775" y="1"/>
                      <a:pt x="769" y="2"/>
                      <a:pt x="762" y="6"/>
                    </a:cubicBezTo>
                    <a:cubicBezTo>
                      <a:pt x="619" y="125"/>
                      <a:pt x="500" y="303"/>
                      <a:pt x="381" y="446"/>
                    </a:cubicBezTo>
                    <a:cubicBezTo>
                      <a:pt x="250" y="625"/>
                      <a:pt x="83" y="827"/>
                      <a:pt x="0" y="1030"/>
                    </a:cubicBezTo>
                    <a:cubicBezTo>
                      <a:pt x="0" y="1038"/>
                      <a:pt x="11" y="1052"/>
                      <a:pt x="22" y="1052"/>
                    </a:cubicBezTo>
                    <a:cubicBezTo>
                      <a:pt x="27" y="1052"/>
                      <a:pt x="32" y="1049"/>
                      <a:pt x="36" y="1042"/>
                    </a:cubicBezTo>
                    <a:cubicBezTo>
                      <a:pt x="202" y="899"/>
                      <a:pt x="322" y="708"/>
                      <a:pt x="452" y="530"/>
                    </a:cubicBezTo>
                    <a:cubicBezTo>
                      <a:pt x="572" y="363"/>
                      <a:pt x="726" y="196"/>
                      <a:pt x="798" y="18"/>
                    </a:cubicBezTo>
                    <a:cubicBezTo>
                      <a:pt x="798" y="9"/>
                      <a:pt x="792" y="1"/>
                      <a:pt x="78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3"/>
              <p:cNvSpPr/>
              <p:nvPr/>
            </p:nvSpPr>
            <p:spPr>
              <a:xfrm>
                <a:off x="4312000" y="3385900"/>
                <a:ext cx="21850" cy="28175"/>
              </a:xfrm>
              <a:custGeom>
                <a:avLst/>
                <a:gdLst/>
                <a:ahLst/>
                <a:cxnLst/>
                <a:rect l="l" t="t" r="r" b="b"/>
                <a:pathLst>
                  <a:path w="874" h="1127" extrusionOk="0">
                    <a:moveTo>
                      <a:pt x="814" y="1"/>
                    </a:moveTo>
                    <a:cubicBezTo>
                      <a:pt x="811" y="1"/>
                      <a:pt x="807" y="1"/>
                      <a:pt x="804" y="3"/>
                    </a:cubicBezTo>
                    <a:cubicBezTo>
                      <a:pt x="637" y="146"/>
                      <a:pt x="518" y="336"/>
                      <a:pt x="399" y="515"/>
                    </a:cubicBezTo>
                    <a:cubicBezTo>
                      <a:pt x="268" y="705"/>
                      <a:pt x="113" y="896"/>
                      <a:pt x="18" y="1098"/>
                    </a:cubicBezTo>
                    <a:cubicBezTo>
                      <a:pt x="0" y="1116"/>
                      <a:pt x="15" y="1127"/>
                      <a:pt x="33" y="1127"/>
                    </a:cubicBezTo>
                    <a:cubicBezTo>
                      <a:pt x="40" y="1127"/>
                      <a:pt x="47" y="1125"/>
                      <a:pt x="53" y="1122"/>
                    </a:cubicBezTo>
                    <a:cubicBezTo>
                      <a:pt x="220" y="979"/>
                      <a:pt x="339" y="801"/>
                      <a:pt x="458" y="634"/>
                    </a:cubicBezTo>
                    <a:cubicBezTo>
                      <a:pt x="589" y="455"/>
                      <a:pt x="756" y="265"/>
                      <a:pt x="863" y="51"/>
                    </a:cubicBezTo>
                    <a:cubicBezTo>
                      <a:pt x="873" y="30"/>
                      <a:pt x="839" y="1"/>
                      <a:pt x="81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3"/>
              <p:cNvSpPr/>
              <p:nvPr/>
            </p:nvSpPr>
            <p:spPr>
              <a:xfrm>
                <a:off x="4321725" y="3387450"/>
                <a:ext cx="23475" cy="32550"/>
              </a:xfrm>
              <a:custGeom>
                <a:avLst/>
                <a:gdLst/>
                <a:ahLst/>
                <a:cxnLst/>
                <a:rect l="l" t="t" r="r" b="b"/>
                <a:pathLst>
                  <a:path w="939" h="1302" extrusionOk="0">
                    <a:moveTo>
                      <a:pt x="915" y="1"/>
                    </a:moveTo>
                    <a:cubicBezTo>
                      <a:pt x="724" y="143"/>
                      <a:pt x="605" y="358"/>
                      <a:pt x="474" y="572"/>
                    </a:cubicBezTo>
                    <a:cubicBezTo>
                      <a:pt x="319" y="810"/>
                      <a:pt x="176" y="1048"/>
                      <a:pt x="10" y="1286"/>
                    </a:cubicBezTo>
                    <a:cubicBezTo>
                      <a:pt x="0" y="1286"/>
                      <a:pt x="29" y="1302"/>
                      <a:pt x="47" y="1302"/>
                    </a:cubicBezTo>
                    <a:cubicBezTo>
                      <a:pt x="51" y="1302"/>
                      <a:pt x="55" y="1301"/>
                      <a:pt x="57" y="1298"/>
                    </a:cubicBezTo>
                    <a:cubicBezTo>
                      <a:pt x="236" y="1108"/>
                      <a:pt x="367" y="894"/>
                      <a:pt x="522" y="691"/>
                    </a:cubicBezTo>
                    <a:cubicBezTo>
                      <a:pt x="653" y="465"/>
                      <a:pt x="831" y="262"/>
                      <a:pt x="938" y="24"/>
                    </a:cubicBezTo>
                    <a:cubicBezTo>
                      <a:pt x="938" y="1"/>
                      <a:pt x="915" y="1"/>
                      <a:pt x="91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3"/>
              <p:cNvSpPr/>
              <p:nvPr/>
            </p:nvSpPr>
            <p:spPr>
              <a:xfrm>
                <a:off x="4332175" y="3387325"/>
                <a:ext cx="25225" cy="38675"/>
              </a:xfrm>
              <a:custGeom>
                <a:avLst/>
                <a:gdLst/>
                <a:ahLst/>
                <a:cxnLst/>
                <a:rect l="l" t="t" r="r" b="b"/>
                <a:pathLst>
                  <a:path w="1009" h="1547" extrusionOk="0">
                    <a:moveTo>
                      <a:pt x="989" y="1"/>
                    </a:moveTo>
                    <a:cubicBezTo>
                      <a:pt x="985" y="1"/>
                      <a:pt x="979" y="2"/>
                      <a:pt x="973" y="6"/>
                    </a:cubicBezTo>
                    <a:cubicBezTo>
                      <a:pt x="782" y="220"/>
                      <a:pt x="651" y="470"/>
                      <a:pt x="497" y="720"/>
                    </a:cubicBezTo>
                    <a:cubicBezTo>
                      <a:pt x="330" y="994"/>
                      <a:pt x="151" y="1256"/>
                      <a:pt x="8" y="1530"/>
                    </a:cubicBezTo>
                    <a:cubicBezTo>
                      <a:pt x="0" y="1538"/>
                      <a:pt x="9" y="1546"/>
                      <a:pt x="16" y="1546"/>
                    </a:cubicBezTo>
                    <a:cubicBezTo>
                      <a:pt x="18" y="1546"/>
                      <a:pt x="20" y="1545"/>
                      <a:pt x="20" y="1541"/>
                    </a:cubicBezTo>
                    <a:cubicBezTo>
                      <a:pt x="235" y="1315"/>
                      <a:pt x="401" y="1065"/>
                      <a:pt x="556" y="815"/>
                    </a:cubicBezTo>
                    <a:cubicBezTo>
                      <a:pt x="723" y="565"/>
                      <a:pt x="901" y="303"/>
                      <a:pt x="1009" y="29"/>
                    </a:cubicBezTo>
                    <a:cubicBezTo>
                      <a:pt x="1009" y="12"/>
                      <a:pt x="1002" y="1"/>
                      <a:pt x="98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3"/>
              <p:cNvSpPr/>
              <p:nvPr/>
            </p:nvSpPr>
            <p:spPr>
              <a:xfrm>
                <a:off x="4021625" y="3523475"/>
                <a:ext cx="118775" cy="160175"/>
              </a:xfrm>
              <a:custGeom>
                <a:avLst/>
                <a:gdLst/>
                <a:ahLst/>
                <a:cxnLst/>
                <a:rect l="l" t="t" r="r" b="b"/>
                <a:pathLst>
                  <a:path w="4751" h="6407" extrusionOk="0">
                    <a:moveTo>
                      <a:pt x="0" y="1"/>
                    </a:moveTo>
                    <a:lnTo>
                      <a:pt x="1774" y="6406"/>
                    </a:lnTo>
                    <a:cubicBezTo>
                      <a:pt x="1786" y="6406"/>
                      <a:pt x="3858" y="5358"/>
                      <a:pt x="4751" y="4620"/>
                    </a:cubicBezTo>
                    <a:lnTo>
                      <a:pt x="0"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3"/>
              <p:cNvSpPr/>
              <p:nvPr/>
            </p:nvSpPr>
            <p:spPr>
              <a:xfrm>
                <a:off x="4013575" y="3509200"/>
                <a:ext cx="133075" cy="181000"/>
              </a:xfrm>
              <a:custGeom>
                <a:avLst/>
                <a:gdLst/>
                <a:ahLst/>
                <a:cxnLst/>
                <a:rect l="l" t="t" r="r" b="b"/>
                <a:pathLst>
                  <a:path w="5323" h="7240" extrusionOk="0">
                    <a:moveTo>
                      <a:pt x="668" y="1131"/>
                    </a:moveTo>
                    <a:lnTo>
                      <a:pt x="4811" y="5179"/>
                    </a:lnTo>
                    <a:cubicBezTo>
                      <a:pt x="4049" y="5751"/>
                      <a:pt x="2704" y="6477"/>
                      <a:pt x="2215" y="6727"/>
                    </a:cubicBezTo>
                    <a:lnTo>
                      <a:pt x="668" y="1131"/>
                    </a:lnTo>
                    <a:close/>
                    <a:moveTo>
                      <a:pt x="1" y="0"/>
                    </a:moveTo>
                    <a:lnTo>
                      <a:pt x="1989" y="7239"/>
                    </a:lnTo>
                    <a:lnTo>
                      <a:pt x="2192" y="7132"/>
                    </a:lnTo>
                    <a:cubicBezTo>
                      <a:pt x="2263" y="7084"/>
                      <a:pt x="4287" y="6060"/>
                      <a:pt x="5180" y="5334"/>
                    </a:cubicBezTo>
                    <a:lnTo>
                      <a:pt x="5323" y="5215"/>
                    </a:lnTo>
                    <a:lnTo>
                      <a:pt x="1"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3"/>
              <p:cNvSpPr/>
              <p:nvPr/>
            </p:nvSpPr>
            <p:spPr>
              <a:xfrm>
                <a:off x="4030550" y="3542950"/>
                <a:ext cx="13425" cy="4675"/>
              </a:xfrm>
              <a:custGeom>
                <a:avLst/>
                <a:gdLst/>
                <a:ahLst/>
                <a:cxnLst/>
                <a:rect l="l" t="t" r="r" b="b"/>
                <a:pathLst>
                  <a:path w="537" h="187" extrusionOk="0">
                    <a:moveTo>
                      <a:pt x="468" y="1"/>
                    </a:moveTo>
                    <a:cubicBezTo>
                      <a:pt x="405" y="1"/>
                      <a:pt x="332" y="34"/>
                      <a:pt x="274" y="43"/>
                    </a:cubicBezTo>
                    <a:cubicBezTo>
                      <a:pt x="179" y="79"/>
                      <a:pt x="108" y="103"/>
                      <a:pt x="12" y="138"/>
                    </a:cubicBezTo>
                    <a:cubicBezTo>
                      <a:pt x="1" y="138"/>
                      <a:pt x="24" y="186"/>
                      <a:pt x="36" y="186"/>
                    </a:cubicBezTo>
                    <a:lnTo>
                      <a:pt x="298" y="138"/>
                    </a:lnTo>
                    <a:cubicBezTo>
                      <a:pt x="382" y="115"/>
                      <a:pt x="465" y="91"/>
                      <a:pt x="524" y="31"/>
                    </a:cubicBezTo>
                    <a:cubicBezTo>
                      <a:pt x="536" y="19"/>
                      <a:pt x="524" y="7"/>
                      <a:pt x="513" y="7"/>
                    </a:cubicBezTo>
                    <a:cubicBezTo>
                      <a:pt x="499" y="3"/>
                      <a:pt x="484" y="1"/>
                      <a:pt x="46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3"/>
              <p:cNvSpPr/>
              <p:nvPr/>
            </p:nvSpPr>
            <p:spPr>
              <a:xfrm>
                <a:off x="4038600" y="3549300"/>
                <a:ext cx="12225" cy="4575"/>
              </a:xfrm>
              <a:custGeom>
                <a:avLst/>
                <a:gdLst/>
                <a:ahLst/>
                <a:cxnLst/>
                <a:rect l="l" t="t" r="r" b="b"/>
                <a:pathLst>
                  <a:path w="489" h="183" extrusionOk="0">
                    <a:moveTo>
                      <a:pt x="431" y="0"/>
                    </a:moveTo>
                    <a:cubicBezTo>
                      <a:pt x="363" y="0"/>
                      <a:pt x="299" y="20"/>
                      <a:pt x="250" y="39"/>
                    </a:cubicBezTo>
                    <a:cubicBezTo>
                      <a:pt x="155" y="63"/>
                      <a:pt x="83" y="99"/>
                      <a:pt x="12" y="134"/>
                    </a:cubicBezTo>
                    <a:cubicBezTo>
                      <a:pt x="0" y="170"/>
                      <a:pt x="0" y="182"/>
                      <a:pt x="12" y="182"/>
                    </a:cubicBezTo>
                    <a:cubicBezTo>
                      <a:pt x="95" y="170"/>
                      <a:pt x="191" y="158"/>
                      <a:pt x="262" y="123"/>
                    </a:cubicBezTo>
                    <a:cubicBezTo>
                      <a:pt x="333" y="111"/>
                      <a:pt x="417" y="99"/>
                      <a:pt x="476" y="39"/>
                    </a:cubicBezTo>
                    <a:cubicBezTo>
                      <a:pt x="488" y="39"/>
                      <a:pt x="476" y="15"/>
                      <a:pt x="476" y="4"/>
                    </a:cubicBezTo>
                    <a:cubicBezTo>
                      <a:pt x="461" y="1"/>
                      <a:pt x="446" y="0"/>
                      <a:pt x="43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3"/>
              <p:cNvSpPr/>
              <p:nvPr/>
            </p:nvSpPr>
            <p:spPr>
              <a:xfrm>
                <a:off x="4040975" y="3555300"/>
                <a:ext cx="15200" cy="6300"/>
              </a:xfrm>
              <a:custGeom>
                <a:avLst/>
                <a:gdLst/>
                <a:ahLst/>
                <a:cxnLst/>
                <a:rect l="l" t="t" r="r" b="b"/>
                <a:pathLst>
                  <a:path w="608" h="252" extrusionOk="0">
                    <a:moveTo>
                      <a:pt x="564" y="0"/>
                    </a:moveTo>
                    <a:cubicBezTo>
                      <a:pt x="484" y="0"/>
                      <a:pt x="386" y="64"/>
                      <a:pt x="298" y="97"/>
                    </a:cubicBezTo>
                    <a:cubicBezTo>
                      <a:pt x="215" y="133"/>
                      <a:pt x="107" y="168"/>
                      <a:pt x="24" y="216"/>
                    </a:cubicBezTo>
                    <a:cubicBezTo>
                      <a:pt x="0" y="228"/>
                      <a:pt x="0" y="252"/>
                      <a:pt x="36" y="252"/>
                    </a:cubicBezTo>
                    <a:cubicBezTo>
                      <a:pt x="155" y="240"/>
                      <a:pt x="262" y="216"/>
                      <a:pt x="357" y="168"/>
                    </a:cubicBezTo>
                    <a:cubicBezTo>
                      <a:pt x="453" y="133"/>
                      <a:pt x="560" y="109"/>
                      <a:pt x="596" y="37"/>
                    </a:cubicBezTo>
                    <a:cubicBezTo>
                      <a:pt x="607" y="14"/>
                      <a:pt x="596" y="2"/>
                      <a:pt x="584" y="2"/>
                    </a:cubicBezTo>
                    <a:cubicBezTo>
                      <a:pt x="577" y="1"/>
                      <a:pt x="571" y="0"/>
                      <a:pt x="56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3"/>
              <p:cNvSpPr/>
              <p:nvPr/>
            </p:nvSpPr>
            <p:spPr>
              <a:xfrm>
                <a:off x="4046325" y="3561275"/>
                <a:ext cx="17000" cy="7475"/>
              </a:xfrm>
              <a:custGeom>
                <a:avLst/>
                <a:gdLst/>
                <a:ahLst/>
                <a:cxnLst/>
                <a:rect l="l" t="t" r="r" b="b"/>
                <a:pathLst>
                  <a:path w="680" h="299" extrusionOk="0">
                    <a:moveTo>
                      <a:pt x="655" y="1"/>
                    </a:moveTo>
                    <a:cubicBezTo>
                      <a:pt x="441" y="36"/>
                      <a:pt x="203" y="156"/>
                      <a:pt x="24" y="251"/>
                    </a:cubicBezTo>
                    <a:cubicBezTo>
                      <a:pt x="1" y="251"/>
                      <a:pt x="12" y="298"/>
                      <a:pt x="48" y="298"/>
                    </a:cubicBezTo>
                    <a:cubicBezTo>
                      <a:pt x="251" y="239"/>
                      <a:pt x="489" y="167"/>
                      <a:pt x="667" y="36"/>
                    </a:cubicBezTo>
                    <a:cubicBezTo>
                      <a:pt x="679" y="13"/>
                      <a:pt x="667" y="1"/>
                      <a:pt x="65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3"/>
              <p:cNvSpPr/>
              <p:nvPr/>
            </p:nvSpPr>
            <p:spPr>
              <a:xfrm>
                <a:off x="4051375" y="3565975"/>
                <a:ext cx="18700" cy="9925"/>
              </a:xfrm>
              <a:custGeom>
                <a:avLst/>
                <a:gdLst/>
                <a:ahLst/>
                <a:cxnLst/>
                <a:rect l="l" t="t" r="r" b="b"/>
                <a:pathLst>
                  <a:path w="748" h="397" extrusionOk="0">
                    <a:moveTo>
                      <a:pt x="710" y="1"/>
                    </a:moveTo>
                    <a:cubicBezTo>
                      <a:pt x="707" y="1"/>
                      <a:pt x="705" y="2"/>
                      <a:pt x="703" y="3"/>
                    </a:cubicBezTo>
                    <a:cubicBezTo>
                      <a:pt x="584" y="39"/>
                      <a:pt x="477" y="110"/>
                      <a:pt x="370" y="170"/>
                    </a:cubicBezTo>
                    <a:cubicBezTo>
                      <a:pt x="251" y="229"/>
                      <a:pt x="120" y="289"/>
                      <a:pt x="13" y="384"/>
                    </a:cubicBezTo>
                    <a:cubicBezTo>
                      <a:pt x="1" y="384"/>
                      <a:pt x="25" y="396"/>
                      <a:pt x="37" y="396"/>
                    </a:cubicBezTo>
                    <a:cubicBezTo>
                      <a:pt x="168" y="360"/>
                      <a:pt x="299" y="301"/>
                      <a:pt x="418" y="241"/>
                    </a:cubicBezTo>
                    <a:cubicBezTo>
                      <a:pt x="525" y="182"/>
                      <a:pt x="656" y="146"/>
                      <a:pt x="727" y="39"/>
                    </a:cubicBezTo>
                    <a:cubicBezTo>
                      <a:pt x="748" y="29"/>
                      <a:pt x="724" y="1"/>
                      <a:pt x="71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3"/>
              <p:cNvSpPr/>
              <p:nvPr/>
            </p:nvSpPr>
            <p:spPr>
              <a:xfrm>
                <a:off x="4055850" y="3574075"/>
                <a:ext cx="19075" cy="9850"/>
              </a:xfrm>
              <a:custGeom>
                <a:avLst/>
                <a:gdLst/>
                <a:ahLst/>
                <a:cxnLst/>
                <a:rect l="l" t="t" r="r" b="b"/>
                <a:pathLst>
                  <a:path w="763" h="394" extrusionOk="0">
                    <a:moveTo>
                      <a:pt x="739" y="1"/>
                    </a:moveTo>
                    <a:cubicBezTo>
                      <a:pt x="477" y="60"/>
                      <a:pt x="215" y="203"/>
                      <a:pt x="24" y="370"/>
                    </a:cubicBezTo>
                    <a:cubicBezTo>
                      <a:pt x="1" y="382"/>
                      <a:pt x="24" y="394"/>
                      <a:pt x="36" y="394"/>
                    </a:cubicBezTo>
                    <a:cubicBezTo>
                      <a:pt x="167" y="358"/>
                      <a:pt x="286" y="298"/>
                      <a:pt x="405" y="215"/>
                    </a:cubicBezTo>
                    <a:cubicBezTo>
                      <a:pt x="524" y="156"/>
                      <a:pt x="644" y="96"/>
                      <a:pt x="751" y="13"/>
                    </a:cubicBezTo>
                    <a:cubicBezTo>
                      <a:pt x="763" y="13"/>
                      <a:pt x="751" y="1"/>
                      <a:pt x="73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3"/>
              <p:cNvSpPr/>
              <p:nvPr/>
            </p:nvSpPr>
            <p:spPr>
              <a:xfrm>
                <a:off x="4059725" y="3579450"/>
                <a:ext cx="22950" cy="12525"/>
              </a:xfrm>
              <a:custGeom>
                <a:avLst/>
                <a:gdLst/>
                <a:ahLst/>
                <a:cxnLst/>
                <a:rect l="l" t="t" r="r" b="b"/>
                <a:pathLst>
                  <a:path w="918" h="501" extrusionOk="0">
                    <a:moveTo>
                      <a:pt x="881" y="0"/>
                    </a:moveTo>
                    <a:cubicBezTo>
                      <a:pt x="739" y="60"/>
                      <a:pt x="619" y="155"/>
                      <a:pt x="489" y="214"/>
                    </a:cubicBezTo>
                    <a:cubicBezTo>
                      <a:pt x="322" y="286"/>
                      <a:pt x="167" y="345"/>
                      <a:pt x="12" y="452"/>
                    </a:cubicBezTo>
                    <a:cubicBezTo>
                      <a:pt x="0" y="464"/>
                      <a:pt x="12" y="500"/>
                      <a:pt x="48" y="500"/>
                    </a:cubicBezTo>
                    <a:cubicBezTo>
                      <a:pt x="227" y="452"/>
                      <a:pt x="405" y="357"/>
                      <a:pt x="560" y="286"/>
                    </a:cubicBezTo>
                    <a:cubicBezTo>
                      <a:pt x="703" y="226"/>
                      <a:pt x="834" y="155"/>
                      <a:pt x="905" y="36"/>
                    </a:cubicBezTo>
                    <a:cubicBezTo>
                      <a:pt x="917" y="12"/>
                      <a:pt x="893" y="0"/>
                      <a:pt x="88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3"/>
              <p:cNvSpPr/>
              <p:nvPr/>
            </p:nvSpPr>
            <p:spPr>
              <a:xfrm>
                <a:off x="4064175" y="3585400"/>
                <a:ext cx="27425" cy="14900"/>
              </a:xfrm>
              <a:custGeom>
                <a:avLst/>
                <a:gdLst/>
                <a:ahLst/>
                <a:cxnLst/>
                <a:rect l="l" t="t" r="r" b="b"/>
                <a:pathLst>
                  <a:path w="1097" h="596" extrusionOk="0">
                    <a:moveTo>
                      <a:pt x="1084" y="0"/>
                    </a:moveTo>
                    <a:cubicBezTo>
                      <a:pt x="906" y="0"/>
                      <a:pt x="775" y="119"/>
                      <a:pt x="620" y="214"/>
                    </a:cubicBezTo>
                    <a:cubicBezTo>
                      <a:pt x="430" y="334"/>
                      <a:pt x="203" y="441"/>
                      <a:pt x="13" y="560"/>
                    </a:cubicBezTo>
                    <a:cubicBezTo>
                      <a:pt x="1" y="584"/>
                      <a:pt x="13" y="595"/>
                      <a:pt x="25" y="595"/>
                    </a:cubicBezTo>
                    <a:cubicBezTo>
                      <a:pt x="203" y="560"/>
                      <a:pt x="382" y="465"/>
                      <a:pt x="537" y="381"/>
                    </a:cubicBezTo>
                    <a:cubicBezTo>
                      <a:pt x="727" y="274"/>
                      <a:pt x="894" y="107"/>
                      <a:pt x="1084" y="36"/>
                    </a:cubicBezTo>
                    <a:cubicBezTo>
                      <a:pt x="1096" y="36"/>
                      <a:pt x="1096" y="0"/>
                      <a:pt x="108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3"/>
              <p:cNvSpPr/>
              <p:nvPr/>
            </p:nvSpPr>
            <p:spPr>
              <a:xfrm>
                <a:off x="4068950" y="3594025"/>
                <a:ext cx="27700" cy="14700"/>
              </a:xfrm>
              <a:custGeom>
                <a:avLst/>
                <a:gdLst/>
                <a:ahLst/>
                <a:cxnLst/>
                <a:rect l="l" t="t" r="r" b="b"/>
                <a:pathLst>
                  <a:path w="1108" h="588" extrusionOk="0">
                    <a:moveTo>
                      <a:pt x="1072" y="0"/>
                    </a:moveTo>
                    <a:cubicBezTo>
                      <a:pt x="882" y="60"/>
                      <a:pt x="703" y="167"/>
                      <a:pt x="524" y="250"/>
                    </a:cubicBezTo>
                    <a:cubicBezTo>
                      <a:pt x="346" y="346"/>
                      <a:pt x="155" y="429"/>
                      <a:pt x="0" y="548"/>
                    </a:cubicBezTo>
                    <a:cubicBezTo>
                      <a:pt x="0" y="568"/>
                      <a:pt x="8" y="587"/>
                      <a:pt x="24" y="587"/>
                    </a:cubicBezTo>
                    <a:cubicBezTo>
                      <a:pt x="28" y="587"/>
                      <a:pt x="32" y="586"/>
                      <a:pt x="36" y="584"/>
                    </a:cubicBezTo>
                    <a:cubicBezTo>
                      <a:pt x="227" y="536"/>
                      <a:pt x="417" y="429"/>
                      <a:pt x="584" y="346"/>
                    </a:cubicBezTo>
                    <a:cubicBezTo>
                      <a:pt x="762" y="250"/>
                      <a:pt x="941" y="167"/>
                      <a:pt x="1084" y="24"/>
                    </a:cubicBezTo>
                    <a:cubicBezTo>
                      <a:pt x="1108" y="12"/>
                      <a:pt x="1084" y="0"/>
                      <a:pt x="107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3"/>
              <p:cNvSpPr/>
              <p:nvPr/>
            </p:nvSpPr>
            <p:spPr>
              <a:xfrm>
                <a:off x="4078175" y="3603850"/>
                <a:ext cx="28000" cy="13725"/>
              </a:xfrm>
              <a:custGeom>
                <a:avLst/>
                <a:gdLst/>
                <a:ahLst/>
                <a:cxnLst/>
                <a:rect l="l" t="t" r="r" b="b"/>
                <a:pathLst>
                  <a:path w="1120" h="549" extrusionOk="0">
                    <a:moveTo>
                      <a:pt x="1096" y="0"/>
                    </a:moveTo>
                    <a:cubicBezTo>
                      <a:pt x="917" y="36"/>
                      <a:pt x="751" y="143"/>
                      <a:pt x="572" y="238"/>
                    </a:cubicBezTo>
                    <a:cubicBezTo>
                      <a:pt x="393" y="334"/>
                      <a:pt x="215" y="417"/>
                      <a:pt x="36" y="500"/>
                    </a:cubicBezTo>
                    <a:cubicBezTo>
                      <a:pt x="1" y="512"/>
                      <a:pt x="24" y="548"/>
                      <a:pt x="48" y="548"/>
                    </a:cubicBezTo>
                    <a:cubicBezTo>
                      <a:pt x="405" y="489"/>
                      <a:pt x="834" y="262"/>
                      <a:pt x="1108" y="24"/>
                    </a:cubicBezTo>
                    <a:cubicBezTo>
                      <a:pt x="1120" y="12"/>
                      <a:pt x="1108" y="0"/>
                      <a:pt x="109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3"/>
              <p:cNvSpPr/>
              <p:nvPr/>
            </p:nvSpPr>
            <p:spPr>
              <a:xfrm>
                <a:off x="4082075" y="3611875"/>
                <a:ext cx="29475" cy="15875"/>
              </a:xfrm>
              <a:custGeom>
                <a:avLst/>
                <a:gdLst/>
                <a:ahLst/>
                <a:cxnLst/>
                <a:rect l="l" t="t" r="r" b="b"/>
                <a:pathLst>
                  <a:path w="1179" h="635" extrusionOk="0">
                    <a:moveTo>
                      <a:pt x="1142" y="1"/>
                    </a:moveTo>
                    <a:cubicBezTo>
                      <a:pt x="952" y="48"/>
                      <a:pt x="761" y="168"/>
                      <a:pt x="583" y="251"/>
                    </a:cubicBezTo>
                    <a:cubicBezTo>
                      <a:pt x="380" y="358"/>
                      <a:pt x="178" y="453"/>
                      <a:pt x="11" y="596"/>
                    </a:cubicBezTo>
                    <a:cubicBezTo>
                      <a:pt x="1" y="606"/>
                      <a:pt x="17" y="634"/>
                      <a:pt x="37" y="634"/>
                    </a:cubicBezTo>
                    <a:cubicBezTo>
                      <a:pt x="40" y="634"/>
                      <a:pt x="44" y="634"/>
                      <a:pt x="47" y="632"/>
                    </a:cubicBezTo>
                    <a:cubicBezTo>
                      <a:pt x="249" y="572"/>
                      <a:pt x="440" y="429"/>
                      <a:pt x="642" y="346"/>
                    </a:cubicBezTo>
                    <a:cubicBezTo>
                      <a:pt x="821" y="251"/>
                      <a:pt x="1023" y="168"/>
                      <a:pt x="1154" y="37"/>
                    </a:cubicBezTo>
                    <a:cubicBezTo>
                      <a:pt x="1178" y="13"/>
                      <a:pt x="1154" y="1"/>
                      <a:pt x="114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3"/>
              <p:cNvSpPr/>
              <p:nvPr/>
            </p:nvSpPr>
            <p:spPr>
              <a:xfrm>
                <a:off x="4089525" y="3618725"/>
                <a:ext cx="31550" cy="17050"/>
              </a:xfrm>
              <a:custGeom>
                <a:avLst/>
                <a:gdLst/>
                <a:ahLst/>
                <a:cxnLst/>
                <a:rect l="l" t="t" r="r" b="b"/>
                <a:pathLst>
                  <a:path w="1262" h="682" extrusionOk="0">
                    <a:moveTo>
                      <a:pt x="1202" y="1"/>
                    </a:moveTo>
                    <a:cubicBezTo>
                      <a:pt x="999" y="36"/>
                      <a:pt x="821" y="179"/>
                      <a:pt x="618" y="275"/>
                    </a:cubicBezTo>
                    <a:cubicBezTo>
                      <a:pt x="416" y="394"/>
                      <a:pt x="201" y="501"/>
                      <a:pt x="11" y="632"/>
                    </a:cubicBezTo>
                    <a:cubicBezTo>
                      <a:pt x="1" y="652"/>
                      <a:pt x="8" y="682"/>
                      <a:pt x="33" y="682"/>
                    </a:cubicBezTo>
                    <a:cubicBezTo>
                      <a:pt x="37" y="682"/>
                      <a:pt x="42" y="681"/>
                      <a:pt x="47" y="679"/>
                    </a:cubicBezTo>
                    <a:cubicBezTo>
                      <a:pt x="249" y="608"/>
                      <a:pt x="463" y="501"/>
                      <a:pt x="654" y="394"/>
                    </a:cubicBezTo>
                    <a:cubicBezTo>
                      <a:pt x="844" y="298"/>
                      <a:pt x="1071" y="203"/>
                      <a:pt x="1237" y="60"/>
                    </a:cubicBezTo>
                    <a:cubicBezTo>
                      <a:pt x="1261" y="24"/>
                      <a:pt x="1237" y="1"/>
                      <a:pt x="120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3"/>
              <p:cNvSpPr/>
              <p:nvPr/>
            </p:nvSpPr>
            <p:spPr>
              <a:xfrm>
                <a:off x="4095775" y="3624975"/>
                <a:ext cx="34825" cy="20600"/>
              </a:xfrm>
              <a:custGeom>
                <a:avLst/>
                <a:gdLst/>
                <a:ahLst/>
                <a:cxnLst/>
                <a:rect l="l" t="t" r="r" b="b"/>
                <a:pathLst>
                  <a:path w="1393" h="824" extrusionOk="0">
                    <a:moveTo>
                      <a:pt x="1368" y="1"/>
                    </a:moveTo>
                    <a:cubicBezTo>
                      <a:pt x="1130" y="48"/>
                      <a:pt x="904" y="203"/>
                      <a:pt x="701" y="346"/>
                    </a:cubicBezTo>
                    <a:cubicBezTo>
                      <a:pt x="475" y="489"/>
                      <a:pt x="249" y="644"/>
                      <a:pt x="11" y="763"/>
                    </a:cubicBezTo>
                    <a:cubicBezTo>
                      <a:pt x="0" y="774"/>
                      <a:pt x="9" y="824"/>
                      <a:pt x="38" y="824"/>
                    </a:cubicBezTo>
                    <a:cubicBezTo>
                      <a:pt x="40" y="824"/>
                      <a:pt x="43" y="823"/>
                      <a:pt x="47" y="822"/>
                    </a:cubicBezTo>
                    <a:cubicBezTo>
                      <a:pt x="285" y="727"/>
                      <a:pt x="499" y="596"/>
                      <a:pt x="713" y="465"/>
                    </a:cubicBezTo>
                    <a:cubicBezTo>
                      <a:pt x="940" y="322"/>
                      <a:pt x="1190" y="203"/>
                      <a:pt x="1380" y="25"/>
                    </a:cubicBezTo>
                    <a:cubicBezTo>
                      <a:pt x="1392" y="13"/>
                      <a:pt x="1380" y="1"/>
                      <a:pt x="136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3"/>
              <p:cNvSpPr/>
              <p:nvPr/>
            </p:nvSpPr>
            <p:spPr>
              <a:xfrm>
                <a:off x="4102275" y="3630425"/>
                <a:ext cx="39550" cy="24650"/>
              </a:xfrm>
              <a:custGeom>
                <a:avLst/>
                <a:gdLst/>
                <a:ahLst/>
                <a:cxnLst/>
                <a:rect l="l" t="t" r="r" b="b"/>
                <a:pathLst>
                  <a:path w="1582" h="986" extrusionOk="0">
                    <a:moveTo>
                      <a:pt x="1569" y="1"/>
                    </a:moveTo>
                    <a:cubicBezTo>
                      <a:pt x="1566" y="1"/>
                      <a:pt x="1564" y="3"/>
                      <a:pt x="1561" y="9"/>
                    </a:cubicBezTo>
                    <a:cubicBezTo>
                      <a:pt x="1287" y="104"/>
                      <a:pt x="1061" y="283"/>
                      <a:pt x="822" y="438"/>
                    </a:cubicBezTo>
                    <a:cubicBezTo>
                      <a:pt x="561" y="616"/>
                      <a:pt x="287" y="771"/>
                      <a:pt x="25" y="950"/>
                    </a:cubicBezTo>
                    <a:cubicBezTo>
                      <a:pt x="1" y="961"/>
                      <a:pt x="25" y="985"/>
                      <a:pt x="37" y="985"/>
                    </a:cubicBezTo>
                    <a:cubicBezTo>
                      <a:pt x="322" y="866"/>
                      <a:pt x="572" y="723"/>
                      <a:pt x="822" y="557"/>
                    </a:cubicBezTo>
                    <a:cubicBezTo>
                      <a:pt x="1084" y="390"/>
                      <a:pt x="1346" y="247"/>
                      <a:pt x="1573" y="33"/>
                    </a:cubicBezTo>
                    <a:cubicBezTo>
                      <a:pt x="1582" y="24"/>
                      <a:pt x="1577" y="1"/>
                      <a:pt x="156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3"/>
              <p:cNvSpPr/>
              <p:nvPr/>
            </p:nvSpPr>
            <p:spPr>
              <a:xfrm>
                <a:off x="3837975" y="3594325"/>
                <a:ext cx="84550" cy="166125"/>
              </a:xfrm>
              <a:custGeom>
                <a:avLst/>
                <a:gdLst/>
                <a:ahLst/>
                <a:cxnLst/>
                <a:rect l="l" t="t" r="r" b="b"/>
                <a:pathLst>
                  <a:path w="3382" h="6645" extrusionOk="0">
                    <a:moveTo>
                      <a:pt x="405" y="0"/>
                    </a:moveTo>
                    <a:lnTo>
                      <a:pt x="0" y="6644"/>
                    </a:lnTo>
                    <a:cubicBezTo>
                      <a:pt x="0" y="6644"/>
                      <a:pt x="1" y="6644"/>
                      <a:pt x="2" y="6644"/>
                    </a:cubicBezTo>
                    <a:cubicBezTo>
                      <a:pt x="82" y="6644"/>
                      <a:pt x="2306" y="6327"/>
                      <a:pt x="3382" y="5930"/>
                    </a:cubicBezTo>
                    <a:lnTo>
                      <a:pt x="405"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3"/>
              <p:cNvSpPr/>
              <p:nvPr/>
            </p:nvSpPr>
            <p:spPr>
              <a:xfrm>
                <a:off x="3833200" y="3578550"/>
                <a:ext cx="95275" cy="186950"/>
              </a:xfrm>
              <a:custGeom>
                <a:avLst/>
                <a:gdLst/>
                <a:ahLst/>
                <a:cxnLst/>
                <a:rect l="l" t="t" r="r" b="b"/>
                <a:pathLst>
                  <a:path w="3811" h="7478" extrusionOk="0">
                    <a:moveTo>
                      <a:pt x="727" y="1286"/>
                    </a:moveTo>
                    <a:lnTo>
                      <a:pt x="3334" y="6454"/>
                    </a:lnTo>
                    <a:cubicBezTo>
                      <a:pt x="2418" y="6751"/>
                      <a:pt x="917" y="6989"/>
                      <a:pt x="370" y="7085"/>
                    </a:cubicBezTo>
                    <a:lnTo>
                      <a:pt x="727" y="1286"/>
                    </a:lnTo>
                    <a:close/>
                    <a:moveTo>
                      <a:pt x="453" y="0"/>
                    </a:moveTo>
                    <a:lnTo>
                      <a:pt x="1" y="7477"/>
                    </a:lnTo>
                    <a:lnTo>
                      <a:pt x="203" y="7454"/>
                    </a:lnTo>
                    <a:cubicBezTo>
                      <a:pt x="310" y="7442"/>
                      <a:pt x="2537" y="7120"/>
                      <a:pt x="3632" y="6727"/>
                    </a:cubicBezTo>
                    <a:lnTo>
                      <a:pt x="3811" y="6668"/>
                    </a:lnTo>
                    <a:lnTo>
                      <a:pt x="453"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3"/>
              <p:cNvSpPr/>
              <p:nvPr/>
            </p:nvSpPr>
            <p:spPr>
              <a:xfrm>
                <a:off x="3848675" y="3619325"/>
                <a:ext cx="13725" cy="2450"/>
              </a:xfrm>
              <a:custGeom>
                <a:avLst/>
                <a:gdLst/>
                <a:ahLst/>
                <a:cxnLst/>
                <a:rect l="l" t="t" r="r" b="b"/>
                <a:pathLst>
                  <a:path w="549" h="98" extrusionOk="0">
                    <a:moveTo>
                      <a:pt x="37" y="0"/>
                    </a:moveTo>
                    <a:cubicBezTo>
                      <a:pt x="1" y="0"/>
                      <a:pt x="1" y="48"/>
                      <a:pt x="37" y="48"/>
                    </a:cubicBezTo>
                    <a:lnTo>
                      <a:pt x="298" y="96"/>
                    </a:lnTo>
                    <a:cubicBezTo>
                      <a:pt x="322" y="96"/>
                      <a:pt x="349" y="97"/>
                      <a:pt x="376" y="97"/>
                    </a:cubicBezTo>
                    <a:cubicBezTo>
                      <a:pt x="431" y="97"/>
                      <a:pt x="489" y="92"/>
                      <a:pt x="537" y="60"/>
                    </a:cubicBezTo>
                    <a:cubicBezTo>
                      <a:pt x="549" y="60"/>
                      <a:pt x="549" y="24"/>
                      <a:pt x="537" y="24"/>
                    </a:cubicBezTo>
                    <a:cubicBezTo>
                      <a:pt x="465" y="0"/>
                      <a:pt x="394" y="0"/>
                      <a:pt x="31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3"/>
              <p:cNvSpPr/>
              <p:nvPr/>
            </p:nvSpPr>
            <p:spPr>
              <a:xfrm>
                <a:off x="3853450" y="3627650"/>
                <a:ext cx="13425" cy="2200"/>
              </a:xfrm>
              <a:custGeom>
                <a:avLst/>
                <a:gdLst/>
                <a:ahLst/>
                <a:cxnLst/>
                <a:rect l="l" t="t" r="r" b="b"/>
                <a:pathLst>
                  <a:path w="537" h="88" extrusionOk="0">
                    <a:moveTo>
                      <a:pt x="298" y="1"/>
                    </a:moveTo>
                    <a:cubicBezTo>
                      <a:pt x="215" y="1"/>
                      <a:pt x="119" y="1"/>
                      <a:pt x="36" y="13"/>
                    </a:cubicBezTo>
                    <a:cubicBezTo>
                      <a:pt x="24" y="25"/>
                      <a:pt x="0" y="60"/>
                      <a:pt x="36" y="60"/>
                    </a:cubicBezTo>
                    <a:cubicBezTo>
                      <a:pt x="107" y="72"/>
                      <a:pt x="203" y="72"/>
                      <a:pt x="286" y="84"/>
                    </a:cubicBezTo>
                    <a:cubicBezTo>
                      <a:pt x="322" y="84"/>
                      <a:pt x="363" y="87"/>
                      <a:pt x="405" y="87"/>
                    </a:cubicBezTo>
                    <a:cubicBezTo>
                      <a:pt x="447" y="87"/>
                      <a:pt x="488" y="84"/>
                      <a:pt x="524" y="72"/>
                    </a:cubicBezTo>
                    <a:cubicBezTo>
                      <a:pt x="536" y="72"/>
                      <a:pt x="536" y="60"/>
                      <a:pt x="524" y="37"/>
                    </a:cubicBezTo>
                    <a:cubicBezTo>
                      <a:pt x="453" y="1"/>
                      <a:pt x="381" y="1"/>
                      <a:pt x="29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3"/>
              <p:cNvSpPr/>
              <p:nvPr/>
            </p:nvSpPr>
            <p:spPr>
              <a:xfrm>
                <a:off x="3854050" y="3635075"/>
                <a:ext cx="15800" cy="3025"/>
              </a:xfrm>
              <a:custGeom>
                <a:avLst/>
                <a:gdLst/>
                <a:ahLst/>
                <a:cxnLst/>
                <a:rect l="l" t="t" r="r" b="b"/>
                <a:pathLst>
                  <a:path w="632" h="121" extrusionOk="0">
                    <a:moveTo>
                      <a:pt x="510" y="1"/>
                    </a:moveTo>
                    <a:cubicBezTo>
                      <a:pt x="452" y="1"/>
                      <a:pt x="391" y="13"/>
                      <a:pt x="334" y="13"/>
                    </a:cubicBezTo>
                    <a:cubicBezTo>
                      <a:pt x="238" y="13"/>
                      <a:pt x="119" y="13"/>
                      <a:pt x="12" y="37"/>
                    </a:cubicBezTo>
                    <a:cubicBezTo>
                      <a:pt x="0" y="37"/>
                      <a:pt x="0" y="85"/>
                      <a:pt x="12" y="85"/>
                    </a:cubicBezTo>
                    <a:cubicBezTo>
                      <a:pt x="119" y="121"/>
                      <a:pt x="238" y="121"/>
                      <a:pt x="334" y="121"/>
                    </a:cubicBezTo>
                    <a:cubicBezTo>
                      <a:pt x="429" y="121"/>
                      <a:pt x="548" y="121"/>
                      <a:pt x="619" y="61"/>
                    </a:cubicBezTo>
                    <a:cubicBezTo>
                      <a:pt x="631" y="61"/>
                      <a:pt x="631" y="25"/>
                      <a:pt x="619" y="25"/>
                    </a:cubicBezTo>
                    <a:cubicBezTo>
                      <a:pt x="586" y="6"/>
                      <a:pt x="549" y="1"/>
                      <a:pt x="51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3"/>
              <p:cNvSpPr/>
              <p:nvPr/>
            </p:nvSpPr>
            <p:spPr>
              <a:xfrm>
                <a:off x="3856425" y="3643000"/>
                <a:ext cx="17875" cy="3000"/>
              </a:xfrm>
              <a:custGeom>
                <a:avLst/>
                <a:gdLst/>
                <a:ahLst/>
                <a:cxnLst/>
                <a:rect l="l" t="t" r="r" b="b"/>
                <a:pathLst>
                  <a:path w="715" h="120" extrusionOk="0">
                    <a:moveTo>
                      <a:pt x="485" y="1"/>
                    </a:moveTo>
                    <a:cubicBezTo>
                      <a:pt x="331" y="1"/>
                      <a:pt x="167" y="22"/>
                      <a:pt x="24" y="54"/>
                    </a:cubicBezTo>
                    <a:cubicBezTo>
                      <a:pt x="0" y="54"/>
                      <a:pt x="0" y="101"/>
                      <a:pt x="36" y="113"/>
                    </a:cubicBezTo>
                    <a:cubicBezTo>
                      <a:pt x="95" y="117"/>
                      <a:pt x="158" y="119"/>
                      <a:pt x="224" y="119"/>
                    </a:cubicBezTo>
                    <a:cubicBezTo>
                      <a:pt x="385" y="119"/>
                      <a:pt x="559" y="104"/>
                      <a:pt x="703" y="54"/>
                    </a:cubicBezTo>
                    <a:cubicBezTo>
                      <a:pt x="715" y="54"/>
                      <a:pt x="715" y="18"/>
                      <a:pt x="703" y="18"/>
                    </a:cubicBezTo>
                    <a:cubicBezTo>
                      <a:pt x="635" y="6"/>
                      <a:pt x="561" y="1"/>
                      <a:pt x="48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3"/>
              <p:cNvSpPr/>
              <p:nvPr/>
            </p:nvSpPr>
            <p:spPr>
              <a:xfrm>
                <a:off x="3859100" y="3649825"/>
                <a:ext cx="20275" cy="4375"/>
              </a:xfrm>
              <a:custGeom>
                <a:avLst/>
                <a:gdLst/>
                <a:ahLst/>
                <a:cxnLst/>
                <a:rect l="l" t="t" r="r" b="b"/>
                <a:pathLst>
                  <a:path w="811" h="175" extrusionOk="0">
                    <a:moveTo>
                      <a:pt x="705" y="0"/>
                    </a:moveTo>
                    <a:cubicBezTo>
                      <a:pt x="609" y="0"/>
                      <a:pt x="513" y="33"/>
                      <a:pt x="417" y="43"/>
                    </a:cubicBezTo>
                    <a:cubicBezTo>
                      <a:pt x="286" y="78"/>
                      <a:pt x="155" y="90"/>
                      <a:pt x="12" y="126"/>
                    </a:cubicBezTo>
                    <a:cubicBezTo>
                      <a:pt x="1" y="150"/>
                      <a:pt x="1" y="162"/>
                      <a:pt x="12" y="162"/>
                    </a:cubicBezTo>
                    <a:cubicBezTo>
                      <a:pt x="68" y="170"/>
                      <a:pt x="131" y="175"/>
                      <a:pt x="198" y="175"/>
                    </a:cubicBezTo>
                    <a:cubicBezTo>
                      <a:pt x="404" y="175"/>
                      <a:pt x="643" y="132"/>
                      <a:pt x="786" y="43"/>
                    </a:cubicBezTo>
                    <a:cubicBezTo>
                      <a:pt x="810" y="31"/>
                      <a:pt x="810" y="7"/>
                      <a:pt x="774" y="7"/>
                    </a:cubicBezTo>
                    <a:cubicBezTo>
                      <a:pt x="751" y="2"/>
                      <a:pt x="728" y="0"/>
                      <a:pt x="70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3"/>
              <p:cNvSpPr/>
              <p:nvPr/>
            </p:nvSpPr>
            <p:spPr>
              <a:xfrm>
                <a:off x="3860600" y="3659675"/>
                <a:ext cx="21150" cy="3725"/>
              </a:xfrm>
              <a:custGeom>
                <a:avLst/>
                <a:gdLst/>
                <a:ahLst/>
                <a:cxnLst/>
                <a:rect l="l" t="t" r="r" b="b"/>
                <a:pathLst>
                  <a:path w="846" h="149" extrusionOk="0">
                    <a:moveTo>
                      <a:pt x="717" y="0"/>
                    </a:moveTo>
                    <a:cubicBezTo>
                      <a:pt x="492" y="0"/>
                      <a:pt x="238" y="54"/>
                      <a:pt x="36" y="125"/>
                    </a:cubicBezTo>
                    <a:cubicBezTo>
                      <a:pt x="0" y="125"/>
                      <a:pt x="0" y="149"/>
                      <a:pt x="36" y="149"/>
                    </a:cubicBezTo>
                    <a:cubicBezTo>
                      <a:pt x="286" y="149"/>
                      <a:pt x="595" y="101"/>
                      <a:pt x="834" y="30"/>
                    </a:cubicBezTo>
                    <a:cubicBezTo>
                      <a:pt x="845" y="30"/>
                      <a:pt x="845" y="6"/>
                      <a:pt x="834" y="6"/>
                    </a:cubicBezTo>
                    <a:cubicBezTo>
                      <a:pt x="796" y="2"/>
                      <a:pt x="757" y="0"/>
                      <a:pt x="71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3"/>
              <p:cNvSpPr/>
              <p:nvPr/>
            </p:nvSpPr>
            <p:spPr>
              <a:xfrm>
                <a:off x="3861775" y="3666875"/>
                <a:ext cx="25575" cy="5050"/>
              </a:xfrm>
              <a:custGeom>
                <a:avLst/>
                <a:gdLst/>
                <a:ahLst/>
                <a:cxnLst/>
                <a:rect l="l" t="t" r="r" b="b"/>
                <a:pathLst>
                  <a:path w="1023" h="202" extrusionOk="0">
                    <a:moveTo>
                      <a:pt x="1007" y="0"/>
                    </a:moveTo>
                    <a:cubicBezTo>
                      <a:pt x="1005" y="0"/>
                      <a:pt x="1003" y="1"/>
                      <a:pt x="1001" y="3"/>
                    </a:cubicBezTo>
                    <a:cubicBezTo>
                      <a:pt x="822" y="39"/>
                      <a:pt x="656" y="63"/>
                      <a:pt x="477" y="99"/>
                    </a:cubicBezTo>
                    <a:cubicBezTo>
                      <a:pt x="322" y="111"/>
                      <a:pt x="179" y="123"/>
                      <a:pt x="25" y="158"/>
                    </a:cubicBezTo>
                    <a:cubicBezTo>
                      <a:pt x="1" y="158"/>
                      <a:pt x="13" y="194"/>
                      <a:pt x="25" y="194"/>
                    </a:cubicBezTo>
                    <a:cubicBezTo>
                      <a:pt x="72" y="200"/>
                      <a:pt x="119" y="202"/>
                      <a:pt x="165" y="202"/>
                    </a:cubicBezTo>
                    <a:cubicBezTo>
                      <a:pt x="320" y="202"/>
                      <a:pt x="474" y="177"/>
                      <a:pt x="620" y="158"/>
                    </a:cubicBezTo>
                    <a:cubicBezTo>
                      <a:pt x="763" y="134"/>
                      <a:pt x="894" y="111"/>
                      <a:pt x="1013" y="39"/>
                    </a:cubicBezTo>
                    <a:cubicBezTo>
                      <a:pt x="1022" y="20"/>
                      <a:pt x="1016" y="0"/>
                      <a:pt x="100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3"/>
              <p:cNvSpPr/>
              <p:nvPr/>
            </p:nvSpPr>
            <p:spPr>
              <a:xfrm>
                <a:off x="3863275" y="3675600"/>
                <a:ext cx="30375" cy="6075"/>
              </a:xfrm>
              <a:custGeom>
                <a:avLst/>
                <a:gdLst/>
                <a:ahLst/>
                <a:cxnLst/>
                <a:rect l="l" t="t" r="r" b="b"/>
                <a:pathLst>
                  <a:path w="1215" h="243" extrusionOk="0">
                    <a:moveTo>
                      <a:pt x="1060" y="1"/>
                    </a:moveTo>
                    <a:cubicBezTo>
                      <a:pt x="933" y="1"/>
                      <a:pt x="809" y="48"/>
                      <a:pt x="679" y="83"/>
                    </a:cubicBezTo>
                    <a:cubicBezTo>
                      <a:pt x="465" y="131"/>
                      <a:pt x="238" y="155"/>
                      <a:pt x="12" y="202"/>
                    </a:cubicBezTo>
                    <a:cubicBezTo>
                      <a:pt x="0" y="202"/>
                      <a:pt x="0" y="238"/>
                      <a:pt x="12" y="238"/>
                    </a:cubicBezTo>
                    <a:cubicBezTo>
                      <a:pt x="57" y="241"/>
                      <a:pt x="101" y="242"/>
                      <a:pt x="144" y="242"/>
                    </a:cubicBezTo>
                    <a:cubicBezTo>
                      <a:pt x="275" y="242"/>
                      <a:pt x="402" y="229"/>
                      <a:pt x="536" y="202"/>
                    </a:cubicBezTo>
                    <a:cubicBezTo>
                      <a:pt x="762" y="178"/>
                      <a:pt x="977" y="71"/>
                      <a:pt x="1203" y="59"/>
                    </a:cubicBezTo>
                    <a:cubicBezTo>
                      <a:pt x="1215" y="59"/>
                      <a:pt x="1215" y="24"/>
                      <a:pt x="1203" y="24"/>
                    </a:cubicBezTo>
                    <a:cubicBezTo>
                      <a:pt x="1154" y="7"/>
                      <a:pt x="1107" y="1"/>
                      <a:pt x="106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3"/>
              <p:cNvSpPr/>
              <p:nvPr/>
            </p:nvSpPr>
            <p:spPr>
              <a:xfrm>
                <a:off x="3865050" y="3685400"/>
                <a:ext cx="30975" cy="5600"/>
              </a:xfrm>
              <a:custGeom>
                <a:avLst/>
                <a:gdLst/>
                <a:ahLst/>
                <a:cxnLst/>
                <a:rect l="l" t="t" r="r" b="b"/>
                <a:pathLst>
                  <a:path w="1239" h="224" extrusionOk="0">
                    <a:moveTo>
                      <a:pt x="1227" y="1"/>
                    </a:moveTo>
                    <a:cubicBezTo>
                      <a:pt x="1025" y="1"/>
                      <a:pt x="846" y="36"/>
                      <a:pt x="656" y="60"/>
                    </a:cubicBezTo>
                    <a:cubicBezTo>
                      <a:pt x="453" y="96"/>
                      <a:pt x="227" y="108"/>
                      <a:pt x="36" y="179"/>
                    </a:cubicBezTo>
                    <a:cubicBezTo>
                      <a:pt x="1" y="203"/>
                      <a:pt x="1" y="215"/>
                      <a:pt x="36" y="215"/>
                    </a:cubicBezTo>
                    <a:cubicBezTo>
                      <a:pt x="93" y="221"/>
                      <a:pt x="152" y="223"/>
                      <a:pt x="215" y="223"/>
                    </a:cubicBezTo>
                    <a:cubicBezTo>
                      <a:pt x="547" y="223"/>
                      <a:pt x="946" y="147"/>
                      <a:pt x="1227" y="36"/>
                    </a:cubicBezTo>
                    <a:cubicBezTo>
                      <a:pt x="1239" y="36"/>
                      <a:pt x="1239" y="1"/>
                      <a:pt x="122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3"/>
              <p:cNvSpPr/>
              <p:nvPr/>
            </p:nvSpPr>
            <p:spPr>
              <a:xfrm>
                <a:off x="3871025" y="3697850"/>
                <a:ext cx="30675" cy="5075"/>
              </a:xfrm>
              <a:custGeom>
                <a:avLst/>
                <a:gdLst/>
                <a:ahLst/>
                <a:cxnLst/>
                <a:rect l="l" t="t" r="r" b="b"/>
                <a:pathLst>
                  <a:path w="1227" h="203" extrusionOk="0">
                    <a:moveTo>
                      <a:pt x="1126" y="0"/>
                    </a:moveTo>
                    <a:cubicBezTo>
                      <a:pt x="961" y="0"/>
                      <a:pt x="797" y="31"/>
                      <a:pt x="643" y="62"/>
                    </a:cubicBezTo>
                    <a:cubicBezTo>
                      <a:pt x="452" y="86"/>
                      <a:pt x="238" y="98"/>
                      <a:pt x="47" y="146"/>
                    </a:cubicBezTo>
                    <a:cubicBezTo>
                      <a:pt x="42" y="144"/>
                      <a:pt x="37" y="144"/>
                      <a:pt x="33" y="144"/>
                    </a:cubicBezTo>
                    <a:cubicBezTo>
                      <a:pt x="0" y="144"/>
                      <a:pt x="4" y="181"/>
                      <a:pt x="36" y="181"/>
                    </a:cubicBezTo>
                    <a:cubicBezTo>
                      <a:pt x="121" y="196"/>
                      <a:pt x="214" y="202"/>
                      <a:pt x="310" y="202"/>
                    </a:cubicBezTo>
                    <a:cubicBezTo>
                      <a:pt x="613" y="202"/>
                      <a:pt x="949" y="135"/>
                      <a:pt x="1202" y="27"/>
                    </a:cubicBezTo>
                    <a:cubicBezTo>
                      <a:pt x="1226" y="15"/>
                      <a:pt x="1226" y="3"/>
                      <a:pt x="1202" y="3"/>
                    </a:cubicBezTo>
                    <a:cubicBezTo>
                      <a:pt x="1177" y="1"/>
                      <a:pt x="1151" y="0"/>
                      <a:pt x="112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3"/>
              <p:cNvSpPr/>
              <p:nvPr/>
            </p:nvSpPr>
            <p:spPr>
              <a:xfrm>
                <a:off x="3871300" y="3707075"/>
                <a:ext cx="32775" cy="6025"/>
              </a:xfrm>
              <a:custGeom>
                <a:avLst/>
                <a:gdLst/>
                <a:ahLst/>
                <a:cxnLst/>
                <a:rect l="l" t="t" r="r" b="b"/>
                <a:pathLst>
                  <a:path w="1311" h="241" extrusionOk="0">
                    <a:moveTo>
                      <a:pt x="1224" y="1"/>
                    </a:moveTo>
                    <a:cubicBezTo>
                      <a:pt x="1052" y="1"/>
                      <a:pt x="873" y="40"/>
                      <a:pt x="703" y="50"/>
                    </a:cubicBezTo>
                    <a:cubicBezTo>
                      <a:pt x="477" y="74"/>
                      <a:pt x="239" y="110"/>
                      <a:pt x="25" y="193"/>
                    </a:cubicBezTo>
                    <a:cubicBezTo>
                      <a:pt x="1" y="217"/>
                      <a:pt x="1" y="241"/>
                      <a:pt x="36" y="241"/>
                    </a:cubicBezTo>
                    <a:cubicBezTo>
                      <a:pt x="263" y="241"/>
                      <a:pt x="477" y="193"/>
                      <a:pt x="703" y="170"/>
                    </a:cubicBezTo>
                    <a:cubicBezTo>
                      <a:pt x="917" y="134"/>
                      <a:pt x="1120" y="122"/>
                      <a:pt x="1298" y="39"/>
                    </a:cubicBezTo>
                    <a:cubicBezTo>
                      <a:pt x="1310" y="15"/>
                      <a:pt x="1298" y="3"/>
                      <a:pt x="1287" y="3"/>
                    </a:cubicBezTo>
                    <a:cubicBezTo>
                      <a:pt x="1266" y="2"/>
                      <a:pt x="1245" y="1"/>
                      <a:pt x="12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3"/>
              <p:cNvSpPr/>
              <p:nvPr/>
            </p:nvSpPr>
            <p:spPr>
              <a:xfrm>
                <a:off x="3875475" y="3716325"/>
                <a:ext cx="34550" cy="6900"/>
              </a:xfrm>
              <a:custGeom>
                <a:avLst/>
                <a:gdLst/>
                <a:ahLst/>
                <a:cxnLst/>
                <a:rect l="l" t="t" r="r" b="b"/>
                <a:pathLst>
                  <a:path w="1382" h="276" extrusionOk="0">
                    <a:moveTo>
                      <a:pt x="1289" y="0"/>
                    </a:moveTo>
                    <a:cubicBezTo>
                      <a:pt x="1092" y="0"/>
                      <a:pt x="888" y="53"/>
                      <a:pt x="715" y="85"/>
                    </a:cubicBezTo>
                    <a:cubicBezTo>
                      <a:pt x="477" y="121"/>
                      <a:pt x="250" y="157"/>
                      <a:pt x="12" y="228"/>
                    </a:cubicBezTo>
                    <a:cubicBezTo>
                      <a:pt x="0" y="240"/>
                      <a:pt x="12" y="276"/>
                      <a:pt x="36" y="276"/>
                    </a:cubicBezTo>
                    <a:cubicBezTo>
                      <a:pt x="239" y="276"/>
                      <a:pt x="441" y="240"/>
                      <a:pt x="655" y="204"/>
                    </a:cubicBezTo>
                    <a:cubicBezTo>
                      <a:pt x="881" y="157"/>
                      <a:pt x="1131" y="145"/>
                      <a:pt x="1358" y="61"/>
                    </a:cubicBezTo>
                    <a:cubicBezTo>
                      <a:pt x="1382" y="50"/>
                      <a:pt x="1382" y="2"/>
                      <a:pt x="1346" y="2"/>
                    </a:cubicBezTo>
                    <a:cubicBezTo>
                      <a:pt x="1327" y="1"/>
                      <a:pt x="1308" y="0"/>
                      <a:pt x="128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3"/>
              <p:cNvSpPr/>
              <p:nvPr/>
            </p:nvSpPr>
            <p:spPr>
              <a:xfrm>
                <a:off x="3878450" y="3725650"/>
                <a:ext cx="39025" cy="8600"/>
              </a:xfrm>
              <a:custGeom>
                <a:avLst/>
                <a:gdLst/>
                <a:ahLst/>
                <a:cxnLst/>
                <a:rect l="l" t="t" r="r" b="b"/>
                <a:pathLst>
                  <a:path w="1561" h="344" extrusionOk="0">
                    <a:moveTo>
                      <a:pt x="1393" y="1"/>
                    </a:moveTo>
                    <a:cubicBezTo>
                      <a:pt x="946" y="1"/>
                      <a:pt x="463" y="209"/>
                      <a:pt x="36" y="284"/>
                    </a:cubicBezTo>
                    <a:cubicBezTo>
                      <a:pt x="0" y="308"/>
                      <a:pt x="0" y="343"/>
                      <a:pt x="36" y="343"/>
                    </a:cubicBezTo>
                    <a:cubicBezTo>
                      <a:pt x="274" y="331"/>
                      <a:pt x="489" y="308"/>
                      <a:pt x="727" y="248"/>
                    </a:cubicBezTo>
                    <a:cubicBezTo>
                      <a:pt x="1001" y="189"/>
                      <a:pt x="1298" y="141"/>
                      <a:pt x="1548" y="34"/>
                    </a:cubicBezTo>
                    <a:cubicBezTo>
                      <a:pt x="1560" y="34"/>
                      <a:pt x="1560" y="10"/>
                      <a:pt x="1548" y="10"/>
                    </a:cubicBezTo>
                    <a:cubicBezTo>
                      <a:pt x="1497" y="4"/>
                      <a:pt x="1446" y="1"/>
                      <a:pt x="139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3"/>
              <p:cNvSpPr/>
              <p:nvPr/>
            </p:nvSpPr>
            <p:spPr>
              <a:xfrm>
                <a:off x="3881425" y="3734625"/>
                <a:ext cx="44950" cy="10925"/>
              </a:xfrm>
              <a:custGeom>
                <a:avLst/>
                <a:gdLst/>
                <a:ahLst/>
                <a:cxnLst/>
                <a:rect l="l" t="t" r="r" b="b"/>
                <a:pathLst>
                  <a:path w="1798" h="437" extrusionOk="0">
                    <a:moveTo>
                      <a:pt x="1788" y="0"/>
                    </a:moveTo>
                    <a:cubicBezTo>
                      <a:pt x="1785" y="0"/>
                      <a:pt x="1780" y="2"/>
                      <a:pt x="1775" y="8"/>
                    </a:cubicBezTo>
                    <a:cubicBezTo>
                      <a:pt x="1203" y="32"/>
                      <a:pt x="560" y="258"/>
                      <a:pt x="12" y="401"/>
                    </a:cubicBezTo>
                    <a:cubicBezTo>
                      <a:pt x="1" y="401"/>
                      <a:pt x="1" y="437"/>
                      <a:pt x="36" y="437"/>
                    </a:cubicBezTo>
                    <a:cubicBezTo>
                      <a:pt x="596" y="401"/>
                      <a:pt x="1263" y="258"/>
                      <a:pt x="1786" y="32"/>
                    </a:cubicBezTo>
                    <a:cubicBezTo>
                      <a:pt x="1795" y="23"/>
                      <a:pt x="1798" y="0"/>
                      <a:pt x="178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3"/>
              <p:cNvSpPr/>
              <p:nvPr/>
            </p:nvSpPr>
            <p:spPr>
              <a:xfrm>
                <a:off x="3504300" y="2306375"/>
                <a:ext cx="83950" cy="165500"/>
              </a:xfrm>
              <a:custGeom>
                <a:avLst/>
                <a:gdLst/>
                <a:ahLst/>
                <a:cxnLst/>
                <a:rect l="l" t="t" r="r" b="b"/>
                <a:pathLst>
                  <a:path w="3358" h="6620" extrusionOk="0">
                    <a:moveTo>
                      <a:pt x="0" y="822"/>
                    </a:moveTo>
                    <a:lnTo>
                      <a:pt x="0" y="822"/>
                    </a:lnTo>
                    <a:cubicBezTo>
                      <a:pt x="0" y="822"/>
                      <a:pt x="0" y="822"/>
                      <a:pt x="0" y="822"/>
                    </a:cubicBezTo>
                    <a:lnTo>
                      <a:pt x="0" y="822"/>
                    </a:lnTo>
                    <a:lnTo>
                      <a:pt x="0" y="822"/>
                    </a:lnTo>
                    <a:close/>
                    <a:moveTo>
                      <a:pt x="3358" y="0"/>
                    </a:moveTo>
                    <a:lnTo>
                      <a:pt x="3358" y="0"/>
                    </a:lnTo>
                    <a:cubicBezTo>
                      <a:pt x="2224" y="118"/>
                      <a:pt x="37" y="822"/>
                      <a:pt x="1" y="822"/>
                    </a:cubicBezTo>
                    <a:cubicBezTo>
                      <a:pt x="1" y="822"/>
                      <a:pt x="0" y="822"/>
                      <a:pt x="0" y="822"/>
                    </a:cubicBezTo>
                    <a:lnTo>
                      <a:pt x="0" y="822"/>
                    </a:lnTo>
                    <a:lnTo>
                      <a:pt x="3275" y="6620"/>
                    </a:lnTo>
                    <a:lnTo>
                      <a:pt x="3358"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3"/>
              <p:cNvSpPr/>
              <p:nvPr/>
            </p:nvSpPr>
            <p:spPr>
              <a:xfrm>
                <a:off x="3497750" y="2302200"/>
                <a:ext cx="94675" cy="186050"/>
              </a:xfrm>
              <a:custGeom>
                <a:avLst/>
                <a:gdLst/>
                <a:ahLst/>
                <a:cxnLst/>
                <a:rect l="l" t="t" r="r" b="b"/>
                <a:pathLst>
                  <a:path w="3787" h="7442" extrusionOk="0">
                    <a:moveTo>
                      <a:pt x="3441" y="370"/>
                    </a:moveTo>
                    <a:lnTo>
                      <a:pt x="3370" y="6168"/>
                    </a:lnTo>
                    <a:lnTo>
                      <a:pt x="512" y="1108"/>
                    </a:lnTo>
                    <a:cubicBezTo>
                      <a:pt x="1048" y="941"/>
                      <a:pt x="2501" y="489"/>
                      <a:pt x="3441" y="370"/>
                    </a:cubicBezTo>
                    <a:close/>
                    <a:moveTo>
                      <a:pt x="3787" y="0"/>
                    </a:moveTo>
                    <a:lnTo>
                      <a:pt x="3596" y="12"/>
                    </a:lnTo>
                    <a:cubicBezTo>
                      <a:pt x="2441" y="120"/>
                      <a:pt x="286" y="822"/>
                      <a:pt x="203" y="846"/>
                    </a:cubicBezTo>
                    <a:lnTo>
                      <a:pt x="0" y="905"/>
                    </a:lnTo>
                    <a:lnTo>
                      <a:pt x="3691" y="7442"/>
                    </a:lnTo>
                    <a:lnTo>
                      <a:pt x="3787"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3"/>
              <p:cNvSpPr/>
              <p:nvPr/>
            </p:nvSpPr>
            <p:spPr>
              <a:xfrm>
                <a:off x="3575725" y="2442100"/>
                <a:ext cx="12225" cy="7175"/>
              </a:xfrm>
              <a:custGeom>
                <a:avLst/>
                <a:gdLst/>
                <a:ahLst/>
                <a:cxnLst/>
                <a:rect l="l" t="t" r="r" b="b"/>
                <a:pathLst>
                  <a:path w="489" h="287" extrusionOk="0">
                    <a:moveTo>
                      <a:pt x="453" y="0"/>
                    </a:moveTo>
                    <a:cubicBezTo>
                      <a:pt x="382" y="0"/>
                      <a:pt x="298" y="48"/>
                      <a:pt x="239" y="96"/>
                    </a:cubicBezTo>
                    <a:cubicBezTo>
                      <a:pt x="156" y="131"/>
                      <a:pt x="84" y="179"/>
                      <a:pt x="13" y="238"/>
                    </a:cubicBezTo>
                    <a:cubicBezTo>
                      <a:pt x="1" y="250"/>
                      <a:pt x="13" y="286"/>
                      <a:pt x="25" y="286"/>
                    </a:cubicBezTo>
                    <a:cubicBezTo>
                      <a:pt x="120" y="250"/>
                      <a:pt x="191" y="215"/>
                      <a:pt x="275" y="167"/>
                    </a:cubicBezTo>
                    <a:cubicBezTo>
                      <a:pt x="358" y="119"/>
                      <a:pt x="429" y="108"/>
                      <a:pt x="477" y="36"/>
                    </a:cubicBezTo>
                    <a:cubicBezTo>
                      <a:pt x="489" y="12"/>
                      <a:pt x="477" y="0"/>
                      <a:pt x="45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3"/>
              <p:cNvSpPr/>
              <p:nvPr/>
            </p:nvSpPr>
            <p:spPr>
              <a:xfrm>
                <a:off x="3576025" y="2432875"/>
                <a:ext cx="11650" cy="6275"/>
              </a:xfrm>
              <a:custGeom>
                <a:avLst/>
                <a:gdLst/>
                <a:ahLst/>
                <a:cxnLst/>
                <a:rect l="l" t="t" r="r" b="b"/>
                <a:pathLst>
                  <a:path w="466" h="251" extrusionOk="0">
                    <a:moveTo>
                      <a:pt x="441" y="0"/>
                    </a:moveTo>
                    <a:cubicBezTo>
                      <a:pt x="370" y="0"/>
                      <a:pt x="298" y="60"/>
                      <a:pt x="239" y="84"/>
                    </a:cubicBezTo>
                    <a:lnTo>
                      <a:pt x="13" y="226"/>
                    </a:lnTo>
                    <a:cubicBezTo>
                      <a:pt x="1" y="238"/>
                      <a:pt x="25" y="250"/>
                      <a:pt x="48" y="250"/>
                    </a:cubicBezTo>
                    <a:cubicBezTo>
                      <a:pt x="132" y="238"/>
                      <a:pt x="203" y="191"/>
                      <a:pt x="286" y="143"/>
                    </a:cubicBezTo>
                    <a:cubicBezTo>
                      <a:pt x="346" y="119"/>
                      <a:pt x="429" y="72"/>
                      <a:pt x="465" y="12"/>
                    </a:cubicBezTo>
                    <a:cubicBezTo>
                      <a:pt x="465" y="0"/>
                      <a:pt x="465" y="0"/>
                      <a:pt x="44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3"/>
              <p:cNvSpPr/>
              <p:nvPr/>
            </p:nvSpPr>
            <p:spPr>
              <a:xfrm>
                <a:off x="3572750" y="2424975"/>
                <a:ext cx="14925" cy="7025"/>
              </a:xfrm>
              <a:custGeom>
                <a:avLst/>
                <a:gdLst/>
                <a:ahLst/>
                <a:cxnLst/>
                <a:rect l="l" t="t" r="r" b="b"/>
                <a:pathLst>
                  <a:path w="597" h="281" extrusionOk="0">
                    <a:moveTo>
                      <a:pt x="524" y="0"/>
                    </a:moveTo>
                    <a:cubicBezTo>
                      <a:pt x="451" y="0"/>
                      <a:pt x="369" y="39"/>
                      <a:pt x="310" y="78"/>
                    </a:cubicBezTo>
                    <a:cubicBezTo>
                      <a:pt x="203" y="126"/>
                      <a:pt x="96" y="161"/>
                      <a:pt x="13" y="245"/>
                    </a:cubicBezTo>
                    <a:cubicBezTo>
                      <a:pt x="1" y="257"/>
                      <a:pt x="13" y="281"/>
                      <a:pt x="36" y="281"/>
                    </a:cubicBezTo>
                    <a:cubicBezTo>
                      <a:pt x="144" y="257"/>
                      <a:pt x="251" y="209"/>
                      <a:pt x="334" y="161"/>
                    </a:cubicBezTo>
                    <a:cubicBezTo>
                      <a:pt x="429" y="138"/>
                      <a:pt x="537" y="102"/>
                      <a:pt x="596" y="31"/>
                    </a:cubicBezTo>
                    <a:cubicBezTo>
                      <a:pt x="596" y="19"/>
                      <a:pt x="596" y="7"/>
                      <a:pt x="572" y="7"/>
                    </a:cubicBezTo>
                    <a:cubicBezTo>
                      <a:pt x="557" y="2"/>
                      <a:pt x="541" y="0"/>
                      <a:pt x="5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3"/>
              <p:cNvSpPr/>
              <p:nvPr/>
            </p:nvSpPr>
            <p:spPr>
              <a:xfrm>
                <a:off x="3571625" y="2415600"/>
                <a:ext cx="16925" cy="7625"/>
              </a:xfrm>
              <a:custGeom>
                <a:avLst/>
                <a:gdLst/>
                <a:ahLst/>
                <a:cxnLst/>
                <a:rect l="l" t="t" r="r" b="b"/>
                <a:pathLst>
                  <a:path w="677" h="305" extrusionOk="0">
                    <a:moveTo>
                      <a:pt x="653" y="1"/>
                    </a:moveTo>
                    <a:cubicBezTo>
                      <a:pt x="427" y="36"/>
                      <a:pt x="201" y="144"/>
                      <a:pt x="10" y="239"/>
                    </a:cubicBezTo>
                    <a:cubicBezTo>
                      <a:pt x="0" y="268"/>
                      <a:pt x="6" y="305"/>
                      <a:pt x="28" y="305"/>
                    </a:cubicBezTo>
                    <a:cubicBezTo>
                      <a:pt x="33" y="305"/>
                      <a:pt x="39" y="303"/>
                      <a:pt x="46" y="298"/>
                    </a:cubicBezTo>
                    <a:cubicBezTo>
                      <a:pt x="248" y="239"/>
                      <a:pt x="486" y="167"/>
                      <a:pt x="665" y="36"/>
                    </a:cubicBezTo>
                    <a:cubicBezTo>
                      <a:pt x="677" y="13"/>
                      <a:pt x="677" y="1"/>
                      <a:pt x="65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3"/>
              <p:cNvSpPr/>
              <p:nvPr/>
            </p:nvSpPr>
            <p:spPr>
              <a:xfrm>
                <a:off x="3570075" y="2407525"/>
                <a:ext cx="19675" cy="6625"/>
              </a:xfrm>
              <a:custGeom>
                <a:avLst/>
                <a:gdLst/>
                <a:ahLst/>
                <a:cxnLst/>
                <a:rect l="l" t="t" r="r" b="b"/>
                <a:pathLst>
                  <a:path w="787" h="265" extrusionOk="0">
                    <a:moveTo>
                      <a:pt x="725" y="1"/>
                    </a:moveTo>
                    <a:cubicBezTo>
                      <a:pt x="596" y="1"/>
                      <a:pt x="478" y="52"/>
                      <a:pt x="370" y="74"/>
                    </a:cubicBezTo>
                    <a:cubicBezTo>
                      <a:pt x="251" y="121"/>
                      <a:pt x="120" y="169"/>
                      <a:pt x="12" y="240"/>
                    </a:cubicBezTo>
                    <a:cubicBezTo>
                      <a:pt x="1" y="252"/>
                      <a:pt x="12" y="264"/>
                      <a:pt x="24" y="264"/>
                    </a:cubicBezTo>
                    <a:cubicBezTo>
                      <a:pt x="167" y="252"/>
                      <a:pt x="298" y="193"/>
                      <a:pt x="429" y="169"/>
                    </a:cubicBezTo>
                    <a:cubicBezTo>
                      <a:pt x="548" y="133"/>
                      <a:pt x="667" y="121"/>
                      <a:pt x="774" y="50"/>
                    </a:cubicBezTo>
                    <a:cubicBezTo>
                      <a:pt x="786" y="26"/>
                      <a:pt x="786" y="2"/>
                      <a:pt x="763" y="2"/>
                    </a:cubicBezTo>
                    <a:cubicBezTo>
                      <a:pt x="750" y="1"/>
                      <a:pt x="737" y="1"/>
                      <a:pt x="72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3"/>
              <p:cNvSpPr/>
              <p:nvPr/>
            </p:nvSpPr>
            <p:spPr>
              <a:xfrm>
                <a:off x="3567525" y="2398925"/>
                <a:ext cx="20425" cy="6275"/>
              </a:xfrm>
              <a:custGeom>
                <a:avLst/>
                <a:gdLst/>
                <a:ahLst/>
                <a:cxnLst/>
                <a:rect l="l" t="t" r="r" b="b"/>
                <a:pathLst>
                  <a:path w="817" h="251" extrusionOk="0">
                    <a:moveTo>
                      <a:pt x="805" y="1"/>
                    </a:moveTo>
                    <a:cubicBezTo>
                      <a:pt x="543" y="25"/>
                      <a:pt x="245" y="120"/>
                      <a:pt x="31" y="239"/>
                    </a:cubicBezTo>
                    <a:cubicBezTo>
                      <a:pt x="24" y="237"/>
                      <a:pt x="19" y="236"/>
                      <a:pt x="15" y="236"/>
                    </a:cubicBezTo>
                    <a:cubicBezTo>
                      <a:pt x="1" y="236"/>
                      <a:pt x="12" y="251"/>
                      <a:pt x="31" y="251"/>
                    </a:cubicBezTo>
                    <a:cubicBezTo>
                      <a:pt x="281" y="239"/>
                      <a:pt x="579" y="156"/>
                      <a:pt x="805" y="13"/>
                    </a:cubicBezTo>
                    <a:cubicBezTo>
                      <a:pt x="817" y="13"/>
                      <a:pt x="805" y="1"/>
                      <a:pt x="80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3"/>
              <p:cNvSpPr/>
              <p:nvPr/>
            </p:nvSpPr>
            <p:spPr>
              <a:xfrm>
                <a:off x="3564775" y="2388675"/>
                <a:ext cx="24675" cy="8550"/>
              </a:xfrm>
              <a:custGeom>
                <a:avLst/>
                <a:gdLst/>
                <a:ahLst/>
                <a:cxnLst/>
                <a:rect l="l" t="t" r="r" b="b"/>
                <a:pathLst>
                  <a:path w="987" h="342" extrusionOk="0">
                    <a:moveTo>
                      <a:pt x="902" y="1"/>
                    </a:moveTo>
                    <a:cubicBezTo>
                      <a:pt x="775" y="1"/>
                      <a:pt x="653" y="49"/>
                      <a:pt x="522" y="89"/>
                    </a:cubicBezTo>
                    <a:cubicBezTo>
                      <a:pt x="355" y="149"/>
                      <a:pt x="177" y="209"/>
                      <a:pt x="22" y="292"/>
                    </a:cubicBezTo>
                    <a:cubicBezTo>
                      <a:pt x="1" y="303"/>
                      <a:pt x="17" y="341"/>
                      <a:pt x="38" y="341"/>
                    </a:cubicBezTo>
                    <a:cubicBezTo>
                      <a:pt x="41" y="341"/>
                      <a:pt x="43" y="341"/>
                      <a:pt x="46" y="340"/>
                    </a:cubicBezTo>
                    <a:cubicBezTo>
                      <a:pt x="213" y="304"/>
                      <a:pt x="355" y="232"/>
                      <a:pt x="522" y="185"/>
                    </a:cubicBezTo>
                    <a:cubicBezTo>
                      <a:pt x="677" y="125"/>
                      <a:pt x="820" y="101"/>
                      <a:pt x="975" y="54"/>
                    </a:cubicBezTo>
                    <a:cubicBezTo>
                      <a:pt x="986" y="54"/>
                      <a:pt x="986" y="30"/>
                      <a:pt x="975" y="6"/>
                    </a:cubicBezTo>
                    <a:cubicBezTo>
                      <a:pt x="950" y="2"/>
                      <a:pt x="926" y="1"/>
                      <a:pt x="90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3"/>
              <p:cNvSpPr/>
              <p:nvPr/>
            </p:nvSpPr>
            <p:spPr>
              <a:xfrm>
                <a:off x="3561750" y="2377975"/>
                <a:ext cx="29700" cy="9975"/>
              </a:xfrm>
              <a:custGeom>
                <a:avLst/>
                <a:gdLst/>
                <a:ahLst/>
                <a:cxnLst/>
                <a:rect l="l" t="t" r="r" b="b"/>
                <a:pathLst>
                  <a:path w="1188" h="399" extrusionOk="0">
                    <a:moveTo>
                      <a:pt x="1177" y="1"/>
                    </a:moveTo>
                    <a:cubicBezTo>
                      <a:pt x="1174" y="1"/>
                      <a:pt x="1170" y="2"/>
                      <a:pt x="1167" y="6"/>
                    </a:cubicBezTo>
                    <a:cubicBezTo>
                      <a:pt x="977" y="101"/>
                      <a:pt x="750" y="101"/>
                      <a:pt x="536" y="160"/>
                    </a:cubicBezTo>
                    <a:cubicBezTo>
                      <a:pt x="357" y="196"/>
                      <a:pt x="179" y="256"/>
                      <a:pt x="24" y="363"/>
                    </a:cubicBezTo>
                    <a:cubicBezTo>
                      <a:pt x="0" y="375"/>
                      <a:pt x="24" y="398"/>
                      <a:pt x="36" y="398"/>
                    </a:cubicBezTo>
                    <a:cubicBezTo>
                      <a:pt x="274" y="351"/>
                      <a:pt x="500" y="256"/>
                      <a:pt x="738" y="196"/>
                    </a:cubicBezTo>
                    <a:cubicBezTo>
                      <a:pt x="893" y="160"/>
                      <a:pt x="1060" y="160"/>
                      <a:pt x="1179" y="17"/>
                    </a:cubicBezTo>
                    <a:cubicBezTo>
                      <a:pt x="1187" y="9"/>
                      <a:pt x="1184" y="1"/>
                      <a:pt x="117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3"/>
              <p:cNvSpPr/>
              <p:nvPr/>
            </p:nvSpPr>
            <p:spPr>
              <a:xfrm>
                <a:off x="3559075" y="2368575"/>
                <a:ext cx="29775" cy="9850"/>
              </a:xfrm>
              <a:custGeom>
                <a:avLst/>
                <a:gdLst/>
                <a:ahLst/>
                <a:cxnLst/>
                <a:rect l="l" t="t" r="r" b="b"/>
                <a:pathLst>
                  <a:path w="1191" h="394" extrusionOk="0">
                    <a:moveTo>
                      <a:pt x="1167" y="1"/>
                    </a:moveTo>
                    <a:cubicBezTo>
                      <a:pt x="953" y="12"/>
                      <a:pt x="762" y="72"/>
                      <a:pt x="572" y="131"/>
                    </a:cubicBezTo>
                    <a:cubicBezTo>
                      <a:pt x="381" y="191"/>
                      <a:pt x="179" y="251"/>
                      <a:pt x="0" y="358"/>
                    </a:cubicBezTo>
                    <a:cubicBezTo>
                      <a:pt x="24" y="370"/>
                      <a:pt x="24" y="393"/>
                      <a:pt x="36" y="393"/>
                    </a:cubicBezTo>
                    <a:cubicBezTo>
                      <a:pt x="226" y="370"/>
                      <a:pt x="429" y="298"/>
                      <a:pt x="619" y="239"/>
                    </a:cubicBezTo>
                    <a:cubicBezTo>
                      <a:pt x="810" y="179"/>
                      <a:pt x="1000" y="131"/>
                      <a:pt x="1179" y="24"/>
                    </a:cubicBezTo>
                    <a:cubicBezTo>
                      <a:pt x="1191" y="12"/>
                      <a:pt x="1191" y="1"/>
                      <a:pt x="116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3"/>
              <p:cNvSpPr/>
              <p:nvPr/>
            </p:nvSpPr>
            <p:spPr>
              <a:xfrm>
                <a:off x="3559950" y="2355475"/>
                <a:ext cx="29200" cy="10450"/>
              </a:xfrm>
              <a:custGeom>
                <a:avLst/>
                <a:gdLst/>
                <a:ahLst/>
                <a:cxnLst/>
                <a:rect l="l" t="t" r="r" b="b"/>
                <a:pathLst>
                  <a:path w="1168" h="418" extrusionOk="0">
                    <a:moveTo>
                      <a:pt x="1132" y="1"/>
                    </a:moveTo>
                    <a:cubicBezTo>
                      <a:pt x="775" y="13"/>
                      <a:pt x="310" y="144"/>
                      <a:pt x="13" y="370"/>
                    </a:cubicBezTo>
                    <a:cubicBezTo>
                      <a:pt x="1" y="382"/>
                      <a:pt x="1" y="417"/>
                      <a:pt x="36" y="417"/>
                    </a:cubicBezTo>
                    <a:cubicBezTo>
                      <a:pt x="227" y="358"/>
                      <a:pt x="417" y="286"/>
                      <a:pt x="608" y="227"/>
                    </a:cubicBezTo>
                    <a:cubicBezTo>
                      <a:pt x="787" y="179"/>
                      <a:pt x="989" y="132"/>
                      <a:pt x="1144" y="24"/>
                    </a:cubicBezTo>
                    <a:cubicBezTo>
                      <a:pt x="1168" y="13"/>
                      <a:pt x="1168" y="1"/>
                      <a:pt x="113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3"/>
              <p:cNvSpPr/>
              <p:nvPr/>
            </p:nvSpPr>
            <p:spPr>
              <a:xfrm>
                <a:off x="3555200" y="2345650"/>
                <a:ext cx="31575" cy="10150"/>
              </a:xfrm>
              <a:custGeom>
                <a:avLst/>
                <a:gdLst/>
                <a:ahLst/>
                <a:cxnLst/>
                <a:rect l="l" t="t" r="r" b="b"/>
                <a:pathLst>
                  <a:path w="1263" h="406" extrusionOk="0">
                    <a:moveTo>
                      <a:pt x="1239" y="1"/>
                    </a:moveTo>
                    <a:cubicBezTo>
                      <a:pt x="1024" y="1"/>
                      <a:pt x="834" y="96"/>
                      <a:pt x="643" y="156"/>
                    </a:cubicBezTo>
                    <a:cubicBezTo>
                      <a:pt x="429" y="227"/>
                      <a:pt x="203" y="275"/>
                      <a:pt x="12" y="382"/>
                    </a:cubicBezTo>
                    <a:cubicBezTo>
                      <a:pt x="0" y="382"/>
                      <a:pt x="12" y="406"/>
                      <a:pt x="24" y="406"/>
                    </a:cubicBezTo>
                    <a:cubicBezTo>
                      <a:pt x="250" y="394"/>
                      <a:pt x="465" y="322"/>
                      <a:pt x="667" y="263"/>
                    </a:cubicBezTo>
                    <a:cubicBezTo>
                      <a:pt x="858" y="203"/>
                      <a:pt x="1072" y="144"/>
                      <a:pt x="1250" y="36"/>
                    </a:cubicBezTo>
                    <a:cubicBezTo>
                      <a:pt x="1262" y="25"/>
                      <a:pt x="1262" y="1"/>
                      <a:pt x="123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3"/>
              <p:cNvSpPr/>
              <p:nvPr/>
            </p:nvSpPr>
            <p:spPr>
              <a:xfrm>
                <a:off x="3554900" y="2333750"/>
                <a:ext cx="33650" cy="11325"/>
              </a:xfrm>
              <a:custGeom>
                <a:avLst/>
                <a:gdLst/>
                <a:ahLst/>
                <a:cxnLst/>
                <a:rect l="l" t="t" r="r" b="b"/>
                <a:pathLst>
                  <a:path w="1346" h="453" extrusionOk="0">
                    <a:moveTo>
                      <a:pt x="1310" y="1"/>
                    </a:moveTo>
                    <a:cubicBezTo>
                      <a:pt x="1084" y="36"/>
                      <a:pt x="858" y="108"/>
                      <a:pt x="655" y="179"/>
                    </a:cubicBezTo>
                    <a:cubicBezTo>
                      <a:pt x="429" y="239"/>
                      <a:pt x="215" y="298"/>
                      <a:pt x="12" y="405"/>
                    </a:cubicBezTo>
                    <a:cubicBezTo>
                      <a:pt x="0" y="417"/>
                      <a:pt x="12" y="453"/>
                      <a:pt x="36" y="453"/>
                    </a:cubicBezTo>
                    <a:cubicBezTo>
                      <a:pt x="274" y="405"/>
                      <a:pt x="500" y="346"/>
                      <a:pt x="727" y="274"/>
                    </a:cubicBezTo>
                    <a:cubicBezTo>
                      <a:pt x="917" y="215"/>
                      <a:pt x="1143" y="167"/>
                      <a:pt x="1322" y="60"/>
                    </a:cubicBezTo>
                    <a:cubicBezTo>
                      <a:pt x="1346" y="48"/>
                      <a:pt x="1334" y="1"/>
                      <a:pt x="131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3"/>
              <p:cNvSpPr/>
              <p:nvPr/>
            </p:nvSpPr>
            <p:spPr>
              <a:xfrm>
                <a:off x="3550425" y="2311425"/>
                <a:ext cx="44975" cy="11050"/>
              </a:xfrm>
              <a:custGeom>
                <a:avLst/>
                <a:gdLst/>
                <a:ahLst/>
                <a:cxnLst/>
                <a:rect l="l" t="t" r="r" b="b"/>
                <a:pathLst>
                  <a:path w="1799" h="442" extrusionOk="0">
                    <a:moveTo>
                      <a:pt x="1763" y="1"/>
                    </a:moveTo>
                    <a:cubicBezTo>
                      <a:pt x="1203" y="24"/>
                      <a:pt x="537" y="203"/>
                      <a:pt x="13" y="405"/>
                    </a:cubicBezTo>
                    <a:cubicBezTo>
                      <a:pt x="1" y="405"/>
                      <a:pt x="1" y="441"/>
                      <a:pt x="25" y="441"/>
                    </a:cubicBezTo>
                    <a:cubicBezTo>
                      <a:pt x="596" y="334"/>
                      <a:pt x="1263" y="262"/>
                      <a:pt x="1787" y="36"/>
                    </a:cubicBezTo>
                    <a:cubicBezTo>
                      <a:pt x="1799" y="24"/>
                      <a:pt x="1799" y="1"/>
                      <a:pt x="176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3"/>
              <p:cNvSpPr/>
              <p:nvPr/>
            </p:nvSpPr>
            <p:spPr>
              <a:xfrm>
                <a:off x="3287900" y="2387025"/>
                <a:ext cx="124750" cy="157500"/>
              </a:xfrm>
              <a:custGeom>
                <a:avLst/>
                <a:gdLst/>
                <a:ahLst/>
                <a:cxnLst/>
                <a:rect l="l" t="t" r="r" b="b"/>
                <a:pathLst>
                  <a:path w="4990" h="6300" extrusionOk="0">
                    <a:moveTo>
                      <a:pt x="2917" y="1"/>
                    </a:moveTo>
                    <a:cubicBezTo>
                      <a:pt x="1870" y="477"/>
                      <a:pt x="0" y="1882"/>
                      <a:pt x="24" y="1882"/>
                    </a:cubicBezTo>
                    <a:lnTo>
                      <a:pt x="4989" y="6299"/>
                    </a:lnTo>
                    <a:lnTo>
                      <a:pt x="2917"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3"/>
              <p:cNvSpPr/>
              <p:nvPr/>
            </p:nvSpPr>
            <p:spPr>
              <a:xfrm>
                <a:off x="3281350" y="2381075"/>
                <a:ext cx="140225" cy="177125"/>
              </a:xfrm>
              <a:custGeom>
                <a:avLst/>
                <a:gdLst/>
                <a:ahLst/>
                <a:cxnLst/>
                <a:rect l="l" t="t" r="r" b="b"/>
                <a:pathLst>
                  <a:path w="5609" h="7085" extrusionOk="0">
                    <a:moveTo>
                      <a:pt x="3084" y="477"/>
                    </a:moveTo>
                    <a:lnTo>
                      <a:pt x="4894" y="5989"/>
                    </a:lnTo>
                    <a:lnTo>
                      <a:pt x="548" y="2132"/>
                    </a:lnTo>
                    <a:cubicBezTo>
                      <a:pt x="1001" y="1798"/>
                      <a:pt x="2227" y="905"/>
                      <a:pt x="3084" y="477"/>
                    </a:cubicBezTo>
                    <a:close/>
                    <a:moveTo>
                      <a:pt x="3275" y="1"/>
                    </a:moveTo>
                    <a:lnTo>
                      <a:pt x="3096" y="72"/>
                    </a:lnTo>
                    <a:cubicBezTo>
                      <a:pt x="2048" y="548"/>
                      <a:pt x="239" y="1906"/>
                      <a:pt x="167" y="1965"/>
                    </a:cubicBezTo>
                    <a:lnTo>
                      <a:pt x="1" y="2096"/>
                    </a:lnTo>
                    <a:lnTo>
                      <a:pt x="5608" y="7085"/>
                    </a:lnTo>
                    <a:lnTo>
                      <a:pt x="3275"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3"/>
              <p:cNvSpPr/>
              <p:nvPr/>
            </p:nvSpPr>
            <p:spPr>
              <a:xfrm>
                <a:off x="3394825" y="2516100"/>
                <a:ext cx="9775" cy="9875"/>
              </a:xfrm>
              <a:custGeom>
                <a:avLst/>
                <a:gdLst/>
                <a:ahLst/>
                <a:cxnLst/>
                <a:rect l="l" t="t" r="r" b="b"/>
                <a:pathLst>
                  <a:path w="391" h="395" extrusionOk="0">
                    <a:moveTo>
                      <a:pt x="372" y="0"/>
                    </a:moveTo>
                    <a:cubicBezTo>
                      <a:pt x="369" y="0"/>
                      <a:pt x="367" y="2"/>
                      <a:pt x="367" y="5"/>
                    </a:cubicBezTo>
                    <a:cubicBezTo>
                      <a:pt x="295" y="29"/>
                      <a:pt x="236" y="88"/>
                      <a:pt x="176" y="148"/>
                    </a:cubicBezTo>
                    <a:cubicBezTo>
                      <a:pt x="117" y="231"/>
                      <a:pt x="57" y="291"/>
                      <a:pt x="10" y="374"/>
                    </a:cubicBezTo>
                    <a:cubicBezTo>
                      <a:pt x="1" y="374"/>
                      <a:pt x="19" y="394"/>
                      <a:pt x="33" y="394"/>
                    </a:cubicBezTo>
                    <a:cubicBezTo>
                      <a:pt x="38" y="394"/>
                      <a:pt x="42" y="392"/>
                      <a:pt x="45" y="386"/>
                    </a:cubicBezTo>
                    <a:cubicBezTo>
                      <a:pt x="117" y="326"/>
                      <a:pt x="176" y="267"/>
                      <a:pt x="248" y="196"/>
                    </a:cubicBezTo>
                    <a:cubicBezTo>
                      <a:pt x="295" y="136"/>
                      <a:pt x="367" y="88"/>
                      <a:pt x="391" y="17"/>
                    </a:cubicBezTo>
                    <a:cubicBezTo>
                      <a:pt x="391" y="9"/>
                      <a:pt x="379" y="0"/>
                      <a:pt x="37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3"/>
              <p:cNvSpPr/>
              <p:nvPr/>
            </p:nvSpPr>
            <p:spPr>
              <a:xfrm>
                <a:off x="3392250" y="2506400"/>
                <a:ext cx="9375" cy="9925"/>
              </a:xfrm>
              <a:custGeom>
                <a:avLst/>
                <a:gdLst/>
                <a:ahLst/>
                <a:cxnLst/>
                <a:rect l="l" t="t" r="r" b="b"/>
                <a:pathLst>
                  <a:path w="375" h="397" extrusionOk="0">
                    <a:moveTo>
                      <a:pt x="351" y="0"/>
                    </a:moveTo>
                    <a:cubicBezTo>
                      <a:pt x="279" y="36"/>
                      <a:pt x="232" y="107"/>
                      <a:pt x="172" y="167"/>
                    </a:cubicBezTo>
                    <a:cubicBezTo>
                      <a:pt x="113" y="226"/>
                      <a:pt x="53" y="286"/>
                      <a:pt x="29" y="357"/>
                    </a:cubicBezTo>
                    <a:cubicBezTo>
                      <a:pt x="0" y="377"/>
                      <a:pt x="19" y="396"/>
                      <a:pt x="33" y="396"/>
                    </a:cubicBezTo>
                    <a:cubicBezTo>
                      <a:pt x="36" y="396"/>
                      <a:pt x="39" y="395"/>
                      <a:pt x="41" y="393"/>
                    </a:cubicBezTo>
                    <a:cubicBezTo>
                      <a:pt x="113" y="345"/>
                      <a:pt x="172" y="286"/>
                      <a:pt x="232" y="214"/>
                    </a:cubicBezTo>
                    <a:cubicBezTo>
                      <a:pt x="279" y="155"/>
                      <a:pt x="351" y="95"/>
                      <a:pt x="375" y="24"/>
                    </a:cubicBezTo>
                    <a:cubicBezTo>
                      <a:pt x="375" y="0"/>
                      <a:pt x="351" y="0"/>
                      <a:pt x="35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3"/>
              <p:cNvSpPr/>
              <p:nvPr/>
            </p:nvSpPr>
            <p:spPr>
              <a:xfrm>
                <a:off x="3386725" y="2499550"/>
                <a:ext cx="11925" cy="11100"/>
              </a:xfrm>
              <a:custGeom>
                <a:avLst/>
                <a:gdLst/>
                <a:ahLst/>
                <a:cxnLst/>
                <a:rect l="l" t="t" r="r" b="b"/>
                <a:pathLst>
                  <a:path w="477" h="444" extrusionOk="0">
                    <a:moveTo>
                      <a:pt x="453" y="0"/>
                    </a:moveTo>
                    <a:cubicBezTo>
                      <a:pt x="369" y="0"/>
                      <a:pt x="274" y="96"/>
                      <a:pt x="215" y="143"/>
                    </a:cubicBezTo>
                    <a:cubicBezTo>
                      <a:pt x="143" y="215"/>
                      <a:pt x="48" y="310"/>
                      <a:pt x="0" y="393"/>
                    </a:cubicBezTo>
                    <a:cubicBezTo>
                      <a:pt x="0" y="423"/>
                      <a:pt x="16" y="444"/>
                      <a:pt x="29" y="444"/>
                    </a:cubicBezTo>
                    <a:cubicBezTo>
                      <a:pt x="31" y="444"/>
                      <a:pt x="34" y="443"/>
                      <a:pt x="36" y="441"/>
                    </a:cubicBezTo>
                    <a:cubicBezTo>
                      <a:pt x="131" y="381"/>
                      <a:pt x="203" y="310"/>
                      <a:pt x="274" y="238"/>
                    </a:cubicBezTo>
                    <a:cubicBezTo>
                      <a:pt x="334" y="179"/>
                      <a:pt x="453" y="119"/>
                      <a:pt x="477" y="24"/>
                    </a:cubicBezTo>
                    <a:cubicBezTo>
                      <a:pt x="477" y="12"/>
                      <a:pt x="477" y="0"/>
                      <a:pt x="45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3"/>
              <p:cNvSpPr/>
              <p:nvPr/>
            </p:nvSpPr>
            <p:spPr>
              <a:xfrm>
                <a:off x="3382875" y="2490800"/>
                <a:ext cx="14125" cy="12100"/>
              </a:xfrm>
              <a:custGeom>
                <a:avLst/>
                <a:gdLst/>
                <a:ahLst/>
                <a:cxnLst/>
                <a:rect l="l" t="t" r="r" b="b"/>
                <a:pathLst>
                  <a:path w="565" h="484" extrusionOk="0">
                    <a:moveTo>
                      <a:pt x="542" y="0"/>
                    </a:moveTo>
                    <a:cubicBezTo>
                      <a:pt x="538" y="0"/>
                      <a:pt x="535" y="2"/>
                      <a:pt x="535" y="5"/>
                    </a:cubicBezTo>
                    <a:cubicBezTo>
                      <a:pt x="345" y="88"/>
                      <a:pt x="166" y="267"/>
                      <a:pt x="11" y="434"/>
                    </a:cubicBezTo>
                    <a:cubicBezTo>
                      <a:pt x="1" y="444"/>
                      <a:pt x="9" y="483"/>
                      <a:pt x="36" y="483"/>
                    </a:cubicBezTo>
                    <a:cubicBezTo>
                      <a:pt x="40" y="483"/>
                      <a:pt x="43" y="483"/>
                      <a:pt x="47" y="481"/>
                    </a:cubicBezTo>
                    <a:cubicBezTo>
                      <a:pt x="226" y="362"/>
                      <a:pt x="428" y="207"/>
                      <a:pt x="547" y="17"/>
                    </a:cubicBezTo>
                    <a:cubicBezTo>
                      <a:pt x="564" y="8"/>
                      <a:pt x="551" y="0"/>
                      <a:pt x="54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3"/>
              <p:cNvSpPr/>
              <p:nvPr/>
            </p:nvSpPr>
            <p:spPr>
              <a:xfrm>
                <a:off x="3378375" y="2482200"/>
                <a:ext cx="17475" cy="12300"/>
              </a:xfrm>
              <a:custGeom>
                <a:avLst/>
                <a:gdLst/>
                <a:ahLst/>
                <a:cxnLst/>
                <a:rect l="l" t="t" r="r" b="b"/>
                <a:pathLst>
                  <a:path w="699" h="492" extrusionOk="0">
                    <a:moveTo>
                      <a:pt x="665" y="0"/>
                    </a:moveTo>
                    <a:cubicBezTo>
                      <a:pt x="661" y="0"/>
                      <a:pt x="658" y="1"/>
                      <a:pt x="656" y="4"/>
                    </a:cubicBezTo>
                    <a:cubicBezTo>
                      <a:pt x="525" y="28"/>
                      <a:pt x="406" y="135"/>
                      <a:pt x="299" y="206"/>
                    </a:cubicBezTo>
                    <a:cubicBezTo>
                      <a:pt x="191" y="289"/>
                      <a:pt x="84" y="361"/>
                      <a:pt x="13" y="468"/>
                    </a:cubicBezTo>
                    <a:cubicBezTo>
                      <a:pt x="1" y="480"/>
                      <a:pt x="37" y="492"/>
                      <a:pt x="49" y="492"/>
                    </a:cubicBezTo>
                    <a:cubicBezTo>
                      <a:pt x="180" y="432"/>
                      <a:pt x="287" y="325"/>
                      <a:pt x="406" y="254"/>
                    </a:cubicBezTo>
                    <a:cubicBezTo>
                      <a:pt x="489" y="194"/>
                      <a:pt x="608" y="135"/>
                      <a:pt x="680" y="28"/>
                    </a:cubicBezTo>
                    <a:cubicBezTo>
                      <a:pt x="699" y="18"/>
                      <a:pt x="679" y="0"/>
                      <a:pt x="66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3"/>
              <p:cNvSpPr/>
              <p:nvPr/>
            </p:nvSpPr>
            <p:spPr>
              <a:xfrm>
                <a:off x="3373375" y="2474550"/>
                <a:ext cx="16950" cy="12300"/>
              </a:xfrm>
              <a:custGeom>
                <a:avLst/>
                <a:gdLst/>
                <a:ahLst/>
                <a:cxnLst/>
                <a:rect l="l" t="t" r="r" b="b"/>
                <a:pathLst>
                  <a:path w="678" h="492" extrusionOk="0">
                    <a:moveTo>
                      <a:pt x="665" y="0"/>
                    </a:moveTo>
                    <a:cubicBezTo>
                      <a:pt x="534" y="60"/>
                      <a:pt x="427" y="143"/>
                      <a:pt x="308" y="238"/>
                    </a:cubicBezTo>
                    <a:cubicBezTo>
                      <a:pt x="201" y="310"/>
                      <a:pt x="94" y="381"/>
                      <a:pt x="10" y="476"/>
                    </a:cubicBezTo>
                    <a:cubicBezTo>
                      <a:pt x="1" y="476"/>
                      <a:pt x="7" y="492"/>
                      <a:pt x="15" y="492"/>
                    </a:cubicBezTo>
                    <a:cubicBezTo>
                      <a:pt x="18" y="492"/>
                      <a:pt x="20" y="491"/>
                      <a:pt x="22" y="488"/>
                    </a:cubicBezTo>
                    <a:cubicBezTo>
                      <a:pt x="141" y="441"/>
                      <a:pt x="260" y="357"/>
                      <a:pt x="368" y="286"/>
                    </a:cubicBezTo>
                    <a:cubicBezTo>
                      <a:pt x="487" y="203"/>
                      <a:pt x="582" y="119"/>
                      <a:pt x="677" y="12"/>
                    </a:cubicBezTo>
                    <a:cubicBezTo>
                      <a:pt x="677" y="0"/>
                      <a:pt x="677" y="0"/>
                      <a:pt x="66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3"/>
              <p:cNvSpPr/>
              <p:nvPr/>
            </p:nvSpPr>
            <p:spPr>
              <a:xfrm>
                <a:off x="3368000" y="2465325"/>
                <a:ext cx="21125" cy="14950"/>
              </a:xfrm>
              <a:custGeom>
                <a:avLst/>
                <a:gdLst/>
                <a:ahLst/>
                <a:cxnLst/>
                <a:rect l="l" t="t" r="r" b="b"/>
                <a:pathLst>
                  <a:path w="845" h="598" extrusionOk="0">
                    <a:moveTo>
                      <a:pt x="821" y="0"/>
                    </a:moveTo>
                    <a:cubicBezTo>
                      <a:pt x="690" y="12"/>
                      <a:pt x="571" y="95"/>
                      <a:pt x="464" y="179"/>
                    </a:cubicBezTo>
                    <a:cubicBezTo>
                      <a:pt x="309" y="298"/>
                      <a:pt x="154" y="429"/>
                      <a:pt x="11" y="560"/>
                    </a:cubicBezTo>
                    <a:cubicBezTo>
                      <a:pt x="1" y="570"/>
                      <a:pt x="8" y="598"/>
                      <a:pt x="33" y="598"/>
                    </a:cubicBezTo>
                    <a:cubicBezTo>
                      <a:pt x="37" y="598"/>
                      <a:pt x="42" y="597"/>
                      <a:pt x="47" y="595"/>
                    </a:cubicBezTo>
                    <a:cubicBezTo>
                      <a:pt x="190" y="500"/>
                      <a:pt x="309" y="393"/>
                      <a:pt x="452" y="298"/>
                    </a:cubicBezTo>
                    <a:cubicBezTo>
                      <a:pt x="571" y="191"/>
                      <a:pt x="714" y="119"/>
                      <a:pt x="833" y="24"/>
                    </a:cubicBezTo>
                    <a:cubicBezTo>
                      <a:pt x="845" y="12"/>
                      <a:pt x="833" y="0"/>
                      <a:pt x="82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3"/>
              <p:cNvSpPr/>
              <p:nvPr/>
            </p:nvSpPr>
            <p:spPr>
              <a:xfrm>
                <a:off x="3362025" y="2453450"/>
                <a:ext cx="25325" cy="18975"/>
              </a:xfrm>
              <a:custGeom>
                <a:avLst/>
                <a:gdLst/>
                <a:ahLst/>
                <a:cxnLst/>
                <a:rect l="l" t="t" r="r" b="b"/>
                <a:pathLst>
                  <a:path w="1013" h="759" extrusionOk="0">
                    <a:moveTo>
                      <a:pt x="999" y="1"/>
                    </a:moveTo>
                    <a:cubicBezTo>
                      <a:pt x="996" y="1"/>
                      <a:pt x="992" y="3"/>
                      <a:pt x="988" y="11"/>
                    </a:cubicBezTo>
                    <a:cubicBezTo>
                      <a:pt x="834" y="142"/>
                      <a:pt x="631" y="225"/>
                      <a:pt x="441" y="332"/>
                    </a:cubicBezTo>
                    <a:cubicBezTo>
                      <a:pt x="286" y="439"/>
                      <a:pt x="119" y="558"/>
                      <a:pt x="0" y="701"/>
                    </a:cubicBezTo>
                    <a:cubicBezTo>
                      <a:pt x="0" y="736"/>
                      <a:pt x="6" y="758"/>
                      <a:pt x="19" y="758"/>
                    </a:cubicBezTo>
                    <a:cubicBezTo>
                      <a:pt x="24" y="758"/>
                      <a:pt x="29" y="755"/>
                      <a:pt x="36" y="749"/>
                    </a:cubicBezTo>
                    <a:cubicBezTo>
                      <a:pt x="238" y="630"/>
                      <a:pt x="429" y="475"/>
                      <a:pt x="643" y="332"/>
                    </a:cubicBezTo>
                    <a:cubicBezTo>
                      <a:pt x="774" y="249"/>
                      <a:pt x="941" y="189"/>
                      <a:pt x="1012" y="23"/>
                    </a:cubicBezTo>
                    <a:cubicBezTo>
                      <a:pt x="1012" y="14"/>
                      <a:pt x="1006" y="1"/>
                      <a:pt x="99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3"/>
              <p:cNvSpPr/>
              <p:nvPr/>
            </p:nvSpPr>
            <p:spPr>
              <a:xfrm>
                <a:off x="3356950" y="2445975"/>
                <a:ext cx="25325" cy="18475"/>
              </a:xfrm>
              <a:custGeom>
                <a:avLst/>
                <a:gdLst/>
                <a:ahLst/>
                <a:cxnLst/>
                <a:rect l="l" t="t" r="r" b="b"/>
                <a:pathLst>
                  <a:path w="1013" h="739" extrusionOk="0">
                    <a:moveTo>
                      <a:pt x="977" y="0"/>
                    </a:moveTo>
                    <a:cubicBezTo>
                      <a:pt x="787" y="72"/>
                      <a:pt x="632" y="203"/>
                      <a:pt x="477" y="310"/>
                    </a:cubicBezTo>
                    <a:cubicBezTo>
                      <a:pt x="310" y="429"/>
                      <a:pt x="132" y="548"/>
                      <a:pt x="13" y="691"/>
                    </a:cubicBezTo>
                    <a:cubicBezTo>
                      <a:pt x="1" y="726"/>
                      <a:pt x="13" y="738"/>
                      <a:pt x="25" y="738"/>
                    </a:cubicBezTo>
                    <a:cubicBezTo>
                      <a:pt x="215" y="655"/>
                      <a:pt x="382" y="500"/>
                      <a:pt x="548" y="381"/>
                    </a:cubicBezTo>
                    <a:cubicBezTo>
                      <a:pt x="691" y="262"/>
                      <a:pt x="858" y="179"/>
                      <a:pt x="989" y="24"/>
                    </a:cubicBezTo>
                    <a:cubicBezTo>
                      <a:pt x="1013" y="12"/>
                      <a:pt x="989" y="0"/>
                      <a:pt x="97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3"/>
              <p:cNvSpPr/>
              <p:nvPr/>
            </p:nvSpPr>
            <p:spPr>
              <a:xfrm>
                <a:off x="3353150" y="2433400"/>
                <a:ext cx="24575" cy="18925"/>
              </a:xfrm>
              <a:custGeom>
                <a:avLst/>
                <a:gdLst/>
                <a:ahLst/>
                <a:cxnLst/>
                <a:rect l="l" t="t" r="r" b="b"/>
                <a:pathLst>
                  <a:path w="983" h="757" extrusionOk="0">
                    <a:moveTo>
                      <a:pt x="956" y="1"/>
                    </a:moveTo>
                    <a:cubicBezTo>
                      <a:pt x="954" y="1"/>
                      <a:pt x="952" y="1"/>
                      <a:pt x="950" y="3"/>
                    </a:cubicBezTo>
                    <a:cubicBezTo>
                      <a:pt x="760" y="86"/>
                      <a:pt x="581" y="217"/>
                      <a:pt x="415" y="336"/>
                    </a:cubicBezTo>
                    <a:cubicBezTo>
                      <a:pt x="272" y="456"/>
                      <a:pt x="117" y="563"/>
                      <a:pt x="10" y="717"/>
                    </a:cubicBezTo>
                    <a:cubicBezTo>
                      <a:pt x="0" y="737"/>
                      <a:pt x="6" y="756"/>
                      <a:pt x="28" y="756"/>
                    </a:cubicBezTo>
                    <a:cubicBezTo>
                      <a:pt x="33" y="756"/>
                      <a:pt x="39" y="755"/>
                      <a:pt x="46" y="753"/>
                    </a:cubicBezTo>
                    <a:cubicBezTo>
                      <a:pt x="212" y="634"/>
                      <a:pt x="355" y="515"/>
                      <a:pt x="522" y="396"/>
                    </a:cubicBezTo>
                    <a:cubicBezTo>
                      <a:pt x="665" y="289"/>
                      <a:pt x="843" y="182"/>
                      <a:pt x="962" y="39"/>
                    </a:cubicBezTo>
                    <a:cubicBezTo>
                      <a:pt x="983" y="29"/>
                      <a:pt x="968" y="1"/>
                      <a:pt x="95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3"/>
              <p:cNvSpPr/>
              <p:nvPr/>
            </p:nvSpPr>
            <p:spPr>
              <a:xfrm>
                <a:off x="3345650" y="2424525"/>
                <a:ext cx="27100" cy="19975"/>
              </a:xfrm>
              <a:custGeom>
                <a:avLst/>
                <a:gdLst/>
                <a:ahLst/>
                <a:cxnLst/>
                <a:rect l="l" t="t" r="r" b="b"/>
                <a:pathLst>
                  <a:path w="1084" h="799" extrusionOk="0">
                    <a:moveTo>
                      <a:pt x="1060" y="1"/>
                    </a:moveTo>
                    <a:cubicBezTo>
                      <a:pt x="869" y="60"/>
                      <a:pt x="703" y="215"/>
                      <a:pt x="536" y="334"/>
                    </a:cubicBezTo>
                    <a:cubicBezTo>
                      <a:pt x="357" y="465"/>
                      <a:pt x="167" y="584"/>
                      <a:pt x="12" y="751"/>
                    </a:cubicBezTo>
                    <a:cubicBezTo>
                      <a:pt x="0" y="763"/>
                      <a:pt x="12" y="799"/>
                      <a:pt x="36" y="799"/>
                    </a:cubicBezTo>
                    <a:cubicBezTo>
                      <a:pt x="238" y="715"/>
                      <a:pt x="417" y="572"/>
                      <a:pt x="596" y="441"/>
                    </a:cubicBezTo>
                    <a:cubicBezTo>
                      <a:pt x="762" y="322"/>
                      <a:pt x="953" y="203"/>
                      <a:pt x="1072" y="37"/>
                    </a:cubicBezTo>
                    <a:cubicBezTo>
                      <a:pt x="1084" y="25"/>
                      <a:pt x="1072" y="1"/>
                      <a:pt x="106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3"/>
              <p:cNvSpPr/>
              <p:nvPr/>
            </p:nvSpPr>
            <p:spPr>
              <a:xfrm>
                <a:off x="3341300" y="2413075"/>
                <a:ext cx="29550" cy="21075"/>
              </a:xfrm>
              <a:custGeom>
                <a:avLst/>
                <a:gdLst/>
                <a:ahLst/>
                <a:cxnLst/>
                <a:rect l="l" t="t" r="r" b="b"/>
                <a:pathLst>
                  <a:path w="1182" h="843" extrusionOk="0">
                    <a:moveTo>
                      <a:pt x="1139" y="0"/>
                    </a:moveTo>
                    <a:cubicBezTo>
                      <a:pt x="1132" y="0"/>
                      <a:pt x="1124" y="2"/>
                      <a:pt x="1115" y="6"/>
                    </a:cubicBezTo>
                    <a:cubicBezTo>
                      <a:pt x="901" y="90"/>
                      <a:pt x="710" y="268"/>
                      <a:pt x="531" y="387"/>
                    </a:cubicBezTo>
                    <a:cubicBezTo>
                      <a:pt x="353" y="507"/>
                      <a:pt x="174" y="626"/>
                      <a:pt x="31" y="792"/>
                    </a:cubicBezTo>
                    <a:cubicBezTo>
                      <a:pt x="1" y="813"/>
                      <a:pt x="23" y="842"/>
                      <a:pt x="45" y="842"/>
                    </a:cubicBezTo>
                    <a:cubicBezTo>
                      <a:pt x="48" y="842"/>
                      <a:pt x="52" y="842"/>
                      <a:pt x="55" y="840"/>
                    </a:cubicBezTo>
                    <a:cubicBezTo>
                      <a:pt x="270" y="721"/>
                      <a:pt x="460" y="578"/>
                      <a:pt x="651" y="447"/>
                    </a:cubicBezTo>
                    <a:cubicBezTo>
                      <a:pt x="817" y="328"/>
                      <a:pt x="1020" y="209"/>
                      <a:pt x="1162" y="66"/>
                    </a:cubicBezTo>
                    <a:cubicBezTo>
                      <a:pt x="1182" y="37"/>
                      <a:pt x="1170" y="0"/>
                      <a:pt x="113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3"/>
              <p:cNvSpPr/>
              <p:nvPr/>
            </p:nvSpPr>
            <p:spPr>
              <a:xfrm>
                <a:off x="3335675" y="2401800"/>
                <a:ext cx="33500" cy="22550"/>
              </a:xfrm>
              <a:custGeom>
                <a:avLst/>
                <a:gdLst/>
                <a:ahLst/>
                <a:cxnLst/>
                <a:rect l="l" t="t" r="r" b="b"/>
                <a:pathLst>
                  <a:path w="1340" h="902" extrusionOk="0">
                    <a:moveTo>
                      <a:pt x="1331" y="0"/>
                    </a:moveTo>
                    <a:cubicBezTo>
                      <a:pt x="1328" y="0"/>
                      <a:pt x="1323" y="2"/>
                      <a:pt x="1316" y="5"/>
                    </a:cubicBezTo>
                    <a:cubicBezTo>
                      <a:pt x="1078" y="100"/>
                      <a:pt x="864" y="279"/>
                      <a:pt x="637" y="410"/>
                    </a:cubicBezTo>
                    <a:cubicBezTo>
                      <a:pt x="411" y="541"/>
                      <a:pt x="209" y="696"/>
                      <a:pt x="30" y="850"/>
                    </a:cubicBezTo>
                    <a:cubicBezTo>
                      <a:pt x="1" y="880"/>
                      <a:pt x="20" y="901"/>
                      <a:pt x="41" y="901"/>
                    </a:cubicBezTo>
                    <a:cubicBezTo>
                      <a:pt x="45" y="901"/>
                      <a:pt x="50" y="900"/>
                      <a:pt x="54" y="898"/>
                    </a:cubicBezTo>
                    <a:cubicBezTo>
                      <a:pt x="292" y="731"/>
                      <a:pt x="530" y="600"/>
                      <a:pt x="768" y="457"/>
                    </a:cubicBezTo>
                    <a:cubicBezTo>
                      <a:pt x="959" y="338"/>
                      <a:pt x="1197" y="219"/>
                      <a:pt x="1340" y="17"/>
                    </a:cubicBezTo>
                    <a:cubicBezTo>
                      <a:pt x="1340" y="9"/>
                      <a:pt x="1340" y="0"/>
                      <a:pt x="133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3"/>
              <p:cNvSpPr/>
              <p:nvPr/>
            </p:nvSpPr>
            <p:spPr>
              <a:xfrm>
                <a:off x="3330250" y="2389200"/>
                <a:ext cx="39150" cy="24750"/>
              </a:xfrm>
              <a:custGeom>
                <a:avLst/>
                <a:gdLst/>
                <a:ahLst/>
                <a:cxnLst/>
                <a:rect l="l" t="t" r="r" b="b"/>
                <a:pathLst>
                  <a:path w="1566" h="990" extrusionOk="0">
                    <a:moveTo>
                      <a:pt x="1553" y="1"/>
                    </a:moveTo>
                    <a:cubicBezTo>
                      <a:pt x="1551" y="1"/>
                      <a:pt x="1548" y="3"/>
                      <a:pt x="1545" y="9"/>
                    </a:cubicBezTo>
                    <a:cubicBezTo>
                      <a:pt x="1259" y="104"/>
                      <a:pt x="1009" y="283"/>
                      <a:pt x="747" y="438"/>
                    </a:cubicBezTo>
                    <a:cubicBezTo>
                      <a:pt x="497" y="604"/>
                      <a:pt x="247" y="747"/>
                      <a:pt x="9" y="950"/>
                    </a:cubicBezTo>
                    <a:cubicBezTo>
                      <a:pt x="0" y="976"/>
                      <a:pt x="5" y="990"/>
                      <a:pt x="12" y="990"/>
                    </a:cubicBezTo>
                    <a:cubicBezTo>
                      <a:pt x="15" y="990"/>
                      <a:pt x="18" y="988"/>
                      <a:pt x="21" y="985"/>
                    </a:cubicBezTo>
                    <a:cubicBezTo>
                      <a:pt x="307" y="842"/>
                      <a:pt x="569" y="664"/>
                      <a:pt x="842" y="497"/>
                    </a:cubicBezTo>
                    <a:cubicBezTo>
                      <a:pt x="1081" y="342"/>
                      <a:pt x="1343" y="223"/>
                      <a:pt x="1557" y="33"/>
                    </a:cubicBezTo>
                    <a:cubicBezTo>
                      <a:pt x="1566" y="24"/>
                      <a:pt x="1561" y="1"/>
                      <a:pt x="155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3"/>
              <p:cNvSpPr/>
              <p:nvPr/>
            </p:nvSpPr>
            <p:spPr>
              <a:xfrm>
                <a:off x="3069725" y="2603725"/>
                <a:ext cx="159550" cy="119675"/>
              </a:xfrm>
              <a:custGeom>
                <a:avLst/>
                <a:gdLst/>
                <a:ahLst/>
                <a:cxnLst/>
                <a:rect l="l" t="t" r="r" b="b"/>
                <a:pathLst>
                  <a:path w="6382" h="4787" extrusionOk="0">
                    <a:moveTo>
                      <a:pt x="1798" y="0"/>
                    </a:moveTo>
                    <a:cubicBezTo>
                      <a:pt x="1072" y="870"/>
                      <a:pt x="0" y="2941"/>
                      <a:pt x="0" y="2941"/>
                    </a:cubicBezTo>
                    <a:lnTo>
                      <a:pt x="6382" y="4787"/>
                    </a:lnTo>
                    <a:lnTo>
                      <a:pt x="1798"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3"/>
              <p:cNvSpPr/>
              <p:nvPr/>
            </p:nvSpPr>
            <p:spPr>
              <a:xfrm>
                <a:off x="3062875" y="2596875"/>
                <a:ext cx="180400" cy="135175"/>
              </a:xfrm>
              <a:custGeom>
                <a:avLst/>
                <a:gdLst/>
                <a:ahLst/>
                <a:cxnLst/>
                <a:rect l="l" t="t" r="r" b="b"/>
                <a:pathLst>
                  <a:path w="7216" h="5407" extrusionOk="0">
                    <a:moveTo>
                      <a:pt x="2084" y="536"/>
                    </a:moveTo>
                    <a:lnTo>
                      <a:pt x="6084" y="4715"/>
                    </a:lnTo>
                    <a:lnTo>
                      <a:pt x="6084" y="4715"/>
                    </a:lnTo>
                    <a:lnTo>
                      <a:pt x="512" y="3108"/>
                    </a:lnTo>
                    <a:cubicBezTo>
                      <a:pt x="774" y="2620"/>
                      <a:pt x="1501" y="1286"/>
                      <a:pt x="2084" y="536"/>
                    </a:cubicBezTo>
                    <a:close/>
                    <a:moveTo>
                      <a:pt x="2060" y="1"/>
                    </a:moveTo>
                    <a:lnTo>
                      <a:pt x="1941" y="155"/>
                    </a:lnTo>
                    <a:cubicBezTo>
                      <a:pt x="1191" y="1048"/>
                      <a:pt x="155" y="3037"/>
                      <a:pt x="107" y="3132"/>
                    </a:cubicBezTo>
                    <a:lnTo>
                      <a:pt x="0" y="3322"/>
                    </a:lnTo>
                    <a:lnTo>
                      <a:pt x="7216" y="5406"/>
                    </a:lnTo>
                    <a:lnTo>
                      <a:pt x="2060"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3"/>
              <p:cNvSpPr/>
              <p:nvPr/>
            </p:nvSpPr>
            <p:spPr>
              <a:xfrm>
                <a:off x="3205150" y="2701050"/>
                <a:ext cx="5075" cy="12950"/>
              </a:xfrm>
              <a:custGeom>
                <a:avLst/>
                <a:gdLst/>
                <a:ahLst/>
                <a:cxnLst/>
                <a:rect l="l" t="t" r="r" b="b"/>
                <a:pathLst>
                  <a:path w="203" h="518" extrusionOk="0">
                    <a:moveTo>
                      <a:pt x="155" y="1"/>
                    </a:moveTo>
                    <a:cubicBezTo>
                      <a:pt x="96" y="60"/>
                      <a:pt x="84" y="156"/>
                      <a:pt x="60" y="227"/>
                    </a:cubicBezTo>
                    <a:cubicBezTo>
                      <a:pt x="24" y="310"/>
                      <a:pt x="12" y="406"/>
                      <a:pt x="1" y="489"/>
                    </a:cubicBezTo>
                    <a:cubicBezTo>
                      <a:pt x="9" y="506"/>
                      <a:pt x="24" y="517"/>
                      <a:pt x="32" y="517"/>
                    </a:cubicBezTo>
                    <a:cubicBezTo>
                      <a:pt x="35" y="517"/>
                      <a:pt x="36" y="516"/>
                      <a:pt x="36" y="513"/>
                    </a:cubicBezTo>
                    <a:cubicBezTo>
                      <a:pt x="72" y="418"/>
                      <a:pt x="120" y="346"/>
                      <a:pt x="143" y="251"/>
                    </a:cubicBezTo>
                    <a:cubicBezTo>
                      <a:pt x="179" y="179"/>
                      <a:pt x="203" y="108"/>
                      <a:pt x="191" y="13"/>
                    </a:cubicBezTo>
                    <a:cubicBezTo>
                      <a:pt x="191" y="1"/>
                      <a:pt x="179" y="1"/>
                      <a:pt x="15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3"/>
              <p:cNvSpPr/>
              <p:nvPr/>
            </p:nvSpPr>
            <p:spPr>
              <a:xfrm>
                <a:off x="3198600" y="2694575"/>
                <a:ext cx="5075" cy="11875"/>
              </a:xfrm>
              <a:custGeom>
                <a:avLst/>
                <a:gdLst/>
                <a:ahLst/>
                <a:cxnLst/>
                <a:rect l="l" t="t" r="r" b="b"/>
                <a:pathLst>
                  <a:path w="203" h="475" extrusionOk="0">
                    <a:moveTo>
                      <a:pt x="172" y="1"/>
                    </a:moveTo>
                    <a:cubicBezTo>
                      <a:pt x="167" y="1"/>
                      <a:pt x="161" y="4"/>
                      <a:pt x="155" y="10"/>
                    </a:cubicBezTo>
                    <a:cubicBezTo>
                      <a:pt x="108" y="69"/>
                      <a:pt x="96" y="153"/>
                      <a:pt x="60" y="212"/>
                    </a:cubicBezTo>
                    <a:cubicBezTo>
                      <a:pt x="36" y="307"/>
                      <a:pt x="1" y="379"/>
                      <a:pt x="1" y="462"/>
                    </a:cubicBezTo>
                    <a:lnTo>
                      <a:pt x="48" y="474"/>
                    </a:lnTo>
                    <a:cubicBezTo>
                      <a:pt x="96" y="391"/>
                      <a:pt x="120" y="307"/>
                      <a:pt x="155" y="236"/>
                    </a:cubicBezTo>
                    <a:cubicBezTo>
                      <a:pt x="167" y="153"/>
                      <a:pt x="203" y="81"/>
                      <a:pt x="179" y="10"/>
                    </a:cubicBezTo>
                    <a:cubicBezTo>
                      <a:pt x="179" y="4"/>
                      <a:pt x="176" y="1"/>
                      <a:pt x="17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3"/>
              <p:cNvSpPr/>
              <p:nvPr/>
            </p:nvSpPr>
            <p:spPr>
              <a:xfrm>
                <a:off x="3190875" y="2688725"/>
                <a:ext cx="7150" cy="14925"/>
              </a:xfrm>
              <a:custGeom>
                <a:avLst/>
                <a:gdLst/>
                <a:ahLst/>
                <a:cxnLst/>
                <a:rect l="l" t="t" r="r" b="b"/>
                <a:pathLst>
                  <a:path w="286" h="597" extrusionOk="0">
                    <a:moveTo>
                      <a:pt x="251" y="1"/>
                    </a:moveTo>
                    <a:cubicBezTo>
                      <a:pt x="246" y="1"/>
                      <a:pt x="242" y="2"/>
                      <a:pt x="238" y="6"/>
                    </a:cubicBezTo>
                    <a:cubicBezTo>
                      <a:pt x="167" y="53"/>
                      <a:pt x="131" y="149"/>
                      <a:pt x="95" y="244"/>
                    </a:cubicBezTo>
                    <a:cubicBezTo>
                      <a:pt x="48" y="351"/>
                      <a:pt x="0" y="446"/>
                      <a:pt x="0" y="565"/>
                    </a:cubicBezTo>
                    <a:cubicBezTo>
                      <a:pt x="8" y="588"/>
                      <a:pt x="25" y="596"/>
                      <a:pt x="39" y="596"/>
                    </a:cubicBezTo>
                    <a:cubicBezTo>
                      <a:pt x="48" y="596"/>
                      <a:pt x="55" y="593"/>
                      <a:pt x="60" y="589"/>
                    </a:cubicBezTo>
                    <a:cubicBezTo>
                      <a:pt x="107" y="494"/>
                      <a:pt x="155" y="410"/>
                      <a:pt x="179" y="303"/>
                    </a:cubicBezTo>
                    <a:cubicBezTo>
                      <a:pt x="214" y="208"/>
                      <a:pt x="286" y="113"/>
                      <a:pt x="274" y="18"/>
                    </a:cubicBezTo>
                    <a:cubicBezTo>
                      <a:pt x="274" y="9"/>
                      <a:pt x="262" y="1"/>
                      <a:pt x="25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3"/>
              <p:cNvSpPr/>
              <p:nvPr/>
            </p:nvSpPr>
            <p:spPr>
              <a:xfrm>
                <a:off x="3184325" y="2681575"/>
                <a:ext cx="7750" cy="16525"/>
              </a:xfrm>
              <a:custGeom>
                <a:avLst/>
                <a:gdLst/>
                <a:ahLst/>
                <a:cxnLst/>
                <a:rect l="l" t="t" r="r" b="b"/>
                <a:pathLst>
                  <a:path w="310" h="661" extrusionOk="0">
                    <a:moveTo>
                      <a:pt x="292" y="1"/>
                    </a:moveTo>
                    <a:cubicBezTo>
                      <a:pt x="287" y="1"/>
                      <a:pt x="281" y="2"/>
                      <a:pt x="274" y="6"/>
                    </a:cubicBezTo>
                    <a:cubicBezTo>
                      <a:pt x="143" y="173"/>
                      <a:pt x="60" y="411"/>
                      <a:pt x="0" y="613"/>
                    </a:cubicBezTo>
                    <a:cubicBezTo>
                      <a:pt x="0" y="645"/>
                      <a:pt x="16" y="661"/>
                      <a:pt x="34" y="661"/>
                    </a:cubicBezTo>
                    <a:cubicBezTo>
                      <a:pt x="42" y="661"/>
                      <a:pt x="52" y="657"/>
                      <a:pt x="60" y="649"/>
                    </a:cubicBezTo>
                    <a:cubicBezTo>
                      <a:pt x="155" y="470"/>
                      <a:pt x="274" y="232"/>
                      <a:pt x="310" y="18"/>
                    </a:cubicBezTo>
                    <a:cubicBezTo>
                      <a:pt x="310" y="9"/>
                      <a:pt x="304" y="1"/>
                      <a:pt x="29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3"/>
              <p:cNvSpPr/>
              <p:nvPr/>
            </p:nvSpPr>
            <p:spPr>
              <a:xfrm>
                <a:off x="3177175" y="2674500"/>
                <a:ext cx="10150" cy="18375"/>
              </a:xfrm>
              <a:custGeom>
                <a:avLst/>
                <a:gdLst/>
                <a:ahLst/>
                <a:cxnLst/>
                <a:rect l="l" t="t" r="r" b="b"/>
                <a:pathLst>
                  <a:path w="406" h="735" extrusionOk="0">
                    <a:moveTo>
                      <a:pt x="375" y="1"/>
                    </a:moveTo>
                    <a:cubicBezTo>
                      <a:pt x="373" y="1"/>
                      <a:pt x="371" y="1"/>
                      <a:pt x="369" y="3"/>
                    </a:cubicBezTo>
                    <a:cubicBezTo>
                      <a:pt x="262" y="86"/>
                      <a:pt x="227" y="217"/>
                      <a:pt x="167" y="325"/>
                    </a:cubicBezTo>
                    <a:cubicBezTo>
                      <a:pt x="107" y="444"/>
                      <a:pt x="24" y="575"/>
                      <a:pt x="0" y="706"/>
                    </a:cubicBezTo>
                    <a:cubicBezTo>
                      <a:pt x="0" y="725"/>
                      <a:pt x="4" y="734"/>
                      <a:pt x="9" y="734"/>
                    </a:cubicBezTo>
                    <a:cubicBezTo>
                      <a:pt x="13" y="734"/>
                      <a:pt x="19" y="728"/>
                      <a:pt x="24" y="718"/>
                    </a:cubicBezTo>
                    <a:cubicBezTo>
                      <a:pt x="119" y="622"/>
                      <a:pt x="167" y="479"/>
                      <a:pt x="238" y="360"/>
                    </a:cubicBezTo>
                    <a:cubicBezTo>
                      <a:pt x="298" y="265"/>
                      <a:pt x="381" y="158"/>
                      <a:pt x="405" y="39"/>
                    </a:cubicBezTo>
                    <a:cubicBezTo>
                      <a:pt x="405" y="29"/>
                      <a:pt x="388" y="1"/>
                      <a:pt x="37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3"/>
              <p:cNvSpPr/>
              <p:nvPr/>
            </p:nvSpPr>
            <p:spPr>
              <a:xfrm>
                <a:off x="3169025" y="2669800"/>
                <a:ext cx="10250" cy="18450"/>
              </a:xfrm>
              <a:custGeom>
                <a:avLst/>
                <a:gdLst/>
                <a:ahLst/>
                <a:cxnLst/>
                <a:rect l="l" t="t" r="r" b="b"/>
                <a:pathLst>
                  <a:path w="410" h="738" extrusionOk="0">
                    <a:moveTo>
                      <a:pt x="398" y="1"/>
                    </a:moveTo>
                    <a:cubicBezTo>
                      <a:pt x="314" y="108"/>
                      <a:pt x="255" y="227"/>
                      <a:pt x="195" y="346"/>
                    </a:cubicBezTo>
                    <a:cubicBezTo>
                      <a:pt x="136" y="465"/>
                      <a:pt x="52" y="584"/>
                      <a:pt x="17" y="715"/>
                    </a:cubicBezTo>
                    <a:cubicBezTo>
                      <a:pt x="0" y="723"/>
                      <a:pt x="7" y="737"/>
                      <a:pt x="16" y="737"/>
                    </a:cubicBezTo>
                    <a:cubicBezTo>
                      <a:pt x="20" y="737"/>
                      <a:pt x="25" y="734"/>
                      <a:pt x="29" y="727"/>
                    </a:cubicBezTo>
                    <a:cubicBezTo>
                      <a:pt x="195" y="536"/>
                      <a:pt x="350" y="263"/>
                      <a:pt x="410" y="13"/>
                    </a:cubicBezTo>
                    <a:cubicBezTo>
                      <a:pt x="410" y="1"/>
                      <a:pt x="398" y="1"/>
                      <a:pt x="39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3"/>
              <p:cNvSpPr/>
              <p:nvPr/>
            </p:nvSpPr>
            <p:spPr>
              <a:xfrm>
                <a:off x="3161200" y="2661875"/>
                <a:ext cx="13250" cy="22550"/>
              </a:xfrm>
              <a:custGeom>
                <a:avLst/>
                <a:gdLst/>
                <a:ahLst/>
                <a:cxnLst/>
                <a:rect l="l" t="t" r="r" b="b"/>
                <a:pathLst>
                  <a:path w="530" h="902" extrusionOk="0">
                    <a:moveTo>
                      <a:pt x="501" y="0"/>
                    </a:moveTo>
                    <a:cubicBezTo>
                      <a:pt x="496" y="0"/>
                      <a:pt x="490" y="2"/>
                      <a:pt x="485" y="8"/>
                    </a:cubicBezTo>
                    <a:cubicBezTo>
                      <a:pt x="365" y="80"/>
                      <a:pt x="294" y="234"/>
                      <a:pt x="235" y="353"/>
                    </a:cubicBezTo>
                    <a:cubicBezTo>
                      <a:pt x="163" y="508"/>
                      <a:pt x="68" y="687"/>
                      <a:pt x="8" y="865"/>
                    </a:cubicBezTo>
                    <a:cubicBezTo>
                      <a:pt x="1" y="888"/>
                      <a:pt x="18" y="902"/>
                      <a:pt x="34" y="902"/>
                    </a:cubicBezTo>
                    <a:cubicBezTo>
                      <a:pt x="43" y="902"/>
                      <a:pt x="52" y="898"/>
                      <a:pt x="56" y="889"/>
                    </a:cubicBezTo>
                    <a:cubicBezTo>
                      <a:pt x="163" y="734"/>
                      <a:pt x="223" y="568"/>
                      <a:pt x="294" y="425"/>
                    </a:cubicBezTo>
                    <a:cubicBezTo>
                      <a:pt x="354" y="294"/>
                      <a:pt x="449" y="175"/>
                      <a:pt x="520" y="32"/>
                    </a:cubicBezTo>
                    <a:cubicBezTo>
                      <a:pt x="529" y="23"/>
                      <a:pt x="518" y="0"/>
                      <a:pt x="50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3"/>
              <p:cNvSpPr/>
              <p:nvPr/>
            </p:nvSpPr>
            <p:spPr>
              <a:xfrm>
                <a:off x="3152475" y="2652900"/>
                <a:ext cx="15500" cy="27175"/>
              </a:xfrm>
              <a:custGeom>
                <a:avLst/>
                <a:gdLst/>
                <a:ahLst/>
                <a:cxnLst/>
                <a:rect l="l" t="t" r="r" b="b"/>
                <a:pathLst>
                  <a:path w="620" h="1087" extrusionOk="0">
                    <a:moveTo>
                      <a:pt x="606" y="1"/>
                    </a:moveTo>
                    <a:cubicBezTo>
                      <a:pt x="598" y="1"/>
                      <a:pt x="589" y="4"/>
                      <a:pt x="584" y="10"/>
                    </a:cubicBezTo>
                    <a:cubicBezTo>
                      <a:pt x="512" y="200"/>
                      <a:pt x="345" y="379"/>
                      <a:pt x="226" y="558"/>
                    </a:cubicBezTo>
                    <a:cubicBezTo>
                      <a:pt x="143" y="724"/>
                      <a:pt x="48" y="891"/>
                      <a:pt x="0" y="1070"/>
                    </a:cubicBezTo>
                    <a:cubicBezTo>
                      <a:pt x="0" y="1078"/>
                      <a:pt x="18" y="1086"/>
                      <a:pt x="33" y="1086"/>
                    </a:cubicBezTo>
                    <a:cubicBezTo>
                      <a:pt x="39" y="1086"/>
                      <a:pt x="44" y="1085"/>
                      <a:pt x="48" y="1081"/>
                    </a:cubicBezTo>
                    <a:cubicBezTo>
                      <a:pt x="179" y="891"/>
                      <a:pt x="274" y="677"/>
                      <a:pt x="393" y="486"/>
                    </a:cubicBezTo>
                    <a:cubicBezTo>
                      <a:pt x="476" y="331"/>
                      <a:pt x="619" y="200"/>
                      <a:pt x="619" y="10"/>
                    </a:cubicBezTo>
                    <a:cubicBezTo>
                      <a:pt x="619" y="4"/>
                      <a:pt x="613" y="1"/>
                      <a:pt x="60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3"/>
              <p:cNvSpPr/>
              <p:nvPr/>
            </p:nvSpPr>
            <p:spPr>
              <a:xfrm>
                <a:off x="3144425" y="2647350"/>
                <a:ext cx="15200" cy="27475"/>
              </a:xfrm>
              <a:custGeom>
                <a:avLst/>
                <a:gdLst/>
                <a:ahLst/>
                <a:cxnLst/>
                <a:rect l="l" t="t" r="r" b="b"/>
                <a:pathLst>
                  <a:path w="608" h="1099" extrusionOk="0">
                    <a:moveTo>
                      <a:pt x="590" y="1"/>
                    </a:moveTo>
                    <a:cubicBezTo>
                      <a:pt x="585" y="1"/>
                      <a:pt x="579" y="2"/>
                      <a:pt x="572" y="6"/>
                    </a:cubicBezTo>
                    <a:cubicBezTo>
                      <a:pt x="441" y="160"/>
                      <a:pt x="358" y="339"/>
                      <a:pt x="251" y="518"/>
                    </a:cubicBezTo>
                    <a:cubicBezTo>
                      <a:pt x="155" y="696"/>
                      <a:pt x="60" y="863"/>
                      <a:pt x="1" y="1065"/>
                    </a:cubicBezTo>
                    <a:cubicBezTo>
                      <a:pt x="1" y="1082"/>
                      <a:pt x="7" y="1099"/>
                      <a:pt x="14" y="1099"/>
                    </a:cubicBezTo>
                    <a:cubicBezTo>
                      <a:pt x="17" y="1099"/>
                      <a:pt x="21" y="1096"/>
                      <a:pt x="24" y="1089"/>
                    </a:cubicBezTo>
                    <a:cubicBezTo>
                      <a:pt x="167" y="946"/>
                      <a:pt x="239" y="756"/>
                      <a:pt x="346" y="577"/>
                    </a:cubicBezTo>
                    <a:cubicBezTo>
                      <a:pt x="429" y="399"/>
                      <a:pt x="548" y="220"/>
                      <a:pt x="608" y="18"/>
                    </a:cubicBezTo>
                    <a:cubicBezTo>
                      <a:pt x="608" y="9"/>
                      <a:pt x="602" y="1"/>
                      <a:pt x="59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3"/>
              <p:cNvSpPr/>
              <p:nvPr/>
            </p:nvSpPr>
            <p:spPr>
              <a:xfrm>
                <a:off x="3135725" y="2638425"/>
                <a:ext cx="14675" cy="26975"/>
              </a:xfrm>
              <a:custGeom>
                <a:avLst/>
                <a:gdLst/>
                <a:ahLst/>
                <a:cxnLst/>
                <a:rect l="l" t="t" r="r" b="b"/>
                <a:pathLst>
                  <a:path w="587" h="1079" extrusionOk="0">
                    <a:moveTo>
                      <a:pt x="569" y="1"/>
                    </a:moveTo>
                    <a:cubicBezTo>
                      <a:pt x="564" y="1"/>
                      <a:pt x="558" y="2"/>
                      <a:pt x="551" y="5"/>
                    </a:cubicBezTo>
                    <a:cubicBezTo>
                      <a:pt x="313" y="279"/>
                      <a:pt x="75" y="696"/>
                      <a:pt x="15" y="1053"/>
                    </a:cubicBezTo>
                    <a:cubicBezTo>
                      <a:pt x="1" y="1068"/>
                      <a:pt x="13" y="1078"/>
                      <a:pt x="28" y="1078"/>
                    </a:cubicBezTo>
                    <a:cubicBezTo>
                      <a:pt x="37" y="1078"/>
                      <a:pt x="46" y="1074"/>
                      <a:pt x="51" y="1065"/>
                    </a:cubicBezTo>
                    <a:cubicBezTo>
                      <a:pt x="158" y="887"/>
                      <a:pt x="230" y="708"/>
                      <a:pt x="337" y="529"/>
                    </a:cubicBezTo>
                    <a:cubicBezTo>
                      <a:pt x="420" y="363"/>
                      <a:pt x="527" y="196"/>
                      <a:pt x="587" y="17"/>
                    </a:cubicBezTo>
                    <a:cubicBezTo>
                      <a:pt x="587" y="9"/>
                      <a:pt x="581" y="1"/>
                      <a:pt x="56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3"/>
              <p:cNvSpPr/>
              <p:nvPr/>
            </p:nvSpPr>
            <p:spPr>
              <a:xfrm>
                <a:off x="3125375" y="2632475"/>
                <a:ext cx="16400" cy="28975"/>
              </a:xfrm>
              <a:custGeom>
                <a:avLst/>
                <a:gdLst/>
                <a:ahLst/>
                <a:cxnLst/>
                <a:rect l="l" t="t" r="r" b="b"/>
                <a:pathLst>
                  <a:path w="656" h="1159" extrusionOk="0">
                    <a:moveTo>
                      <a:pt x="642" y="0"/>
                    </a:moveTo>
                    <a:cubicBezTo>
                      <a:pt x="639" y="0"/>
                      <a:pt x="635" y="2"/>
                      <a:pt x="632" y="5"/>
                    </a:cubicBezTo>
                    <a:cubicBezTo>
                      <a:pt x="477" y="148"/>
                      <a:pt x="405" y="351"/>
                      <a:pt x="298" y="529"/>
                    </a:cubicBezTo>
                    <a:cubicBezTo>
                      <a:pt x="191" y="720"/>
                      <a:pt x="72" y="910"/>
                      <a:pt x="1" y="1125"/>
                    </a:cubicBezTo>
                    <a:cubicBezTo>
                      <a:pt x="1" y="1141"/>
                      <a:pt x="18" y="1158"/>
                      <a:pt x="33" y="1158"/>
                    </a:cubicBezTo>
                    <a:cubicBezTo>
                      <a:pt x="39" y="1158"/>
                      <a:pt x="45" y="1155"/>
                      <a:pt x="48" y="1148"/>
                    </a:cubicBezTo>
                    <a:cubicBezTo>
                      <a:pt x="191" y="994"/>
                      <a:pt x="298" y="779"/>
                      <a:pt x="405" y="589"/>
                    </a:cubicBezTo>
                    <a:cubicBezTo>
                      <a:pt x="489" y="410"/>
                      <a:pt x="608" y="220"/>
                      <a:pt x="655" y="17"/>
                    </a:cubicBezTo>
                    <a:cubicBezTo>
                      <a:pt x="655" y="9"/>
                      <a:pt x="650" y="0"/>
                      <a:pt x="64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3"/>
              <p:cNvSpPr/>
              <p:nvPr/>
            </p:nvSpPr>
            <p:spPr>
              <a:xfrm>
                <a:off x="3117475" y="2623425"/>
                <a:ext cx="17750" cy="30750"/>
              </a:xfrm>
              <a:custGeom>
                <a:avLst/>
                <a:gdLst/>
                <a:ahLst/>
                <a:cxnLst/>
                <a:rect l="l" t="t" r="r" b="b"/>
                <a:pathLst>
                  <a:path w="710" h="1230" extrusionOk="0">
                    <a:moveTo>
                      <a:pt x="673" y="0"/>
                    </a:moveTo>
                    <a:cubicBezTo>
                      <a:pt x="665" y="0"/>
                      <a:pt x="657" y="3"/>
                      <a:pt x="650" y="10"/>
                    </a:cubicBezTo>
                    <a:cubicBezTo>
                      <a:pt x="495" y="177"/>
                      <a:pt x="412" y="403"/>
                      <a:pt x="305" y="594"/>
                    </a:cubicBezTo>
                    <a:cubicBezTo>
                      <a:pt x="198" y="784"/>
                      <a:pt x="79" y="975"/>
                      <a:pt x="7" y="1201"/>
                    </a:cubicBezTo>
                    <a:cubicBezTo>
                      <a:pt x="1" y="1220"/>
                      <a:pt x="8" y="1229"/>
                      <a:pt x="21" y="1229"/>
                    </a:cubicBezTo>
                    <a:cubicBezTo>
                      <a:pt x="31" y="1229"/>
                      <a:pt x="44" y="1223"/>
                      <a:pt x="55" y="1213"/>
                    </a:cubicBezTo>
                    <a:cubicBezTo>
                      <a:pt x="186" y="1022"/>
                      <a:pt x="305" y="820"/>
                      <a:pt x="424" y="605"/>
                    </a:cubicBezTo>
                    <a:cubicBezTo>
                      <a:pt x="531" y="427"/>
                      <a:pt x="662" y="236"/>
                      <a:pt x="710" y="34"/>
                    </a:cubicBezTo>
                    <a:cubicBezTo>
                      <a:pt x="710" y="17"/>
                      <a:pt x="692" y="0"/>
                      <a:pt x="67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3"/>
              <p:cNvSpPr/>
              <p:nvPr/>
            </p:nvSpPr>
            <p:spPr>
              <a:xfrm>
                <a:off x="3108000" y="2613425"/>
                <a:ext cx="20675" cy="34200"/>
              </a:xfrm>
              <a:custGeom>
                <a:avLst/>
                <a:gdLst/>
                <a:ahLst/>
                <a:cxnLst/>
                <a:rect l="l" t="t" r="r" b="b"/>
                <a:pathLst>
                  <a:path w="827" h="1368" extrusionOk="0">
                    <a:moveTo>
                      <a:pt x="812" y="1"/>
                    </a:moveTo>
                    <a:cubicBezTo>
                      <a:pt x="809" y="1"/>
                      <a:pt x="806" y="2"/>
                      <a:pt x="803" y="5"/>
                    </a:cubicBezTo>
                    <a:cubicBezTo>
                      <a:pt x="624" y="208"/>
                      <a:pt x="505" y="458"/>
                      <a:pt x="374" y="684"/>
                    </a:cubicBezTo>
                    <a:cubicBezTo>
                      <a:pt x="231" y="898"/>
                      <a:pt x="100" y="1113"/>
                      <a:pt x="17" y="1351"/>
                    </a:cubicBezTo>
                    <a:cubicBezTo>
                      <a:pt x="0" y="1359"/>
                      <a:pt x="19" y="1368"/>
                      <a:pt x="36" y="1368"/>
                    </a:cubicBezTo>
                    <a:cubicBezTo>
                      <a:pt x="43" y="1368"/>
                      <a:pt x="49" y="1366"/>
                      <a:pt x="53" y="1363"/>
                    </a:cubicBezTo>
                    <a:cubicBezTo>
                      <a:pt x="196" y="1125"/>
                      <a:pt x="338" y="922"/>
                      <a:pt x="493" y="696"/>
                    </a:cubicBezTo>
                    <a:cubicBezTo>
                      <a:pt x="624" y="482"/>
                      <a:pt x="791" y="279"/>
                      <a:pt x="827" y="29"/>
                    </a:cubicBezTo>
                    <a:cubicBezTo>
                      <a:pt x="827" y="12"/>
                      <a:pt x="820" y="1"/>
                      <a:pt x="8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3"/>
              <p:cNvSpPr/>
              <p:nvPr/>
            </p:nvSpPr>
            <p:spPr>
              <a:xfrm>
                <a:off x="3098400" y="2602400"/>
                <a:ext cx="25725" cy="38725"/>
              </a:xfrm>
              <a:custGeom>
                <a:avLst/>
                <a:gdLst/>
                <a:ahLst/>
                <a:cxnLst/>
                <a:rect l="l" t="t" r="r" b="b"/>
                <a:pathLst>
                  <a:path w="1029" h="1549" extrusionOk="0">
                    <a:moveTo>
                      <a:pt x="1009" y="1"/>
                    </a:moveTo>
                    <a:cubicBezTo>
                      <a:pt x="1004" y="1"/>
                      <a:pt x="1000" y="2"/>
                      <a:pt x="996" y="6"/>
                    </a:cubicBezTo>
                    <a:cubicBezTo>
                      <a:pt x="782" y="208"/>
                      <a:pt x="615" y="494"/>
                      <a:pt x="461" y="732"/>
                    </a:cubicBezTo>
                    <a:cubicBezTo>
                      <a:pt x="294" y="982"/>
                      <a:pt x="127" y="1232"/>
                      <a:pt x="8" y="1518"/>
                    </a:cubicBezTo>
                    <a:cubicBezTo>
                      <a:pt x="1" y="1541"/>
                      <a:pt x="7" y="1549"/>
                      <a:pt x="19" y="1549"/>
                    </a:cubicBezTo>
                    <a:cubicBezTo>
                      <a:pt x="26" y="1549"/>
                      <a:pt x="35" y="1546"/>
                      <a:pt x="44" y="1542"/>
                    </a:cubicBezTo>
                    <a:cubicBezTo>
                      <a:pt x="222" y="1280"/>
                      <a:pt x="401" y="1006"/>
                      <a:pt x="580" y="744"/>
                    </a:cubicBezTo>
                    <a:cubicBezTo>
                      <a:pt x="734" y="506"/>
                      <a:pt x="913" y="280"/>
                      <a:pt x="1020" y="18"/>
                    </a:cubicBezTo>
                    <a:cubicBezTo>
                      <a:pt x="1029" y="9"/>
                      <a:pt x="1019" y="1"/>
                      <a:pt x="100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3"/>
              <p:cNvSpPr/>
              <p:nvPr/>
            </p:nvSpPr>
            <p:spPr>
              <a:xfrm>
                <a:off x="2989950" y="2820125"/>
                <a:ext cx="166400" cy="84550"/>
              </a:xfrm>
              <a:custGeom>
                <a:avLst/>
                <a:gdLst/>
                <a:ahLst/>
                <a:cxnLst/>
                <a:rect l="l" t="t" r="r" b="b"/>
                <a:pathLst>
                  <a:path w="6656" h="3382" extrusionOk="0">
                    <a:moveTo>
                      <a:pt x="762" y="0"/>
                    </a:moveTo>
                    <a:cubicBezTo>
                      <a:pt x="346" y="1084"/>
                      <a:pt x="0" y="3382"/>
                      <a:pt x="0" y="3382"/>
                    </a:cubicBezTo>
                    <a:lnTo>
                      <a:pt x="6656" y="3048"/>
                    </a:lnTo>
                    <a:lnTo>
                      <a:pt x="762"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3"/>
              <p:cNvSpPr/>
              <p:nvPr/>
            </p:nvSpPr>
            <p:spPr>
              <a:xfrm>
                <a:off x="2984875" y="2814175"/>
                <a:ext cx="187550" cy="94975"/>
              </a:xfrm>
              <a:custGeom>
                <a:avLst/>
                <a:gdLst/>
                <a:ahLst/>
                <a:cxnLst/>
                <a:rect l="l" t="t" r="r" b="b"/>
                <a:pathLst>
                  <a:path w="7502" h="3799" extrusionOk="0">
                    <a:moveTo>
                      <a:pt x="1049" y="488"/>
                    </a:moveTo>
                    <a:lnTo>
                      <a:pt x="6204" y="3155"/>
                    </a:lnTo>
                    <a:lnTo>
                      <a:pt x="394" y="3441"/>
                    </a:lnTo>
                    <a:cubicBezTo>
                      <a:pt x="489" y="2893"/>
                      <a:pt x="751" y="1381"/>
                      <a:pt x="1049" y="488"/>
                    </a:cubicBezTo>
                    <a:close/>
                    <a:moveTo>
                      <a:pt x="870" y="0"/>
                    </a:moveTo>
                    <a:lnTo>
                      <a:pt x="799" y="179"/>
                    </a:lnTo>
                    <a:cubicBezTo>
                      <a:pt x="382" y="1262"/>
                      <a:pt x="37" y="3501"/>
                      <a:pt x="25" y="3584"/>
                    </a:cubicBezTo>
                    <a:lnTo>
                      <a:pt x="1" y="3798"/>
                    </a:lnTo>
                    <a:lnTo>
                      <a:pt x="7502" y="3417"/>
                    </a:lnTo>
                    <a:lnTo>
                      <a:pt x="870"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3"/>
              <p:cNvSpPr/>
              <p:nvPr/>
            </p:nvSpPr>
            <p:spPr>
              <a:xfrm>
                <a:off x="3129250" y="2881575"/>
                <a:ext cx="2400" cy="13650"/>
              </a:xfrm>
              <a:custGeom>
                <a:avLst/>
                <a:gdLst/>
                <a:ahLst/>
                <a:cxnLst/>
                <a:rect l="l" t="t" r="r" b="b"/>
                <a:pathLst>
                  <a:path w="96" h="546" extrusionOk="0">
                    <a:moveTo>
                      <a:pt x="54" y="1"/>
                    </a:moveTo>
                    <a:cubicBezTo>
                      <a:pt x="45" y="1"/>
                      <a:pt x="36" y="7"/>
                      <a:pt x="36" y="19"/>
                    </a:cubicBezTo>
                    <a:cubicBezTo>
                      <a:pt x="0" y="90"/>
                      <a:pt x="12" y="174"/>
                      <a:pt x="12" y="257"/>
                    </a:cubicBezTo>
                    <a:cubicBezTo>
                      <a:pt x="12" y="340"/>
                      <a:pt x="24" y="435"/>
                      <a:pt x="36" y="519"/>
                    </a:cubicBezTo>
                    <a:cubicBezTo>
                      <a:pt x="36" y="537"/>
                      <a:pt x="48" y="546"/>
                      <a:pt x="60" y="546"/>
                    </a:cubicBezTo>
                    <a:cubicBezTo>
                      <a:pt x="72" y="546"/>
                      <a:pt x="84" y="537"/>
                      <a:pt x="84" y="519"/>
                    </a:cubicBezTo>
                    <a:cubicBezTo>
                      <a:pt x="96" y="424"/>
                      <a:pt x="96" y="328"/>
                      <a:pt x="96" y="233"/>
                    </a:cubicBezTo>
                    <a:cubicBezTo>
                      <a:pt x="96" y="162"/>
                      <a:pt x="96" y="90"/>
                      <a:pt x="72" y="19"/>
                    </a:cubicBezTo>
                    <a:cubicBezTo>
                      <a:pt x="72" y="7"/>
                      <a:pt x="63" y="1"/>
                      <a:pt x="5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3"/>
              <p:cNvSpPr/>
              <p:nvPr/>
            </p:nvSpPr>
            <p:spPr>
              <a:xfrm>
                <a:off x="3120325" y="2877125"/>
                <a:ext cx="3000" cy="12900"/>
              </a:xfrm>
              <a:custGeom>
                <a:avLst/>
                <a:gdLst/>
                <a:ahLst/>
                <a:cxnLst/>
                <a:rect l="l" t="t" r="r" b="b"/>
                <a:pathLst>
                  <a:path w="120" h="516" extrusionOk="0">
                    <a:moveTo>
                      <a:pt x="46" y="0"/>
                    </a:moveTo>
                    <a:cubicBezTo>
                      <a:pt x="39" y="0"/>
                      <a:pt x="30" y="6"/>
                      <a:pt x="24" y="18"/>
                    </a:cubicBezTo>
                    <a:cubicBezTo>
                      <a:pt x="0" y="90"/>
                      <a:pt x="12" y="173"/>
                      <a:pt x="12" y="256"/>
                    </a:cubicBezTo>
                    <a:cubicBezTo>
                      <a:pt x="12" y="340"/>
                      <a:pt x="12" y="411"/>
                      <a:pt x="36" y="506"/>
                    </a:cubicBezTo>
                    <a:cubicBezTo>
                      <a:pt x="48" y="512"/>
                      <a:pt x="60" y="515"/>
                      <a:pt x="69" y="515"/>
                    </a:cubicBezTo>
                    <a:cubicBezTo>
                      <a:pt x="78" y="515"/>
                      <a:pt x="84" y="512"/>
                      <a:pt x="84" y="506"/>
                    </a:cubicBezTo>
                    <a:cubicBezTo>
                      <a:pt x="119" y="411"/>
                      <a:pt x="119" y="328"/>
                      <a:pt x="95" y="232"/>
                    </a:cubicBezTo>
                    <a:cubicBezTo>
                      <a:pt x="95" y="161"/>
                      <a:pt x="95" y="78"/>
                      <a:pt x="60" y="18"/>
                    </a:cubicBezTo>
                    <a:cubicBezTo>
                      <a:pt x="60" y="6"/>
                      <a:pt x="54" y="0"/>
                      <a:pt x="4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3"/>
              <p:cNvSpPr/>
              <p:nvPr/>
            </p:nvSpPr>
            <p:spPr>
              <a:xfrm>
                <a:off x="3113175" y="2874150"/>
                <a:ext cx="3000" cy="15850"/>
              </a:xfrm>
              <a:custGeom>
                <a:avLst/>
                <a:gdLst/>
                <a:ahLst/>
                <a:cxnLst/>
                <a:rect l="l" t="t" r="r" b="b"/>
                <a:pathLst>
                  <a:path w="120" h="634" extrusionOk="0">
                    <a:moveTo>
                      <a:pt x="72" y="0"/>
                    </a:moveTo>
                    <a:cubicBezTo>
                      <a:pt x="66" y="0"/>
                      <a:pt x="60" y="6"/>
                      <a:pt x="60" y="18"/>
                    </a:cubicBezTo>
                    <a:cubicBezTo>
                      <a:pt x="0" y="90"/>
                      <a:pt x="0" y="209"/>
                      <a:pt x="0" y="292"/>
                    </a:cubicBezTo>
                    <a:cubicBezTo>
                      <a:pt x="0" y="399"/>
                      <a:pt x="0" y="518"/>
                      <a:pt x="12" y="625"/>
                    </a:cubicBezTo>
                    <a:cubicBezTo>
                      <a:pt x="12" y="630"/>
                      <a:pt x="21" y="633"/>
                      <a:pt x="30" y="633"/>
                    </a:cubicBezTo>
                    <a:cubicBezTo>
                      <a:pt x="44" y="633"/>
                      <a:pt x="60" y="627"/>
                      <a:pt x="60" y="613"/>
                    </a:cubicBezTo>
                    <a:cubicBezTo>
                      <a:pt x="72" y="506"/>
                      <a:pt x="72" y="399"/>
                      <a:pt x="84" y="316"/>
                    </a:cubicBezTo>
                    <a:cubicBezTo>
                      <a:pt x="84" y="221"/>
                      <a:pt x="120" y="101"/>
                      <a:pt x="84" y="18"/>
                    </a:cubicBezTo>
                    <a:cubicBezTo>
                      <a:pt x="84" y="6"/>
                      <a:pt x="78" y="0"/>
                      <a:pt x="7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3"/>
              <p:cNvSpPr/>
              <p:nvPr/>
            </p:nvSpPr>
            <p:spPr>
              <a:xfrm>
                <a:off x="3104850" y="2869300"/>
                <a:ext cx="3875" cy="17825"/>
              </a:xfrm>
              <a:custGeom>
                <a:avLst/>
                <a:gdLst/>
                <a:ahLst/>
                <a:cxnLst/>
                <a:rect l="l" t="t" r="r" b="b"/>
                <a:pathLst>
                  <a:path w="155" h="713" extrusionOk="0">
                    <a:moveTo>
                      <a:pt x="89" y="1"/>
                    </a:moveTo>
                    <a:cubicBezTo>
                      <a:pt x="80" y="1"/>
                      <a:pt x="72" y="4"/>
                      <a:pt x="72" y="10"/>
                    </a:cubicBezTo>
                    <a:cubicBezTo>
                      <a:pt x="0" y="224"/>
                      <a:pt x="0" y="474"/>
                      <a:pt x="12" y="676"/>
                    </a:cubicBezTo>
                    <a:cubicBezTo>
                      <a:pt x="20" y="700"/>
                      <a:pt x="37" y="713"/>
                      <a:pt x="49" y="713"/>
                    </a:cubicBezTo>
                    <a:cubicBezTo>
                      <a:pt x="55" y="713"/>
                      <a:pt x="60" y="709"/>
                      <a:pt x="60" y="700"/>
                    </a:cubicBezTo>
                    <a:cubicBezTo>
                      <a:pt x="107" y="486"/>
                      <a:pt x="155" y="236"/>
                      <a:pt x="107" y="10"/>
                    </a:cubicBezTo>
                    <a:cubicBezTo>
                      <a:pt x="107" y="4"/>
                      <a:pt x="98" y="1"/>
                      <a:pt x="8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3"/>
              <p:cNvSpPr/>
              <p:nvPr/>
            </p:nvSpPr>
            <p:spPr>
              <a:xfrm>
                <a:off x="3095900" y="2864050"/>
                <a:ext cx="5100" cy="20325"/>
              </a:xfrm>
              <a:custGeom>
                <a:avLst/>
                <a:gdLst/>
                <a:ahLst/>
                <a:cxnLst/>
                <a:rect l="l" t="t" r="r" b="b"/>
                <a:pathLst>
                  <a:path w="204" h="813" extrusionOk="0">
                    <a:moveTo>
                      <a:pt x="181" y="1"/>
                    </a:moveTo>
                    <a:cubicBezTo>
                      <a:pt x="171" y="1"/>
                      <a:pt x="161" y="7"/>
                      <a:pt x="156" y="17"/>
                    </a:cubicBezTo>
                    <a:cubicBezTo>
                      <a:pt x="84" y="124"/>
                      <a:pt x="60" y="267"/>
                      <a:pt x="49" y="398"/>
                    </a:cubicBezTo>
                    <a:cubicBezTo>
                      <a:pt x="37" y="529"/>
                      <a:pt x="1" y="672"/>
                      <a:pt x="37" y="803"/>
                    </a:cubicBezTo>
                    <a:cubicBezTo>
                      <a:pt x="37" y="809"/>
                      <a:pt x="43" y="812"/>
                      <a:pt x="49" y="812"/>
                    </a:cubicBezTo>
                    <a:cubicBezTo>
                      <a:pt x="54" y="812"/>
                      <a:pt x="60" y="809"/>
                      <a:pt x="60" y="803"/>
                    </a:cubicBezTo>
                    <a:cubicBezTo>
                      <a:pt x="108" y="672"/>
                      <a:pt x="120" y="541"/>
                      <a:pt x="144" y="398"/>
                    </a:cubicBezTo>
                    <a:cubicBezTo>
                      <a:pt x="156" y="279"/>
                      <a:pt x="203" y="160"/>
                      <a:pt x="203" y="29"/>
                    </a:cubicBezTo>
                    <a:cubicBezTo>
                      <a:pt x="203" y="10"/>
                      <a:pt x="192" y="1"/>
                      <a:pt x="18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3"/>
              <p:cNvSpPr/>
              <p:nvPr/>
            </p:nvSpPr>
            <p:spPr>
              <a:xfrm>
                <a:off x="3087575" y="2862250"/>
                <a:ext cx="4500" cy="20325"/>
              </a:xfrm>
              <a:custGeom>
                <a:avLst/>
                <a:gdLst/>
                <a:ahLst/>
                <a:cxnLst/>
                <a:rect l="l" t="t" r="r" b="b"/>
                <a:pathLst>
                  <a:path w="180" h="813" extrusionOk="0">
                    <a:moveTo>
                      <a:pt x="137" y="0"/>
                    </a:moveTo>
                    <a:cubicBezTo>
                      <a:pt x="134" y="0"/>
                      <a:pt x="132" y="6"/>
                      <a:pt x="132" y="18"/>
                    </a:cubicBezTo>
                    <a:cubicBezTo>
                      <a:pt x="36" y="256"/>
                      <a:pt x="1" y="554"/>
                      <a:pt x="1" y="804"/>
                    </a:cubicBezTo>
                    <a:cubicBezTo>
                      <a:pt x="1" y="810"/>
                      <a:pt x="6" y="813"/>
                      <a:pt x="12" y="813"/>
                    </a:cubicBezTo>
                    <a:cubicBezTo>
                      <a:pt x="18" y="813"/>
                      <a:pt x="24" y="810"/>
                      <a:pt x="24" y="804"/>
                    </a:cubicBezTo>
                    <a:cubicBezTo>
                      <a:pt x="120" y="566"/>
                      <a:pt x="179" y="268"/>
                      <a:pt x="143" y="18"/>
                    </a:cubicBezTo>
                    <a:cubicBezTo>
                      <a:pt x="143" y="6"/>
                      <a:pt x="140" y="0"/>
                      <a:pt x="13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3"/>
              <p:cNvSpPr/>
              <p:nvPr/>
            </p:nvSpPr>
            <p:spPr>
              <a:xfrm>
                <a:off x="3078950" y="2856175"/>
                <a:ext cx="5075" cy="25175"/>
              </a:xfrm>
              <a:custGeom>
                <a:avLst/>
                <a:gdLst/>
                <a:ahLst/>
                <a:cxnLst/>
                <a:rect l="l" t="t" r="r" b="b"/>
                <a:pathLst>
                  <a:path w="203" h="1007" extrusionOk="0">
                    <a:moveTo>
                      <a:pt x="189" y="1"/>
                    </a:moveTo>
                    <a:cubicBezTo>
                      <a:pt x="186" y="1"/>
                      <a:pt x="182" y="4"/>
                      <a:pt x="179" y="11"/>
                    </a:cubicBezTo>
                    <a:cubicBezTo>
                      <a:pt x="84" y="118"/>
                      <a:pt x="72" y="249"/>
                      <a:pt x="48" y="392"/>
                    </a:cubicBezTo>
                    <a:cubicBezTo>
                      <a:pt x="12" y="582"/>
                      <a:pt x="0" y="797"/>
                      <a:pt x="0" y="987"/>
                    </a:cubicBezTo>
                    <a:cubicBezTo>
                      <a:pt x="0" y="1001"/>
                      <a:pt x="17" y="1007"/>
                      <a:pt x="30" y="1007"/>
                    </a:cubicBezTo>
                    <a:cubicBezTo>
                      <a:pt x="40" y="1007"/>
                      <a:pt x="48" y="1004"/>
                      <a:pt x="48" y="999"/>
                    </a:cubicBezTo>
                    <a:cubicBezTo>
                      <a:pt x="84" y="844"/>
                      <a:pt x="84" y="701"/>
                      <a:pt x="119" y="547"/>
                    </a:cubicBezTo>
                    <a:cubicBezTo>
                      <a:pt x="131" y="368"/>
                      <a:pt x="179" y="213"/>
                      <a:pt x="203" y="35"/>
                    </a:cubicBezTo>
                    <a:cubicBezTo>
                      <a:pt x="203" y="18"/>
                      <a:pt x="197" y="1"/>
                      <a:pt x="18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3"/>
              <p:cNvSpPr/>
              <p:nvPr/>
            </p:nvSpPr>
            <p:spPr>
              <a:xfrm>
                <a:off x="3069125" y="2849650"/>
                <a:ext cx="7450" cy="30500"/>
              </a:xfrm>
              <a:custGeom>
                <a:avLst/>
                <a:gdLst/>
                <a:ahLst/>
                <a:cxnLst/>
                <a:rect l="l" t="t" r="r" b="b"/>
                <a:pathLst>
                  <a:path w="298" h="1220" extrusionOk="0">
                    <a:moveTo>
                      <a:pt x="227" y="1"/>
                    </a:moveTo>
                    <a:cubicBezTo>
                      <a:pt x="221" y="1"/>
                      <a:pt x="215" y="4"/>
                      <a:pt x="215" y="10"/>
                    </a:cubicBezTo>
                    <a:cubicBezTo>
                      <a:pt x="203" y="236"/>
                      <a:pt x="96" y="462"/>
                      <a:pt x="60" y="677"/>
                    </a:cubicBezTo>
                    <a:cubicBezTo>
                      <a:pt x="36" y="855"/>
                      <a:pt x="0" y="1022"/>
                      <a:pt x="24" y="1201"/>
                    </a:cubicBezTo>
                    <a:cubicBezTo>
                      <a:pt x="24" y="1208"/>
                      <a:pt x="29" y="1219"/>
                      <a:pt x="35" y="1219"/>
                    </a:cubicBezTo>
                    <a:cubicBezTo>
                      <a:pt x="39" y="1219"/>
                      <a:pt x="43" y="1215"/>
                      <a:pt x="48" y="1201"/>
                    </a:cubicBezTo>
                    <a:cubicBezTo>
                      <a:pt x="108" y="974"/>
                      <a:pt x="119" y="760"/>
                      <a:pt x="179" y="534"/>
                    </a:cubicBezTo>
                    <a:cubicBezTo>
                      <a:pt x="227" y="355"/>
                      <a:pt x="298" y="188"/>
                      <a:pt x="238" y="10"/>
                    </a:cubicBezTo>
                    <a:cubicBezTo>
                      <a:pt x="238" y="4"/>
                      <a:pt x="233" y="1"/>
                      <a:pt x="22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3"/>
              <p:cNvSpPr/>
              <p:nvPr/>
            </p:nvSpPr>
            <p:spPr>
              <a:xfrm>
                <a:off x="3059300" y="2848175"/>
                <a:ext cx="6275" cy="30000"/>
              </a:xfrm>
              <a:custGeom>
                <a:avLst/>
                <a:gdLst/>
                <a:ahLst/>
                <a:cxnLst/>
                <a:rect l="l" t="t" r="r" b="b"/>
                <a:pathLst>
                  <a:path w="251" h="1200" extrusionOk="0">
                    <a:moveTo>
                      <a:pt x="233" y="0"/>
                    </a:moveTo>
                    <a:cubicBezTo>
                      <a:pt x="224" y="0"/>
                      <a:pt x="215" y="3"/>
                      <a:pt x="215" y="9"/>
                    </a:cubicBezTo>
                    <a:cubicBezTo>
                      <a:pt x="84" y="331"/>
                      <a:pt x="0" y="843"/>
                      <a:pt x="24" y="1200"/>
                    </a:cubicBezTo>
                    <a:cubicBezTo>
                      <a:pt x="24" y="1200"/>
                      <a:pt x="60" y="1200"/>
                      <a:pt x="60" y="1188"/>
                    </a:cubicBezTo>
                    <a:cubicBezTo>
                      <a:pt x="131" y="998"/>
                      <a:pt x="143" y="771"/>
                      <a:pt x="179" y="557"/>
                    </a:cubicBezTo>
                    <a:cubicBezTo>
                      <a:pt x="203" y="378"/>
                      <a:pt x="250" y="188"/>
                      <a:pt x="250" y="9"/>
                    </a:cubicBezTo>
                    <a:cubicBezTo>
                      <a:pt x="250" y="3"/>
                      <a:pt x="242" y="0"/>
                      <a:pt x="23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3"/>
              <p:cNvSpPr/>
              <p:nvPr/>
            </p:nvSpPr>
            <p:spPr>
              <a:xfrm>
                <a:off x="3047700" y="2842025"/>
                <a:ext cx="6275" cy="29825"/>
              </a:xfrm>
              <a:custGeom>
                <a:avLst/>
                <a:gdLst/>
                <a:ahLst/>
                <a:cxnLst/>
                <a:rect l="l" t="t" r="r" b="b"/>
                <a:pathLst>
                  <a:path w="251" h="1193" extrusionOk="0">
                    <a:moveTo>
                      <a:pt x="231" y="0"/>
                    </a:moveTo>
                    <a:cubicBezTo>
                      <a:pt x="228" y="0"/>
                      <a:pt x="226" y="2"/>
                      <a:pt x="226" y="5"/>
                    </a:cubicBezTo>
                    <a:cubicBezTo>
                      <a:pt x="72" y="351"/>
                      <a:pt x="0" y="803"/>
                      <a:pt x="60" y="1184"/>
                    </a:cubicBezTo>
                    <a:cubicBezTo>
                      <a:pt x="54" y="1190"/>
                      <a:pt x="57" y="1193"/>
                      <a:pt x="63" y="1193"/>
                    </a:cubicBezTo>
                    <a:cubicBezTo>
                      <a:pt x="69" y="1193"/>
                      <a:pt x="77" y="1190"/>
                      <a:pt x="83" y="1184"/>
                    </a:cubicBezTo>
                    <a:cubicBezTo>
                      <a:pt x="119" y="982"/>
                      <a:pt x="143" y="779"/>
                      <a:pt x="179" y="589"/>
                    </a:cubicBezTo>
                    <a:cubicBezTo>
                      <a:pt x="203" y="410"/>
                      <a:pt x="250" y="208"/>
                      <a:pt x="250" y="17"/>
                    </a:cubicBezTo>
                    <a:cubicBezTo>
                      <a:pt x="250" y="9"/>
                      <a:pt x="238" y="0"/>
                      <a:pt x="23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3"/>
              <p:cNvSpPr/>
              <p:nvPr/>
            </p:nvSpPr>
            <p:spPr>
              <a:xfrm>
                <a:off x="3037575" y="2839050"/>
                <a:ext cx="6875" cy="32525"/>
              </a:xfrm>
              <a:custGeom>
                <a:avLst/>
                <a:gdLst/>
                <a:ahLst/>
                <a:cxnLst/>
                <a:rect l="l" t="t" r="r" b="b"/>
                <a:pathLst>
                  <a:path w="275" h="1301" extrusionOk="0">
                    <a:moveTo>
                      <a:pt x="231" y="0"/>
                    </a:moveTo>
                    <a:cubicBezTo>
                      <a:pt x="229" y="0"/>
                      <a:pt x="227" y="2"/>
                      <a:pt x="227" y="5"/>
                    </a:cubicBezTo>
                    <a:cubicBezTo>
                      <a:pt x="131" y="196"/>
                      <a:pt x="119" y="410"/>
                      <a:pt x="96" y="601"/>
                    </a:cubicBezTo>
                    <a:cubicBezTo>
                      <a:pt x="60" y="827"/>
                      <a:pt x="0" y="1041"/>
                      <a:pt x="0" y="1267"/>
                    </a:cubicBezTo>
                    <a:cubicBezTo>
                      <a:pt x="7" y="1288"/>
                      <a:pt x="22" y="1301"/>
                      <a:pt x="33" y="1301"/>
                    </a:cubicBezTo>
                    <a:cubicBezTo>
                      <a:pt x="42" y="1301"/>
                      <a:pt x="48" y="1294"/>
                      <a:pt x="48" y="1279"/>
                    </a:cubicBezTo>
                    <a:cubicBezTo>
                      <a:pt x="131" y="1077"/>
                      <a:pt x="167" y="851"/>
                      <a:pt x="191" y="648"/>
                    </a:cubicBezTo>
                    <a:cubicBezTo>
                      <a:pt x="227" y="434"/>
                      <a:pt x="274" y="231"/>
                      <a:pt x="250" y="17"/>
                    </a:cubicBezTo>
                    <a:cubicBezTo>
                      <a:pt x="250" y="9"/>
                      <a:pt x="238" y="0"/>
                      <a:pt x="23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3"/>
              <p:cNvSpPr/>
              <p:nvPr/>
            </p:nvSpPr>
            <p:spPr>
              <a:xfrm>
                <a:off x="3027700" y="2832575"/>
                <a:ext cx="7800" cy="34550"/>
              </a:xfrm>
              <a:custGeom>
                <a:avLst/>
                <a:gdLst/>
                <a:ahLst/>
                <a:cxnLst/>
                <a:rect l="l" t="t" r="r" b="b"/>
                <a:pathLst>
                  <a:path w="312" h="1382" extrusionOk="0">
                    <a:moveTo>
                      <a:pt x="255" y="1"/>
                    </a:moveTo>
                    <a:cubicBezTo>
                      <a:pt x="241" y="1"/>
                      <a:pt x="229" y="10"/>
                      <a:pt x="229" y="26"/>
                    </a:cubicBezTo>
                    <a:cubicBezTo>
                      <a:pt x="157" y="240"/>
                      <a:pt x="133" y="479"/>
                      <a:pt x="86" y="717"/>
                    </a:cubicBezTo>
                    <a:cubicBezTo>
                      <a:pt x="38" y="931"/>
                      <a:pt x="14" y="1133"/>
                      <a:pt x="14" y="1348"/>
                    </a:cubicBezTo>
                    <a:cubicBezTo>
                      <a:pt x="0" y="1368"/>
                      <a:pt x="11" y="1381"/>
                      <a:pt x="24" y="1381"/>
                    </a:cubicBezTo>
                    <a:cubicBezTo>
                      <a:pt x="34" y="1381"/>
                      <a:pt x="45" y="1375"/>
                      <a:pt x="50" y="1360"/>
                    </a:cubicBezTo>
                    <a:cubicBezTo>
                      <a:pt x="110" y="1145"/>
                      <a:pt x="157" y="895"/>
                      <a:pt x="205" y="657"/>
                    </a:cubicBezTo>
                    <a:cubicBezTo>
                      <a:pt x="252" y="455"/>
                      <a:pt x="312" y="252"/>
                      <a:pt x="288" y="38"/>
                    </a:cubicBezTo>
                    <a:cubicBezTo>
                      <a:pt x="288" y="13"/>
                      <a:pt x="271" y="1"/>
                      <a:pt x="25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3"/>
              <p:cNvSpPr/>
              <p:nvPr/>
            </p:nvSpPr>
            <p:spPr>
              <a:xfrm>
                <a:off x="3016725" y="2825325"/>
                <a:ext cx="10150" cy="38850"/>
              </a:xfrm>
              <a:custGeom>
                <a:avLst/>
                <a:gdLst/>
                <a:ahLst/>
                <a:cxnLst/>
                <a:rect l="l" t="t" r="r" b="b"/>
                <a:pathLst>
                  <a:path w="406" h="1554" extrusionOk="0">
                    <a:moveTo>
                      <a:pt x="337" y="1"/>
                    </a:moveTo>
                    <a:cubicBezTo>
                      <a:pt x="331" y="1"/>
                      <a:pt x="322" y="7"/>
                      <a:pt x="310" y="18"/>
                    </a:cubicBezTo>
                    <a:cubicBezTo>
                      <a:pt x="215" y="257"/>
                      <a:pt x="179" y="542"/>
                      <a:pt x="120" y="780"/>
                    </a:cubicBezTo>
                    <a:cubicBezTo>
                      <a:pt x="60" y="1031"/>
                      <a:pt x="13" y="1269"/>
                      <a:pt x="1" y="1531"/>
                    </a:cubicBezTo>
                    <a:cubicBezTo>
                      <a:pt x="1" y="1544"/>
                      <a:pt x="15" y="1553"/>
                      <a:pt x="28" y="1553"/>
                    </a:cubicBezTo>
                    <a:cubicBezTo>
                      <a:pt x="39" y="1553"/>
                      <a:pt x="48" y="1547"/>
                      <a:pt x="48" y="1531"/>
                    </a:cubicBezTo>
                    <a:cubicBezTo>
                      <a:pt x="156" y="1054"/>
                      <a:pt x="406" y="507"/>
                      <a:pt x="346" y="18"/>
                    </a:cubicBezTo>
                    <a:cubicBezTo>
                      <a:pt x="346" y="7"/>
                      <a:pt x="343" y="1"/>
                      <a:pt x="33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3"/>
              <p:cNvSpPr/>
              <p:nvPr/>
            </p:nvSpPr>
            <p:spPr>
              <a:xfrm>
                <a:off x="3005725" y="2816300"/>
                <a:ext cx="11325" cy="44750"/>
              </a:xfrm>
              <a:custGeom>
                <a:avLst/>
                <a:gdLst/>
                <a:ahLst/>
                <a:cxnLst/>
                <a:rect l="l" t="t" r="r" b="b"/>
                <a:pathLst>
                  <a:path w="453" h="1790" extrusionOk="0">
                    <a:moveTo>
                      <a:pt x="434" y="0"/>
                    </a:moveTo>
                    <a:cubicBezTo>
                      <a:pt x="431" y="0"/>
                      <a:pt x="429" y="3"/>
                      <a:pt x="429" y="10"/>
                    </a:cubicBezTo>
                    <a:cubicBezTo>
                      <a:pt x="191" y="522"/>
                      <a:pt x="36" y="1201"/>
                      <a:pt x="0" y="1761"/>
                    </a:cubicBezTo>
                    <a:cubicBezTo>
                      <a:pt x="0" y="1780"/>
                      <a:pt x="8" y="1789"/>
                      <a:pt x="14" y="1789"/>
                    </a:cubicBezTo>
                    <a:cubicBezTo>
                      <a:pt x="19" y="1789"/>
                      <a:pt x="24" y="1783"/>
                      <a:pt x="24" y="1773"/>
                    </a:cubicBezTo>
                    <a:cubicBezTo>
                      <a:pt x="191" y="1225"/>
                      <a:pt x="417" y="606"/>
                      <a:pt x="453" y="22"/>
                    </a:cubicBezTo>
                    <a:cubicBezTo>
                      <a:pt x="453" y="14"/>
                      <a:pt x="441" y="0"/>
                      <a:pt x="43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3"/>
              <p:cNvSpPr/>
              <p:nvPr/>
            </p:nvSpPr>
            <p:spPr>
              <a:xfrm>
                <a:off x="2988750" y="3169275"/>
                <a:ext cx="165825" cy="83650"/>
              </a:xfrm>
              <a:custGeom>
                <a:avLst/>
                <a:gdLst/>
                <a:ahLst/>
                <a:cxnLst/>
                <a:rect l="l" t="t" r="r" b="b"/>
                <a:pathLst>
                  <a:path w="6633" h="3346" extrusionOk="0">
                    <a:moveTo>
                      <a:pt x="1" y="0"/>
                    </a:moveTo>
                    <a:lnTo>
                      <a:pt x="1" y="0"/>
                    </a:lnTo>
                    <a:cubicBezTo>
                      <a:pt x="120" y="1143"/>
                      <a:pt x="870" y="3346"/>
                      <a:pt x="870" y="3346"/>
                    </a:cubicBezTo>
                    <a:lnTo>
                      <a:pt x="6632" y="12"/>
                    </a:lnTo>
                    <a:lnTo>
                      <a:pt x="1"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3"/>
              <p:cNvSpPr/>
              <p:nvPr/>
            </p:nvSpPr>
            <p:spPr>
              <a:xfrm>
                <a:off x="2984000" y="3164800"/>
                <a:ext cx="186350" cy="94375"/>
              </a:xfrm>
              <a:custGeom>
                <a:avLst/>
                <a:gdLst/>
                <a:ahLst/>
                <a:cxnLst/>
                <a:rect l="l" t="t" r="r" b="b"/>
                <a:pathLst>
                  <a:path w="7454" h="3775" extrusionOk="0">
                    <a:moveTo>
                      <a:pt x="393" y="334"/>
                    </a:moveTo>
                    <a:lnTo>
                      <a:pt x="6191" y="358"/>
                    </a:lnTo>
                    <a:lnTo>
                      <a:pt x="1167" y="3251"/>
                    </a:lnTo>
                    <a:cubicBezTo>
                      <a:pt x="988" y="2739"/>
                      <a:pt x="536" y="1275"/>
                      <a:pt x="393" y="334"/>
                    </a:cubicBezTo>
                    <a:close/>
                    <a:moveTo>
                      <a:pt x="0" y="1"/>
                    </a:moveTo>
                    <a:lnTo>
                      <a:pt x="12" y="191"/>
                    </a:lnTo>
                    <a:cubicBezTo>
                      <a:pt x="155" y="1334"/>
                      <a:pt x="869" y="3477"/>
                      <a:pt x="893" y="3573"/>
                    </a:cubicBezTo>
                    <a:lnTo>
                      <a:pt x="965" y="3775"/>
                    </a:lnTo>
                    <a:lnTo>
                      <a:pt x="7453" y="13"/>
                    </a:lnTo>
                    <a:lnTo>
                      <a:pt x="0"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3"/>
              <p:cNvSpPr/>
              <p:nvPr/>
            </p:nvSpPr>
            <p:spPr>
              <a:xfrm>
                <a:off x="3124775" y="3167825"/>
                <a:ext cx="6875" cy="12200"/>
              </a:xfrm>
              <a:custGeom>
                <a:avLst/>
                <a:gdLst/>
                <a:ahLst/>
                <a:cxnLst/>
                <a:rect l="l" t="t" r="r" b="b"/>
                <a:pathLst>
                  <a:path w="275" h="488" extrusionOk="0">
                    <a:moveTo>
                      <a:pt x="14" y="0"/>
                    </a:moveTo>
                    <a:cubicBezTo>
                      <a:pt x="6" y="0"/>
                      <a:pt x="1" y="14"/>
                      <a:pt x="1" y="23"/>
                    </a:cubicBezTo>
                    <a:cubicBezTo>
                      <a:pt x="1" y="94"/>
                      <a:pt x="37" y="189"/>
                      <a:pt x="84" y="249"/>
                    </a:cubicBezTo>
                    <a:cubicBezTo>
                      <a:pt x="132" y="320"/>
                      <a:pt x="179" y="392"/>
                      <a:pt x="239" y="475"/>
                    </a:cubicBezTo>
                    <a:cubicBezTo>
                      <a:pt x="243" y="483"/>
                      <a:pt x="249" y="487"/>
                      <a:pt x="254" y="487"/>
                    </a:cubicBezTo>
                    <a:cubicBezTo>
                      <a:pt x="265" y="487"/>
                      <a:pt x="275" y="474"/>
                      <a:pt x="275" y="451"/>
                    </a:cubicBezTo>
                    <a:cubicBezTo>
                      <a:pt x="251" y="368"/>
                      <a:pt x="203" y="284"/>
                      <a:pt x="156" y="201"/>
                    </a:cubicBezTo>
                    <a:cubicBezTo>
                      <a:pt x="120" y="130"/>
                      <a:pt x="84" y="46"/>
                      <a:pt x="25" y="11"/>
                    </a:cubicBezTo>
                    <a:cubicBezTo>
                      <a:pt x="21" y="3"/>
                      <a:pt x="17" y="0"/>
                      <a:pt x="1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3"/>
              <p:cNvSpPr/>
              <p:nvPr/>
            </p:nvSpPr>
            <p:spPr>
              <a:xfrm>
                <a:off x="3114675" y="3168375"/>
                <a:ext cx="7150" cy="11125"/>
              </a:xfrm>
              <a:custGeom>
                <a:avLst/>
                <a:gdLst/>
                <a:ahLst/>
                <a:cxnLst/>
                <a:rect l="l" t="t" r="r" b="b"/>
                <a:pathLst>
                  <a:path w="286" h="445" extrusionOk="0">
                    <a:moveTo>
                      <a:pt x="24" y="1"/>
                    </a:moveTo>
                    <a:cubicBezTo>
                      <a:pt x="12" y="1"/>
                      <a:pt x="0" y="1"/>
                      <a:pt x="12" y="12"/>
                    </a:cubicBezTo>
                    <a:cubicBezTo>
                      <a:pt x="24" y="84"/>
                      <a:pt x="71" y="167"/>
                      <a:pt x="107" y="227"/>
                    </a:cubicBezTo>
                    <a:lnTo>
                      <a:pt x="238" y="441"/>
                    </a:lnTo>
                    <a:cubicBezTo>
                      <a:pt x="240" y="443"/>
                      <a:pt x="244" y="444"/>
                      <a:pt x="247" y="444"/>
                    </a:cubicBezTo>
                    <a:cubicBezTo>
                      <a:pt x="262" y="444"/>
                      <a:pt x="286" y="427"/>
                      <a:pt x="286" y="417"/>
                    </a:cubicBezTo>
                    <a:cubicBezTo>
                      <a:pt x="262" y="322"/>
                      <a:pt x="226" y="251"/>
                      <a:pt x="179" y="179"/>
                    </a:cubicBezTo>
                    <a:cubicBezTo>
                      <a:pt x="131" y="120"/>
                      <a:pt x="107" y="24"/>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3"/>
              <p:cNvSpPr/>
              <p:nvPr/>
            </p:nvSpPr>
            <p:spPr>
              <a:xfrm>
                <a:off x="3106925" y="3168375"/>
                <a:ext cx="7700" cy="14725"/>
              </a:xfrm>
              <a:custGeom>
                <a:avLst/>
                <a:gdLst/>
                <a:ahLst/>
                <a:cxnLst/>
                <a:rect l="l" t="t" r="r" b="b"/>
                <a:pathLst>
                  <a:path w="308" h="589" extrusionOk="0">
                    <a:moveTo>
                      <a:pt x="36" y="1"/>
                    </a:moveTo>
                    <a:cubicBezTo>
                      <a:pt x="24" y="1"/>
                      <a:pt x="12" y="1"/>
                      <a:pt x="12" y="12"/>
                    </a:cubicBezTo>
                    <a:cubicBezTo>
                      <a:pt x="0" y="108"/>
                      <a:pt x="36" y="191"/>
                      <a:pt x="84" y="286"/>
                    </a:cubicBezTo>
                    <a:cubicBezTo>
                      <a:pt x="131" y="393"/>
                      <a:pt x="191" y="489"/>
                      <a:pt x="262" y="584"/>
                    </a:cubicBezTo>
                    <a:cubicBezTo>
                      <a:pt x="265" y="587"/>
                      <a:pt x="270" y="588"/>
                      <a:pt x="275" y="588"/>
                    </a:cubicBezTo>
                    <a:cubicBezTo>
                      <a:pt x="289" y="588"/>
                      <a:pt x="307" y="575"/>
                      <a:pt x="298" y="548"/>
                    </a:cubicBezTo>
                    <a:cubicBezTo>
                      <a:pt x="262" y="453"/>
                      <a:pt x="215" y="346"/>
                      <a:pt x="179" y="251"/>
                    </a:cubicBezTo>
                    <a:cubicBezTo>
                      <a:pt x="143" y="167"/>
                      <a:pt x="120" y="60"/>
                      <a:pt x="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3"/>
              <p:cNvSpPr/>
              <p:nvPr/>
            </p:nvSpPr>
            <p:spPr>
              <a:xfrm>
                <a:off x="3098300" y="3167375"/>
                <a:ext cx="7625" cy="16750"/>
              </a:xfrm>
              <a:custGeom>
                <a:avLst/>
                <a:gdLst/>
                <a:ahLst/>
                <a:cxnLst/>
                <a:rect l="l" t="t" r="r" b="b"/>
                <a:pathLst>
                  <a:path w="305" h="670" extrusionOk="0">
                    <a:moveTo>
                      <a:pt x="15" y="0"/>
                    </a:moveTo>
                    <a:cubicBezTo>
                      <a:pt x="7" y="0"/>
                      <a:pt x="0" y="11"/>
                      <a:pt x="0" y="29"/>
                    </a:cubicBezTo>
                    <a:cubicBezTo>
                      <a:pt x="24" y="255"/>
                      <a:pt x="143" y="469"/>
                      <a:pt x="250" y="648"/>
                    </a:cubicBezTo>
                    <a:cubicBezTo>
                      <a:pt x="255" y="663"/>
                      <a:pt x="266" y="669"/>
                      <a:pt x="277" y="669"/>
                    </a:cubicBezTo>
                    <a:cubicBezTo>
                      <a:pt x="292" y="669"/>
                      <a:pt x="305" y="657"/>
                      <a:pt x="298" y="636"/>
                    </a:cubicBezTo>
                    <a:cubicBezTo>
                      <a:pt x="238" y="433"/>
                      <a:pt x="167" y="195"/>
                      <a:pt x="24" y="5"/>
                    </a:cubicBezTo>
                    <a:cubicBezTo>
                      <a:pt x="21" y="2"/>
                      <a:pt x="18" y="0"/>
                      <a:pt x="1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3"/>
              <p:cNvSpPr/>
              <p:nvPr/>
            </p:nvSpPr>
            <p:spPr>
              <a:xfrm>
                <a:off x="3089350" y="3166400"/>
                <a:ext cx="7475" cy="19450"/>
              </a:xfrm>
              <a:custGeom>
                <a:avLst/>
                <a:gdLst/>
                <a:ahLst/>
                <a:cxnLst/>
                <a:rect l="l" t="t" r="r" b="b"/>
                <a:pathLst>
                  <a:path w="299" h="778" extrusionOk="0">
                    <a:moveTo>
                      <a:pt x="38" y="0"/>
                    </a:moveTo>
                    <a:cubicBezTo>
                      <a:pt x="25" y="0"/>
                      <a:pt x="13" y="6"/>
                      <a:pt x="13" y="20"/>
                    </a:cubicBezTo>
                    <a:cubicBezTo>
                      <a:pt x="1" y="151"/>
                      <a:pt x="61" y="294"/>
                      <a:pt x="108" y="413"/>
                    </a:cubicBezTo>
                    <a:cubicBezTo>
                      <a:pt x="144" y="532"/>
                      <a:pt x="191" y="663"/>
                      <a:pt x="263" y="770"/>
                    </a:cubicBezTo>
                    <a:cubicBezTo>
                      <a:pt x="272" y="774"/>
                      <a:pt x="279" y="777"/>
                      <a:pt x="284" y="777"/>
                    </a:cubicBezTo>
                    <a:cubicBezTo>
                      <a:pt x="294" y="777"/>
                      <a:pt x="299" y="769"/>
                      <a:pt x="299" y="746"/>
                    </a:cubicBezTo>
                    <a:cubicBezTo>
                      <a:pt x="263" y="615"/>
                      <a:pt x="227" y="484"/>
                      <a:pt x="180" y="341"/>
                    </a:cubicBezTo>
                    <a:cubicBezTo>
                      <a:pt x="144" y="234"/>
                      <a:pt x="120" y="103"/>
                      <a:pt x="61" y="8"/>
                    </a:cubicBezTo>
                    <a:cubicBezTo>
                      <a:pt x="56" y="3"/>
                      <a:pt x="47" y="0"/>
                      <a:pt x="3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3"/>
              <p:cNvSpPr/>
              <p:nvPr/>
            </p:nvSpPr>
            <p:spPr>
              <a:xfrm>
                <a:off x="3081025" y="3168550"/>
                <a:ext cx="6875" cy="19950"/>
              </a:xfrm>
              <a:custGeom>
                <a:avLst/>
                <a:gdLst/>
                <a:ahLst/>
                <a:cxnLst/>
                <a:rect l="l" t="t" r="r" b="b"/>
                <a:pathLst>
                  <a:path w="275" h="798" extrusionOk="0">
                    <a:moveTo>
                      <a:pt x="18" y="0"/>
                    </a:moveTo>
                    <a:cubicBezTo>
                      <a:pt x="11" y="0"/>
                      <a:pt x="1" y="5"/>
                      <a:pt x="1" y="5"/>
                    </a:cubicBezTo>
                    <a:cubicBezTo>
                      <a:pt x="36" y="255"/>
                      <a:pt x="132" y="541"/>
                      <a:pt x="239" y="779"/>
                    </a:cubicBezTo>
                    <a:cubicBezTo>
                      <a:pt x="239" y="791"/>
                      <a:pt x="248" y="797"/>
                      <a:pt x="257" y="797"/>
                    </a:cubicBezTo>
                    <a:cubicBezTo>
                      <a:pt x="266" y="797"/>
                      <a:pt x="274" y="791"/>
                      <a:pt x="274" y="779"/>
                    </a:cubicBezTo>
                    <a:cubicBezTo>
                      <a:pt x="239" y="529"/>
                      <a:pt x="155" y="232"/>
                      <a:pt x="24" y="5"/>
                    </a:cubicBezTo>
                    <a:cubicBezTo>
                      <a:pt x="24" y="1"/>
                      <a:pt x="22" y="0"/>
                      <a:pt x="1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3"/>
              <p:cNvSpPr/>
              <p:nvPr/>
            </p:nvSpPr>
            <p:spPr>
              <a:xfrm>
                <a:off x="3070600" y="3166975"/>
                <a:ext cx="9550" cy="24300"/>
              </a:xfrm>
              <a:custGeom>
                <a:avLst/>
                <a:gdLst/>
                <a:ahLst/>
                <a:cxnLst/>
                <a:rect l="l" t="t" r="r" b="b"/>
                <a:pathLst>
                  <a:path w="382" h="972" extrusionOk="0">
                    <a:moveTo>
                      <a:pt x="65" y="0"/>
                    </a:moveTo>
                    <a:cubicBezTo>
                      <a:pt x="54" y="0"/>
                      <a:pt x="43" y="3"/>
                      <a:pt x="37" y="9"/>
                    </a:cubicBezTo>
                    <a:cubicBezTo>
                      <a:pt x="1" y="164"/>
                      <a:pt x="60" y="307"/>
                      <a:pt x="108" y="461"/>
                    </a:cubicBezTo>
                    <a:cubicBezTo>
                      <a:pt x="168" y="616"/>
                      <a:pt x="227" y="795"/>
                      <a:pt x="322" y="961"/>
                    </a:cubicBezTo>
                    <a:cubicBezTo>
                      <a:pt x="326" y="968"/>
                      <a:pt x="332" y="971"/>
                      <a:pt x="340" y="971"/>
                    </a:cubicBezTo>
                    <a:cubicBezTo>
                      <a:pt x="358" y="971"/>
                      <a:pt x="382" y="954"/>
                      <a:pt x="382" y="938"/>
                    </a:cubicBezTo>
                    <a:cubicBezTo>
                      <a:pt x="346" y="771"/>
                      <a:pt x="275" y="616"/>
                      <a:pt x="215" y="461"/>
                    </a:cubicBezTo>
                    <a:cubicBezTo>
                      <a:pt x="156" y="307"/>
                      <a:pt x="120" y="164"/>
                      <a:pt x="84" y="9"/>
                    </a:cubicBezTo>
                    <a:cubicBezTo>
                      <a:pt x="84" y="3"/>
                      <a:pt x="75" y="0"/>
                      <a:pt x="6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3"/>
              <p:cNvSpPr/>
              <p:nvPr/>
            </p:nvSpPr>
            <p:spPr>
              <a:xfrm>
                <a:off x="3059975" y="3164850"/>
                <a:ext cx="10525" cy="29575"/>
              </a:xfrm>
              <a:custGeom>
                <a:avLst/>
                <a:gdLst/>
                <a:ahLst/>
                <a:cxnLst/>
                <a:rect l="l" t="t" r="r" b="b"/>
                <a:pathLst>
                  <a:path w="421" h="1183" extrusionOk="0">
                    <a:moveTo>
                      <a:pt x="15" y="0"/>
                    </a:moveTo>
                    <a:cubicBezTo>
                      <a:pt x="4" y="0"/>
                      <a:pt x="1" y="14"/>
                      <a:pt x="9" y="22"/>
                    </a:cubicBezTo>
                    <a:cubicBezTo>
                      <a:pt x="104" y="213"/>
                      <a:pt x="104" y="439"/>
                      <a:pt x="164" y="654"/>
                    </a:cubicBezTo>
                    <a:cubicBezTo>
                      <a:pt x="223" y="832"/>
                      <a:pt x="283" y="999"/>
                      <a:pt x="366" y="1165"/>
                    </a:cubicBezTo>
                    <a:cubicBezTo>
                      <a:pt x="382" y="1176"/>
                      <a:pt x="396" y="1182"/>
                      <a:pt x="405" y="1182"/>
                    </a:cubicBezTo>
                    <a:cubicBezTo>
                      <a:pt x="416" y="1182"/>
                      <a:pt x="421" y="1173"/>
                      <a:pt x="414" y="1154"/>
                    </a:cubicBezTo>
                    <a:cubicBezTo>
                      <a:pt x="354" y="915"/>
                      <a:pt x="271" y="689"/>
                      <a:pt x="212" y="451"/>
                    </a:cubicBezTo>
                    <a:cubicBezTo>
                      <a:pt x="164" y="284"/>
                      <a:pt x="164" y="130"/>
                      <a:pt x="33" y="11"/>
                    </a:cubicBezTo>
                    <a:cubicBezTo>
                      <a:pt x="26" y="3"/>
                      <a:pt x="19" y="0"/>
                      <a:pt x="1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3"/>
              <p:cNvSpPr/>
              <p:nvPr/>
            </p:nvSpPr>
            <p:spPr>
              <a:xfrm>
                <a:off x="3050975" y="3167875"/>
                <a:ext cx="10125" cy="29100"/>
              </a:xfrm>
              <a:custGeom>
                <a:avLst/>
                <a:gdLst/>
                <a:ahLst/>
                <a:cxnLst/>
                <a:rect l="l" t="t" r="r" b="b"/>
                <a:pathLst>
                  <a:path w="405" h="1164" extrusionOk="0">
                    <a:moveTo>
                      <a:pt x="12" y="1"/>
                    </a:moveTo>
                    <a:cubicBezTo>
                      <a:pt x="4" y="1"/>
                      <a:pt x="0" y="7"/>
                      <a:pt x="0" y="21"/>
                    </a:cubicBezTo>
                    <a:cubicBezTo>
                      <a:pt x="12" y="235"/>
                      <a:pt x="72" y="425"/>
                      <a:pt x="155" y="604"/>
                    </a:cubicBezTo>
                    <a:cubicBezTo>
                      <a:pt x="214" y="794"/>
                      <a:pt x="274" y="985"/>
                      <a:pt x="369" y="1164"/>
                    </a:cubicBezTo>
                    <a:cubicBezTo>
                      <a:pt x="393" y="1164"/>
                      <a:pt x="405" y="1164"/>
                      <a:pt x="405" y="1152"/>
                    </a:cubicBezTo>
                    <a:cubicBezTo>
                      <a:pt x="369" y="961"/>
                      <a:pt x="298" y="771"/>
                      <a:pt x="238" y="568"/>
                    </a:cubicBezTo>
                    <a:cubicBezTo>
                      <a:pt x="179" y="378"/>
                      <a:pt x="119" y="187"/>
                      <a:pt x="36" y="9"/>
                    </a:cubicBezTo>
                    <a:cubicBezTo>
                      <a:pt x="26" y="4"/>
                      <a:pt x="18" y="1"/>
                      <a:pt x="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3"/>
              <p:cNvSpPr/>
              <p:nvPr/>
            </p:nvSpPr>
            <p:spPr>
              <a:xfrm>
                <a:off x="3037875" y="3168175"/>
                <a:ext cx="11025" cy="28500"/>
              </a:xfrm>
              <a:custGeom>
                <a:avLst/>
                <a:gdLst/>
                <a:ahLst/>
                <a:cxnLst/>
                <a:rect l="l" t="t" r="r" b="b"/>
                <a:pathLst>
                  <a:path w="441" h="1140" extrusionOk="0">
                    <a:moveTo>
                      <a:pt x="18" y="1"/>
                    </a:moveTo>
                    <a:cubicBezTo>
                      <a:pt x="8" y="1"/>
                      <a:pt x="0" y="7"/>
                      <a:pt x="0" y="20"/>
                    </a:cubicBezTo>
                    <a:cubicBezTo>
                      <a:pt x="24" y="378"/>
                      <a:pt x="167" y="842"/>
                      <a:pt x="393" y="1140"/>
                    </a:cubicBezTo>
                    <a:cubicBezTo>
                      <a:pt x="393" y="1140"/>
                      <a:pt x="441" y="1140"/>
                      <a:pt x="417" y="1116"/>
                    </a:cubicBezTo>
                    <a:cubicBezTo>
                      <a:pt x="357" y="913"/>
                      <a:pt x="286" y="735"/>
                      <a:pt x="226" y="544"/>
                    </a:cubicBezTo>
                    <a:cubicBezTo>
                      <a:pt x="167" y="366"/>
                      <a:pt x="119" y="175"/>
                      <a:pt x="36" y="9"/>
                    </a:cubicBezTo>
                    <a:cubicBezTo>
                      <a:pt x="31" y="4"/>
                      <a:pt x="24" y="1"/>
                      <a:pt x="1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3"/>
              <p:cNvSpPr/>
              <p:nvPr/>
            </p:nvSpPr>
            <p:spPr>
              <a:xfrm>
                <a:off x="3028350" y="3169975"/>
                <a:ext cx="10425" cy="31300"/>
              </a:xfrm>
              <a:custGeom>
                <a:avLst/>
                <a:gdLst/>
                <a:ahLst/>
                <a:cxnLst/>
                <a:rect l="l" t="t" r="r" b="b"/>
                <a:pathLst>
                  <a:path w="417" h="1252" extrusionOk="0">
                    <a:moveTo>
                      <a:pt x="12" y="1"/>
                    </a:moveTo>
                    <a:cubicBezTo>
                      <a:pt x="5" y="1"/>
                      <a:pt x="0" y="9"/>
                      <a:pt x="0" y="32"/>
                    </a:cubicBezTo>
                    <a:cubicBezTo>
                      <a:pt x="12" y="234"/>
                      <a:pt x="84" y="425"/>
                      <a:pt x="143" y="627"/>
                    </a:cubicBezTo>
                    <a:cubicBezTo>
                      <a:pt x="226" y="830"/>
                      <a:pt x="262" y="1056"/>
                      <a:pt x="369" y="1246"/>
                    </a:cubicBezTo>
                    <a:cubicBezTo>
                      <a:pt x="373" y="1250"/>
                      <a:pt x="378" y="1251"/>
                      <a:pt x="384" y="1251"/>
                    </a:cubicBezTo>
                    <a:cubicBezTo>
                      <a:pt x="399" y="1251"/>
                      <a:pt x="417" y="1243"/>
                      <a:pt x="417" y="1234"/>
                    </a:cubicBezTo>
                    <a:cubicBezTo>
                      <a:pt x="405" y="1008"/>
                      <a:pt x="322" y="806"/>
                      <a:pt x="250" y="591"/>
                    </a:cubicBezTo>
                    <a:cubicBezTo>
                      <a:pt x="191" y="401"/>
                      <a:pt x="131" y="187"/>
                      <a:pt x="24" y="8"/>
                    </a:cubicBezTo>
                    <a:cubicBezTo>
                      <a:pt x="20" y="4"/>
                      <a:pt x="15" y="1"/>
                      <a:pt x="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3"/>
              <p:cNvSpPr/>
              <p:nvPr/>
            </p:nvSpPr>
            <p:spPr>
              <a:xfrm>
                <a:off x="3016250" y="3168650"/>
                <a:ext cx="11600" cy="33400"/>
              </a:xfrm>
              <a:custGeom>
                <a:avLst/>
                <a:gdLst/>
                <a:ahLst/>
                <a:cxnLst/>
                <a:rect l="l" t="t" r="r" b="b"/>
                <a:pathLst>
                  <a:path w="464" h="1336" extrusionOk="0">
                    <a:moveTo>
                      <a:pt x="42" y="1"/>
                    </a:moveTo>
                    <a:cubicBezTo>
                      <a:pt x="22" y="1"/>
                      <a:pt x="0" y="14"/>
                      <a:pt x="8" y="37"/>
                    </a:cubicBezTo>
                    <a:cubicBezTo>
                      <a:pt x="32" y="251"/>
                      <a:pt x="127" y="478"/>
                      <a:pt x="187" y="692"/>
                    </a:cubicBezTo>
                    <a:cubicBezTo>
                      <a:pt x="246" y="894"/>
                      <a:pt x="318" y="1121"/>
                      <a:pt x="425" y="1323"/>
                    </a:cubicBezTo>
                    <a:cubicBezTo>
                      <a:pt x="425" y="1331"/>
                      <a:pt x="431" y="1335"/>
                      <a:pt x="437" y="1335"/>
                    </a:cubicBezTo>
                    <a:cubicBezTo>
                      <a:pt x="449" y="1335"/>
                      <a:pt x="464" y="1322"/>
                      <a:pt x="448" y="1299"/>
                    </a:cubicBezTo>
                    <a:cubicBezTo>
                      <a:pt x="413" y="1061"/>
                      <a:pt x="329" y="835"/>
                      <a:pt x="270" y="609"/>
                    </a:cubicBezTo>
                    <a:cubicBezTo>
                      <a:pt x="210" y="418"/>
                      <a:pt x="175" y="204"/>
                      <a:pt x="67" y="13"/>
                    </a:cubicBezTo>
                    <a:cubicBezTo>
                      <a:pt x="63" y="5"/>
                      <a:pt x="53" y="1"/>
                      <a:pt x="4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3"/>
              <p:cNvSpPr/>
              <p:nvPr/>
            </p:nvSpPr>
            <p:spPr>
              <a:xfrm>
                <a:off x="3005125" y="3165850"/>
                <a:ext cx="11625" cy="38300"/>
              </a:xfrm>
              <a:custGeom>
                <a:avLst/>
                <a:gdLst/>
                <a:ahLst/>
                <a:cxnLst/>
                <a:rect l="l" t="t" r="r" b="b"/>
                <a:pathLst>
                  <a:path w="465" h="1532" extrusionOk="0">
                    <a:moveTo>
                      <a:pt x="18" y="0"/>
                    </a:moveTo>
                    <a:cubicBezTo>
                      <a:pt x="9" y="0"/>
                      <a:pt x="1" y="6"/>
                      <a:pt x="1" y="18"/>
                    </a:cubicBezTo>
                    <a:cubicBezTo>
                      <a:pt x="24" y="268"/>
                      <a:pt x="120" y="530"/>
                      <a:pt x="179" y="792"/>
                    </a:cubicBezTo>
                    <a:cubicBezTo>
                      <a:pt x="239" y="1042"/>
                      <a:pt x="322" y="1280"/>
                      <a:pt x="417" y="1518"/>
                    </a:cubicBezTo>
                    <a:cubicBezTo>
                      <a:pt x="417" y="1527"/>
                      <a:pt x="424" y="1531"/>
                      <a:pt x="433" y="1531"/>
                    </a:cubicBezTo>
                    <a:cubicBezTo>
                      <a:pt x="447" y="1531"/>
                      <a:pt x="465" y="1521"/>
                      <a:pt x="465" y="1506"/>
                    </a:cubicBezTo>
                    <a:cubicBezTo>
                      <a:pt x="334" y="1042"/>
                      <a:pt x="322" y="411"/>
                      <a:pt x="36" y="18"/>
                    </a:cubicBezTo>
                    <a:cubicBezTo>
                      <a:pt x="36" y="6"/>
                      <a:pt x="27" y="0"/>
                      <a:pt x="1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3"/>
              <p:cNvSpPr/>
              <p:nvPr/>
            </p:nvSpPr>
            <p:spPr>
              <a:xfrm>
                <a:off x="2993825" y="3161925"/>
                <a:ext cx="11025" cy="44700"/>
              </a:xfrm>
              <a:custGeom>
                <a:avLst/>
                <a:gdLst/>
                <a:ahLst/>
                <a:cxnLst/>
                <a:rect l="l" t="t" r="r" b="b"/>
                <a:pathLst>
                  <a:path w="441" h="1788" extrusionOk="0">
                    <a:moveTo>
                      <a:pt x="10" y="1"/>
                    </a:moveTo>
                    <a:cubicBezTo>
                      <a:pt x="4" y="1"/>
                      <a:pt x="0" y="6"/>
                      <a:pt x="0" y="20"/>
                    </a:cubicBezTo>
                    <a:cubicBezTo>
                      <a:pt x="24" y="592"/>
                      <a:pt x="191" y="1259"/>
                      <a:pt x="429" y="1783"/>
                    </a:cubicBezTo>
                    <a:cubicBezTo>
                      <a:pt x="429" y="1786"/>
                      <a:pt x="430" y="1787"/>
                      <a:pt x="431" y="1787"/>
                    </a:cubicBezTo>
                    <a:cubicBezTo>
                      <a:pt x="434" y="1787"/>
                      <a:pt x="441" y="1776"/>
                      <a:pt x="441" y="1759"/>
                    </a:cubicBezTo>
                    <a:cubicBezTo>
                      <a:pt x="333" y="1199"/>
                      <a:pt x="250" y="544"/>
                      <a:pt x="24" y="9"/>
                    </a:cubicBezTo>
                    <a:cubicBezTo>
                      <a:pt x="19" y="4"/>
                      <a:pt x="14" y="1"/>
                      <a:pt x="1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3"/>
              <p:cNvSpPr/>
              <p:nvPr/>
            </p:nvSpPr>
            <p:spPr>
              <a:xfrm>
                <a:off x="3071800" y="3341900"/>
                <a:ext cx="157175" cy="125650"/>
              </a:xfrm>
              <a:custGeom>
                <a:avLst/>
                <a:gdLst/>
                <a:ahLst/>
                <a:cxnLst/>
                <a:rect l="l" t="t" r="r" b="b"/>
                <a:pathLst>
                  <a:path w="6287" h="5026" extrusionOk="0">
                    <a:moveTo>
                      <a:pt x="6287" y="1"/>
                    </a:moveTo>
                    <a:lnTo>
                      <a:pt x="1" y="2144"/>
                    </a:lnTo>
                    <a:cubicBezTo>
                      <a:pt x="489" y="3192"/>
                      <a:pt x="1906" y="5025"/>
                      <a:pt x="1917" y="5025"/>
                    </a:cubicBezTo>
                    <a:lnTo>
                      <a:pt x="6287"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3"/>
              <p:cNvSpPr/>
              <p:nvPr/>
            </p:nvSpPr>
            <p:spPr>
              <a:xfrm>
                <a:off x="3065550" y="3332675"/>
                <a:ext cx="176825" cy="142025"/>
              </a:xfrm>
              <a:custGeom>
                <a:avLst/>
                <a:gdLst/>
                <a:ahLst/>
                <a:cxnLst/>
                <a:rect l="l" t="t" r="r" b="b"/>
                <a:pathLst>
                  <a:path w="7073" h="5681" extrusionOk="0">
                    <a:moveTo>
                      <a:pt x="5977" y="739"/>
                    </a:moveTo>
                    <a:lnTo>
                      <a:pt x="2167" y="5132"/>
                    </a:lnTo>
                    <a:cubicBezTo>
                      <a:pt x="1834" y="4680"/>
                      <a:pt x="917" y="3442"/>
                      <a:pt x="489" y="2608"/>
                    </a:cubicBezTo>
                    <a:lnTo>
                      <a:pt x="5977" y="739"/>
                    </a:lnTo>
                    <a:close/>
                    <a:moveTo>
                      <a:pt x="7073" y="1"/>
                    </a:moveTo>
                    <a:lnTo>
                      <a:pt x="0" y="2418"/>
                    </a:lnTo>
                    <a:lnTo>
                      <a:pt x="84" y="2596"/>
                    </a:lnTo>
                    <a:cubicBezTo>
                      <a:pt x="596" y="3632"/>
                      <a:pt x="1965" y="5442"/>
                      <a:pt x="2025" y="5513"/>
                    </a:cubicBezTo>
                    <a:lnTo>
                      <a:pt x="2156" y="5680"/>
                    </a:lnTo>
                    <a:lnTo>
                      <a:pt x="7073"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3"/>
              <p:cNvSpPr/>
              <p:nvPr/>
            </p:nvSpPr>
            <p:spPr>
              <a:xfrm>
                <a:off x="3200100" y="3350250"/>
                <a:ext cx="10350" cy="9325"/>
              </a:xfrm>
              <a:custGeom>
                <a:avLst/>
                <a:gdLst/>
                <a:ahLst/>
                <a:cxnLst/>
                <a:rect l="l" t="t" r="r" b="b"/>
                <a:pathLst>
                  <a:path w="414" h="373" extrusionOk="0">
                    <a:moveTo>
                      <a:pt x="36" y="0"/>
                    </a:moveTo>
                    <a:cubicBezTo>
                      <a:pt x="24" y="0"/>
                      <a:pt x="0" y="24"/>
                      <a:pt x="24" y="24"/>
                    </a:cubicBezTo>
                    <a:cubicBezTo>
                      <a:pt x="48" y="96"/>
                      <a:pt x="107" y="155"/>
                      <a:pt x="167" y="203"/>
                    </a:cubicBezTo>
                    <a:cubicBezTo>
                      <a:pt x="238" y="262"/>
                      <a:pt x="298" y="322"/>
                      <a:pt x="393" y="357"/>
                    </a:cubicBezTo>
                    <a:cubicBezTo>
                      <a:pt x="397" y="369"/>
                      <a:pt x="401" y="373"/>
                      <a:pt x="404" y="373"/>
                    </a:cubicBezTo>
                    <a:cubicBezTo>
                      <a:pt x="410" y="373"/>
                      <a:pt x="413" y="354"/>
                      <a:pt x="405" y="346"/>
                    </a:cubicBezTo>
                    <a:cubicBezTo>
                      <a:pt x="345" y="274"/>
                      <a:pt x="274" y="215"/>
                      <a:pt x="214" y="143"/>
                    </a:cubicBezTo>
                    <a:cubicBezTo>
                      <a:pt x="155" y="96"/>
                      <a:pt x="107" y="24"/>
                      <a:pt x="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3"/>
              <p:cNvSpPr/>
              <p:nvPr/>
            </p:nvSpPr>
            <p:spPr>
              <a:xfrm>
                <a:off x="3190875" y="3353225"/>
                <a:ext cx="10025" cy="9100"/>
              </a:xfrm>
              <a:custGeom>
                <a:avLst/>
                <a:gdLst/>
                <a:ahLst/>
                <a:cxnLst/>
                <a:rect l="l" t="t" r="r" b="b"/>
                <a:pathLst>
                  <a:path w="401" h="364" extrusionOk="0">
                    <a:moveTo>
                      <a:pt x="12" y="0"/>
                    </a:moveTo>
                    <a:cubicBezTo>
                      <a:pt x="0" y="0"/>
                      <a:pt x="0" y="24"/>
                      <a:pt x="0" y="24"/>
                    </a:cubicBezTo>
                    <a:cubicBezTo>
                      <a:pt x="36" y="96"/>
                      <a:pt x="107" y="143"/>
                      <a:pt x="167" y="203"/>
                    </a:cubicBezTo>
                    <a:cubicBezTo>
                      <a:pt x="226" y="262"/>
                      <a:pt x="286" y="298"/>
                      <a:pt x="357" y="346"/>
                    </a:cubicBezTo>
                    <a:cubicBezTo>
                      <a:pt x="370" y="359"/>
                      <a:pt x="380" y="364"/>
                      <a:pt x="387" y="364"/>
                    </a:cubicBezTo>
                    <a:cubicBezTo>
                      <a:pt x="398" y="364"/>
                      <a:pt x="400" y="349"/>
                      <a:pt x="393" y="334"/>
                    </a:cubicBezTo>
                    <a:cubicBezTo>
                      <a:pt x="345" y="262"/>
                      <a:pt x="286" y="203"/>
                      <a:pt x="214" y="143"/>
                    </a:cubicBezTo>
                    <a:cubicBezTo>
                      <a:pt x="155" y="96"/>
                      <a:pt x="95" y="24"/>
                      <a:pt x="1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3"/>
              <p:cNvSpPr/>
              <p:nvPr/>
            </p:nvSpPr>
            <p:spPr>
              <a:xfrm>
                <a:off x="3183725" y="3356200"/>
                <a:ext cx="11625" cy="11925"/>
              </a:xfrm>
              <a:custGeom>
                <a:avLst/>
                <a:gdLst/>
                <a:ahLst/>
                <a:cxnLst/>
                <a:rect l="l" t="t" r="r" b="b"/>
                <a:pathLst>
                  <a:path w="465" h="477" extrusionOk="0">
                    <a:moveTo>
                      <a:pt x="36" y="0"/>
                    </a:moveTo>
                    <a:cubicBezTo>
                      <a:pt x="24" y="0"/>
                      <a:pt x="0" y="0"/>
                      <a:pt x="0" y="24"/>
                    </a:cubicBezTo>
                    <a:cubicBezTo>
                      <a:pt x="0" y="108"/>
                      <a:pt x="107" y="179"/>
                      <a:pt x="167" y="262"/>
                    </a:cubicBezTo>
                    <a:cubicBezTo>
                      <a:pt x="238" y="334"/>
                      <a:pt x="334" y="417"/>
                      <a:pt x="417" y="477"/>
                    </a:cubicBezTo>
                    <a:cubicBezTo>
                      <a:pt x="441" y="477"/>
                      <a:pt x="465" y="465"/>
                      <a:pt x="453" y="441"/>
                    </a:cubicBezTo>
                    <a:cubicBezTo>
                      <a:pt x="393" y="346"/>
                      <a:pt x="322" y="274"/>
                      <a:pt x="238" y="203"/>
                    </a:cubicBezTo>
                    <a:cubicBezTo>
                      <a:pt x="179" y="143"/>
                      <a:pt x="119" y="12"/>
                      <a:pt x="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3"/>
              <p:cNvSpPr/>
              <p:nvPr/>
            </p:nvSpPr>
            <p:spPr>
              <a:xfrm>
                <a:off x="3174900" y="3358500"/>
                <a:ext cx="12625" cy="13450"/>
              </a:xfrm>
              <a:custGeom>
                <a:avLst/>
                <a:gdLst/>
                <a:ahLst/>
                <a:cxnLst/>
                <a:rect l="l" t="t" r="r" b="b"/>
                <a:pathLst>
                  <a:path w="505" h="538" extrusionOk="0">
                    <a:moveTo>
                      <a:pt x="24" y="0"/>
                    </a:moveTo>
                    <a:cubicBezTo>
                      <a:pt x="12" y="0"/>
                      <a:pt x="1" y="16"/>
                      <a:pt x="20" y="16"/>
                    </a:cubicBezTo>
                    <a:cubicBezTo>
                      <a:pt x="115" y="206"/>
                      <a:pt x="294" y="385"/>
                      <a:pt x="449" y="528"/>
                    </a:cubicBezTo>
                    <a:cubicBezTo>
                      <a:pt x="455" y="534"/>
                      <a:pt x="463" y="537"/>
                      <a:pt x="471" y="537"/>
                    </a:cubicBezTo>
                    <a:cubicBezTo>
                      <a:pt x="489" y="537"/>
                      <a:pt x="505" y="521"/>
                      <a:pt x="496" y="504"/>
                    </a:cubicBezTo>
                    <a:cubicBezTo>
                      <a:pt x="377" y="325"/>
                      <a:pt x="222" y="135"/>
                      <a:pt x="32" y="4"/>
                    </a:cubicBezTo>
                    <a:cubicBezTo>
                      <a:pt x="29" y="1"/>
                      <a:pt x="27" y="0"/>
                      <a:pt x="2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3"/>
              <p:cNvSpPr/>
              <p:nvPr/>
            </p:nvSpPr>
            <p:spPr>
              <a:xfrm>
                <a:off x="3166525" y="3359575"/>
                <a:ext cx="12750" cy="16975"/>
              </a:xfrm>
              <a:custGeom>
                <a:avLst/>
                <a:gdLst/>
                <a:ahLst/>
                <a:cxnLst/>
                <a:rect l="l" t="t" r="r" b="b"/>
                <a:pathLst>
                  <a:path w="510" h="679" extrusionOk="0">
                    <a:moveTo>
                      <a:pt x="23" y="0"/>
                    </a:moveTo>
                    <a:cubicBezTo>
                      <a:pt x="12" y="0"/>
                      <a:pt x="1" y="23"/>
                      <a:pt x="10" y="32"/>
                    </a:cubicBezTo>
                    <a:cubicBezTo>
                      <a:pt x="33" y="163"/>
                      <a:pt x="141" y="282"/>
                      <a:pt x="224" y="389"/>
                    </a:cubicBezTo>
                    <a:cubicBezTo>
                      <a:pt x="307" y="496"/>
                      <a:pt x="391" y="604"/>
                      <a:pt x="498" y="675"/>
                    </a:cubicBezTo>
                    <a:cubicBezTo>
                      <a:pt x="498" y="677"/>
                      <a:pt x="498" y="678"/>
                      <a:pt x="499" y="678"/>
                    </a:cubicBezTo>
                    <a:cubicBezTo>
                      <a:pt x="502" y="678"/>
                      <a:pt x="510" y="659"/>
                      <a:pt x="510" y="639"/>
                    </a:cubicBezTo>
                    <a:cubicBezTo>
                      <a:pt x="450" y="508"/>
                      <a:pt x="355" y="401"/>
                      <a:pt x="260" y="282"/>
                    </a:cubicBezTo>
                    <a:cubicBezTo>
                      <a:pt x="188" y="199"/>
                      <a:pt x="141" y="80"/>
                      <a:pt x="33" y="8"/>
                    </a:cubicBezTo>
                    <a:cubicBezTo>
                      <a:pt x="31" y="3"/>
                      <a:pt x="27" y="0"/>
                      <a:pt x="2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3"/>
              <p:cNvSpPr/>
              <p:nvPr/>
            </p:nvSpPr>
            <p:spPr>
              <a:xfrm>
                <a:off x="3159025" y="3365725"/>
                <a:ext cx="12800" cy="16700"/>
              </a:xfrm>
              <a:custGeom>
                <a:avLst/>
                <a:gdLst/>
                <a:ahLst/>
                <a:cxnLst/>
                <a:rect l="l" t="t" r="r" b="b"/>
                <a:pathLst>
                  <a:path w="512" h="668" extrusionOk="0">
                    <a:moveTo>
                      <a:pt x="12" y="0"/>
                    </a:moveTo>
                    <a:cubicBezTo>
                      <a:pt x="0" y="0"/>
                      <a:pt x="0" y="0"/>
                      <a:pt x="0" y="12"/>
                    </a:cubicBezTo>
                    <a:cubicBezTo>
                      <a:pt x="60" y="143"/>
                      <a:pt x="143" y="250"/>
                      <a:pt x="238" y="369"/>
                    </a:cubicBezTo>
                    <a:cubicBezTo>
                      <a:pt x="310" y="477"/>
                      <a:pt x="381" y="572"/>
                      <a:pt x="476" y="667"/>
                    </a:cubicBezTo>
                    <a:cubicBezTo>
                      <a:pt x="488" y="655"/>
                      <a:pt x="512" y="655"/>
                      <a:pt x="500" y="631"/>
                    </a:cubicBezTo>
                    <a:cubicBezTo>
                      <a:pt x="441" y="500"/>
                      <a:pt x="357" y="381"/>
                      <a:pt x="274" y="274"/>
                    </a:cubicBezTo>
                    <a:cubicBezTo>
                      <a:pt x="202" y="179"/>
                      <a:pt x="119" y="72"/>
                      <a:pt x="1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3"/>
              <p:cNvSpPr/>
              <p:nvPr/>
            </p:nvSpPr>
            <p:spPr>
              <a:xfrm>
                <a:off x="3149200" y="3366200"/>
                <a:ext cx="16000" cy="20925"/>
              </a:xfrm>
              <a:custGeom>
                <a:avLst/>
                <a:gdLst/>
                <a:ahLst/>
                <a:cxnLst/>
                <a:rect l="l" t="t" r="r" b="b"/>
                <a:pathLst>
                  <a:path w="640" h="837" extrusionOk="0">
                    <a:moveTo>
                      <a:pt x="18" y="0"/>
                    </a:moveTo>
                    <a:cubicBezTo>
                      <a:pt x="6" y="0"/>
                      <a:pt x="0" y="9"/>
                      <a:pt x="0" y="17"/>
                    </a:cubicBezTo>
                    <a:cubicBezTo>
                      <a:pt x="12" y="160"/>
                      <a:pt x="107" y="279"/>
                      <a:pt x="179" y="374"/>
                    </a:cubicBezTo>
                    <a:cubicBezTo>
                      <a:pt x="298" y="529"/>
                      <a:pt x="429" y="696"/>
                      <a:pt x="584" y="827"/>
                    </a:cubicBezTo>
                    <a:cubicBezTo>
                      <a:pt x="590" y="833"/>
                      <a:pt x="598" y="836"/>
                      <a:pt x="605" y="836"/>
                    </a:cubicBezTo>
                    <a:cubicBezTo>
                      <a:pt x="624" y="836"/>
                      <a:pt x="640" y="817"/>
                      <a:pt x="631" y="791"/>
                    </a:cubicBezTo>
                    <a:cubicBezTo>
                      <a:pt x="536" y="648"/>
                      <a:pt x="417" y="529"/>
                      <a:pt x="310" y="398"/>
                    </a:cubicBezTo>
                    <a:cubicBezTo>
                      <a:pt x="214" y="279"/>
                      <a:pt x="131" y="124"/>
                      <a:pt x="36" y="5"/>
                    </a:cubicBezTo>
                    <a:cubicBezTo>
                      <a:pt x="29" y="2"/>
                      <a:pt x="23" y="0"/>
                      <a:pt x="1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3"/>
              <p:cNvSpPr/>
              <p:nvPr/>
            </p:nvSpPr>
            <p:spPr>
              <a:xfrm>
                <a:off x="3138475" y="3368100"/>
                <a:ext cx="19075" cy="24850"/>
              </a:xfrm>
              <a:custGeom>
                <a:avLst/>
                <a:gdLst/>
                <a:ahLst/>
                <a:cxnLst/>
                <a:rect l="l" t="t" r="r" b="b"/>
                <a:pathLst>
                  <a:path w="763" h="994" extrusionOk="0">
                    <a:moveTo>
                      <a:pt x="24" y="1"/>
                    </a:moveTo>
                    <a:cubicBezTo>
                      <a:pt x="12" y="1"/>
                      <a:pt x="1" y="24"/>
                      <a:pt x="12" y="36"/>
                    </a:cubicBezTo>
                    <a:cubicBezTo>
                      <a:pt x="143" y="179"/>
                      <a:pt x="239" y="394"/>
                      <a:pt x="358" y="560"/>
                    </a:cubicBezTo>
                    <a:cubicBezTo>
                      <a:pt x="465" y="715"/>
                      <a:pt x="584" y="870"/>
                      <a:pt x="739" y="989"/>
                    </a:cubicBezTo>
                    <a:cubicBezTo>
                      <a:pt x="739" y="992"/>
                      <a:pt x="741" y="994"/>
                      <a:pt x="744" y="994"/>
                    </a:cubicBezTo>
                    <a:cubicBezTo>
                      <a:pt x="751" y="994"/>
                      <a:pt x="763" y="985"/>
                      <a:pt x="763" y="977"/>
                    </a:cubicBezTo>
                    <a:cubicBezTo>
                      <a:pt x="643" y="763"/>
                      <a:pt x="477" y="572"/>
                      <a:pt x="346" y="358"/>
                    </a:cubicBezTo>
                    <a:cubicBezTo>
                      <a:pt x="251" y="227"/>
                      <a:pt x="191" y="60"/>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3"/>
              <p:cNvSpPr/>
              <p:nvPr/>
            </p:nvSpPr>
            <p:spPr>
              <a:xfrm>
                <a:off x="3130725" y="3373625"/>
                <a:ext cx="18500" cy="24975"/>
              </a:xfrm>
              <a:custGeom>
                <a:avLst/>
                <a:gdLst/>
                <a:ahLst/>
                <a:cxnLst/>
                <a:rect l="l" t="t" r="r" b="b"/>
                <a:pathLst>
                  <a:path w="740" h="999" extrusionOk="0">
                    <a:moveTo>
                      <a:pt x="15" y="1"/>
                    </a:moveTo>
                    <a:cubicBezTo>
                      <a:pt x="7" y="1"/>
                      <a:pt x="1" y="9"/>
                      <a:pt x="1" y="18"/>
                    </a:cubicBezTo>
                    <a:cubicBezTo>
                      <a:pt x="72" y="220"/>
                      <a:pt x="203" y="363"/>
                      <a:pt x="322" y="530"/>
                    </a:cubicBezTo>
                    <a:cubicBezTo>
                      <a:pt x="441" y="696"/>
                      <a:pt x="561" y="875"/>
                      <a:pt x="727" y="994"/>
                    </a:cubicBezTo>
                    <a:cubicBezTo>
                      <a:pt x="727" y="997"/>
                      <a:pt x="728" y="999"/>
                      <a:pt x="729" y="999"/>
                    </a:cubicBezTo>
                    <a:cubicBezTo>
                      <a:pt x="733" y="999"/>
                      <a:pt x="739" y="988"/>
                      <a:pt x="739" y="970"/>
                    </a:cubicBezTo>
                    <a:cubicBezTo>
                      <a:pt x="656" y="780"/>
                      <a:pt x="501" y="613"/>
                      <a:pt x="382" y="458"/>
                    </a:cubicBezTo>
                    <a:cubicBezTo>
                      <a:pt x="263" y="304"/>
                      <a:pt x="156" y="137"/>
                      <a:pt x="25" y="6"/>
                    </a:cubicBezTo>
                    <a:cubicBezTo>
                      <a:pt x="21" y="2"/>
                      <a:pt x="18" y="1"/>
                      <a:pt x="1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3"/>
              <p:cNvSpPr/>
              <p:nvPr/>
            </p:nvSpPr>
            <p:spPr>
              <a:xfrm>
                <a:off x="3117725" y="3378400"/>
                <a:ext cx="19525" cy="24150"/>
              </a:xfrm>
              <a:custGeom>
                <a:avLst/>
                <a:gdLst/>
                <a:ahLst/>
                <a:cxnLst/>
                <a:rect l="l" t="t" r="r" b="b"/>
                <a:pathLst>
                  <a:path w="781" h="966" extrusionOk="0">
                    <a:moveTo>
                      <a:pt x="26" y="1"/>
                    </a:moveTo>
                    <a:cubicBezTo>
                      <a:pt x="11" y="1"/>
                      <a:pt x="0" y="12"/>
                      <a:pt x="9" y="29"/>
                    </a:cubicBezTo>
                    <a:cubicBezTo>
                      <a:pt x="80" y="220"/>
                      <a:pt x="223" y="398"/>
                      <a:pt x="354" y="565"/>
                    </a:cubicBezTo>
                    <a:cubicBezTo>
                      <a:pt x="473" y="708"/>
                      <a:pt x="592" y="863"/>
                      <a:pt x="735" y="958"/>
                    </a:cubicBezTo>
                    <a:cubicBezTo>
                      <a:pt x="741" y="964"/>
                      <a:pt x="747" y="966"/>
                      <a:pt x="752" y="966"/>
                    </a:cubicBezTo>
                    <a:cubicBezTo>
                      <a:pt x="768" y="966"/>
                      <a:pt x="780" y="943"/>
                      <a:pt x="771" y="934"/>
                    </a:cubicBezTo>
                    <a:cubicBezTo>
                      <a:pt x="652" y="767"/>
                      <a:pt x="521" y="624"/>
                      <a:pt x="402" y="458"/>
                    </a:cubicBezTo>
                    <a:cubicBezTo>
                      <a:pt x="295" y="303"/>
                      <a:pt x="176" y="124"/>
                      <a:pt x="45" y="5"/>
                    </a:cubicBezTo>
                    <a:cubicBezTo>
                      <a:pt x="38" y="2"/>
                      <a:pt x="32" y="1"/>
                      <a:pt x="2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3"/>
              <p:cNvSpPr/>
              <p:nvPr/>
            </p:nvSpPr>
            <p:spPr>
              <a:xfrm>
                <a:off x="3109300" y="3383325"/>
                <a:ext cx="20275" cy="26625"/>
              </a:xfrm>
              <a:custGeom>
                <a:avLst/>
                <a:gdLst/>
                <a:ahLst/>
                <a:cxnLst/>
                <a:rect l="l" t="t" r="r" b="b"/>
                <a:pathLst>
                  <a:path w="811" h="1065" extrusionOk="0">
                    <a:moveTo>
                      <a:pt x="23" y="1"/>
                    </a:moveTo>
                    <a:cubicBezTo>
                      <a:pt x="12" y="1"/>
                      <a:pt x="1" y="14"/>
                      <a:pt x="1" y="23"/>
                    </a:cubicBezTo>
                    <a:cubicBezTo>
                      <a:pt x="84" y="213"/>
                      <a:pt x="227" y="380"/>
                      <a:pt x="346" y="523"/>
                    </a:cubicBezTo>
                    <a:cubicBezTo>
                      <a:pt x="477" y="701"/>
                      <a:pt x="596" y="904"/>
                      <a:pt x="763" y="1047"/>
                    </a:cubicBezTo>
                    <a:cubicBezTo>
                      <a:pt x="767" y="1060"/>
                      <a:pt x="775" y="1065"/>
                      <a:pt x="783" y="1065"/>
                    </a:cubicBezTo>
                    <a:cubicBezTo>
                      <a:pt x="796" y="1065"/>
                      <a:pt x="810" y="1050"/>
                      <a:pt x="810" y="1035"/>
                    </a:cubicBezTo>
                    <a:cubicBezTo>
                      <a:pt x="715" y="808"/>
                      <a:pt x="572" y="630"/>
                      <a:pt x="417" y="451"/>
                    </a:cubicBezTo>
                    <a:cubicBezTo>
                      <a:pt x="298" y="308"/>
                      <a:pt x="179" y="130"/>
                      <a:pt x="36" y="11"/>
                    </a:cubicBezTo>
                    <a:cubicBezTo>
                      <a:pt x="33" y="3"/>
                      <a:pt x="28" y="1"/>
                      <a:pt x="2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3"/>
              <p:cNvSpPr/>
              <p:nvPr/>
            </p:nvSpPr>
            <p:spPr>
              <a:xfrm>
                <a:off x="3097475" y="3385725"/>
                <a:ext cx="21900" cy="28350"/>
              </a:xfrm>
              <a:custGeom>
                <a:avLst/>
                <a:gdLst/>
                <a:ahLst/>
                <a:cxnLst/>
                <a:rect l="l" t="t" r="r" b="b"/>
                <a:pathLst>
                  <a:path w="876" h="1134" extrusionOk="0">
                    <a:moveTo>
                      <a:pt x="46" y="1"/>
                    </a:moveTo>
                    <a:cubicBezTo>
                      <a:pt x="24" y="1"/>
                      <a:pt x="1" y="23"/>
                      <a:pt x="9" y="58"/>
                    </a:cubicBezTo>
                    <a:cubicBezTo>
                      <a:pt x="105" y="272"/>
                      <a:pt x="283" y="462"/>
                      <a:pt x="414" y="641"/>
                    </a:cubicBezTo>
                    <a:cubicBezTo>
                      <a:pt x="533" y="820"/>
                      <a:pt x="676" y="974"/>
                      <a:pt x="819" y="1129"/>
                    </a:cubicBezTo>
                    <a:cubicBezTo>
                      <a:pt x="829" y="1132"/>
                      <a:pt x="837" y="1134"/>
                      <a:pt x="845" y="1134"/>
                    </a:cubicBezTo>
                    <a:cubicBezTo>
                      <a:pt x="865" y="1134"/>
                      <a:pt x="875" y="1123"/>
                      <a:pt x="867" y="1105"/>
                    </a:cubicBezTo>
                    <a:cubicBezTo>
                      <a:pt x="748" y="891"/>
                      <a:pt x="605" y="712"/>
                      <a:pt x="474" y="522"/>
                    </a:cubicBezTo>
                    <a:cubicBezTo>
                      <a:pt x="355" y="355"/>
                      <a:pt x="236" y="153"/>
                      <a:pt x="69" y="10"/>
                    </a:cubicBezTo>
                    <a:cubicBezTo>
                      <a:pt x="62" y="4"/>
                      <a:pt x="54" y="1"/>
                      <a:pt x="4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3"/>
              <p:cNvSpPr/>
              <p:nvPr/>
            </p:nvSpPr>
            <p:spPr>
              <a:xfrm>
                <a:off x="3086100" y="3386850"/>
                <a:ext cx="23625" cy="32925"/>
              </a:xfrm>
              <a:custGeom>
                <a:avLst/>
                <a:gdLst/>
                <a:ahLst/>
                <a:cxnLst/>
                <a:rect l="l" t="t" r="r" b="b"/>
                <a:pathLst>
                  <a:path w="945" h="1317" extrusionOk="0">
                    <a:moveTo>
                      <a:pt x="24" y="1"/>
                    </a:moveTo>
                    <a:cubicBezTo>
                      <a:pt x="12" y="1"/>
                      <a:pt x="0" y="1"/>
                      <a:pt x="12" y="13"/>
                    </a:cubicBezTo>
                    <a:cubicBezTo>
                      <a:pt x="119" y="251"/>
                      <a:pt x="274" y="477"/>
                      <a:pt x="429" y="679"/>
                    </a:cubicBezTo>
                    <a:cubicBezTo>
                      <a:pt x="560" y="906"/>
                      <a:pt x="714" y="1096"/>
                      <a:pt x="893" y="1299"/>
                    </a:cubicBezTo>
                    <a:cubicBezTo>
                      <a:pt x="897" y="1311"/>
                      <a:pt x="906" y="1316"/>
                      <a:pt x="914" y="1316"/>
                    </a:cubicBezTo>
                    <a:cubicBezTo>
                      <a:pt x="929" y="1316"/>
                      <a:pt x="944" y="1298"/>
                      <a:pt x="929" y="1275"/>
                    </a:cubicBezTo>
                    <a:cubicBezTo>
                      <a:pt x="774" y="1060"/>
                      <a:pt x="631" y="798"/>
                      <a:pt x="476" y="560"/>
                    </a:cubicBezTo>
                    <a:cubicBezTo>
                      <a:pt x="357" y="370"/>
                      <a:pt x="214" y="144"/>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3"/>
              <p:cNvSpPr/>
              <p:nvPr/>
            </p:nvSpPr>
            <p:spPr>
              <a:xfrm>
                <a:off x="3074275" y="3387025"/>
                <a:ext cx="25225" cy="38875"/>
              </a:xfrm>
              <a:custGeom>
                <a:avLst/>
                <a:gdLst/>
                <a:ahLst/>
                <a:cxnLst/>
                <a:rect l="l" t="t" r="r" b="b"/>
                <a:pathLst>
                  <a:path w="1009" h="1555" extrusionOk="0">
                    <a:moveTo>
                      <a:pt x="20" y="1"/>
                    </a:moveTo>
                    <a:cubicBezTo>
                      <a:pt x="10" y="1"/>
                      <a:pt x="0" y="9"/>
                      <a:pt x="9" y="18"/>
                    </a:cubicBezTo>
                    <a:cubicBezTo>
                      <a:pt x="116" y="303"/>
                      <a:pt x="294" y="553"/>
                      <a:pt x="449" y="815"/>
                    </a:cubicBezTo>
                    <a:cubicBezTo>
                      <a:pt x="616" y="1065"/>
                      <a:pt x="783" y="1315"/>
                      <a:pt x="985" y="1542"/>
                    </a:cubicBezTo>
                    <a:cubicBezTo>
                      <a:pt x="985" y="1551"/>
                      <a:pt x="988" y="1555"/>
                      <a:pt x="993" y="1555"/>
                    </a:cubicBezTo>
                    <a:cubicBezTo>
                      <a:pt x="1000" y="1555"/>
                      <a:pt x="1009" y="1544"/>
                      <a:pt x="1009" y="1530"/>
                    </a:cubicBezTo>
                    <a:lnTo>
                      <a:pt x="509" y="720"/>
                    </a:lnTo>
                    <a:cubicBezTo>
                      <a:pt x="366" y="482"/>
                      <a:pt x="235" y="220"/>
                      <a:pt x="32" y="6"/>
                    </a:cubicBezTo>
                    <a:cubicBezTo>
                      <a:pt x="29" y="2"/>
                      <a:pt x="24" y="1"/>
                      <a:pt x="2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3"/>
              <p:cNvSpPr/>
              <p:nvPr/>
            </p:nvSpPr>
            <p:spPr>
              <a:xfrm>
                <a:off x="3290875" y="3523475"/>
                <a:ext cx="118800" cy="160175"/>
              </a:xfrm>
              <a:custGeom>
                <a:avLst/>
                <a:gdLst/>
                <a:ahLst/>
                <a:cxnLst/>
                <a:rect l="l" t="t" r="r" b="b"/>
                <a:pathLst>
                  <a:path w="4752" h="6407" extrusionOk="0">
                    <a:moveTo>
                      <a:pt x="4751" y="1"/>
                    </a:moveTo>
                    <a:lnTo>
                      <a:pt x="1" y="4620"/>
                    </a:lnTo>
                    <a:cubicBezTo>
                      <a:pt x="893" y="5358"/>
                      <a:pt x="2977" y="6406"/>
                      <a:pt x="2977" y="6406"/>
                    </a:cubicBezTo>
                    <a:lnTo>
                      <a:pt x="4751"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3"/>
              <p:cNvSpPr/>
              <p:nvPr/>
            </p:nvSpPr>
            <p:spPr>
              <a:xfrm>
                <a:off x="3284625" y="3509500"/>
                <a:ext cx="133375" cy="180700"/>
              </a:xfrm>
              <a:custGeom>
                <a:avLst/>
                <a:gdLst/>
                <a:ahLst/>
                <a:cxnLst/>
                <a:rect l="l" t="t" r="r" b="b"/>
                <a:pathLst>
                  <a:path w="5335" h="7228" extrusionOk="0">
                    <a:moveTo>
                      <a:pt x="4656" y="1119"/>
                    </a:moveTo>
                    <a:lnTo>
                      <a:pt x="3108" y="6715"/>
                    </a:lnTo>
                    <a:cubicBezTo>
                      <a:pt x="2620" y="6465"/>
                      <a:pt x="1286" y="5739"/>
                      <a:pt x="524" y="5167"/>
                    </a:cubicBezTo>
                    <a:lnTo>
                      <a:pt x="4656" y="1119"/>
                    </a:lnTo>
                    <a:close/>
                    <a:moveTo>
                      <a:pt x="5334" y="0"/>
                    </a:moveTo>
                    <a:lnTo>
                      <a:pt x="0" y="5215"/>
                    </a:lnTo>
                    <a:lnTo>
                      <a:pt x="155" y="5334"/>
                    </a:lnTo>
                    <a:cubicBezTo>
                      <a:pt x="1048" y="6060"/>
                      <a:pt x="3048" y="7084"/>
                      <a:pt x="3144" y="7132"/>
                    </a:cubicBezTo>
                    <a:lnTo>
                      <a:pt x="3334" y="7227"/>
                    </a:lnTo>
                    <a:lnTo>
                      <a:pt x="5334"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3"/>
              <p:cNvSpPr/>
              <p:nvPr/>
            </p:nvSpPr>
            <p:spPr>
              <a:xfrm>
                <a:off x="3387625" y="3543050"/>
                <a:ext cx="13100" cy="4575"/>
              </a:xfrm>
              <a:custGeom>
                <a:avLst/>
                <a:gdLst/>
                <a:ahLst/>
                <a:cxnLst/>
                <a:rect l="l" t="t" r="r" b="b"/>
                <a:pathLst>
                  <a:path w="524" h="183" extrusionOk="0">
                    <a:moveTo>
                      <a:pt x="61" y="0"/>
                    </a:moveTo>
                    <a:cubicBezTo>
                      <a:pt x="45" y="0"/>
                      <a:pt x="29" y="1"/>
                      <a:pt x="12" y="3"/>
                    </a:cubicBezTo>
                    <a:cubicBezTo>
                      <a:pt x="0" y="3"/>
                      <a:pt x="0" y="15"/>
                      <a:pt x="0" y="27"/>
                    </a:cubicBezTo>
                    <a:cubicBezTo>
                      <a:pt x="60" y="87"/>
                      <a:pt x="155" y="111"/>
                      <a:pt x="226" y="134"/>
                    </a:cubicBezTo>
                    <a:cubicBezTo>
                      <a:pt x="310" y="170"/>
                      <a:pt x="405" y="182"/>
                      <a:pt x="488" y="182"/>
                    </a:cubicBezTo>
                    <a:cubicBezTo>
                      <a:pt x="512" y="182"/>
                      <a:pt x="524" y="134"/>
                      <a:pt x="512" y="134"/>
                    </a:cubicBezTo>
                    <a:cubicBezTo>
                      <a:pt x="417" y="111"/>
                      <a:pt x="345" y="63"/>
                      <a:pt x="262" y="51"/>
                    </a:cubicBezTo>
                    <a:cubicBezTo>
                      <a:pt x="193" y="22"/>
                      <a:pt x="133" y="0"/>
                      <a:pt x="6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3"/>
              <p:cNvSpPr/>
              <p:nvPr/>
            </p:nvSpPr>
            <p:spPr>
              <a:xfrm>
                <a:off x="3381075" y="3549600"/>
                <a:ext cx="11925" cy="4575"/>
              </a:xfrm>
              <a:custGeom>
                <a:avLst/>
                <a:gdLst/>
                <a:ahLst/>
                <a:cxnLst/>
                <a:rect l="l" t="t" r="r" b="b"/>
                <a:pathLst>
                  <a:path w="477" h="183" extrusionOk="0">
                    <a:moveTo>
                      <a:pt x="52" y="0"/>
                    </a:moveTo>
                    <a:cubicBezTo>
                      <a:pt x="39" y="0"/>
                      <a:pt x="25" y="1"/>
                      <a:pt x="12" y="3"/>
                    </a:cubicBezTo>
                    <a:cubicBezTo>
                      <a:pt x="0" y="3"/>
                      <a:pt x="0" y="15"/>
                      <a:pt x="12" y="39"/>
                    </a:cubicBezTo>
                    <a:cubicBezTo>
                      <a:pt x="72" y="75"/>
                      <a:pt x="167" y="99"/>
                      <a:pt x="226" y="122"/>
                    </a:cubicBezTo>
                    <a:cubicBezTo>
                      <a:pt x="310" y="158"/>
                      <a:pt x="381" y="170"/>
                      <a:pt x="476" y="182"/>
                    </a:cubicBezTo>
                    <a:lnTo>
                      <a:pt x="476" y="146"/>
                    </a:lnTo>
                    <a:cubicBezTo>
                      <a:pt x="405" y="99"/>
                      <a:pt x="310" y="63"/>
                      <a:pt x="238" y="39"/>
                    </a:cubicBezTo>
                    <a:cubicBezTo>
                      <a:pt x="180" y="20"/>
                      <a:pt x="114" y="0"/>
                      <a:pt x="5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3"/>
              <p:cNvSpPr/>
              <p:nvPr/>
            </p:nvSpPr>
            <p:spPr>
              <a:xfrm>
                <a:off x="3375100" y="3555300"/>
                <a:ext cx="15525" cy="6300"/>
              </a:xfrm>
              <a:custGeom>
                <a:avLst/>
                <a:gdLst/>
                <a:ahLst/>
                <a:cxnLst/>
                <a:rect l="l" t="t" r="r" b="b"/>
                <a:pathLst>
                  <a:path w="621" h="252" extrusionOk="0">
                    <a:moveTo>
                      <a:pt x="47" y="0"/>
                    </a:moveTo>
                    <a:cubicBezTo>
                      <a:pt x="39" y="0"/>
                      <a:pt x="32" y="1"/>
                      <a:pt x="25" y="2"/>
                    </a:cubicBezTo>
                    <a:cubicBezTo>
                      <a:pt x="13" y="2"/>
                      <a:pt x="1" y="14"/>
                      <a:pt x="13" y="37"/>
                    </a:cubicBezTo>
                    <a:cubicBezTo>
                      <a:pt x="61" y="109"/>
                      <a:pt x="168" y="133"/>
                      <a:pt x="251" y="168"/>
                    </a:cubicBezTo>
                    <a:cubicBezTo>
                      <a:pt x="358" y="216"/>
                      <a:pt x="477" y="240"/>
                      <a:pt x="584" y="252"/>
                    </a:cubicBezTo>
                    <a:cubicBezTo>
                      <a:pt x="608" y="252"/>
                      <a:pt x="620" y="228"/>
                      <a:pt x="596" y="216"/>
                    </a:cubicBezTo>
                    <a:cubicBezTo>
                      <a:pt x="501" y="168"/>
                      <a:pt x="406" y="121"/>
                      <a:pt x="311" y="97"/>
                    </a:cubicBezTo>
                    <a:cubicBezTo>
                      <a:pt x="233" y="64"/>
                      <a:pt x="136" y="0"/>
                      <a:pt x="4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3"/>
              <p:cNvSpPr/>
              <p:nvPr/>
            </p:nvSpPr>
            <p:spPr>
              <a:xfrm>
                <a:off x="3368275" y="3560975"/>
                <a:ext cx="17175" cy="7525"/>
              </a:xfrm>
              <a:custGeom>
                <a:avLst/>
                <a:gdLst/>
                <a:ahLst/>
                <a:cxnLst/>
                <a:rect l="l" t="t" r="r" b="b"/>
                <a:pathLst>
                  <a:path w="687" h="301" extrusionOk="0">
                    <a:moveTo>
                      <a:pt x="36" y="1"/>
                    </a:moveTo>
                    <a:cubicBezTo>
                      <a:pt x="24" y="1"/>
                      <a:pt x="0" y="13"/>
                      <a:pt x="24" y="25"/>
                    </a:cubicBezTo>
                    <a:cubicBezTo>
                      <a:pt x="203" y="168"/>
                      <a:pt x="441" y="251"/>
                      <a:pt x="643" y="299"/>
                    </a:cubicBezTo>
                    <a:cubicBezTo>
                      <a:pt x="644" y="300"/>
                      <a:pt x="646" y="300"/>
                      <a:pt x="648" y="300"/>
                    </a:cubicBezTo>
                    <a:cubicBezTo>
                      <a:pt x="662" y="300"/>
                      <a:pt x="687" y="262"/>
                      <a:pt x="655" y="251"/>
                    </a:cubicBezTo>
                    <a:cubicBezTo>
                      <a:pt x="476" y="144"/>
                      <a:pt x="238" y="25"/>
                      <a:pt x="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3"/>
              <p:cNvSpPr/>
              <p:nvPr/>
            </p:nvSpPr>
            <p:spPr>
              <a:xfrm>
                <a:off x="3361425" y="3565750"/>
                <a:ext cx="18400" cy="9950"/>
              </a:xfrm>
              <a:custGeom>
                <a:avLst/>
                <a:gdLst/>
                <a:ahLst/>
                <a:cxnLst/>
                <a:rect l="l" t="t" r="r" b="b"/>
                <a:pathLst>
                  <a:path w="736" h="398" extrusionOk="0">
                    <a:moveTo>
                      <a:pt x="36" y="0"/>
                    </a:moveTo>
                    <a:cubicBezTo>
                      <a:pt x="24" y="0"/>
                      <a:pt x="0" y="12"/>
                      <a:pt x="12" y="36"/>
                    </a:cubicBezTo>
                    <a:cubicBezTo>
                      <a:pt x="84" y="131"/>
                      <a:pt x="215" y="179"/>
                      <a:pt x="322" y="238"/>
                    </a:cubicBezTo>
                    <a:cubicBezTo>
                      <a:pt x="441" y="298"/>
                      <a:pt x="572" y="369"/>
                      <a:pt x="715" y="393"/>
                    </a:cubicBezTo>
                    <a:cubicBezTo>
                      <a:pt x="718" y="396"/>
                      <a:pt x="721" y="398"/>
                      <a:pt x="724" y="398"/>
                    </a:cubicBezTo>
                    <a:cubicBezTo>
                      <a:pt x="731" y="398"/>
                      <a:pt x="735" y="387"/>
                      <a:pt x="727" y="369"/>
                    </a:cubicBezTo>
                    <a:cubicBezTo>
                      <a:pt x="619" y="298"/>
                      <a:pt x="488" y="238"/>
                      <a:pt x="369" y="167"/>
                    </a:cubicBezTo>
                    <a:cubicBezTo>
                      <a:pt x="262" y="108"/>
                      <a:pt x="155" y="12"/>
                      <a:pt x="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3"/>
              <p:cNvSpPr/>
              <p:nvPr/>
            </p:nvSpPr>
            <p:spPr>
              <a:xfrm>
                <a:off x="3356950" y="3574075"/>
                <a:ext cx="18475" cy="9850"/>
              </a:xfrm>
              <a:custGeom>
                <a:avLst/>
                <a:gdLst/>
                <a:ahLst/>
                <a:cxnLst/>
                <a:rect l="l" t="t" r="r" b="b"/>
                <a:pathLst>
                  <a:path w="739" h="394" extrusionOk="0">
                    <a:moveTo>
                      <a:pt x="13" y="1"/>
                    </a:moveTo>
                    <a:cubicBezTo>
                      <a:pt x="1" y="1"/>
                      <a:pt x="1" y="13"/>
                      <a:pt x="1" y="13"/>
                    </a:cubicBezTo>
                    <a:cubicBezTo>
                      <a:pt x="96" y="96"/>
                      <a:pt x="215" y="156"/>
                      <a:pt x="334" y="215"/>
                    </a:cubicBezTo>
                    <a:cubicBezTo>
                      <a:pt x="453" y="275"/>
                      <a:pt x="572" y="358"/>
                      <a:pt x="715" y="394"/>
                    </a:cubicBezTo>
                    <a:cubicBezTo>
                      <a:pt x="727" y="394"/>
                      <a:pt x="739" y="382"/>
                      <a:pt x="727" y="370"/>
                    </a:cubicBezTo>
                    <a:cubicBezTo>
                      <a:pt x="536" y="203"/>
                      <a:pt x="251" y="60"/>
                      <a:pt x="1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3"/>
              <p:cNvSpPr/>
              <p:nvPr/>
            </p:nvSpPr>
            <p:spPr>
              <a:xfrm>
                <a:off x="3348375" y="3579375"/>
                <a:ext cx="23475" cy="12600"/>
              </a:xfrm>
              <a:custGeom>
                <a:avLst/>
                <a:gdLst/>
                <a:ahLst/>
                <a:cxnLst/>
                <a:rect l="l" t="t" r="r" b="b"/>
                <a:pathLst>
                  <a:path w="939" h="504" extrusionOk="0">
                    <a:moveTo>
                      <a:pt x="36" y="1"/>
                    </a:moveTo>
                    <a:cubicBezTo>
                      <a:pt x="16" y="1"/>
                      <a:pt x="0" y="29"/>
                      <a:pt x="10" y="39"/>
                    </a:cubicBezTo>
                    <a:cubicBezTo>
                      <a:pt x="82" y="158"/>
                      <a:pt x="237" y="229"/>
                      <a:pt x="356" y="289"/>
                    </a:cubicBezTo>
                    <a:cubicBezTo>
                      <a:pt x="510" y="360"/>
                      <a:pt x="689" y="455"/>
                      <a:pt x="868" y="503"/>
                    </a:cubicBezTo>
                    <a:cubicBezTo>
                      <a:pt x="915" y="503"/>
                      <a:pt x="939" y="467"/>
                      <a:pt x="903" y="455"/>
                    </a:cubicBezTo>
                    <a:cubicBezTo>
                      <a:pt x="760" y="360"/>
                      <a:pt x="594" y="289"/>
                      <a:pt x="427" y="217"/>
                    </a:cubicBezTo>
                    <a:cubicBezTo>
                      <a:pt x="296" y="158"/>
                      <a:pt x="177" y="63"/>
                      <a:pt x="46" y="3"/>
                    </a:cubicBezTo>
                    <a:cubicBezTo>
                      <a:pt x="43" y="1"/>
                      <a:pt x="39" y="1"/>
                      <a:pt x="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3"/>
              <p:cNvSpPr/>
              <p:nvPr/>
            </p:nvSpPr>
            <p:spPr>
              <a:xfrm>
                <a:off x="3339700" y="3585975"/>
                <a:ext cx="27700" cy="14925"/>
              </a:xfrm>
              <a:custGeom>
                <a:avLst/>
                <a:gdLst/>
                <a:ahLst/>
                <a:cxnLst/>
                <a:rect l="l" t="t" r="r" b="b"/>
                <a:pathLst>
                  <a:path w="1108" h="597" extrusionOk="0">
                    <a:moveTo>
                      <a:pt x="12" y="1"/>
                    </a:moveTo>
                    <a:cubicBezTo>
                      <a:pt x="0" y="1"/>
                      <a:pt x="0" y="13"/>
                      <a:pt x="12" y="25"/>
                    </a:cubicBezTo>
                    <a:cubicBezTo>
                      <a:pt x="203" y="96"/>
                      <a:pt x="393" y="263"/>
                      <a:pt x="572" y="370"/>
                    </a:cubicBezTo>
                    <a:cubicBezTo>
                      <a:pt x="726" y="453"/>
                      <a:pt x="893" y="549"/>
                      <a:pt x="1072" y="596"/>
                    </a:cubicBezTo>
                    <a:cubicBezTo>
                      <a:pt x="1084" y="572"/>
                      <a:pt x="1107" y="561"/>
                      <a:pt x="1084" y="549"/>
                    </a:cubicBezTo>
                    <a:cubicBezTo>
                      <a:pt x="893" y="418"/>
                      <a:pt x="667" y="322"/>
                      <a:pt x="476" y="203"/>
                    </a:cubicBezTo>
                    <a:cubicBezTo>
                      <a:pt x="334" y="120"/>
                      <a:pt x="191" y="1"/>
                      <a:pt x="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3"/>
              <p:cNvSpPr/>
              <p:nvPr/>
            </p:nvSpPr>
            <p:spPr>
              <a:xfrm>
                <a:off x="3334625" y="3594325"/>
                <a:ext cx="27700" cy="14600"/>
              </a:xfrm>
              <a:custGeom>
                <a:avLst/>
                <a:gdLst/>
                <a:ahLst/>
                <a:cxnLst/>
                <a:rect l="l" t="t" r="r" b="b"/>
                <a:pathLst>
                  <a:path w="1108" h="584" extrusionOk="0">
                    <a:moveTo>
                      <a:pt x="25" y="0"/>
                    </a:moveTo>
                    <a:cubicBezTo>
                      <a:pt x="13" y="0"/>
                      <a:pt x="1" y="24"/>
                      <a:pt x="13" y="36"/>
                    </a:cubicBezTo>
                    <a:cubicBezTo>
                      <a:pt x="156" y="167"/>
                      <a:pt x="346" y="262"/>
                      <a:pt x="513" y="346"/>
                    </a:cubicBezTo>
                    <a:cubicBezTo>
                      <a:pt x="691" y="441"/>
                      <a:pt x="870" y="536"/>
                      <a:pt x="1072" y="584"/>
                    </a:cubicBezTo>
                    <a:cubicBezTo>
                      <a:pt x="1096" y="584"/>
                      <a:pt x="1108" y="560"/>
                      <a:pt x="1096" y="560"/>
                    </a:cubicBezTo>
                    <a:cubicBezTo>
                      <a:pt x="953" y="441"/>
                      <a:pt x="751" y="346"/>
                      <a:pt x="572" y="262"/>
                    </a:cubicBezTo>
                    <a:cubicBezTo>
                      <a:pt x="394" y="167"/>
                      <a:pt x="215" y="48"/>
                      <a:pt x="2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3"/>
              <p:cNvSpPr/>
              <p:nvPr/>
            </p:nvSpPr>
            <p:spPr>
              <a:xfrm>
                <a:off x="3325100" y="3603850"/>
                <a:ext cx="28000" cy="13725"/>
              </a:xfrm>
              <a:custGeom>
                <a:avLst/>
                <a:gdLst/>
                <a:ahLst/>
                <a:cxnLst/>
                <a:rect l="l" t="t" r="r" b="b"/>
                <a:pathLst>
                  <a:path w="1120" h="549" extrusionOk="0">
                    <a:moveTo>
                      <a:pt x="36" y="0"/>
                    </a:moveTo>
                    <a:cubicBezTo>
                      <a:pt x="25" y="0"/>
                      <a:pt x="1" y="12"/>
                      <a:pt x="25" y="24"/>
                    </a:cubicBezTo>
                    <a:cubicBezTo>
                      <a:pt x="286" y="262"/>
                      <a:pt x="715" y="500"/>
                      <a:pt x="1072" y="548"/>
                    </a:cubicBezTo>
                    <a:cubicBezTo>
                      <a:pt x="1108" y="548"/>
                      <a:pt x="1120" y="512"/>
                      <a:pt x="1096" y="500"/>
                    </a:cubicBezTo>
                    <a:lnTo>
                      <a:pt x="560" y="238"/>
                    </a:lnTo>
                    <a:cubicBezTo>
                      <a:pt x="394" y="143"/>
                      <a:pt x="227" y="36"/>
                      <a:pt x="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3"/>
              <p:cNvSpPr/>
              <p:nvPr/>
            </p:nvSpPr>
            <p:spPr>
              <a:xfrm>
                <a:off x="3320050" y="3611875"/>
                <a:ext cx="29400" cy="15875"/>
              </a:xfrm>
              <a:custGeom>
                <a:avLst/>
                <a:gdLst/>
                <a:ahLst/>
                <a:cxnLst/>
                <a:rect l="l" t="t" r="r" b="b"/>
                <a:pathLst>
                  <a:path w="1176" h="635" extrusionOk="0">
                    <a:moveTo>
                      <a:pt x="24" y="1"/>
                    </a:moveTo>
                    <a:cubicBezTo>
                      <a:pt x="12" y="1"/>
                      <a:pt x="0" y="13"/>
                      <a:pt x="12" y="37"/>
                    </a:cubicBezTo>
                    <a:cubicBezTo>
                      <a:pt x="167" y="168"/>
                      <a:pt x="358" y="251"/>
                      <a:pt x="536" y="346"/>
                    </a:cubicBezTo>
                    <a:cubicBezTo>
                      <a:pt x="727" y="453"/>
                      <a:pt x="917" y="572"/>
                      <a:pt x="1131" y="632"/>
                    </a:cubicBezTo>
                    <a:cubicBezTo>
                      <a:pt x="1135" y="634"/>
                      <a:pt x="1138" y="634"/>
                      <a:pt x="1141" y="634"/>
                    </a:cubicBezTo>
                    <a:cubicBezTo>
                      <a:pt x="1161" y="634"/>
                      <a:pt x="1176" y="606"/>
                      <a:pt x="1155" y="596"/>
                    </a:cubicBezTo>
                    <a:cubicBezTo>
                      <a:pt x="1000" y="453"/>
                      <a:pt x="786" y="346"/>
                      <a:pt x="596" y="251"/>
                    </a:cubicBezTo>
                    <a:cubicBezTo>
                      <a:pt x="417" y="168"/>
                      <a:pt x="227" y="48"/>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3"/>
              <p:cNvSpPr/>
              <p:nvPr/>
            </p:nvSpPr>
            <p:spPr>
              <a:xfrm>
                <a:off x="3309925" y="3618725"/>
                <a:ext cx="32050" cy="17050"/>
              </a:xfrm>
              <a:custGeom>
                <a:avLst/>
                <a:gdLst/>
                <a:ahLst/>
                <a:cxnLst/>
                <a:rect l="l" t="t" r="r" b="b"/>
                <a:pathLst>
                  <a:path w="1282" h="682" extrusionOk="0">
                    <a:moveTo>
                      <a:pt x="60" y="1"/>
                    </a:moveTo>
                    <a:cubicBezTo>
                      <a:pt x="36" y="1"/>
                      <a:pt x="1" y="24"/>
                      <a:pt x="36" y="60"/>
                    </a:cubicBezTo>
                    <a:cubicBezTo>
                      <a:pt x="215" y="191"/>
                      <a:pt x="417" y="298"/>
                      <a:pt x="608" y="394"/>
                    </a:cubicBezTo>
                    <a:cubicBezTo>
                      <a:pt x="798" y="501"/>
                      <a:pt x="1013" y="620"/>
                      <a:pt x="1227" y="679"/>
                    </a:cubicBezTo>
                    <a:cubicBezTo>
                      <a:pt x="1232" y="681"/>
                      <a:pt x="1236" y="682"/>
                      <a:pt x="1241" y="682"/>
                    </a:cubicBezTo>
                    <a:cubicBezTo>
                      <a:pt x="1268" y="682"/>
                      <a:pt x="1282" y="652"/>
                      <a:pt x="1251" y="632"/>
                    </a:cubicBezTo>
                    <a:cubicBezTo>
                      <a:pt x="1060" y="501"/>
                      <a:pt x="846" y="382"/>
                      <a:pt x="643" y="275"/>
                    </a:cubicBezTo>
                    <a:cubicBezTo>
                      <a:pt x="465" y="179"/>
                      <a:pt x="274" y="60"/>
                      <a:pt x="6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3"/>
              <p:cNvSpPr/>
              <p:nvPr/>
            </p:nvSpPr>
            <p:spPr>
              <a:xfrm>
                <a:off x="3300700" y="3625275"/>
                <a:ext cx="34850" cy="20575"/>
              </a:xfrm>
              <a:custGeom>
                <a:avLst/>
                <a:gdLst/>
                <a:ahLst/>
                <a:cxnLst/>
                <a:rect l="l" t="t" r="r" b="b"/>
                <a:pathLst>
                  <a:path w="1394" h="823" extrusionOk="0">
                    <a:moveTo>
                      <a:pt x="24" y="1"/>
                    </a:moveTo>
                    <a:cubicBezTo>
                      <a:pt x="12" y="1"/>
                      <a:pt x="0" y="13"/>
                      <a:pt x="12" y="36"/>
                    </a:cubicBezTo>
                    <a:cubicBezTo>
                      <a:pt x="203" y="215"/>
                      <a:pt x="465" y="334"/>
                      <a:pt x="679" y="465"/>
                    </a:cubicBezTo>
                    <a:cubicBezTo>
                      <a:pt x="905" y="596"/>
                      <a:pt x="1108" y="715"/>
                      <a:pt x="1358" y="822"/>
                    </a:cubicBezTo>
                    <a:cubicBezTo>
                      <a:pt x="1382" y="822"/>
                      <a:pt x="1393" y="775"/>
                      <a:pt x="1382" y="763"/>
                    </a:cubicBezTo>
                    <a:cubicBezTo>
                      <a:pt x="1143" y="632"/>
                      <a:pt x="917" y="477"/>
                      <a:pt x="703" y="346"/>
                    </a:cubicBezTo>
                    <a:cubicBezTo>
                      <a:pt x="489" y="215"/>
                      <a:pt x="262" y="48"/>
                      <a:pt x="2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3"/>
              <p:cNvSpPr/>
              <p:nvPr/>
            </p:nvSpPr>
            <p:spPr>
              <a:xfrm>
                <a:off x="3289375" y="3630625"/>
                <a:ext cx="39625" cy="24450"/>
              </a:xfrm>
              <a:custGeom>
                <a:avLst/>
                <a:gdLst/>
                <a:ahLst/>
                <a:cxnLst/>
                <a:rect l="l" t="t" r="r" b="b"/>
                <a:pathLst>
                  <a:path w="1585" h="978" extrusionOk="0">
                    <a:moveTo>
                      <a:pt x="37" y="1"/>
                    </a:moveTo>
                    <a:cubicBezTo>
                      <a:pt x="25" y="1"/>
                      <a:pt x="1" y="13"/>
                      <a:pt x="25" y="25"/>
                    </a:cubicBezTo>
                    <a:cubicBezTo>
                      <a:pt x="239" y="239"/>
                      <a:pt x="513" y="382"/>
                      <a:pt x="763" y="549"/>
                    </a:cubicBezTo>
                    <a:cubicBezTo>
                      <a:pt x="1013" y="715"/>
                      <a:pt x="1275" y="858"/>
                      <a:pt x="1549" y="977"/>
                    </a:cubicBezTo>
                    <a:cubicBezTo>
                      <a:pt x="1585" y="977"/>
                      <a:pt x="1585" y="953"/>
                      <a:pt x="1573" y="953"/>
                    </a:cubicBezTo>
                    <a:cubicBezTo>
                      <a:pt x="1299" y="775"/>
                      <a:pt x="1037" y="608"/>
                      <a:pt x="763" y="430"/>
                    </a:cubicBezTo>
                    <a:cubicBezTo>
                      <a:pt x="525" y="275"/>
                      <a:pt x="299" y="96"/>
                      <a:pt x="3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3"/>
              <p:cNvSpPr/>
              <p:nvPr/>
            </p:nvSpPr>
            <p:spPr>
              <a:xfrm>
                <a:off x="3509050" y="3594325"/>
                <a:ext cx="84575" cy="166125"/>
              </a:xfrm>
              <a:custGeom>
                <a:avLst/>
                <a:gdLst/>
                <a:ahLst/>
                <a:cxnLst/>
                <a:rect l="l" t="t" r="r" b="b"/>
                <a:pathLst>
                  <a:path w="3383" h="6645" extrusionOk="0">
                    <a:moveTo>
                      <a:pt x="2977" y="0"/>
                    </a:moveTo>
                    <a:lnTo>
                      <a:pt x="1" y="5930"/>
                    </a:lnTo>
                    <a:cubicBezTo>
                      <a:pt x="1065" y="6327"/>
                      <a:pt x="3300" y="6644"/>
                      <a:pt x="3380" y="6644"/>
                    </a:cubicBezTo>
                    <a:cubicBezTo>
                      <a:pt x="3381" y="6644"/>
                      <a:pt x="3382" y="6644"/>
                      <a:pt x="3382" y="6644"/>
                    </a:cubicBezTo>
                    <a:lnTo>
                      <a:pt x="2977"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3"/>
              <p:cNvSpPr/>
              <p:nvPr/>
            </p:nvSpPr>
            <p:spPr>
              <a:xfrm>
                <a:off x="3503100" y="3578550"/>
                <a:ext cx="95275" cy="186950"/>
              </a:xfrm>
              <a:custGeom>
                <a:avLst/>
                <a:gdLst/>
                <a:ahLst/>
                <a:cxnLst/>
                <a:rect l="l" t="t" r="r" b="b"/>
                <a:pathLst>
                  <a:path w="3811" h="7478" extrusionOk="0">
                    <a:moveTo>
                      <a:pt x="3084" y="1310"/>
                    </a:moveTo>
                    <a:lnTo>
                      <a:pt x="3442" y="7096"/>
                    </a:lnTo>
                    <a:cubicBezTo>
                      <a:pt x="2882" y="7001"/>
                      <a:pt x="1382" y="6763"/>
                      <a:pt x="477" y="6465"/>
                    </a:cubicBezTo>
                    <a:lnTo>
                      <a:pt x="3084" y="1310"/>
                    </a:lnTo>
                    <a:close/>
                    <a:moveTo>
                      <a:pt x="3346" y="0"/>
                    </a:moveTo>
                    <a:lnTo>
                      <a:pt x="1" y="6668"/>
                    </a:lnTo>
                    <a:lnTo>
                      <a:pt x="179" y="6727"/>
                    </a:lnTo>
                    <a:cubicBezTo>
                      <a:pt x="1263" y="7120"/>
                      <a:pt x="3513" y="7442"/>
                      <a:pt x="3596" y="7454"/>
                    </a:cubicBezTo>
                    <a:lnTo>
                      <a:pt x="3811" y="7477"/>
                    </a:lnTo>
                    <a:lnTo>
                      <a:pt x="3346"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3"/>
              <p:cNvSpPr/>
              <p:nvPr/>
            </p:nvSpPr>
            <p:spPr>
              <a:xfrm>
                <a:off x="3564425" y="3627950"/>
                <a:ext cx="13425" cy="2300"/>
              </a:xfrm>
              <a:custGeom>
                <a:avLst/>
                <a:gdLst/>
                <a:ahLst/>
                <a:cxnLst/>
                <a:rect l="l" t="t" r="r" b="b"/>
                <a:pathLst>
                  <a:path w="537" h="92" extrusionOk="0">
                    <a:moveTo>
                      <a:pt x="238" y="1"/>
                    </a:moveTo>
                    <a:cubicBezTo>
                      <a:pt x="167" y="1"/>
                      <a:pt x="72" y="1"/>
                      <a:pt x="12" y="48"/>
                    </a:cubicBezTo>
                    <a:cubicBezTo>
                      <a:pt x="0" y="48"/>
                      <a:pt x="0" y="60"/>
                      <a:pt x="12" y="72"/>
                    </a:cubicBezTo>
                    <a:cubicBezTo>
                      <a:pt x="48" y="88"/>
                      <a:pt x="84" y="92"/>
                      <a:pt x="118" y="92"/>
                    </a:cubicBezTo>
                    <a:cubicBezTo>
                      <a:pt x="165" y="92"/>
                      <a:pt x="210" y="84"/>
                      <a:pt x="250" y="84"/>
                    </a:cubicBezTo>
                    <a:cubicBezTo>
                      <a:pt x="346" y="84"/>
                      <a:pt x="417" y="84"/>
                      <a:pt x="512" y="60"/>
                    </a:cubicBezTo>
                    <a:cubicBezTo>
                      <a:pt x="536" y="48"/>
                      <a:pt x="536" y="13"/>
                      <a:pt x="512" y="13"/>
                    </a:cubicBezTo>
                    <a:cubicBezTo>
                      <a:pt x="417" y="1"/>
                      <a:pt x="334" y="1"/>
                      <a:pt x="23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3"/>
              <p:cNvSpPr/>
              <p:nvPr/>
            </p:nvSpPr>
            <p:spPr>
              <a:xfrm>
                <a:off x="3561450" y="3635075"/>
                <a:ext cx="16400" cy="3025"/>
              </a:xfrm>
              <a:custGeom>
                <a:avLst/>
                <a:gdLst/>
                <a:ahLst/>
                <a:cxnLst/>
                <a:rect l="l" t="t" r="r" b="b"/>
                <a:pathLst>
                  <a:path w="656" h="121" extrusionOk="0">
                    <a:moveTo>
                      <a:pt x="126" y="1"/>
                    </a:moveTo>
                    <a:cubicBezTo>
                      <a:pt x="88" y="1"/>
                      <a:pt x="50" y="6"/>
                      <a:pt x="12" y="25"/>
                    </a:cubicBezTo>
                    <a:cubicBezTo>
                      <a:pt x="0" y="25"/>
                      <a:pt x="0" y="61"/>
                      <a:pt x="12" y="61"/>
                    </a:cubicBezTo>
                    <a:cubicBezTo>
                      <a:pt x="96" y="121"/>
                      <a:pt x="203" y="97"/>
                      <a:pt x="298" y="121"/>
                    </a:cubicBezTo>
                    <a:cubicBezTo>
                      <a:pt x="405" y="121"/>
                      <a:pt x="524" y="121"/>
                      <a:pt x="631" y="85"/>
                    </a:cubicBezTo>
                    <a:cubicBezTo>
                      <a:pt x="655" y="85"/>
                      <a:pt x="655" y="37"/>
                      <a:pt x="631" y="37"/>
                    </a:cubicBezTo>
                    <a:cubicBezTo>
                      <a:pt x="524" y="25"/>
                      <a:pt x="405" y="25"/>
                      <a:pt x="298" y="13"/>
                    </a:cubicBezTo>
                    <a:cubicBezTo>
                      <a:pt x="241" y="13"/>
                      <a:pt x="184" y="1"/>
                      <a:pt x="12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3"/>
              <p:cNvSpPr/>
              <p:nvPr/>
            </p:nvSpPr>
            <p:spPr>
              <a:xfrm>
                <a:off x="3556675" y="3643000"/>
                <a:ext cx="18475" cy="3000"/>
              </a:xfrm>
              <a:custGeom>
                <a:avLst/>
                <a:gdLst/>
                <a:ahLst/>
                <a:cxnLst/>
                <a:rect l="l" t="t" r="r" b="b"/>
                <a:pathLst>
                  <a:path w="739" h="120" extrusionOk="0">
                    <a:moveTo>
                      <a:pt x="245" y="1"/>
                    </a:moveTo>
                    <a:cubicBezTo>
                      <a:pt x="166" y="1"/>
                      <a:pt x="88" y="6"/>
                      <a:pt x="13" y="18"/>
                    </a:cubicBezTo>
                    <a:cubicBezTo>
                      <a:pt x="1" y="18"/>
                      <a:pt x="1" y="54"/>
                      <a:pt x="13" y="54"/>
                    </a:cubicBezTo>
                    <a:cubicBezTo>
                      <a:pt x="165" y="104"/>
                      <a:pt x="335" y="119"/>
                      <a:pt x="493" y="119"/>
                    </a:cubicBezTo>
                    <a:cubicBezTo>
                      <a:pt x="558" y="119"/>
                      <a:pt x="621" y="117"/>
                      <a:pt x="679" y="113"/>
                    </a:cubicBezTo>
                    <a:cubicBezTo>
                      <a:pt x="727" y="101"/>
                      <a:pt x="739" y="54"/>
                      <a:pt x="703" y="54"/>
                    </a:cubicBezTo>
                    <a:cubicBezTo>
                      <a:pt x="560" y="22"/>
                      <a:pt x="402" y="1"/>
                      <a:pt x="24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3"/>
              <p:cNvSpPr/>
              <p:nvPr/>
            </p:nvSpPr>
            <p:spPr>
              <a:xfrm>
                <a:off x="3552225" y="3650225"/>
                <a:ext cx="19950" cy="4275"/>
              </a:xfrm>
              <a:custGeom>
                <a:avLst/>
                <a:gdLst/>
                <a:ahLst/>
                <a:cxnLst/>
                <a:rect l="l" t="t" r="r" b="b"/>
                <a:pathLst>
                  <a:path w="798" h="171" extrusionOk="0">
                    <a:moveTo>
                      <a:pt x="73" y="0"/>
                    </a:moveTo>
                    <a:cubicBezTo>
                      <a:pt x="57" y="0"/>
                      <a:pt x="40" y="1"/>
                      <a:pt x="24" y="3"/>
                    </a:cubicBezTo>
                    <a:cubicBezTo>
                      <a:pt x="0" y="3"/>
                      <a:pt x="0" y="27"/>
                      <a:pt x="12" y="50"/>
                    </a:cubicBezTo>
                    <a:cubicBezTo>
                      <a:pt x="155" y="131"/>
                      <a:pt x="392" y="171"/>
                      <a:pt x="596" y="171"/>
                    </a:cubicBezTo>
                    <a:cubicBezTo>
                      <a:pt x="665" y="171"/>
                      <a:pt x="729" y="166"/>
                      <a:pt x="786" y="158"/>
                    </a:cubicBezTo>
                    <a:cubicBezTo>
                      <a:pt x="798" y="146"/>
                      <a:pt x="798" y="134"/>
                      <a:pt x="786" y="122"/>
                    </a:cubicBezTo>
                    <a:cubicBezTo>
                      <a:pt x="655" y="74"/>
                      <a:pt x="524" y="62"/>
                      <a:pt x="381" y="50"/>
                    </a:cubicBezTo>
                    <a:cubicBezTo>
                      <a:pt x="278" y="30"/>
                      <a:pt x="176" y="0"/>
                      <a:pt x="7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3"/>
              <p:cNvSpPr/>
              <p:nvPr/>
            </p:nvSpPr>
            <p:spPr>
              <a:xfrm>
                <a:off x="3549825" y="3659375"/>
                <a:ext cx="20850" cy="3675"/>
              </a:xfrm>
              <a:custGeom>
                <a:avLst/>
                <a:gdLst/>
                <a:ahLst/>
                <a:cxnLst/>
                <a:rect l="l" t="t" r="r" b="b"/>
                <a:pathLst>
                  <a:path w="834" h="147" extrusionOk="0">
                    <a:moveTo>
                      <a:pt x="142" y="1"/>
                    </a:moveTo>
                    <a:cubicBezTo>
                      <a:pt x="102" y="1"/>
                      <a:pt x="63" y="2"/>
                      <a:pt x="25" y="6"/>
                    </a:cubicBezTo>
                    <a:cubicBezTo>
                      <a:pt x="1" y="6"/>
                      <a:pt x="1" y="18"/>
                      <a:pt x="25" y="18"/>
                    </a:cubicBezTo>
                    <a:cubicBezTo>
                      <a:pt x="263" y="113"/>
                      <a:pt x="572" y="137"/>
                      <a:pt x="822" y="137"/>
                    </a:cubicBezTo>
                    <a:cubicBezTo>
                      <a:pt x="826" y="144"/>
                      <a:pt x="829" y="147"/>
                      <a:pt x="830" y="147"/>
                    </a:cubicBezTo>
                    <a:cubicBezTo>
                      <a:pt x="833" y="147"/>
                      <a:pt x="831" y="133"/>
                      <a:pt x="822" y="125"/>
                    </a:cubicBezTo>
                    <a:cubicBezTo>
                      <a:pt x="620" y="54"/>
                      <a:pt x="367" y="1"/>
                      <a:pt x="14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3"/>
              <p:cNvSpPr/>
              <p:nvPr/>
            </p:nvSpPr>
            <p:spPr>
              <a:xfrm>
                <a:off x="3543575" y="3666950"/>
                <a:ext cx="26225" cy="4775"/>
              </a:xfrm>
              <a:custGeom>
                <a:avLst/>
                <a:gdLst/>
                <a:ahLst/>
                <a:cxnLst/>
                <a:rect l="l" t="t" r="r" b="b"/>
                <a:pathLst>
                  <a:path w="1049" h="191" extrusionOk="0">
                    <a:moveTo>
                      <a:pt x="49" y="0"/>
                    </a:moveTo>
                    <a:cubicBezTo>
                      <a:pt x="37" y="0"/>
                      <a:pt x="1" y="12"/>
                      <a:pt x="37" y="36"/>
                    </a:cubicBezTo>
                    <a:cubicBezTo>
                      <a:pt x="132" y="120"/>
                      <a:pt x="275" y="131"/>
                      <a:pt x="418" y="155"/>
                    </a:cubicBezTo>
                    <a:cubicBezTo>
                      <a:pt x="608" y="179"/>
                      <a:pt x="822" y="191"/>
                      <a:pt x="1013" y="191"/>
                    </a:cubicBezTo>
                    <a:cubicBezTo>
                      <a:pt x="1049" y="191"/>
                      <a:pt x="1049" y="155"/>
                      <a:pt x="1013" y="155"/>
                    </a:cubicBezTo>
                    <a:cubicBezTo>
                      <a:pt x="870" y="120"/>
                      <a:pt x="715" y="108"/>
                      <a:pt x="572" y="96"/>
                    </a:cubicBezTo>
                    <a:cubicBezTo>
                      <a:pt x="394" y="72"/>
                      <a:pt x="227" y="36"/>
                      <a:pt x="4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3"/>
              <p:cNvSpPr/>
              <p:nvPr/>
            </p:nvSpPr>
            <p:spPr>
              <a:xfrm>
                <a:off x="3537625" y="3675650"/>
                <a:ext cx="31000" cy="6025"/>
              </a:xfrm>
              <a:custGeom>
                <a:avLst/>
                <a:gdLst/>
                <a:ahLst/>
                <a:cxnLst/>
                <a:rect l="l" t="t" r="r" b="b"/>
                <a:pathLst>
                  <a:path w="1240" h="241" extrusionOk="0">
                    <a:moveTo>
                      <a:pt x="145" y="1"/>
                    </a:moveTo>
                    <a:cubicBezTo>
                      <a:pt x="101" y="1"/>
                      <a:pt x="57" y="7"/>
                      <a:pt x="13" y="22"/>
                    </a:cubicBezTo>
                    <a:cubicBezTo>
                      <a:pt x="1" y="22"/>
                      <a:pt x="1" y="57"/>
                      <a:pt x="13" y="57"/>
                    </a:cubicBezTo>
                    <a:cubicBezTo>
                      <a:pt x="239" y="69"/>
                      <a:pt x="465" y="176"/>
                      <a:pt x="691" y="200"/>
                    </a:cubicBezTo>
                    <a:cubicBezTo>
                      <a:pt x="825" y="227"/>
                      <a:pt x="946" y="240"/>
                      <a:pt x="1073" y="240"/>
                    </a:cubicBezTo>
                    <a:cubicBezTo>
                      <a:pt x="1116" y="240"/>
                      <a:pt x="1159" y="239"/>
                      <a:pt x="1203" y="236"/>
                    </a:cubicBezTo>
                    <a:cubicBezTo>
                      <a:pt x="1227" y="236"/>
                      <a:pt x="1239" y="200"/>
                      <a:pt x="1203" y="200"/>
                    </a:cubicBezTo>
                    <a:cubicBezTo>
                      <a:pt x="989" y="141"/>
                      <a:pt x="763" y="129"/>
                      <a:pt x="537" y="81"/>
                    </a:cubicBezTo>
                    <a:cubicBezTo>
                      <a:pt x="403" y="54"/>
                      <a:pt x="275" y="1"/>
                      <a:pt x="14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3"/>
              <p:cNvSpPr/>
              <p:nvPr/>
            </p:nvSpPr>
            <p:spPr>
              <a:xfrm>
                <a:off x="3535850" y="3685700"/>
                <a:ext cx="30375" cy="5300"/>
              </a:xfrm>
              <a:custGeom>
                <a:avLst/>
                <a:gdLst/>
                <a:ahLst/>
                <a:cxnLst/>
                <a:rect l="l" t="t" r="r" b="b"/>
                <a:pathLst>
                  <a:path w="1215" h="212" extrusionOk="0">
                    <a:moveTo>
                      <a:pt x="12" y="1"/>
                    </a:moveTo>
                    <a:cubicBezTo>
                      <a:pt x="0" y="1"/>
                      <a:pt x="0" y="24"/>
                      <a:pt x="12" y="24"/>
                    </a:cubicBezTo>
                    <a:cubicBezTo>
                      <a:pt x="293" y="135"/>
                      <a:pt x="692" y="211"/>
                      <a:pt x="1025" y="211"/>
                    </a:cubicBezTo>
                    <a:cubicBezTo>
                      <a:pt x="1087" y="211"/>
                      <a:pt x="1147" y="209"/>
                      <a:pt x="1203" y="203"/>
                    </a:cubicBezTo>
                    <a:cubicBezTo>
                      <a:pt x="1215" y="203"/>
                      <a:pt x="1215" y="191"/>
                      <a:pt x="1203" y="179"/>
                    </a:cubicBezTo>
                    <a:cubicBezTo>
                      <a:pt x="1000" y="96"/>
                      <a:pt x="786" y="84"/>
                      <a:pt x="584" y="60"/>
                    </a:cubicBezTo>
                    <a:cubicBezTo>
                      <a:pt x="393" y="24"/>
                      <a:pt x="203" y="1"/>
                      <a:pt x="1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3"/>
              <p:cNvSpPr/>
              <p:nvPr/>
            </p:nvSpPr>
            <p:spPr>
              <a:xfrm>
                <a:off x="3529900" y="3697450"/>
                <a:ext cx="30375" cy="5250"/>
              </a:xfrm>
              <a:custGeom>
                <a:avLst/>
                <a:gdLst/>
                <a:ahLst/>
                <a:cxnLst/>
                <a:rect l="l" t="t" r="r" b="b"/>
                <a:pathLst>
                  <a:path w="1215" h="210" extrusionOk="0">
                    <a:moveTo>
                      <a:pt x="136" y="0"/>
                    </a:moveTo>
                    <a:cubicBezTo>
                      <a:pt x="99" y="0"/>
                      <a:pt x="62" y="2"/>
                      <a:pt x="24" y="7"/>
                    </a:cubicBezTo>
                    <a:cubicBezTo>
                      <a:pt x="12" y="7"/>
                      <a:pt x="0" y="31"/>
                      <a:pt x="24" y="31"/>
                    </a:cubicBezTo>
                    <a:cubicBezTo>
                      <a:pt x="288" y="131"/>
                      <a:pt x="621" y="210"/>
                      <a:pt x="928" y="210"/>
                    </a:cubicBezTo>
                    <a:cubicBezTo>
                      <a:pt x="1023" y="210"/>
                      <a:pt x="1116" y="202"/>
                      <a:pt x="1203" y="185"/>
                    </a:cubicBezTo>
                    <a:cubicBezTo>
                      <a:pt x="1204" y="187"/>
                      <a:pt x="1205" y="187"/>
                      <a:pt x="1206" y="187"/>
                    </a:cubicBezTo>
                    <a:cubicBezTo>
                      <a:pt x="1214" y="187"/>
                      <a:pt x="1212" y="150"/>
                      <a:pt x="1191" y="150"/>
                    </a:cubicBezTo>
                    <a:cubicBezTo>
                      <a:pt x="1000" y="126"/>
                      <a:pt x="786" y="102"/>
                      <a:pt x="596" y="66"/>
                    </a:cubicBezTo>
                    <a:cubicBezTo>
                      <a:pt x="450" y="37"/>
                      <a:pt x="297" y="0"/>
                      <a:pt x="1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3"/>
              <p:cNvSpPr/>
              <p:nvPr/>
            </p:nvSpPr>
            <p:spPr>
              <a:xfrm>
                <a:off x="3527225" y="3707050"/>
                <a:ext cx="32750" cy="6050"/>
              </a:xfrm>
              <a:custGeom>
                <a:avLst/>
                <a:gdLst/>
                <a:ahLst/>
                <a:cxnLst/>
                <a:rect l="l" t="t" r="r" b="b"/>
                <a:pathLst>
                  <a:path w="1310" h="242" extrusionOk="0">
                    <a:moveTo>
                      <a:pt x="137" y="1"/>
                    </a:moveTo>
                    <a:cubicBezTo>
                      <a:pt x="103" y="1"/>
                      <a:pt x="70" y="2"/>
                      <a:pt x="36" y="4"/>
                    </a:cubicBezTo>
                    <a:cubicBezTo>
                      <a:pt x="12" y="4"/>
                      <a:pt x="0" y="40"/>
                      <a:pt x="12" y="40"/>
                    </a:cubicBezTo>
                    <a:cubicBezTo>
                      <a:pt x="214" y="111"/>
                      <a:pt x="417" y="135"/>
                      <a:pt x="607" y="171"/>
                    </a:cubicBezTo>
                    <a:cubicBezTo>
                      <a:pt x="834" y="194"/>
                      <a:pt x="1060" y="242"/>
                      <a:pt x="1286" y="242"/>
                    </a:cubicBezTo>
                    <a:cubicBezTo>
                      <a:pt x="1310" y="242"/>
                      <a:pt x="1310" y="218"/>
                      <a:pt x="1298" y="194"/>
                    </a:cubicBezTo>
                    <a:cubicBezTo>
                      <a:pt x="1084" y="111"/>
                      <a:pt x="845" y="75"/>
                      <a:pt x="607" y="51"/>
                    </a:cubicBezTo>
                    <a:cubicBezTo>
                      <a:pt x="451" y="22"/>
                      <a:pt x="294" y="1"/>
                      <a:pt x="13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3"/>
              <p:cNvSpPr/>
              <p:nvPr/>
            </p:nvSpPr>
            <p:spPr>
              <a:xfrm>
                <a:off x="3520975" y="3716325"/>
                <a:ext cx="34850" cy="6900"/>
              </a:xfrm>
              <a:custGeom>
                <a:avLst/>
                <a:gdLst/>
                <a:ahLst/>
                <a:cxnLst/>
                <a:rect l="l" t="t" r="r" b="b"/>
                <a:pathLst>
                  <a:path w="1394" h="276" extrusionOk="0">
                    <a:moveTo>
                      <a:pt x="93" y="0"/>
                    </a:moveTo>
                    <a:cubicBezTo>
                      <a:pt x="74" y="0"/>
                      <a:pt x="55" y="1"/>
                      <a:pt x="36" y="2"/>
                    </a:cubicBezTo>
                    <a:cubicBezTo>
                      <a:pt x="0" y="2"/>
                      <a:pt x="0" y="61"/>
                      <a:pt x="24" y="61"/>
                    </a:cubicBezTo>
                    <a:cubicBezTo>
                      <a:pt x="250" y="145"/>
                      <a:pt x="500" y="157"/>
                      <a:pt x="726" y="192"/>
                    </a:cubicBezTo>
                    <a:cubicBezTo>
                      <a:pt x="929" y="228"/>
                      <a:pt x="1143" y="276"/>
                      <a:pt x="1357" y="276"/>
                    </a:cubicBezTo>
                    <a:cubicBezTo>
                      <a:pt x="1393" y="276"/>
                      <a:pt x="1393" y="240"/>
                      <a:pt x="1369" y="228"/>
                    </a:cubicBezTo>
                    <a:cubicBezTo>
                      <a:pt x="1143" y="169"/>
                      <a:pt x="905" y="121"/>
                      <a:pt x="667" y="85"/>
                    </a:cubicBezTo>
                    <a:cubicBezTo>
                      <a:pt x="482" y="53"/>
                      <a:pt x="288" y="0"/>
                      <a:pt x="9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3"/>
              <p:cNvSpPr/>
              <p:nvPr/>
            </p:nvSpPr>
            <p:spPr>
              <a:xfrm>
                <a:off x="3513825" y="3725950"/>
                <a:ext cx="39000" cy="8900"/>
              </a:xfrm>
              <a:custGeom>
                <a:avLst/>
                <a:gdLst/>
                <a:ahLst/>
                <a:cxnLst/>
                <a:rect l="l" t="t" r="r" b="b"/>
                <a:pathLst>
                  <a:path w="1560" h="356" extrusionOk="0">
                    <a:moveTo>
                      <a:pt x="164" y="1"/>
                    </a:moveTo>
                    <a:cubicBezTo>
                      <a:pt x="113" y="1"/>
                      <a:pt x="62" y="4"/>
                      <a:pt x="12" y="10"/>
                    </a:cubicBezTo>
                    <a:cubicBezTo>
                      <a:pt x="0" y="10"/>
                      <a:pt x="0" y="22"/>
                      <a:pt x="12" y="34"/>
                    </a:cubicBezTo>
                    <a:cubicBezTo>
                      <a:pt x="274" y="141"/>
                      <a:pt x="572" y="177"/>
                      <a:pt x="834" y="248"/>
                    </a:cubicBezTo>
                    <a:cubicBezTo>
                      <a:pt x="1072" y="307"/>
                      <a:pt x="1298" y="331"/>
                      <a:pt x="1536" y="355"/>
                    </a:cubicBezTo>
                    <a:cubicBezTo>
                      <a:pt x="1560" y="331"/>
                      <a:pt x="1560" y="296"/>
                      <a:pt x="1536" y="296"/>
                    </a:cubicBezTo>
                    <a:cubicBezTo>
                      <a:pt x="1110" y="210"/>
                      <a:pt x="607" y="1"/>
                      <a:pt x="16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3"/>
              <p:cNvSpPr/>
              <p:nvPr/>
            </p:nvSpPr>
            <p:spPr>
              <a:xfrm>
                <a:off x="3504900" y="3734825"/>
                <a:ext cx="44950" cy="10725"/>
              </a:xfrm>
              <a:custGeom>
                <a:avLst/>
                <a:gdLst/>
                <a:ahLst/>
                <a:cxnLst/>
                <a:rect l="l" t="t" r="r" b="b"/>
                <a:pathLst>
                  <a:path w="1798" h="429" extrusionOk="0">
                    <a:moveTo>
                      <a:pt x="36" y="0"/>
                    </a:moveTo>
                    <a:cubicBezTo>
                      <a:pt x="12" y="0"/>
                      <a:pt x="0" y="24"/>
                      <a:pt x="12" y="24"/>
                    </a:cubicBezTo>
                    <a:cubicBezTo>
                      <a:pt x="536" y="262"/>
                      <a:pt x="1203" y="393"/>
                      <a:pt x="1774" y="429"/>
                    </a:cubicBezTo>
                    <a:cubicBezTo>
                      <a:pt x="1798" y="429"/>
                      <a:pt x="1798" y="393"/>
                      <a:pt x="1786" y="393"/>
                    </a:cubicBezTo>
                    <a:cubicBezTo>
                      <a:pt x="1238" y="238"/>
                      <a:pt x="607" y="24"/>
                      <a:pt x="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3"/>
              <p:cNvSpPr/>
              <p:nvPr/>
            </p:nvSpPr>
            <p:spPr>
              <a:xfrm>
                <a:off x="3215575" y="2532875"/>
                <a:ext cx="499475" cy="498300"/>
              </a:xfrm>
              <a:custGeom>
                <a:avLst/>
                <a:gdLst/>
                <a:ahLst/>
                <a:cxnLst/>
                <a:rect l="l" t="t" r="r" b="b"/>
                <a:pathLst>
                  <a:path w="19979" h="19932" extrusionOk="0">
                    <a:moveTo>
                      <a:pt x="0" y="1"/>
                    </a:moveTo>
                    <a:lnTo>
                      <a:pt x="15121" y="19932"/>
                    </a:lnTo>
                    <a:lnTo>
                      <a:pt x="19979" y="19765"/>
                    </a:lnTo>
                    <a:lnTo>
                      <a:pt x="19884" y="14645"/>
                    </a:lnTo>
                    <a:lnTo>
                      <a:pt x="0"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3"/>
              <p:cNvSpPr/>
              <p:nvPr/>
            </p:nvSpPr>
            <p:spPr>
              <a:xfrm>
                <a:off x="3211400" y="2528125"/>
                <a:ext cx="509325" cy="508700"/>
              </a:xfrm>
              <a:custGeom>
                <a:avLst/>
                <a:gdLst/>
                <a:ahLst/>
                <a:cxnLst/>
                <a:rect l="l" t="t" r="r" b="b"/>
                <a:pathLst>
                  <a:path w="20373" h="20348" extrusionOk="0">
                    <a:moveTo>
                      <a:pt x="1251" y="1250"/>
                    </a:moveTo>
                    <a:lnTo>
                      <a:pt x="19836" y="14943"/>
                    </a:lnTo>
                    <a:lnTo>
                      <a:pt x="19932" y="19753"/>
                    </a:lnTo>
                    <a:lnTo>
                      <a:pt x="15383" y="19896"/>
                    </a:lnTo>
                    <a:lnTo>
                      <a:pt x="1251" y="1250"/>
                    </a:lnTo>
                    <a:close/>
                    <a:moveTo>
                      <a:pt x="298" y="0"/>
                    </a:moveTo>
                    <a:lnTo>
                      <a:pt x="1" y="310"/>
                    </a:lnTo>
                    <a:lnTo>
                      <a:pt x="15181" y="20348"/>
                    </a:lnTo>
                    <a:lnTo>
                      <a:pt x="20372" y="20169"/>
                    </a:lnTo>
                    <a:lnTo>
                      <a:pt x="20265" y="14716"/>
                    </a:lnTo>
                    <a:lnTo>
                      <a:pt x="298"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3"/>
              <p:cNvSpPr/>
              <p:nvPr/>
            </p:nvSpPr>
            <p:spPr>
              <a:xfrm>
                <a:off x="3648075" y="2992950"/>
                <a:ext cx="53000" cy="52825"/>
              </a:xfrm>
              <a:custGeom>
                <a:avLst/>
                <a:gdLst/>
                <a:ahLst/>
                <a:cxnLst/>
                <a:rect l="l" t="t" r="r" b="b"/>
                <a:pathLst>
                  <a:path w="2120" h="2113" extrusionOk="0">
                    <a:moveTo>
                      <a:pt x="2089" y="0"/>
                    </a:moveTo>
                    <a:cubicBezTo>
                      <a:pt x="2086" y="0"/>
                      <a:pt x="2084" y="2"/>
                      <a:pt x="2084" y="5"/>
                    </a:cubicBezTo>
                    <a:cubicBezTo>
                      <a:pt x="1369" y="660"/>
                      <a:pt x="691" y="1374"/>
                      <a:pt x="24" y="2088"/>
                    </a:cubicBezTo>
                    <a:cubicBezTo>
                      <a:pt x="0" y="2112"/>
                      <a:pt x="24" y="2112"/>
                      <a:pt x="36" y="2112"/>
                    </a:cubicBezTo>
                    <a:cubicBezTo>
                      <a:pt x="738" y="1434"/>
                      <a:pt x="1453" y="755"/>
                      <a:pt x="2119" y="41"/>
                    </a:cubicBezTo>
                    <a:cubicBezTo>
                      <a:pt x="2119" y="14"/>
                      <a:pt x="2099" y="0"/>
                      <a:pt x="208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3"/>
              <p:cNvSpPr/>
              <p:nvPr/>
            </p:nvSpPr>
            <p:spPr>
              <a:xfrm>
                <a:off x="3632875" y="2973700"/>
                <a:ext cx="56250" cy="56300"/>
              </a:xfrm>
              <a:custGeom>
                <a:avLst/>
                <a:gdLst/>
                <a:ahLst/>
                <a:cxnLst/>
                <a:rect l="l" t="t" r="r" b="b"/>
                <a:pathLst>
                  <a:path w="2250" h="2252" extrusionOk="0">
                    <a:moveTo>
                      <a:pt x="2239" y="1"/>
                    </a:moveTo>
                    <a:cubicBezTo>
                      <a:pt x="2243" y="5"/>
                      <a:pt x="2246" y="6"/>
                      <a:pt x="2247" y="6"/>
                    </a:cubicBezTo>
                    <a:cubicBezTo>
                      <a:pt x="2250" y="6"/>
                      <a:pt x="2247" y="1"/>
                      <a:pt x="2239" y="1"/>
                    </a:cubicBezTo>
                    <a:close/>
                    <a:moveTo>
                      <a:pt x="2239" y="1"/>
                    </a:moveTo>
                    <a:cubicBezTo>
                      <a:pt x="1465" y="703"/>
                      <a:pt x="727" y="1477"/>
                      <a:pt x="1" y="2239"/>
                    </a:cubicBezTo>
                    <a:cubicBezTo>
                      <a:pt x="1" y="2239"/>
                      <a:pt x="1" y="2251"/>
                      <a:pt x="13" y="2251"/>
                    </a:cubicBezTo>
                    <a:cubicBezTo>
                      <a:pt x="775" y="1525"/>
                      <a:pt x="1549" y="799"/>
                      <a:pt x="223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3"/>
              <p:cNvSpPr/>
              <p:nvPr/>
            </p:nvSpPr>
            <p:spPr>
              <a:xfrm>
                <a:off x="3610050" y="2967350"/>
                <a:ext cx="55000" cy="55025"/>
              </a:xfrm>
              <a:custGeom>
                <a:avLst/>
                <a:gdLst/>
                <a:ahLst/>
                <a:cxnLst/>
                <a:rect l="l" t="t" r="r" b="b"/>
                <a:pathLst>
                  <a:path w="2200" h="2201" extrusionOk="0">
                    <a:moveTo>
                      <a:pt x="2175" y="0"/>
                    </a:moveTo>
                    <a:cubicBezTo>
                      <a:pt x="2171" y="0"/>
                      <a:pt x="2167" y="2"/>
                      <a:pt x="2164" y="5"/>
                    </a:cubicBezTo>
                    <a:cubicBezTo>
                      <a:pt x="1438" y="719"/>
                      <a:pt x="711" y="1434"/>
                      <a:pt x="9" y="2184"/>
                    </a:cubicBezTo>
                    <a:cubicBezTo>
                      <a:pt x="0" y="2192"/>
                      <a:pt x="4" y="2201"/>
                      <a:pt x="11" y="2201"/>
                    </a:cubicBezTo>
                    <a:cubicBezTo>
                      <a:pt x="14" y="2201"/>
                      <a:pt x="17" y="2199"/>
                      <a:pt x="21" y="2196"/>
                    </a:cubicBezTo>
                    <a:cubicBezTo>
                      <a:pt x="771" y="1493"/>
                      <a:pt x="1485" y="767"/>
                      <a:pt x="2200" y="41"/>
                    </a:cubicBezTo>
                    <a:cubicBezTo>
                      <a:pt x="2200" y="14"/>
                      <a:pt x="2186" y="0"/>
                      <a:pt x="217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3"/>
              <p:cNvSpPr/>
              <p:nvPr/>
            </p:nvSpPr>
            <p:spPr>
              <a:xfrm>
                <a:off x="3587225" y="2951275"/>
                <a:ext cx="63175" cy="62900"/>
              </a:xfrm>
              <a:custGeom>
                <a:avLst/>
                <a:gdLst/>
                <a:ahLst/>
                <a:cxnLst/>
                <a:rect l="l" t="t" r="r" b="b"/>
                <a:pathLst>
                  <a:path w="2527" h="2516" extrusionOk="0">
                    <a:moveTo>
                      <a:pt x="2510" y="0"/>
                    </a:moveTo>
                    <a:cubicBezTo>
                      <a:pt x="2505" y="0"/>
                      <a:pt x="2500" y="2"/>
                      <a:pt x="2494" y="5"/>
                    </a:cubicBezTo>
                    <a:cubicBezTo>
                      <a:pt x="1660" y="826"/>
                      <a:pt x="803" y="1636"/>
                      <a:pt x="17" y="2493"/>
                    </a:cubicBezTo>
                    <a:cubicBezTo>
                      <a:pt x="1" y="2502"/>
                      <a:pt x="7" y="2515"/>
                      <a:pt x="16" y="2515"/>
                    </a:cubicBezTo>
                    <a:cubicBezTo>
                      <a:pt x="20" y="2515"/>
                      <a:pt x="25" y="2513"/>
                      <a:pt x="29" y="2505"/>
                    </a:cubicBezTo>
                    <a:cubicBezTo>
                      <a:pt x="886" y="1719"/>
                      <a:pt x="1696" y="862"/>
                      <a:pt x="2517" y="29"/>
                    </a:cubicBezTo>
                    <a:cubicBezTo>
                      <a:pt x="2526" y="11"/>
                      <a:pt x="2522" y="0"/>
                      <a:pt x="251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3"/>
              <p:cNvSpPr/>
              <p:nvPr/>
            </p:nvSpPr>
            <p:spPr>
              <a:xfrm>
                <a:off x="3577825" y="2940850"/>
                <a:ext cx="52400" cy="52825"/>
              </a:xfrm>
              <a:custGeom>
                <a:avLst/>
                <a:gdLst/>
                <a:ahLst/>
                <a:cxnLst/>
                <a:rect l="l" t="t" r="r" b="b"/>
                <a:pathLst>
                  <a:path w="2096" h="2113" extrusionOk="0">
                    <a:moveTo>
                      <a:pt x="2081" y="1"/>
                    </a:moveTo>
                    <a:cubicBezTo>
                      <a:pt x="2078" y="1"/>
                      <a:pt x="2075" y="2"/>
                      <a:pt x="2072" y="5"/>
                    </a:cubicBezTo>
                    <a:cubicBezTo>
                      <a:pt x="1369" y="696"/>
                      <a:pt x="667" y="1374"/>
                      <a:pt x="0" y="2089"/>
                    </a:cubicBezTo>
                    <a:cubicBezTo>
                      <a:pt x="0" y="2113"/>
                      <a:pt x="0" y="2113"/>
                      <a:pt x="12" y="2113"/>
                    </a:cubicBezTo>
                    <a:cubicBezTo>
                      <a:pt x="726" y="1434"/>
                      <a:pt x="1405" y="720"/>
                      <a:pt x="2096" y="41"/>
                    </a:cubicBezTo>
                    <a:cubicBezTo>
                      <a:pt x="2096" y="14"/>
                      <a:pt x="2089" y="1"/>
                      <a:pt x="208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3"/>
              <p:cNvSpPr/>
              <p:nvPr/>
            </p:nvSpPr>
            <p:spPr>
              <a:xfrm>
                <a:off x="3564425" y="2924300"/>
                <a:ext cx="51450" cy="50925"/>
              </a:xfrm>
              <a:custGeom>
                <a:avLst/>
                <a:gdLst/>
                <a:ahLst/>
                <a:cxnLst/>
                <a:rect l="l" t="t" r="r" b="b"/>
                <a:pathLst>
                  <a:path w="2058" h="2037" extrusionOk="0">
                    <a:moveTo>
                      <a:pt x="2036" y="0"/>
                    </a:moveTo>
                    <a:cubicBezTo>
                      <a:pt x="2044" y="4"/>
                      <a:pt x="2050" y="6"/>
                      <a:pt x="2052" y="6"/>
                    </a:cubicBezTo>
                    <a:cubicBezTo>
                      <a:pt x="2057" y="6"/>
                      <a:pt x="2052" y="0"/>
                      <a:pt x="2036" y="0"/>
                    </a:cubicBezTo>
                    <a:close/>
                    <a:moveTo>
                      <a:pt x="2036" y="0"/>
                    </a:moveTo>
                    <a:cubicBezTo>
                      <a:pt x="1322" y="643"/>
                      <a:pt x="643" y="1322"/>
                      <a:pt x="0" y="2025"/>
                    </a:cubicBezTo>
                    <a:cubicBezTo>
                      <a:pt x="0" y="2036"/>
                      <a:pt x="0" y="2036"/>
                      <a:pt x="12" y="2036"/>
                    </a:cubicBezTo>
                    <a:cubicBezTo>
                      <a:pt x="715" y="1393"/>
                      <a:pt x="1417" y="727"/>
                      <a:pt x="20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3"/>
              <p:cNvSpPr/>
              <p:nvPr/>
            </p:nvSpPr>
            <p:spPr>
              <a:xfrm>
                <a:off x="3550000" y="2910775"/>
                <a:ext cx="48875" cy="49075"/>
              </a:xfrm>
              <a:custGeom>
                <a:avLst/>
                <a:gdLst/>
                <a:ahLst/>
                <a:cxnLst/>
                <a:rect l="l" t="t" r="r" b="b"/>
                <a:pathLst>
                  <a:path w="1955" h="1963" extrusionOk="0">
                    <a:moveTo>
                      <a:pt x="1949" y="0"/>
                    </a:moveTo>
                    <a:cubicBezTo>
                      <a:pt x="1948" y="0"/>
                      <a:pt x="1947" y="2"/>
                      <a:pt x="1947" y="6"/>
                    </a:cubicBezTo>
                    <a:cubicBezTo>
                      <a:pt x="1955" y="6"/>
                      <a:pt x="1952" y="0"/>
                      <a:pt x="1949" y="0"/>
                    </a:cubicBezTo>
                    <a:close/>
                    <a:moveTo>
                      <a:pt x="1947" y="6"/>
                    </a:moveTo>
                    <a:lnTo>
                      <a:pt x="1947" y="6"/>
                    </a:lnTo>
                    <a:cubicBezTo>
                      <a:pt x="1244" y="565"/>
                      <a:pt x="625" y="1268"/>
                      <a:pt x="18" y="1934"/>
                    </a:cubicBezTo>
                    <a:cubicBezTo>
                      <a:pt x="0" y="1952"/>
                      <a:pt x="8" y="1963"/>
                      <a:pt x="19" y="1963"/>
                    </a:cubicBezTo>
                    <a:cubicBezTo>
                      <a:pt x="22" y="1963"/>
                      <a:pt x="26" y="1961"/>
                      <a:pt x="30" y="1958"/>
                    </a:cubicBezTo>
                    <a:cubicBezTo>
                      <a:pt x="685" y="1327"/>
                      <a:pt x="1387" y="708"/>
                      <a:pt x="1947" y="6"/>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3"/>
              <p:cNvSpPr/>
              <p:nvPr/>
            </p:nvSpPr>
            <p:spPr>
              <a:xfrm>
                <a:off x="3536475" y="2895650"/>
                <a:ext cx="46975" cy="46000"/>
              </a:xfrm>
              <a:custGeom>
                <a:avLst/>
                <a:gdLst/>
                <a:ahLst/>
                <a:cxnLst/>
                <a:rect l="l" t="t" r="r" b="b"/>
                <a:pathLst>
                  <a:path w="1879" h="1840" extrusionOk="0">
                    <a:moveTo>
                      <a:pt x="1849" y="0"/>
                    </a:moveTo>
                    <a:cubicBezTo>
                      <a:pt x="1845" y="0"/>
                      <a:pt x="1839" y="1"/>
                      <a:pt x="1833" y="3"/>
                    </a:cubicBezTo>
                    <a:cubicBezTo>
                      <a:pt x="1487" y="206"/>
                      <a:pt x="1226" y="551"/>
                      <a:pt x="940" y="825"/>
                    </a:cubicBezTo>
                    <a:cubicBezTo>
                      <a:pt x="630" y="1135"/>
                      <a:pt x="309" y="1456"/>
                      <a:pt x="11" y="1801"/>
                    </a:cubicBezTo>
                    <a:cubicBezTo>
                      <a:pt x="1" y="1812"/>
                      <a:pt x="26" y="1839"/>
                      <a:pt x="41" y="1839"/>
                    </a:cubicBezTo>
                    <a:cubicBezTo>
                      <a:pt x="43" y="1839"/>
                      <a:pt x="45" y="1839"/>
                      <a:pt x="47" y="1837"/>
                    </a:cubicBezTo>
                    <a:cubicBezTo>
                      <a:pt x="380" y="1539"/>
                      <a:pt x="714" y="1242"/>
                      <a:pt x="1035" y="920"/>
                    </a:cubicBezTo>
                    <a:cubicBezTo>
                      <a:pt x="1309" y="646"/>
                      <a:pt x="1654" y="373"/>
                      <a:pt x="1868" y="51"/>
                    </a:cubicBezTo>
                    <a:cubicBezTo>
                      <a:pt x="1878" y="22"/>
                      <a:pt x="1872" y="0"/>
                      <a:pt x="184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3"/>
              <p:cNvSpPr/>
              <p:nvPr/>
            </p:nvSpPr>
            <p:spPr>
              <a:xfrm>
                <a:off x="3523200" y="2878400"/>
                <a:ext cx="46775" cy="46000"/>
              </a:xfrm>
              <a:custGeom>
                <a:avLst/>
                <a:gdLst/>
                <a:ahLst/>
                <a:cxnLst/>
                <a:rect l="l" t="t" r="r" b="b"/>
                <a:pathLst>
                  <a:path w="1871" h="1840" extrusionOk="0">
                    <a:moveTo>
                      <a:pt x="1826" y="1"/>
                    </a:moveTo>
                    <a:cubicBezTo>
                      <a:pt x="1823" y="1"/>
                      <a:pt x="1819" y="1"/>
                      <a:pt x="1816" y="3"/>
                    </a:cubicBezTo>
                    <a:cubicBezTo>
                      <a:pt x="1483" y="229"/>
                      <a:pt x="1221" y="562"/>
                      <a:pt x="935" y="836"/>
                    </a:cubicBezTo>
                    <a:cubicBezTo>
                      <a:pt x="625" y="1158"/>
                      <a:pt x="328" y="1467"/>
                      <a:pt x="30" y="1789"/>
                    </a:cubicBezTo>
                    <a:cubicBezTo>
                      <a:pt x="1" y="1818"/>
                      <a:pt x="28" y="1840"/>
                      <a:pt x="58" y="1840"/>
                    </a:cubicBezTo>
                    <a:cubicBezTo>
                      <a:pt x="65" y="1840"/>
                      <a:pt x="71" y="1839"/>
                      <a:pt x="78" y="1836"/>
                    </a:cubicBezTo>
                    <a:cubicBezTo>
                      <a:pt x="399" y="1539"/>
                      <a:pt x="709" y="1241"/>
                      <a:pt x="1030" y="932"/>
                    </a:cubicBezTo>
                    <a:cubicBezTo>
                      <a:pt x="1304" y="646"/>
                      <a:pt x="1626" y="372"/>
                      <a:pt x="1840" y="51"/>
                    </a:cubicBezTo>
                    <a:cubicBezTo>
                      <a:pt x="1871" y="30"/>
                      <a:pt x="1848" y="1"/>
                      <a:pt x="182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3"/>
              <p:cNvSpPr/>
              <p:nvPr/>
            </p:nvSpPr>
            <p:spPr>
              <a:xfrm>
                <a:off x="3510900" y="2862675"/>
                <a:ext cx="44475" cy="44575"/>
              </a:xfrm>
              <a:custGeom>
                <a:avLst/>
                <a:gdLst/>
                <a:ahLst/>
                <a:cxnLst/>
                <a:rect l="l" t="t" r="r" b="b"/>
                <a:pathLst>
                  <a:path w="1779" h="1783" extrusionOk="0">
                    <a:moveTo>
                      <a:pt x="1728" y="0"/>
                    </a:moveTo>
                    <a:cubicBezTo>
                      <a:pt x="1719" y="0"/>
                      <a:pt x="1710" y="4"/>
                      <a:pt x="1701" y="13"/>
                    </a:cubicBezTo>
                    <a:cubicBezTo>
                      <a:pt x="1106" y="560"/>
                      <a:pt x="534" y="1108"/>
                      <a:pt x="10" y="1739"/>
                    </a:cubicBezTo>
                    <a:cubicBezTo>
                      <a:pt x="1" y="1757"/>
                      <a:pt x="20" y="1783"/>
                      <a:pt x="40" y="1783"/>
                    </a:cubicBezTo>
                    <a:cubicBezTo>
                      <a:pt x="46" y="1783"/>
                      <a:pt x="52" y="1780"/>
                      <a:pt x="58" y="1775"/>
                    </a:cubicBezTo>
                    <a:cubicBezTo>
                      <a:pt x="665" y="1263"/>
                      <a:pt x="1225" y="668"/>
                      <a:pt x="1760" y="72"/>
                    </a:cubicBezTo>
                    <a:cubicBezTo>
                      <a:pt x="1778" y="36"/>
                      <a:pt x="1756" y="0"/>
                      <a:pt x="172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3"/>
              <p:cNvSpPr/>
              <p:nvPr/>
            </p:nvSpPr>
            <p:spPr>
              <a:xfrm>
                <a:off x="3495725" y="2846000"/>
                <a:ext cx="45875" cy="43875"/>
              </a:xfrm>
              <a:custGeom>
                <a:avLst/>
                <a:gdLst/>
                <a:ahLst/>
                <a:cxnLst/>
                <a:rect l="l" t="t" r="r" b="b"/>
                <a:pathLst>
                  <a:path w="1835" h="1755" extrusionOk="0">
                    <a:moveTo>
                      <a:pt x="1783" y="0"/>
                    </a:moveTo>
                    <a:cubicBezTo>
                      <a:pt x="1772" y="0"/>
                      <a:pt x="1760" y="4"/>
                      <a:pt x="1748" y="13"/>
                    </a:cubicBezTo>
                    <a:cubicBezTo>
                      <a:pt x="1427" y="287"/>
                      <a:pt x="1117" y="573"/>
                      <a:pt x="820" y="870"/>
                    </a:cubicBezTo>
                    <a:cubicBezTo>
                      <a:pt x="534" y="1132"/>
                      <a:pt x="224" y="1394"/>
                      <a:pt x="10" y="1704"/>
                    </a:cubicBezTo>
                    <a:cubicBezTo>
                      <a:pt x="0" y="1733"/>
                      <a:pt x="15" y="1754"/>
                      <a:pt x="40" y="1754"/>
                    </a:cubicBezTo>
                    <a:cubicBezTo>
                      <a:pt x="45" y="1754"/>
                      <a:pt x="51" y="1753"/>
                      <a:pt x="58" y="1751"/>
                    </a:cubicBezTo>
                    <a:cubicBezTo>
                      <a:pt x="367" y="1537"/>
                      <a:pt x="641" y="1227"/>
                      <a:pt x="915" y="977"/>
                    </a:cubicBezTo>
                    <a:cubicBezTo>
                      <a:pt x="1236" y="680"/>
                      <a:pt x="1534" y="382"/>
                      <a:pt x="1808" y="61"/>
                    </a:cubicBezTo>
                    <a:cubicBezTo>
                      <a:pt x="1835" y="34"/>
                      <a:pt x="1814" y="0"/>
                      <a:pt x="178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3"/>
              <p:cNvSpPr/>
              <p:nvPr/>
            </p:nvSpPr>
            <p:spPr>
              <a:xfrm>
                <a:off x="3483800" y="2833075"/>
                <a:ext cx="39850" cy="38625"/>
              </a:xfrm>
              <a:custGeom>
                <a:avLst/>
                <a:gdLst/>
                <a:ahLst/>
                <a:cxnLst/>
                <a:rect l="l" t="t" r="r" b="b"/>
                <a:pathLst>
                  <a:path w="1594" h="1545" extrusionOk="0">
                    <a:moveTo>
                      <a:pt x="1536" y="1"/>
                    </a:moveTo>
                    <a:cubicBezTo>
                      <a:pt x="1524" y="1"/>
                      <a:pt x="1511" y="6"/>
                      <a:pt x="1499" y="18"/>
                    </a:cubicBezTo>
                    <a:cubicBezTo>
                      <a:pt x="963" y="482"/>
                      <a:pt x="475" y="971"/>
                      <a:pt x="11" y="1506"/>
                    </a:cubicBezTo>
                    <a:cubicBezTo>
                      <a:pt x="0" y="1517"/>
                      <a:pt x="17" y="1544"/>
                      <a:pt x="37" y="1544"/>
                    </a:cubicBezTo>
                    <a:cubicBezTo>
                      <a:pt x="40" y="1544"/>
                      <a:pt x="43" y="1544"/>
                      <a:pt x="46" y="1542"/>
                    </a:cubicBezTo>
                    <a:cubicBezTo>
                      <a:pt x="582" y="1078"/>
                      <a:pt x="1094" y="613"/>
                      <a:pt x="1558" y="78"/>
                    </a:cubicBezTo>
                    <a:cubicBezTo>
                      <a:pt x="1594" y="42"/>
                      <a:pt x="1570" y="1"/>
                      <a:pt x="15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3"/>
              <p:cNvSpPr/>
              <p:nvPr/>
            </p:nvSpPr>
            <p:spPr>
              <a:xfrm>
                <a:off x="3471075" y="2808025"/>
                <a:ext cx="46750" cy="46125"/>
              </a:xfrm>
              <a:custGeom>
                <a:avLst/>
                <a:gdLst/>
                <a:ahLst/>
                <a:cxnLst/>
                <a:rect l="l" t="t" r="r" b="b"/>
                <a:pathLst>
                  <a:path w="1870" h="1845" extrusionOk="0">
                    <a:moveTo>
                      <a:pt x="1812" y="0"/>
                    </a:moveTo>
                    <a:cubicBezTo>
                      <a:pt x="1803" y="0"/>
                      <a:pt x="1792" y="3"/>
                      <a:pt x="1782" y="8"/>
                    </a:cubicBezTo>
                    <a:cubicBezTo>
                      <a:pt x="1460" y="258"/>
                      <a:pt x="1175" y="591"/>
                      <a:pt x="877" y="877"/>
                    </a:cubicBezTo>
                    <a:cubicBezTo>
                      <a:pt x="579" y="1175"/>
                      <a:pt x="282" y="1472"/>
                      <a:pt x="20" y="1794"/>
                    </a:cubicBezTo>
                    <a:cubicBezTo>
                      <a:pt x="0" y="1823"/>
                      <a:pt x="21" y="1845"/>
                      <a:pt x="42" y="1845"/>
                    </a:cubicBezTo>
                    <a:cubicBezTo>
                      <a:pt x="47" y="1845"/>
                      <a:pt x="51" y="1844"/>
                      <a:pt x="55" y="1842"/>
                    </a:cubicBezTo>
                    <a:cubicBezTo>
                      <a:pt x="389" y="1568"/>
                      <a:pt x="686" y="1270"/>
                      <a:pt x="984" y="972"/>
                    </a:cubicBezTo>
                    <a:cubicBezTo>
                      <a:pt x="1282" y="675"/>
                      <a:pt x="1591" y="401"/>
                      <a:pt x="1841" y="68"/>
                    </a:cubicBezTo>
                    <a:cubicBezTo>
                      <a:pt x="1869" y="30"/>
                      <a:pt x="1846" y="0"/>
                      <a:pt x="181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3"/>
              <p:cNvSpPr/>
              <p:nvPr/>
            </p:nvSpPr>
            <p:spPr>
              <a:xfrm>
                <a:off x="3457725" y="2800025"/>
                <a:ext cx="37500" cy="37025"/>
              </a:xfrm>
              <a:custGeom>
                <a:avLst/>
                <a:gdLst/>
                <a:ahLst/>
                <a:cxnLst/>
                <a:rect l="l" t="t" r="r" b="b"/>
                <a:pathLst>
                  <a:path w="1500" h="1481" extrusionOk="0">
                    <a:moveTo>
                      <a:pt x="1452" y="1"/>
                    </a:moveTo>
                    <a:cubicBezTo>
                      <a:pt x="1442" y="1"/>
                      <a:pt x="1432" y="6"/>
                      <a:pt x="1423" y="18"/>
                    </a:cubicBezTo>
                    <a:cubicBezTo>
                      <a:pt x="935" y="459"/>
                      <a:pt x="411" y="923"/>
                      <a:pt x="18" y="1447"/>
                    </a:cubicBezTo>
                    <a:cubicBezTo>
                      <a:pt x="1" y="1464"/>
                      <a:pt x="14" y="1481"/>
                      <a:pt x="27" y="1481"/>
                    </a:cubicBezTo>
                    <a:cubicBezTo>
                      <a:pt x="33" y="1481"/>
                      <a:pt x="38" y="1478"/>
                      <a:pt x="42" y="1471"/>
                    </a:cubicBezTo>
                    <a:cubicBezTo>
                      <a:pt x="566" y="1054"/>
                      <a:pt x="1042" y="566"/>
                      <a:pt x="1482" y="78"/>
                    </a:cubicBezTo>
                    <a:cubicBezTo>
                      <a:pt x="1500" y="43"/>
                      <a:pt x="1478" y="1"/>
                      <a:pt x="145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3"/>
              <p:cNvSpPr/>
              <p:nvPr/>
            </p:nvSpPr>
            <p:spPr>
              <a:xfrm>
                <a:off x="3431475" y="2771150"/>
                <a:ext cx="31425" cy="31500"/>
              </a:xfrm>
              <a:custGeom>
                <a:avLst/>
                <a:gdLst/>
                <a:ahLst/>
                <a:cxnLst/>
                <a:rect l="l" t="t" r="r" b="b"/>
                <a:pathLst>
                  <a:path w="1257" h="1260" extrusionOk="0">
                    <a:moveTo>
                      <a:pt x="1202" y="0"/>
                    </a:moveTo>
                    <a:cubicBezTo>
                      <a:pt x="1197" y="0"/>
                      <a:pt x="1191" y="2"/>
                      <a:pt x="1187" y="7"/>
                    </a:cubicBezTo>
                    <a:cubicBezTo>
                      <a:pt x="746" y="340"/>
                      <a:pt x="365" y="781"/>
                      <a:pt x="20" y="1221"/>
                    </a:cubicBezTo>
                    <a:cubicBezTo>
                      <a:pt x="1" y="1241"/>
                      <a:pt x="21" y="1260"/>
                      <a:pt x="48" y="1260"/>
                    </a:cubicBezTo>
                    <a:cubicBezTo>
                      <a:pt x="55" y="1260"/>
                      <a:pt x="61" y="1259"/>
                      <a:pt x="68" y="1257"/>
                    </a:cubicBezTo>
                    <a:cubicBezTo>
                      <a:pt x="496" y="923"/>
                      <a:pt x="913" y="495"/>
                      <a:pt x="1246" y="66"/>
                    </a:cubicBezTo>
                    <a:cubicBezTo>
                      <a:pt x="1256" y="37"/>
                      <a:pt x="1226" y="0"/>
                      <a:pt x="120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3"/>
              <p:cNvSpPr/>
              <p:nvPr/>
            </p:nvSpPr>
            <p:spPr>
              <a:xfrm>
                <a:off x="3444075" y="2786950"/>
                <a:ext cx="33450" cy="32500"/>
              </a:xfrm>
              <a:custGeom>
                <a:avLst/>
                <a:gdLst/>
                <a:ahLst/>
                <a:cxnLst/>
                <a:rect l="l" t="t" r="r" b="b"/>
                <a:pathLst>
                  <a:path w="1338" h="1300" extrusionOk="0">
                    <a:moveTo>
                      <a:pt x="1280" y="0"/>
                    </a:moveTo>
                    <a:cubicBezTo>
                      <a:pt x="1268" y="0"/>
                      <a:pt x="1255" y="5"/>
                      <a:pt x="1242" y="18"/>
                    </a:cubicBezTo>
                    <a:cubicBezTo>
                      <a:pt x="802" y="375"/>
                      <a:pt x="397" y="827"/>
                      <a:pt x="28" y="1256"/>
                    </a:cubicBezTo>
                    <a:cubicBezTo>
                      <a:pt x="1" y="1274"/>
                      <a:pt x="22" y="1299"/>
                      <a:pt x="45" y="1299"/>
                    </a:cubicBezTo>
                    <a:cubicBezTo>
                      <a:pt x="51" y="1299"/>
                      <a:pt x="58" y="1297"/>
                      <a:pt x="64" y="1292"/>
                    </a:cubicBezTo>
                    <a:cubicBezTo>
                      <a:pt x="492" y="922"/>
                      <a:pt x="945" y="518"/>
                      <a:pt x="1302" y="77"/>
                    </a:cubicBezTo>
                    <a:cubicBezTo>
                      <a:pt x="1337" y="42"/>
                      <a:pt x="1314" y="0"/>
                      <a:pt x="128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3"/>
              <p:cNvSpPr/>
              <p:nvPr/>
            </p:nvSpPr>
            <p:spPr>
              <a:xfrm>
                <a:off x="3417575" y="2756850"/>
                <a:ext cx="28950" cy="28375"/>
              </a:xfrm>
              <a:custGeom>
                <a:avLst/>
                <a:gdLst/>
                <a:ahLst/>
                <a:cxnLst/>
                <a:rect l="l" t="t" r="r" b="b"/>
                <a:pathLst>
                  <a:path w="1158" h="1135" extrusionOk="0">
                    <a:moveTo>
                      <a:pt x="1104" y="1"/>
                    </a:moveTo>
                    <a:cubicBezTo>
                      <a:pt x="1098" y="1"/>
                      <a:pt x="1093" y="3"/>
                      <a:pt x="1088" y="7"/>
                    </a:cubicBezTo>
                    <a:cubicBezTo>
                      <a:pt x="683" y="305"/>
                      <a:pt x="338" y="698"/>
                      <a:pt x="28" y="1091"/>
                    </a:cubicBezTo>
                    <a:cubicBezTo>
                      <a:pt x="1" y="1109"/>
                      <a:pt x="23" y="1134"/>
                      <a:pt x="45" y="1134"/>
                    </a:cubicBezTo>
                    <a:cubicBezTo>
                      <a:pt x="52" y="1134"/>
                      <a:pt x="59" y="1132"/>
                      <a:pt x="64" y="1126"/>
                    </a:cubicBezTo>
                    <a:cubicBezTo>
                      <a:pt x="457" y="817"/>
                      <a:pt x="862" y="460"/>
                      <a:pt x="1148" y="55"/>
                    </a:cubicBezTo>
                    <a:cubicBezTo>
                      <a:pt x="1157" y="36"/>
                      <a:pt x="1128" y="1"/>
                      <a:pt x="110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3"/>
              <p:cNvSpPr/>
              <p:nvPr/>
            </p:nvSpPr>
            <p:spPr>
              <a:xfrm>
                <a:off x="3405250" y="2741825"/>
                <a:ext cx="25400" cy="25525"/>
              </a:xfrm>
              <a:custGeom>
                <a:avLst/>
                <a:gdLst/>
                <a:ahLst/>
                <a:cxnLst/>
                <a:rect l="l" t="t" r="r" b="b"/>
                <a:pathLst>
                  <a:path w="1016" h="1021" extrusionOk="0">
                    <a:moveTo>
                      <a:pt x="971" y="0"/>
                    </a:moveTo>
                    <a:cubicBezTo>
                      <a:pt x="961" y="0"/>
                      <a:pt x="950" y="4"/>
                      <a:pt x="938" y="13"/>
                    </a:cubicBezTo>
                    <a:cubicBezTo>
                      <a:pt x="593" y="275"/>
                      <a:pt x="271" y="620"/>
                      <a:pt x="9" y="977"/>
                    </a:cubicBezTo>
                    <a:cubicBezTo>
                      <a:pt x="0" y="996"/>
                      <a:pt x="19" y="1021"/>
                      <a:pt x="39" y="1021"/>
                    </a:cubicBezTo>
                    <a:cubicBezTo>
                      <a:pt x="45" y="1021"/>
                      <a:pt x="52" y="1018"/>
                      <a:pt x="57" y="1013"/>
                    </a:cubicBezTo>
                    <a:cubicBezTo>
                      <a:pt x="414" y="763"/>
                      <a:pt x="724" y="406"/>
                      <a:pt x="998" y="60"/>
                    </a:cubicBezTo>
                    <a:cubicBezTo>
                      <a:pt x="1015" y="34"/>
                      <a:pt x="1000" y="0"/>
                      <a:pt x="97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3"/>
              <p:cNvSpPr/>
              <p:nvPr/>
            </p:nvSpPr>
            <p:spPr>
              <a:xfrm>
                <a:off x="3391300" y="2723300"/>
                <a:ext cx="27250" cy="26975"/>
              </a:xfrm>
              <a:custGeom>
                <a:avLst/>
                <a:gdLst/>
                <a:ahLst/>
                <a:cxnLst/>
                <a:rect l="l" t="t" r="r" b="b"/>
                <a:pathLst>
                  <a:path w="1090" h="1079" extrusionOk="0">
                    <a:moveTo>
                      <a:pt x="1049" y="1"/>
                    </a:moveTo>
                    <a:cubicBezTo>
                      <a:pt x="1044" y="1"/>
                      <a:pt x="1038" y="2"/>
                      <a:pt x="1032" y="4"/>
                    </a:cubicBezTo>
                    <a:cubicBezTo>
                      <a:pt x="829" y="111"/>
                      <a:pt x="675" y="301"/>
                      <a:pt x="508" y="468"/>
                    </a:cubicBezTo>
                    <a:cubicBezTo>
                      <a:pt x="329" y="647"/>
                      <a:pt x="175" y="825"/>
                      <a:pt x="20" y="1028"/>
                    </a:cubicBezTo>
                    <a:cubicBezTo>
                      <a:pt x="0" y="1057"/>
                      <a:pt x="21" y="1078"/>
                      <a:pt x="49" y="1078"/>
                    </a:cubicBezTo>
                    <a:cubicBezTo>
                      <a:pt x="55" y="1078"/>
                      <a:pt x="61" y="1077"/>
                      <a:pt x="67" y="1075"/>
                    </a:cubicBezTo>
                    <a:cubicBezTo>
                      <a:pt x="258" y="932"/>
                      <a:pt x="436" y="754"/>
                      <a:pt x="615" y="575"/>
                    </a:cubicBezTo>
                    <a:cubicBezTo>
                      <a:pt x="782" y="409"/>
                      <a:pt x="960" y="242"/>
                      <a:pt x="1079" y="51"/>
                    </a:cubicBezTo>
                    <a:cubicBezTo>
                      <a:pt x="1089" y="22"/>
                      <a:pt x="1075" y="1"/>
                      <a:pt x="104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3"/>
              <p:cNvSpPr/>
              <p:nvPr/>
            </p:nvSpPr>
            <p:spPr>
              <a:xfrm>
                <a:off x="3378800" y="2706925"/>
                <a:ext cx="25200" cy="25500"/>
              </a:xfrm>
              <a:custGeom>
                <a:avLst/>
                <a:gdLst/>
                <a:ahLst/>
                <a:cxnLst/>
                <a:rect l="l" t="t" r="r" b="b"/>
                <a:pathLst>
                  <a:path w="1008" h="1020" extrusionOk="0">
                    <a:moveTo>
                      <a:pt x="980" y="1"/>
                    </a:moveTo>
                    <a:cubicBezTo>
                      <a:pt x="977" y="1"/>
                      <a:pt x="974" y="2"/>
                      <a:pt x="972" y="4"/>
                    </a:cubicBezTo>
                    <a:cubicBezTo>
                      <a:pt x="770" y="111"/>
                      <a:pt x="615" y="302"/>
                      <a:pt x="460" y="468"/>
                    </a:cubicBezTo>
                    <a:cubicBezTo>
                      <a:pt x="317" y="635"/>
                      <a:pt x="151" y="790"/>
                      <a:pt x="20" y="968"/>
                    </a:cubicBezTo>
                    <a:cubicBezTo>
                      <a:pt x="0" y="998"/>
                      <a:pt x="21" y="1019"/>
                      <a:pt x="42" y="1019"/>
                    </a:cubicBezTo>
                    <a:cubicBezTo>
                      <a:pt x="47" y="1019"/>
                      <a:pt x="51" y="1018"/>
                      <a:pt x="55" y="1016"/>
                    </a:cubicBezTo>
                    <a:cubicBezTo>
                      <a:pt x="234" y="885"/>
                      <a:pt x="401" y="718"/>
                      <a:pt x="567" y="552"/>
                    </a:cubicBezTo>
                    <a:cubicBezTo>
                      <a:pt x="710" y="409"/>
                      <a:pt x="913" y="242"/>
                      <a:pt x="1008" y="40"/>
                    </a:cubicBezTo>
                    <a:cubicBezTo>
                      <a:pt x="1008" y="20"/>
                      <a:pt x="992" y="1"/>
                      <a:pt x="98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3"/>
              <p:cNvSpPr/>
              <p:nvPr/>
            </p:nvSpPr>
            <p:spPr>
              <a:xfrm>
                <a:off x="3363725" y="2690900"/>
                <a:ext cx="25975" cy="25675"/>
              </a:xfrm>
              <a:custGeom>
                <a:avLst/>
                <a:gdLst/>
                <a:ahLst/>
                <a:cxnLst/>
                <a:rect l="l" t="t" r="r" b="b"/>
                <a:pathLst>
                  <a:path w="1039" h="1027" extrusionOk="0">
                    <a:moveTo>
                      <a:pt x="968" y="0"/>
                    </a:moveTo>
                    <a:cubicBezTo>
                      <a:pt x="964" y="0"/>
                      <a:pt x="960" y="1"/>
                      <a:pt x="956" y="2"/>
                    </a:cubicBezTo>
                    <a:cubicBezTo>
                      <a:pt x="766" y="109"/>
                      <a:pt x="623" y="288"/>
                      <a:pt x="480" y="443"/>
                    </a:cubicBezTo>
                    <a:cubicBezTo>
                      <a:pt x="325" y="597"/>
                      <a:pt x="158" y="776"/>
                      <a:pt x="27" y="978"/>
                    </a:cubicBezTo>
                    <a:cubicBezTo>
                      <a:pt x="1" y="996"/>
                      <a:pt x="20" y="1027"/>
                      <a:pt x="42" y="1027"/>
                    </a:cubicBezTo>
                    <a:cubicBezTo>
                      <a:pt x="49" y="1027"/>
                      <a:pt x="57" y="1023"/>
                      <a:pt x="63" y="1014"/>
                    </a:cubicBezTo>
                    <a:cubicBezTo>
                      <a:pt x="254" y="871"/>
                      <a:pt x="420" y="716"/>
                      <a:pt x="599" y="562"/>
                    </a:cubicBezTo>
                    <a:cubicBezTo>
                      <a:pt x="754" y="407"/>
                      <a:pt x="932" y="264"/>
                      <a:pt x="1027" y="85"/>
                    </a:cubicBezTo>
                    <a:cubicBezTo>
                      <a:pt x="1038" y="43"/>
                      <a:pt x="1001" y="0"/>
                      <a:pt x="96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3"/>
              <p:cNvSpPr/>
              <p:nvPr/>
            </p:nvSpPr>
            <p:spPr>
              <a:xfrm>
                <a:off x="3351650" y="2672700"/>
                <a:ext cx="25525" cy="25175"/>
              </a:xfrm>
              <a:custGeom>
                <a:avLst/>
                <a:gdLst/>
                <a:ahLst/>
                <a:cxnLst/>
                <a:rect l="l" t="t" r="r" b="b"/>
                <a:pathLst>
                  <a:path w="1021" h="1007" extrusionOk="0">
                    <a:moveTo>
                      <a:pt x="980" y="1"/>
                    </a:moveTo>
                    <a:cubicBezTo>
                      <a:pt x="975" y="1"/>
                      <a:pt x="969" y="2"/>
                      <a:pt x="963" y="4"/>
                    </a:cubicBezTo>
                    <a:cubicBezTo>
                      <a:pt x="784" y="111"/>
                      <a:pt x="629" y="289"/>
                      <a:pt x="475" y="432"/>
                    </a:cubicBezTo>
                    <a:cubicBezTo>
                      <a:pt x="308" y="599"/>
                      <a:pt x="153" y="778"/>
                      <a:pt x="10" y="956"/>
                    </a:cubicBezTo>
                    <a:cubicBezTo>
                      <a:pt x="0" y="986"/>
                      <a:pt x="23" y="1007"/>
                      <a:pt x="44" y="1007"/>
                    </a:cubicBezTo>
                    <a:cubicBezTo>
                      <a:pt x="49" y="1007"/>
                      <a:pt x="54" y="1006"/>
                      <a:pt x="58" y="1004"/>
                    </a:cubicBezTo>
                    <a:cubicBezTo>
                      <a:pt x="237" y="849"/>
                      <a:pt x="415" y="706"/>
                      <a:pt x="582" y="539"/>
                    </a:cubicBezTo>
                    <a:cubicBezTo>
                      <a:pt x="725" y="397"/>
                      <a:pt x="903" y="242"/>
                      <a:pt x="1010" y="63"/>
                    </a:cubicBezTo>
                    <a:cubicBezTo>
                      <a:pt x="1020" y="24"/>
                      <a:pt x="1006" y="1"/>
                      <a:pt x="98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3"/>
              <p:cNvSpPr/>
              <p:nvPr/>
            </p:nvSpPr>
            <p:spPr>
              <a:xfrm>
                <a:off x="3338625" y="2660075"/>
                <a:ext cx="20450" cy="20250"/>
              </a:xfrm>
              <a:custGeom>
                <a:avLst/>
                <a:gdLst/>
                <a:ahLst/>
                <a:cxnLst/>
                <a:rect l="l" t="t" r="r" b="b"/>
                <a:pathLst>
                  <a:path w="818" h="810" extrusionOk="0">
                    <a:moveTo>
                      <a:pt x="781" y="1"/>
                    </a:moveTo>
                    <a:cubicBezTo>
                      <a:pt x="774" y="1"/>
                      <a:pt x="766" y="3"/>
                      <a:pt x="758" y="9"/>
                    </a:cubicBezTo>
                    <a:cubicBezTo>
                      <a:pt x="591" y="92"/>
                      <a:pt x="472" y="247"/>
                      <a:pt x="353" y="354"/>
                    </a:cubicBezTo>
                    <a:cubicBezTo>
                      <a:pt x="222" y="497"/>
                      <a:pt x="115" y="628"/>
                      <a:pt x="19" y="783"/>
                    </a:cubicBezTo>
                    <a:cubicBezTo>
                      <a:pt x="0" y="792"/>
                      <a:pt x="20" y="810"/>
                      <a:pt x="34" y="810"/>
                    </a:cubicBezTo>
                    <a:cubicBezTo>
                      <a:pt x="38" y="810"/>
                      <a:pt x="41" y="809"/>
                      <a:pt x="43" y="806"/>
                    </a:cubicBezTo>
                    <a:cubicBezTo>
                      <a:pt x="198" y="699"/>
                      <a:pt x="329" y="580"/>
                      <a:pt x="460" y="449"/>
                    </a:cubicBezTo>
                    <a:cubicBezTo>
                      <a:pt x="579" y="318"/>
                      <a:pt x="734" y="199"/>
                      <a:pt x="817" y="32"/>
                    </a:cubicBezTo>
                    <a:cubicBezTo>
                      <a:pt x="817" y="23"/>
                      <a:pt x="803" y="1"/>
                      <a:pt x="78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3"/>
              <p:cNvSpPr/>
              <p:nvPr/>
            </p:nvSpPr>
            <p:spPr>
              <a:xfrm>
                <a:off x="3324900" y="2648100"/>
                <a:ext cx="15525" cy="15425"/>
              </a:xfrm>
              <a:custGeom>
                <a:avLst/>
                <a:gdLst/>
                <a:ahLst/>
                <a:cxnLst/>
                <a:rect l="l" t="t" r="r" b="b"/>
                <a:pathLst>
                  <a:path w="621" h="617" extrusionOk="0">
                    <a:moveTo>
                      <a:pt x="568" y="0"/>
                    </a:moveTo>
                    <a:cubicBezTo>
                      <a:pt x="561" y="0"/>
                      <a:pt x="552" y="4"/>
                      <a:pt x="545" y="11"/>
                    </a:cubicBezTo>
                    <a:cubicBezTo>
                      <a:pt x="342" y="154"/>
                      <a:pt x="175" y="369"/>
                      <a:pt x="9" y="571"/>
                    </a:cubicBezTo>
                    <a:cubicBezTo>
                      <a:pt x="0" y="597"/>
                      <a:pt x="16" y="616"/>
                      <a:pt x="30" y="616"/>
                    </a:cubicBezTo>
                    <a:cubicBezTo>
                      <a:pt x="36" y="616"/>
                      <a:pt x="41" y="613"/>
                      <a:pt x="44" y="607"/>
                    </a:cubicBezTo>
                    <a:cubicBezTo>
                      <a:pt x="235" y="452"/>
                      <a:pt x="461" y="273"/>
                      <a:pt x="592" y="71"/>
                    </a:cubicBezTo>
                    <a:cubicBezTo>
                      <a:pt x="620" y="43"/>
                      <a:pt x="597" y="0"/>
                      <a:pt x="56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3"/>
              <p:cNvSpPr/>
              <p:nvPr/>
            </p:nvSpPr>
            <p:spPr>
              <a:xfrm>
                <a:off x="3310850" y="2634050"/>
                <a:ext cx="12750" cy="12925"/>
              </a:xfrm>
              <a:custGeom>
                <a:avLst/>
                <a:gdLst/>
                <a:ahLst/>
                <a:cxnLst/>
                <a:rect l="l" t="t" r="r" b="b"/>
                <a:pathLst>
                  <a:path w="510" h="517" extrusionOk="0">
                    <a:moveTo>
                      <a:pt x="451" y="0"/>
                    </a:moveTo>
                    <a:cubicBezTo>
                      <a:pt x="447" y="0"/>
                      <a:pt x="444" y="1"/>
                      <a:pt x="440" y="2"/>
                    </a:cubicBezTo>
                    <a:cubicBezTo>
                      <a:pt x="261" y="121"/>
                      <a:pt x="106" y="288"/>
                      <a:pt x="11" y="466"/>
                    </a:cubicBezTo>
                    <a:cubicBezTo>
                      <a:pt x="1" y="487"/>
                      <a:pt x="17" y="516"/>
                      <a:pt x="45" y="516"/>
                    </a:cubicBezTo>
                    <a:cubicBezTo>
                      <a:pt x="49" y="516"/>
                      <a:pt x="54" y="515"/>
                      <a:pt x="59" y="514"/>
                    </a:cubicBezTo>
                    <a:cubicBezTo>
                      <a:pt x="237" y="407"/>
                      <a:pt x="392" y="240"/>
                      <a:pt x="499" y="61"/>
                    </a:cubicBezTo>
                    <a:cubicBezTo>
                      <a:pt x="510" y="40"/>
                      <a:pt x="483" y="0"/>
                      <a:pt x="45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3"/>
              <p:cNvSpPr/>
              <p:nvPr/>
            </p:nvSpPr>
            <p:spPr>
              <a:xfrm>
                <a:off x="3297750" y="2616150"/>
                <a:ext cx="13350" cy="12950"/>
              </a:xfrm>
              <a:custGeom>
                <a:avLst/>
                <a:gdLst/>
                <a:ahLst/>
                <a:cxnLst/>
                <a:rect l="l" t="t" r="r" b="b"/>
                <a:pathLst>
                  <a:path w="534" h="518" extrusionOk="0">
                    <a:moveTo>
                      <a:pt x="478" y="0"/>
                    </a:moveTo>
                    <a:cubicBezTo>
                      <a:pt x="473" y="0"/>
                      <a:pt x="468" y="1"/>
                      <a:pt x="464" y="4"/>
                    </a:cubicBezTo>
                    <a:cubicBezTo>
                      <a:pt x="357" y="39"/>
                      <a:pt x="285" y="123"/>
                      <a:pt x="202" y="218"/>
                    </a:cubicBezTo>
                    <a:cubicBezTo>
                      <a:pt x="130" y="301"/>
                      <a:pt x="71" y="373"/>
                      <a:pt x="11" y="468"/>
                    </a:cubicBezTo>
                    <a:cubicBezTo>
                      <a:pt x="1" y="488"/>
                      <a:pt x="17" y="518"/>
                      <a:pt x="45" y="518"/>
                    </a:cubicBezTo>
                    <a:cubicBezTo>
                      <a:pt x="49" y="518"/>
                      <a:pt x="54" y="517"/>
                      <a:pt x="59" y="515"/>
                    </a:cubicBezTo>
                    <a:cubicBezTo>
                      <a:pt x="142" y="456"/>
                      <a:pt x="237" y="373"/>
                      <a:pt x="309" y="301"/>
                    </a:cubicBezTo>
                    <a:cubicBezTo>
                      <a:pt x="380" y="230"/>
                      <a:pt x="476" y="158"/>
                      <a:pt x="523" y="51"/>
                    </a:cubicBezTo>
                    <a:cubicBezTo>
                      <a:pt x="533" y="22"/>
                      <a:pt x="503" y="0"/>
                      <a:pt x="47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3"/>
              <p:cNvSpPr/>
              <p:nvPr/>
            </p:nvSpPr>
            <p:spPr>
              <a:xfrm>
                <a:off x="3283175" y="2601150"/>
                <a:ext cx="12050" cy="11575"/>
              </a:xfrm>
              <a:custGeom>
                <a:avLst/>
                <a:gdLst/>
                <a:ahLst/>
                <a:cxnLst/>
                <a:rect l="l" t="t" r="r" b="b"/>
                <a:pathLst>
                  <a:path w="482" h="463" extrusionOk="0">
                    <a:moveTo>
                      <a:pt x="433" y="1"/>
                    </a:moveTo>
                    <a:cubicBezTo>
                      <a:pt x="424" y="1"/>
                      <a:pt x="414" y="3"/>
                      <a:pt x="404" y="8"/>
                    </a:cubicBezTo>
                    <a:cubicBezTo>
                      <a:pt x="249" y="127"/>
                      <a:pt x="130" y="246"/>
                      <a:pt x="11" y="413"/>
                    </a:cubicBezTo>
                    <a:cubicBezTo>
                      <a:pt x="1" y="434"/>
                      <a:pt x="26" y="463"/>
                      <a:pt x="48" y="463"/>
                    </a:cubicBezTo>
                    <a:cubicBezTo>
                      <a:pt x="52" y="463"/>
                      <a:pt x="55" y="462"/>
                      <a:pt x="58" y="461"/>
                    </a:cubicBezTo>
                    <a:cubicBezTo>
                      <a:pt x="213" y="342"/>
                      <a:pt x="344" y="223"/>
                      <a:pt x="463" y="68"/>
                    </a:cubicBezTo>
                    <a:cubicBezTo>
                      <a:pt x="482" y="31"/>
                      <a:pt x="464" y="1"/>
                      <a:pt x="43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3"/>
              <p:cNvSpPr/>
              <p:nvPr/>
            </p:nvSpPr>
            <p:spPr>
              <a:xfrm>
                <a:off x="3716525" y="3025500"/>
                <a:ext cx="499800" cy="498300"/>
              </a:xfrm>
              <a:custGeom>
                <a:avLst/>
                <a:gdLst/>
                <a:ahLst/>
                <a:cxnLst/>
                <a:rect l="l" t="t" r="r" b="b"/>
                <a:pathLst>
                  <a:path w="19992" h="19932" extrusionOk="0">
                    <a:moveTo>
                      <a:pt x="4870" y="1"/>
                    </a:moveTo>
                    <a:lnTo>
                      <a:pt x="0" y="155"/>
                    </a:lnTo>
                    <a:lnTo>
                      <a:pt x="108" y="5275"/>
                    </a:lnTo>
                    <a:lnTo>
                      <a:pt x="19991" y="19932"/>
                    </a:lnTo>
                    <a:lnTo>
                      <a:pt x="4870"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3"/>
              <p:cNvSpPr/>
              <p:nvPr/>
            </p:nvSpPr>
            <p:spPr>
              <a:xfrm>
                <a:off x="3710875" y="3019850"/>
                <a:ext cx="509600" cy="508425"/>
              </a:xfrm>
              <a:custGeom>
                <a:avLst/>
                <a:gdLst/>
                <a:ahLst/>
                <a:cxnLst/>
                <a:rect l="l" t="t" r="r" b="b"/>
                <a:pathLst>
                  <a:path w="20384" h="20337" extrusionOk="0">
                    <a:moveTo>
                      <a:pt x="5013" y="441"/>
                    </a:moveTo>
                    <a:lnTo>
                      <a:pt x="19145" y="19086"/>
                    </a:lnTo>
                    <a:lnTo>
                      <a:pt x="560" y="5394"/>
                    </a:lnTo>
                    <a:lnTo>
                      <a:pt x="465" y="584"/>
                    </a:lnTo>
                    <a:lnTo>
                      <a:pt x="5013" y="441"/>
                    </a:lnTo>
                    <a:close/>
                    <a:moveTo>
                      <a:pt x="5203" y="0"/>
                    </a:moveTo>
                    <a:lnTo>
                      <a:pt x="0" y="167"/>
                    </a:lnTo>
                    <a:lnTo>
                      <a:pt x="107" y="5620"/>
                    </a:lnTo>
                    <a:lnTo>
                      <a:pt x="20086" y="20336"/>
                    </a:lnTo>
                    <a:lnTo>
                      <a:pt x="20384" y="20027"/>
                    </a:lnTo>
                    <a:lnTo>
                      <a:pt x="5203" y="0"/>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3"/>
              <p:cNvSpPr/>
              <p:nvPr/>
            </p:nvSpPr>
            <p:spPr>
              <a:xfrm>
                <a:off x="3731100" y="3010925"/>
                <a:ext cx="53025" cy="52650"/>
              </a:xfrm>
              <a:custGeom>
                <a:avLst/>
                <a:gdLst/>
                <a:ahLst/>
                <a:cxnLst/>
                <a:rect l="l" t="t" r="r" b="b"/>
                <a:pathLst>
                  <a:path w="2121" h="2106" extrusionOk="0">
                    <a:moveTo>
                      <a:pt x="2084" y="0"/>
                    </a:moveTo>
                    <a:cubicBezTo>
                      <a:pt x="1382" y="667"/>
                      <a:pt x="668" y="1357"/>
                      <a:pt x="1" y="2072"/>
                    </a:cubicBezTo>
                    <a:cubicBezTo>
                      <a:pt x="1" y="2089"/>
                      <a:pt x="7" y="2106"/>
                      <a:pt x="19" y="2106"/>
                    </a:cubicBezTo>
                    <a:cubicBezTo>
                      <a:pt x="24" y="2106"/>
                      <a:pt x="30" y="2103"/>
                      <a:pt x="37" y="2096"/>
                    </a:cubicBezTo>
                    <a:cubicBezTo>
                      <a:pt x="751" y="1453"/>
                      <a:pt x="1430" y="726"/>
                      <a:pt x="2096" y="12"/>
                    </a:cubicBezTo>
                    <a:cubicBezTo>
                      <a:pt x="2120" y="0"/>
                      <a:pt x="2096" y="0"/>
                      <a:pt x="208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3"/>
              <p:cNvSpPr/>
              <p:nvPr/>
            </p:nvSpPr>
            <p:spPr>
              <a:xfrm>
                <a:off x="3742825" y="3026100"/>
                <a:ext cx="56175" cy="56550"/>
              </a:xfrm>
              <a:custGeom>
                <a:avLst/>
                <a:gdLst/>
                <a:ahLst/>
                <a:cxnLst/>
                <a:rect l="l" t="t" r="r" b="b"/>
                <a:pathLst>
                  <a:path w="2247" h="2262" extrusionOk="0">
                    <a:moveTo>
                      <a:pt x="2223" y="0"/>
                    </a:moveTo>
                    <a:cubicBezTo>
                      <a:pt x="1473" y="739"/>
                      <a:pt x="711" y="1465"/>
                      <a:pt x="8" y="2251"/>
                    </a:cubicBezTo>
                    <a:cubicBezTo>
                      <a:pt x="782" y="1548"/>
                      <a:pt x="1508" y="786"/>
                      <a:pt x="2246" y="24"/>
                    </a:cubicBezTo>
                    <a:cubicBezTo>
                      <a:pt x="2246" y="24"/>
                      <a:pt x="2246" y="0"/>
                      <a:pt x="2223" y="0"/>
                    </a:cubicBezTo>
                    <a:close/>
                    <a:moveTo>
                      <a:pt x="8" y="2251"/>
                    </a:moveTo>
                    <a:cubicBezTo>
                      <a:pt x="0" y="2251"/>
                      <a:pt x="3" y="2261"/>
                      <a:pt x="5" y="2261"/>
                    </a:cubicBezTo>
                    <a:cubicBezTo>
                      <a:pt x="7" y="2261"/>
                      <a:pt x="8" y="2259"/>
                      <a:pt x="8" y="225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3"/>
              <p:cNvSpPr/>
              <p:nvPr/>
            </p:nvSpPr>
            <p:spPr>
              <a:xfrm>
                <a:off x="3766825" y="3034300"/>
                <a:ext cx="55000" cy="54925"/>
              </a:xfrm>
              <a:custGeom>
                <a:avLst/>
                <a:gdLst/>
                <a:ahLst/>
                <a:cxnLst/>
                <a:rect l="l" t="t" r="r" b="b"/>
                <a:pathLst>
                  <a:path w="2200" h="2197" extrusionOk="0">
                    <a:moveTo>
                      <a:pt x="2189" y="1"/>
                    </a:moveTo>
                    <a:cubicBezTo>
                      <a:pt x="2186" y="1"/>
                      <a:pt x="2183" y="2"/>
                      <a:pt x="2179" y="6"/>
                    </a:cubicBezTo>
                    <a:cubicBezTo>
                      <a:pt x="1429" y="708"/>
                      <a:pt x="715" y="1435"/>
                      <a:pt x="1" y="2161"/>
                    </a:cubicBezTo>
                    <a:cubicBezTo>
                      <a:pt x="1" y="2185"/>
                      <a:pt x="13" y="2196"/>
                      <a:pt x="36" y="2196"/>
                    </a:cubicBezTo>
                    <a:cubicBezTo>
                      <a:pt x="763" y="1482"/>
                      <a:pt x="1489" y="768"/>
                      <a:pt x="2191" y="18"/>
                    </a:cubicBezTo>
                    <a:cubicBezTo>
                      <a:pt x="2200" y="9"/>
                      <a:pt x="2196" y="1"/>
                      <a:pt x="218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3"/>
              <p:cNvSpPr/>
              <p:nvPr/>
            </p:nvSpPr>
            <p:spPr>
              <a:xfrm>
                <a:off x="3781450" y="3042350"/>
                <a:ext cx="63000" cy="63000"/>
              </a:xfrm>
              <a:custGeom>
                <a:avLst/>
                <a:gdLst/>
                <a:ahLst/>
                <a:cxnLst/>
                <a:rect l="l" t="t" r="r" b="b"/>
                <a:pathLst>
                  <a:path w="2520" h="2520" extrusionOk="0">
                    <a:moveTo>
                      <a:pt x="2508" y="1"/>
                    </a:moveTo>
                    <a:cubicBezTo>
                      <a:pt x="2506" y="1"/>
                      <a:pt x="2503" y="2"/>
                      <a:pt x="2499" y="5"/>
                    </a:cubicBezTo>
                    <a:cubicBezTo>
                      <a:pt x="1630" y="803"/>
                      <a:pt x="832" y="1660"/>
                      <a:pt x="11" y="2494"/>
                    </a:cubicBezTo>
                    <a:cubicBezTo>
                      <a:pt x="1" y="2494"/>
                      <a:pt x="8" y="2520"/>
                      <a:pt x="18" y="2520"/>
                    </a:cubicBezTo>
                    <a:cubicBezTo>
                      <a:pt x="19" y="2520"/>
                      <a:pt x="21" y="2519"/>
                      <a:pt x="23" y="2517"/>
                    </a:cubicBezTo>
                    <a:cubicBezTo>
                      <a:pt x="856" y="1696"/>
                      <a:pt x="1725" y="886"/>
                      <a:pt x="2511" y="29"/>
                    </a:cubicBezTo>
                    <a:cubicBezTo>
                      <a:pt x="2520" y="12"/>
                      <a:pt x="2516" y="1"/>
                      <a:pt x="250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3"/>
              <p:cNvSpPr/>
              <p:nvPr/>
            </p:nvSpPr>
            <p:spPr>
              <a:xfrm>
                <a:off x="3801350" y="3063000"/>
                <a:ext cx="52725" cy="52675"/>
              </a:xfrm>
              <a:custGeom>
                <a:avLst/>
                <a:gdLst/>
                <a:ahLst/>
                <a:cxnLst/>
                <a:rect l="l" t="t" r="r" b="b"/>
                <a:pathLst>
                  <a:path w="2109" h="2107" extrusionOk="0">
                    <a:moveTo>
                      <a:pt x="2084" y="1"/>
                    </a:moveTo>
                    <a:cubicBezTo>
                      <a:pt x="1370" y="668"/>
                      <a:pt x="703" y="1382"/>
                      <a:pt x="1" y="2072"/>
                    </a:cubicBezTo>
                    <a:cubicBezTo>
                      <a:pt x="1" y="2089"/>
                      <a:pt x="19" y="2106"/>
                      <a:pt x="29" y="2106"/>
                    </a:cubicBezTo>
                    <a:cubicBezTo>
                      <a:pt x="33" y="2106"/>
                      <a:pt x="36" y="2103"/>
                      <a:pt x="36" y="2096"/>
                    </a:cubicBezTo>
                    <a:cubicBezTo>
                      <a:pt x="739" y="1418"/>
                      <a:pt x="1429" y="727"/>
                      <a:pt x="2108" y="13"/>
                    </a:cubicBezTo>
                    <a:cubicBezTo>
                      <a:pt x="2108" y="1"/>
                      <a:pt x="2108" y="1"/>
                      <a:pt x="208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3"/>
              <p:cNvSpPr/>
              <p:nvPr/>
            </p:nvSpPr>
            <p:spPr>
              <a:xfrm>
                <a:off x="3815975" y="3080875"/>
                <a:ext cx="51475" cy="51350"/>
              </a:xfrm>
              <a:custGeom>
                <a:avLst/>
                <a:gdLst/>
                <a:ahLst/>
                <a:cxnLst/>
                <a:rect l="l" t="t" r="r" b="b"/>
                <a:pathLst>
                  <a:path w="2059" h="2054" extrusionOk="0">
                    <a:moveTo>
                      <a:pt x="2035" y="0"/>
                    </a:moveTo>
                    <a:cubicBezTo>
                      <a:pt x="1345" y="655"/>
                      <a:pt x="642" y="1334"/>
                      <a:pt x="11" y="2048"/>
                    </a:cubicBezTo>
                    <a:cubicBezTo>
                      <a:pt x="725" y="1405"/>
                      <a:pt x="1416" y="714"/>
                      <a:pt x="2059" y="24"/>
                    </a:cubicBezTo>
                    <a:cubicBezTo>
                      <a:pt x="2059" y="0"/>
                      <a:pt x="2059" y="0"/>
                      <a:pt x="2035" y="0"/>
                    </a:cubicBezTo>
                    <a:close/>
                    <a:moveTo>
                      <a:pt x="11" y="2048"/>
                    </a:moveTo>
                    <a:cubicBezTo>
                      <a:pt x="3" y="2048"/>
                      <a:pt x="0" y="2053"/>
                      <a:pt x="3" y="2053"/>
                    </a:cubicBezTo>
                    <a:cubicBezTo>
                      <a:pt x="4" y="2053"/>
                      <a:pt x="7" y="2052"/>
                      <a:pt x="11" y="2048"/>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3"/>
              <p:cNvSpPr/>
              <p:nvPr/>
            </p:nvSpPr>
            <p:spPr>
              <a:xfrm>
                <a:off x="3833200" y="3096825"/>
                <a:ext cx="48450" cy="48950"/>
              </a:xfrm>
              <a:custGeom>
                <a:avLst/>
                <a:gdLst/>
                <a:ahLst/>
                <a:cxnLst/>
                <a:rect l="l" t="t" r="r" b="b"/>
                <a:pathLst>
                  <a:path w="1938" h="1958" extrusionOk="0">
                    <a:moveTo>
                      <a:pt x="1927" y="0"/>
                    </a:moveTo>
                    <a:cubicBezTo>
                      <a:pt x="1925" y="0"/>
                      <a:pt x="1921" y="2"/>
                      <a:pt x="1918" y="5"/>
                    </a:cubicBezTo>
                    <a:cubicBezTo>
                      <a:pt x="1263" y="636"/>
                      <a:pt x="560" y="1255"/>
                      <a:pt x="1" y="1958"/>
                    </a:cubicBezTo>
                    <a:cubicBezTo>
                      <a:pt x="691" y="1386"/>
                      <a:pt x="1322" y="696"/>
                      <a:pt x="1930" y="17"/>
                    </a:cubicBezTo>
                    <a:cubicBezTo>
                      <a:pt x="1938" y="9"/>
                      <a:pt x="1934" y="0"/>
                      <a:pt x="192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3"/>
              <p:cNvSpPr/>
              <p:nvPr/>
            </p:nvSpPr>
            <p:spPr>
              <a:xfrm>
                <a:off x="3848450" y="3115025"/>
                <a:ext cx="46625" cy="46000"/>
              </a:xfrm>
              <a:custGeom>
                <a:avLst/>
                <a:gdLst/>
                <a:ahLst/>
                <a:cxnLst/>
                <a:rect l="l" t="t" r="r" b="b"/>
                <a:pathLst>
                  <a:path w="1865" h="1840" extrusionOk="0">
                    <a:moveTo>
                      <a:pt x="1839" y="0"/>
                    </a:moveTo>
                    <a:cubicBezTo>
                      <a:pt x="1836" y="0"/>
                      <a:pt x="1834" y="1"/>
                      <a:pt x="1831" y="3"/>
                    </a:cubicBezTo>
                    <a:cubicBezTo>
                      <a:pt x="1498" y="301"/>
                      <a:pt x="1153" y="599"/>
                      <a:pt x="843" y="908"/>
                    </a:cubicBezTo>
                    <a:cubicBezTo>
                      <a:pt x="558" y="1194"/>
                      <a:pt x="224" y="1468"/>
                      <a:pt x="10" y="1789"/>
                    </a:cubicBezTo>
                    <a:cubicBezTo>
                      <a:pt x="0" y="1819"/>
                      <a:pt x="6" y="1840"/>
                      <a:pt x="29" y="1840"/>
                    </a:cubicBezTo>
                    <a:cubicBezTo>
                      <a:pt x="34" y="1840"/>
                      <a:pt x="39" y="1839"/>
                      <a:pt x="46" y="1837"/>
                    </a:cubicBezTo>
                    <a:cubicBezTo>
                      <a:pt x="379" y="1634"/>
                      <a:pt x="653" y="1289"/>
                      <a:pt x="939" y="1015"/>
                    </a:cubicBezTo>
                    <a:cubicBezTo>
                      <a:pt x="1248" y="706"/>
                      <a:pt x="1558" y="384"/>
                      <a:pt x="1855" y="39"/>
                    </a:cubicBezTo>
                    <a:cubicBezTo>
                      <a:pt x="1865" y="20"/>
                      <a:pt x="1851" y="0"/>
                      <a:pt x="183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3"/>
              <p:cNvSpPr/>
              <p:nvPr/>
            </p:nvSpPr>
            <p:spPr>
              <a:xfrm>
                <a:off x="3861925" y="3131875"/>
                <a:ext cx="46475" cy="45950"/>
              </a:xfrm>
              <a:custGeom>
                <a:avLst/>
                <a:gdLst/>
                <a:ahLst/>
                <a:cxnLst/>
                <a:rect l="l" t="t" r="r" b="b"/>
                <a:pathLst>
                  <a:path w="1859" h="1838" extrusionOk="0">
                    <a:moveTo>
                      <a:pt x="1817" y="0"/>
                    </a:moveTo>
                    <a:cubicBezTo>
                      <a:pt x="1809" y="0"/>
                      <a:pt x="1801" y="2"/>
                      <a:pt x="1793" y="8"/>
                    </a:cubicBezTo>
                    <a:cubicBezTo>
                      <a:pt x="1471" y="306"/>
                      <a:pt x="1150" y="603"/>
                      <a:pt x="840" y="913"/>
                    </a:cubicBezTo>
                    <a:cubicBezTo>
                      <a:pt x="554" y="1199"/>
                      <a:pt x="245" y="1461"/>
                      <a:pt x="19" y="1794"/>
                    </a:cubicBezTo>
                    <a:cubicBezTo>
                      <a:pt x="0" y="1812"/>
                      <a:pt x="10" y="1838"/>
                      <a:pt x="32" y="1838"/>
                    </a:cubicBezTo>
                    <a:cubicBezTo>
                      <a:pt x="38" y="1838"/>
                      <a:pt x="46" y="1835"/>
                      <a:pt x="54" y="1830"/>
                    </a:cubicBezTo>
                    <a:cubicBezTo>
                      <a:pt x="376" y="1615"/>
                      <a:pt x="650" y="1282"/>
                      <a:pt x="935" y="996"/>
                    </a:cubicBezTo>
                    <a:cubicBezTo>
                      <a:pt x="1245" y="687"/>
                      <a:pt x="1543" y="377"/>
                      <a:pt x="1840" y="44"/>
                    </a:cubicBezTo>
                    <a:cubicBezTo>
                      <a:pt x="1858" y="25"/>
                      <a:pt x="1842" y="0"/>
                      <a:pt x="181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3"/>
              <p:cNvSpPr/>
              <p:nvPr/>
            </p:nvSpPr>
            <p:spPr>
              <a:xfrm>
                <a:off x="3876500" y="3149250"/>
                <a:ext cx="44425" cy="44775"/>
              </a:xfrm>
              <a:custGeom>
                <a:avLst/>
                <a:gdLst/>
                <a:ahLst/>
                <a:cxnLst/>
                <a:rect l="l" t="t" r="r" b="b"/>
                <a:pathLst>
                  <a:path w="1777" h="1791" extrusionOk="0">
                    <a:moveTo>
                      <a:pt x="1735" y="0"/>
                    </a:moveTo>
                    <a:cubicBezTo>
                      <a:pt x="1730" y="0"/>
                      <a:pt x="1726" y="1"/>
                      <a:pt x="1722" y="4"/>
                    </a:cubicBezTo>
                    <a:cubicBezTo>
                      <a:pt x="1102" y="527"/>
                      <a:pt x="555" y="1123"/>
                      <a:pt x="19" y="1718"/>
                    </a:cubicBezTo>
                    <a:cubicBezTo>
                      <a:pt x="1" y="1754"/>
                      <a:pt x="31" y="1790"/>
                      <a:pt x="56" y="1790"/>
                    </a:cubicBezTo>
                    <a:cubicBezTo>
                      <a:pt x="65" y="1790"/>
                      <a:pt x="73" y="1786"/>
                      <a:pt x="78" y="1778"/>
                    </a:cubicBezTo>
                    <a:cubicBezTo>
                      <a:pt x="674" y="1230"/>
                      <a:pt x="1245" y="682"/>
                      <a:pt x="1757" y="51"/>
                    </a:cubicBezTo>
                    <a:cubicBezTo>
                      <a:pt x="1777" y="22"/>
                      <a:pt x="1756" y="0"/>
                      <a:pt x="173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3"/>
              <p:cNvSpPr/>
              <p:nvPr/>
            </p:nvSpPr>
            <p:spPr>
              <a:xfrm>
                <a:off x="3890425" y="3166800"/>
                <a:ext cx="45750" cy="43875"/>
              </a:xfrm>
              <a:custGeom>
                <a:avLst/>
                <a:gdLst/>
                <a:ahLst/>
                <a:cxnLst/>
                <a:rect l="l" t="t" r="r" b="b"/>
                <a:pathLst>
                  <a:path w="1830" h="1755" extrusionOk="0">
                    <a:moveTo>
                      <a:pt x="1785" y="1"/>
                    </a:moveTo>
                    <a:cubicBezTo>
                      <a:pt x="1781" y="1"/>
                      <a:pt x="1776" y="2"/>
                      <a:pt x="1772" y="4"/>
                    </a:cubicBezTo>
                    <a:cubicBezTo>
                      <a:pt x="1462" y="218"/>
                      <a:pt x="1188" y="528"/>
                      <a:pt x="903" y="778"/>
                    </a:cubicBezTo>
                    <a:cubicBezTo>
                      <a:pt x="593" y="1076"/>
                      <a:pt x="295" y="1373"/>
                      <a:pt x="10" y="1683"/>
                    </a:cubicBezTo>
                    <a:cubicBezTo>
                      <a:pt x="1" y="1719"/>
                      <a:pt x="26" y="1755"/>
                      <a:pt x="49" y="1755"/>
                    </a:cubicBezTo>
                    <a:cubicBezTo>
                      <a:pt x="56" y="1755"/>
                      <a:pt x="63" y="1751"/>
                      <a:pt x="69" y="1742"/>
                    </a:cubicBezTo>
                    <a:cubicBezTo>
                      <a:pt x="403" y="1468"/>
                      <a:pt x="712" y="1183"/>
                      <a:pt x="1010" y="885"/>
                    </a:cubicBezTo>
                    <a:cubicBezTo>
                      <a:pt x="1295" y="611"/>
                      <a:pt x="1605" y="361"/>
                      <a:pt x="1819" y="52"/>
                    </a:cubicBezTo>
                    <a:cubicBezTo>
                      <a:pt x="1829" y="22"/>
                      <a:pt x="1807" y="1"/>
                      <a:pt x="178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3"/>
              <p:cNvSpPr/>
              <p:nvPr/>
            </p:nvSpPr>
            <p:spPr>
              <a:xfrm>
                <a:off x="3908375" y="3184975"/>
                <a:ext cx="39700" cy="38625"/>
              </a:xfrm>
              <a:custGeom>
                <a:avLst/>
                <a:gdLst/>
                <a:ahLst/>
                <a:cxnLst/>
                <a:rect l="l" t="t" r="r" b="b"/>
                <a:pathLst>
                  <a:path w="1588" h="1545" extrusionOk="0">
                    <a:moveTo>
                      <a:pt x="1548" y="1"/>
                    </a:moveTo>
                    <a:cubicBezTo>
                      <a:pt x="1546" y="1"/>
                      <a:pt x="1544" y="2"/>
                      <a:pt x="1542" y="3"/>
                    </a:cubicBezTo>
                    <a:cubicBezTo>
                      <a:pt x="1006" y="468"/>
                      <a:pt x="482" y="932"/>
                      <a:pt x="18" y="1468"/>
                    </a:cubicBezTo>
                    <a:cubicBezTo>
                      <a:pt x="0" y="1503"/>
                      <a:pt x="22" y="1545"/>
                      <a:pt x="53" y="1545"/>
                    </a:cubicBezTo>
                    <a:cubicBezTo>
                      <a:pt x="65" y="1545"/>
                      <a:pt x="77" y="1540"/>
                      <a:pt x="89" y="1527"/>
                    </a:cubicBezTo>
                    <a:cubicBezTo>
                      <a:pt x="625" y="1063"/>
                      <a:pt x="1113" y="575"/>
                      <a:pt x="1578" y="39"/>
                    </a:cubicBezTo>
                    <a:cubicBezTo>
                      <a:pt x="1588" y="29"/>
                      <a:pt x="1563" y="1"/>
                      <a:pt x="154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3"/>
              <p:cNvSpPr/>
              <p:nvPr/>
            </p:nvSpPr>
            <p:spPr>
              <a:xfrm>
                <a:off x="3914000" y="3202525"/>
                <a:ext cx="46575" cy="46125"/>
              </a:xfrm>
              <a:custGeom>
                <a:avLst/>
                <a:gdLst/>
                <a:ahLst/>
                <a:cxnLst/>
                <a:rect l="l" t="t" r="r" b="b"/>
                <a:pathLst>
                  <a:path w="1863" h="1845" extrusionOk="0">
                    <a:moveTo>
                      <a:pt x="1823" y="1"/>
                    </a:moveTo>
                    <a:cubicBezTo>
                      <a:pt x="1817" y="1"/>
                      <a:pt x="1811" y="2"/>
                      <a:pt x="1805" y="4"/>
                    </a:cubicBezTo>
                    <a:cubicBezTo>
                      <a:pt x="1484" y="278"/>
                      <a:pt x="1186" y="575"/>
                      <a:pt x="888" y="873"/>
                    </a:cubicBezTo>
                    <a:cubicBezTo>
                      <a:pt x="591" y="1171"/>
                      <a:pt x="281" y="1444"/>
                      <a:pt x="19" y="1778"/>
                    </a:cubicBezTo>
                    <a:cubicBezTo>
                      <a:pt x="1" y="1815"/>
                      <a:pt x="25" y="1845"/>
                      <a:pt x="54" y="1845"/>
                    </a:cubicBezTo>
                    <a:cubicBezTo>
                      <a:pt x="62" y="1845"/>
                      <a:pt x="71" y="1843"/>
                      <a:pt x="79" y="1837"/>
                    </a:cubicBezTo>
                    <a:cubicBezTo>
                      <a:pt x="412" y="1575"/>
                      <a:pt x="698" y="1254"/>
                      <a:pt x="995" y="968"/>
                    </a:cubicBezTo>
                    <a:cubicBezTo>
                      <a:pt x="1293" y="671"/>
                      <a:pt x="1591" y="373"/>
                      <a:pt x="1853" y="51"/>
                    </a:cubicBezTo>
                    <a:cubicBezTo>
                      <a:pt x="1862" y="22"/>
                      <a:pt x="1848" y="1"/>
                      <a:pt x="182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3"/>
              <p:cNvSpPr/>
              <p:nvPr/>
            </p:nvSpPr>
            <p:spPr>
              <a:xfrm>
                <a:off x="3936550" y="3219450"/>
                <a:ext cx="37400" cy="36950"/>
              </a:xfrm>
              <a:custGeom>
                <a:avLst/>
                <a:gdLst/>
                <a:ahLst/>
                <a:cxnLst/>
                <a:rect l="l" t="t" r="r" b="b"/>
                <a:pathLst>
                  <a:path w="1496" h="1478" extrusionOk="0">
                    <a:moveTo>
                      <a:pt x="1473" y="1"/>
                    </a:moveTo>
                    <a:cubicBezTo>
                      <a:pt x="1469" y="1"/>
                      <a:pt x="1466" y="2"/>
                      <a:pt x="1463" y="5"/>
                    </a:cubicBezTo>
                    <a:cubicBezTo>
                      <a:pt x="939" y="422"/>
                      <a:pt x="463" y="922"/>
                      <a:pt x="10" y="1410"/>
                    </a:cubicBezTo>
                    <a:cubicBezTo>
                      <a:pt x="1" y="1448"/>
                      <a:pt x="28" y="1477"/>
                      <a:pt x="51" y="1477"/>
                    </a:cubicBezTo>
                    <a:cubicBezTo>
                      <a:pt x="58" y="1477"/>
                      <a:pt x="64" y="1475"/>
                      <a:pt x="70" y="1470"/>
                    </a:cubicBezTo>
                    <a:cubicBezTo>
                      <a:pt x="570" y="1029"/>
                      <a:pt x="1082" y="565"/>
                      <a:pt x="1486" y="41"/>
                    </a:cubicBezTo>
                    <a:cubicBezTo>
                      <a:pt x="1495" y="14"/>
                      <a:pt x="1484" y="1"/>
                      <a:pt x="147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3"/>
              <p:cNvSpPr/>
              <p:nvPr/>
            </p:nvSpPr>
            <p:spPr>
              <a:xfrm>
                <a:off x="3969275" y="3253900"/>
                <a:ext cx="31400" cy="31525"/>
              </a:xfrm>
              <a:custGeom>
                <a:avLst/>
                <a:gdLst/>
                <a:ahLst/>
                <a:cxnLst/>
                <a:rect l="l" t="t" r="r" b="b"/>
                <a:pathLst>
                  <a:path w="1256" h="1261" extrusionOk="0">
                    <a:moveTo>
                      <a:pt x="1209" y="1"/>
                    </a:moveTo>
                    <a:cubicBezTo>
                      <a:pt x="1202" y="1"/>
                      <a:pt x="1195" y="3"/>
                      <a:pt x="1189" y="9"/>
                    </a:cubicBezTo>
                    <a:cubicBezTo>
                      <a:pt x="761" y="342"/>
                      <a:pt x="344" y="759"/>
                      <a:pt x="11" y="1199"/>
                    </a:cubicBezTo>
                    <a:cubicBezTo>
                      <a:pt x="0" y="1220"/>
                      <a:pt x="37" y="1261"/>
                      <a:pt x="62" y="1261"/>
                    </a:cubicBezTo>
                    <a:cubicBezTo>
                      <a:pt x="65" y="1261"/>
                      <a:pt x="68" y="1260"/>
                      <a:pt x="70" y="1259"/>
                    </a:cubicBezTo>
                    <a:cubicBezTo>
                      <a:pt x="511" y="925"/>
                      <a:pt x="892" y="473"/>
                      <a:pt x="1237" y="44"/>
                    </a:cubicBezTo>
                    <a:cubicBezTo>
                      <a:pt x="1255" y="26"/>
                      <a:pt x="1232" y="1"/>
                      <a:pt x="120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3"/>
              <p:cNvSpPr/>
              <p:nvPr/>
            </p:nvSpPr>
            <p:spPr>
              <a:xfrm>
                <a:off x="3954325" y="3237075"/>
                <a:ext cx="33575" cy="32425"/>
              </a:xfrm>
              <a:custGeom>
                <a:avLst/>
                <a:gdLst/>
                <a:ahLst/>
                <a:cxnLst/>
                <a:rect l="l" t="t" r="r" b="b"/>
                <a:pathLst>
                  <a:path w="1343" h="1297" extrusionOk="0">
                    <a:moveTo>
                      <a:pt x="1279" y="1"/>
                    </a:moveTo>
                    <a:cubicBezTo>
                      <a:pt x="1274" y="1"/>
                      <a:pt x="1268" y="1"/>
                      <a:pt x="1264" y="3"/>
                    </a:cubicBezTo>
                    <a:cubicBezTo>
                      <a:pt x="835" y="384"/>
                      <a:pt x="394" y="777"/>
                      <a:pt x="37" y="1229"/>
                    </a:cubicBezTo>
                    <a:cubicBezTo>
                      <a:pt x="0" y="1266"/>
                      <a:pt x="28" y="1296"/>
                      <a:pt x="65" y="1296"/>
                    </a:cubicBezTo>
                    <a:cubicBezTo>
                      <a:pt x="75" y="1296"/>
                      <a:pt x="86" y="1294"/>
                      <a:pt x="97" y="1289"/>
                    </a:cubicBezTo>
                    <a:cubicBezTo>
                      <a:pt x="537" y="932"/>
                      <a:pt x="942" y="479"/>
                      <a:pt x="1311" y="51"/>
                    </a:cubicBezTo>
                    <a:cubicBezTo>
                      <a:pt x="1342" y="30"/>
                      <a:pt x="1311" y="1"/>
                      <a:pt x="127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3"/>
              <p:cNvSpPr/>
              <p:nvPr/>
            </p:nvSpPr>
            <p:spPr>
              <a:xfrm>
                <a:off x="3985375" y="3271000"/>
                <a:ext cx="28725" cy="28675"/>
              </a:xfrm>
              <a:custGeom>
                <a:avLst/>
                <a:gdLst/>
                <a:ahLst/>
                <a:cxnLst/>
                <a:rect l="l" t="t" r="r" b="b"/>
                <a:pathLst>
                  <a:path w="1149" h="1147" extrusionOk="0">
                    <a:moveTo>
                      <a:pt x="1100" y="0"/>
                    </a:moveTo>
                    <a:cubicBezTo>
                      <a:pt x="1094" y="0"/>
                      <a:pt x="1088" y="1"/>
                      <a:pt x="1081" y="3"/>
                    </a:cubicBezTo>
                    <a:cubicBezTo>
                      <a:pt x="700" y="313"/>
                      <a:pt x="295" y="670"/>
                      <a:pt x="10" y="1075"/>
                    </a:cubicBezTo>
                    <a:cubicBezTo>
                      <a:pt x="1" y="1111"/>
                      <a:pt x="26" y="1147"/>
                      <a:pt x="49" y="1147"/>
                    </a:cubicBezTo>
                    <a:cubicBezTo>
                      <a:pt x="56" y="1147"/>
                      <a:pt x="63" y="1143"/>
                      <a:pt x="69" y="1134"/>
                    </a:cubicBezTo>
                    <a:cubicBezTo>
                      <a:pt x="474" y="837"/>
                      <a:pt x="819" y="432"/>
                      <a:pt x="1129" y="51"/>
                    </a:cubicBezTo>
                    <a:cubicBezTo>
                      <a:pt x="1148" y="21"/>
                      <a:pt x="1128" y="0"/>
                      <a:pt x="110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3"/>
              <p:cNvSpPr/>
              <p:nvPr/>
            </p:nvSpPr>
            <p:spPr>
              <a:xfrm>
                <a:off x="4000975" y="3289150"/>
                <a:ext cx="25625" cy="25675"/>
              </a:xfrm>
              <a:custGeom>
                <a:avLst/>
                <a:gdLst/>
                <a:ahLst/>
                <a:cxnLst/>
                <a:rect l="l" t="t" r="r" b="b"/>
                <a:pathLst>
                  <a:path w="1025" h="1027" extrusionOk="0">
                    <a:moveTo>
                      <a:pt x="983" y="0"/>
                    </a:moveTo>
                    <a:cubicBezTo>
                      <a:pt x="978" y="0"/>
                      <a:pt x="973" y="1"/>
                      <a:pt x="969" y="3"/>
                    </a:cubicBezTo>
                    <a:cubicBezTo>
                      <a:pt x="612" y="265"/>
                      <a:pt x="291" y="623"/>
                      <a:pt x="29" y="956"/>
                    </a:cubicBezTo>
                    <a:cubicBezTo>
                      <a:pt x="1" y="984"/>
                      <a:pt x="24" y="1027"/>
                      <a:pt x="58" y="1027"/>
                    </a:cubicBezTo>
                    <a:cubicBezTo>
                      <a:pt x="68" y="1027"/>
                      <a:pt x="78" y="1023"/>
                      <a:pt x="88" y="1016"/>
                    </a:cubicBezTo>
                    <a:cubicBezTo>
                      <a:pt x="433" y="754"/>
                      <a:pt x="755" y="408"/>
                      <a:pt x="1005" y="51"/>
                    </a:cubicBezTo>
                    <a:cubicBezTo>
                      <a:pt x="1025" y="22"/>
                      <a:pt x="1004" y="0"/>
                      <a:pt x="98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3"/>
              <p:cNvSpPr/>
              <p:nvPr/>
            </p:nvSpPr>
            <p:spPr>
              <a:xfrm>
                <a:off x="4013350" y="3306400"/>
                <a:ext cx="27250" cy="26975"/>
              </a:xfrm>
              <a:custGeom>
                <a:avLst/>
                <a:gdLst/>
                <a:ahLst/>
                <a:cxnLst/>
                <a:rect l="l" t="t" r="r" b="b"/>
                <a:pathLst>
                  <a:path w="1090" h="1079" extrusionOk="0">
                    <a:moveTo>
                      <a:pt x="1036" y="1"/>
                    </a:moveTo>
                    <a:cubicBezTo>
                      <a:pt x="1031" y="1"/>
                      <a:pt x="1026" y="2"/>
                      <a:pt x="1022" y="4"/>
                    </a:cubicBezTo>
                    <a:cubicBezTo>
                      <a:pt x="831" y="147"/>
                      <a:pt x="653" y="326"/>
                      <a:pt x="474" y="504"/>
                    </a:cubicBezTo>
                    <a:cubicBezTo>
                      <a:pt x="308" y="671"/>
                      <a:pt x="129" y="837"/>
                      <a:pt x="10" y="1028"/>
                    </a:cubicBezTo>
                    <a:cubicBezTo>
                      <a:pt x="0" y="1057"/>
                      <a:pt x="14" y="1079"/>
                      <a:pt x="40" y="1079"/>
                    </a:cubicBezTo>
                    <a:cubicBezTo>
                      <a:pt x="45" y="1079"/>
                      <a:pt x="51" y="1078"/>
                      <a:pt x="58" y="1076"/>
                    </a:cubicBezTo>
                    <a:cubicBezTo>
                      <a:pt x="260" y="968"/>
                      <a:pt x="415" y="778"/>
                      <a:pt x="569" y="611"/>
                    </a:cubicBezTo>
                    <a:cubicBezTo>
                      <a:pt x="748" y="433"/>
                      <a:pt x="915" y="254"/>
                      <a:pt x="1070" y="52"/>
                    </a:cubicBezTo>
                    <a:cubicBezTo>
                      <a:pt x="1089" y="22"/>
                      <a:pt x="1060" y="1"/>
                      <a:pt x="10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3"/>
              <p:cNvSpPr/>
              <p:nvPr/>
            </p:nvSpPr>
            <p:spPr>
              <a:xfrm>
                <a:off x="4027575" y="3324275"/>
                <a:ext cx="25275" cy="25400"/>
              </a:xfrm>
              <a:custGeom>
                <a:avLst/>
                <a:gdLst/>
                <a:ahLst/>
                <a:cxnLst/>
                <a:rect l="l" t="t" r="r" b="b"/>
                <a:pathLst>
                  <a:path w="1011" h="1016" extrusionOk="0">
                    <a:moveTo>
                      <a:pt x="971" y="0"/>
                    </a:moveTo>
                    <a:cubicBezTo>
                      <a:pt x="965" y="0"/>
                      <a:pt x="959" y="1"/>
                      <a:pt x="953" y="3"/>
                    </a:cubicBezTo>
                    <a:cubicBezTo>
                      <a:pt x="774" y="134"/>
                      <a:pt x="608" y="301"/>
                      <a:pt x="453" y="468"/>
                    </a:cubicBezTo>
                    <a:cubicBezTo>
                      <a:pt x="298" y="611"/>
                      <a:pt x="108" y="777"/>
                      <a:pt x="0" y="980"/>
                    </a:cubicBezTo>
                    <a:cubicBezTo>
                      <a:pt x="0" y="1004"/>
                      <a:pt x="36" y="1015"/>
                      <a:pt x="48" y="1015"/>
                    </a:cubicBezTo>
                    <a:cubicBezTo>
                      <a:pt x="239" y="908"/>
                      <a:pt x="405" y="718"/>
                      <a:pt x="560" y="551"/>
                    </a:cubicBezTo>
                    <a:cubicBezTo>
                      <a:pt x="703" y="384"/>
                      <a:pt x="870" y="230"/>
                      <a:pt x="1001" y="51"/>
                    </a:cubicBezTo>
                    <a:cubicBezTo>
                      <a:pt x="1010" y="22"/>
                      <a:pt x="996" y="0"/>
                      <a:pt x="97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3"/>
              <p:cNvSpPr/>
              <p:nvPr/>
            </p:nvSpPr>
            <p:spPr>
              <a:xfrm>
                <a:off x="4042150" y="3339675"/>
                <a:ext cx="25825" cy="25775"/>
              </a:xfrm>
              <a:custGeom>
                <a:avLst/>
                <a:gdLst/>
                <a:ahLst/>
                <a:cxnLst/>
                <a:rect l="l" t="t" r="r" b="b"/>
                <a:pathLst>
                  <a:path w="1033" h="1031" extrusionOk="0">
                    <a:moveTo>
                      <a:pt x="985" y="0"/>
                    </a:moveTo>
                    <a:cubicBezTo>
                      <a:pt x="979" y="0"/>
                      <a:pt x="972" y="2"/>
                      <a:pt x="965" y="7"/>
                    </a:cubicBezTo>
                    <a:cubicBezTo>
                      <a:pt x="775" y="161"/>
                      <a:pt x="608" y="304"/>
                      <a:pt x="430" y="471"/>
                    </a:cubicBezTo>
                    <a:cubicBezTo>
                      <a:pt x="287" y="626"/>
                      <a:pt x="108" y="769"/>
                      <a:pt x="1" y="947"/>
                    </a:cubicBezTo>
                    <a:cubicBezTo>
                      <a:pt x="1" y="992"/>
                      <a:pt x="28" y="1031"/>
                      <a:pt x="52" y="1031"/>
                    </a:cubicBezTo>
                    <a:cubicBezTo>
                      <a:pt x="60" y="1031"/>
                      <a:pt x="67" y="1027"/>
                      <a:pt x="72" y="1019"/>
                    </a:cubicBezTo>
                    <a:cubicBezTo>
                      <a:pt x="275" y="923"/>
                      <a:pt x="418" y="745"/>
                      <a:pt x="549" y="590"/>
                    </a:cubicBezTo>
                    <a:cubicBezTo>
                      <a:pt x="715" y="423"/>
                      <a:pt x="882" y="245"/>
                      <a:pt x="1013" y="54"/>
                    </a:cubicBezTo>
                    <a:cubicBezTo>
                      <a:pt x="1032" y="35"/>
                      <a:pt x="1012" y="0"/>
                      <a:pt x="98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3"/>
              <p:cNvSpPr/>
              <p:nvPr/>
            </p:nvSpPr>
            <p:spPr>
              <a:xfrm>
                <a:off x="4055000" y="3358800"/>
                <a:ext cx="25725" cy="25175"/>
              </a:xfrm>
              <a:custGeom>
                <a:avLst/>
                <a:gdLst/>
                <a:ahLst/>
                <a:cxnLst/>
                <a:rect l="l" t="t" r="r" b="b"/>
                <a:pathLst>
                  <a:path w="1029" h="1007" extrusionOk="0">
                    <a:moveTo>
                      <a:pt x="978" y="0"/>
                    </a:moveTo>
                    <a:cubicBezTo>
                      <a:pt x="972" y="0"/>
                      <a:pt x="967" y="1"/>
                      <a:pt x="963" y="4"/>
                    </a:cubicBezTo>
                    <a:cubicBezTo>
                      <a:pt x="785" y="158"/>
                      <a:pt x="606" y="301"/>
                      <a:pt x="439" y="468"/>
                    </a:cubicBezTo>
                    <a:cubicBezTo>
                      <a:pt x="297" y="611"/>
                      <a:pt x="106" y="766"/>
                      <a:pt x="11" y="944"/>
                    </a:cubicBezTo>
                    <a:cubicBezTo>
                      <a:pt x="1" y="984"/>
                      <a:pt x="16" y="1007"/>
                      <a:pt x="41" y="1007"/>
                    </a:cubicBezTo>
                    <a:cubicBezTo>
                      <a:pt x="46" y="1007"/>
                      <a:pt x="52" y="1006"/>
                      <a:pt x="58" y="1004"/>
                    </a:cubicBezTo>
                    <a:cubicBezTo>
                      <a:pt x="237" y="897"/>
                      <a:pt x="392" y="718"/>
                      <a:pt x="547" y="575"/>
                    </a:cubicBezTo>
                    <a:cubicBezTo>
                      <a:pt x="701" y="408"/>
                      <a:pt x="868" y="230"/>
                      <a:pt x="999" y="51"/>
                    </a:cubicBezTo>
                    <a:cubicBezTo>
                      <a:pt x="1028" y="22"/>
                      <a:pt x="1001" y="0"/>
                      <a:pt x="97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3"/>
              <p:cNvSpPr/>
              <p:nvPr/>
            </p:nvSpPr>
            <p:spPr>
              <a:xfrm>
                <a:off x="4072675" y="3375950"/>
                <a:ext cx="20625" cy="20475"/>
              </a:xfrm>
              <a:custGeom>
                <a:avLst/>
                <a:gdLst/>
                <a:ahLst/>
                <a:cxnLst/>
                <a:rect l="l" t="t" r="r" b="b"/>
                <a:pathLst>
                  <a:path w="825" h="819" extrusionOk="0">
                    <a:moveTo>
                      <a:pt x="802" y="0"/>
                    </a:moveTo>
                    <a:cubicBezTo>
                      <a:pt x="798" y="0"/>
                      <a:pt x="795" y="2"/>
                      <a:pt x="792" y="8"/>
                    </a:cubicBezTo>
                    <a:cubicBezTo>
                      <a:pt x="637" y="103"/>
                      <a:pt x="506" y="222"/>
                      <a:pt x="375" y="365"/>
                    </a:cubicBezTo>
                    <a:cubicBezTo>
                      <a:pt x="256" y="496"/>
                      <a:pt x="101" y="615"/>
                      <a:pt x="18" y="782"/>
                    </a:cubicBezTo>
                    <a:cubicBezTo>
                      <a:pt x="1" y="791"/>
                      <a:pt x="22" y="819"/>
                      <a:pt x="48" y="819"/>
                    </a:cubicBezTo>
                    <a:cubicBezTo>
                      <a:pt x="58" y="819"/>
                      <a:pt x="68" y="815"/>
                      <a:pt x="78" y="806"/>
                    </a:cubicBezTo>
                    <a:cubicBezTo>
                      <a:pt x="232" y="722"/>
                      <a:pt x="363" y="568"/>
                      <a:pt x="482" y="449"/>
                    </a:cubicBezTo>
                    <a:cubicBezTo>
                      <a:pt x="613" y="318"/>
                      <a:pt x="709" y="187"/>
                      <a:pt x="816" y="32"/>
                    </a:cubicBezTo>
                    <a:cubicBezTo>
                      <a:pt x="825" y="23"/>
                      <a:pt x="813" y="0"/>
                      <a:pt x="80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3"/>
              <p:cNvSpPr/>
              <p:nvPr/>
            </p:nvSpPr>
            <p:spPr>
              <a:xfrm>
                <a:off x="4091500" y="3393175"/>
                <a:ext cx="15800" cy="15300"/>
              </a:xfrm>
              <a:custGeom>
                <a:avLst/>
                <a:gdLst/>
                <a:ahLst/>
                <a:cxnLst/>
                <a:rect l="l" t="t" r="r" b="b"/>
                <a:pathLst>
                  <a:path w="632" h="612" extrusionOk="0">
                    <a:moveTo>
                      <a:pt x="601" y="0"/>
                    </a:moveTo>
                    <a:cubicBezTo>
                      <a:pt x="595" y="0"/>
                      <a:pt x="590" y="3"/>
                      <a:pt x="587" y="10"/>
                    </a:cubicBezTo>
                    <a:cubicBezTo>
                      <a:pt x="396" y="164"/>
                      <a:pt x="170" y="343"/>
                      <a:pt x="39" y="545"/>
                    </a:cubicBezTo>
                    <a:cubicBezTo>
                      <a:pt x="0" y="574"/>
                      <a:pt x="25" y="611"/>
                      <a:pt x="61" y="611"/>
                    </a:cubicBezTo>
                    <a:cubicBezTo>
                      <a:pt x="69" y="611"/>
                      <a:pt x="78" y="609"/>
                      <a:pt x="87" y="605"/>
                    </a:cubicBezTo>
                    <a:cubicBezTo>
                      <a:pt x="289" y="462"/>
                      <a:pt x="456" y="248"/>
                      <a:pt x="622" y="45"/>
                    </a:cubicBezTo>
                    <a:cubicBezTo>
                      <a:pt x="631" y="20"/>
                      <a:pt x="615" y="0"/>
                      <a:pt x="60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3"/>
              <p:cNvSpPr/>
              <p:nvPr/>
            </p:nvSpPr>
            <p:spPr>
              <a:xfrm>
                <a:off x="4108050" y="3409400"/>
                <a:ext cx="12950" cy="13050"/>
              </a:xfrm>
              <a:custGeom>
                <a:avLst/>
                <a:gdLst/>
                <a:ahLst/>
                <a:cxnLst/>
                <a:rect l="l" t="t" r="r" b="b"/>
                <a:pathLst>
                  <a:path w="518" h="522" extrusionOk="0">
                    <a:moveTo>
                      <a:pt x="478" y="1"/>
                    </a:moveTo>
                    <a:cubicBezTo>
                      <a:pt x="473" y="1"/>
                      <a:pt x="467" y="1"/>
                      <a:pt x="461" y="4"/>
                    </a:cubicBezTo>
                    <a:cubicBezTo>
                      <a:pt x="282" y="111"/>
                      <a:pt x="115" y="277"/>
                      <a:pt x="20" y="456"/>
                    </a:cubicBezTo>
                    <a:cubicBezTo>
                      <a:pt x="1" y="485"/>
                      <a:pt x="28" y="522"/>
                      <a:pt x="52" y="522"/>
                    </a:cubicBezTo>
                    <a:cubicBezTo>
                      <a:pt x="58" y="522"/>
                      <a:pt x="63" y="520"/>
                      <a:pt x="68" y="516"/>
                    </a:cubicBezTo>
                    <a:cubicBezTo>
                      <a:pt x="258" y="397"/>
                      <a:pt x="401" y="230"/>
                      <a:pt x="508" y="51"/>
                    </a:cubicBezTo>
                    <a:cubicBezTo>
                      <a:pt x="518" y="22"/>
                      <a:pt x="504" y="1"/>
                      <a:pt x="47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3"/>
              <p:cNvSpPr/>
              <p:nvPr/>
            </p:nvSpPr>
            <p:spPr>
              <a:xfrm>
                <a:off x="4121050" y="3427575"/>
                <a:ext cx="13075" cy="12875"/>
              </a:xfrm>
              <a:custGeom>
                <a:avLst/>
                <a:gdLst/>
                <a:ahLst/>
                <a:cxnLst/>
                <a:rect l="l" t="t" r="r" b="b"/>
                <a:pathLst>
                  <a:path w="523" h="515" extrusionOk="0">
                    <a:moveTo>
                      <a:pt x="475" y="1"/>
                    </a:moveTo>
                    <a:cubicBezTo>
                      <a:pt x="471" y="1"/>
                      <a:pt x="468" y="1"/>
                      <a:pt x="464" y="3"/>
                    </a:cubicBezTo>
                    <a:cubicBezTo>
                      <a:pt x="369" y="62"/>
                      <a:pt x="286" y="146"/>
                      <a:pt x="214" y="217"/>
                    </a:cubicBezTo>
                    <a:cubicBezTo>
                      <a:pt x="131" y="289"/>
                      <a:pt x="48" y="360"/>
                      <a:pt x="0" y="467"/>
                    </a:cubicBezTo>
                    <a:cubicBezTo>
                      <a:pt x="0" y="479"/>
                      <a:pt x="36" y="515"/>
                      <a:pt x="60" y="515"/>
                    </a:cubicBezTo>
                    <a:cubicBezTo>
                      <a:pt x="167" y="479"/>
                      <a:pt x="238" y="396"/>
                      <a:pt x="310" y="301"/>
                    </a:cubicBezTo>
                    <a:cubicBezTo>
                      <a:pt x="393" y="217"/>
                      <a:pt x="452" y="146"/>
                      <a:pt x="512" y="51"/>
                    </a:cubicBezTo>
                    <a:cubicBezTo>
                      <a:pt x="522" y="30"/>
                      <a:pt x="497" y="1"/>
                      <a:pt x="47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3"/>
              <p:cNvSpPr/>
              <p:nvPr/>
            </p:nvSpPr>
            <p:spPr>
              <a:xfrm>
                <a:off x="4136375" y="3443625"/>
                <a:ext cx="12025" cy="11575"/>
              </a:xfrm>
              <a:custGeom>
                <a:avLst/>
                <a:gdLst/>
                <a:ahLst/>
                <a:cxnLst/>
                <a:rect l="l" t="t" r="r" b="b"/>
                <a:pathLst>
                  <a:path w="481" h="463" extrusionOk="0">
                    <a:moveTo>
                      <a:pt x="441" y="1"/>
                    </a:moveTo>
                    <a:cubicBezTo>
                      <a:pt x="435" y="1"/>
                      <a:pt x="429" y="2"/>
                      <a:pt x="423" y="4"/>
                    </a:cubicBezTo>
                    <a:cubicBezTo>
                      <a:pt x="280" y="123"/>
                      <a:pt x="149" y="242"/>
                      <a:pt x="30" y="397"/>
                    </a:cubicBezTo>
                    <a:cubicBezTo>
                      <a:pt x="1" y="426"/>
                      <a:pt x="27" y="463"/>
                      <a:pt x="63" y="463"/>
                    </a:cubicBezTo>
                    <a:cubicBezTo>
                      <a:pt x="72" y="463"/>
                      <a:pt x="81" y="461"/>
                      <a:pt x="90" y="456"/>
                    </a:cubicBezTo>
                    <a:cubicBezTo>
                      <a:pt x="232" y="337"/>
                      <a:pt x="351" y="218"/>
                      <a:pt x="471" y="51"/>
                    </a:cubicBezTo>
                    <a:cubicBezTo>
                      <a:pt x="480" y="22"/>
                      <a:pt x="466" y="1"/>
                      <a:pt x="44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3"/>
              <p:cNvSpPr/>
              <p:nvPr/>
            </p:nvSpPr>
            <p:spPr>
              <a:xfrm>
                <a:off x="3222125" y="3034125"/>
                <a:ext cx="498300" cy="499800"/>
              </a:xfrm>
              <a:custGeom>
                <a:avLst/>
                <a:gdLst/>
                <a:ahLst/>
                <a:cxnLst/>
                <a:rect l="l" t="t" r="r" b="b"/>
                <a:pathLst>
                  <a:path w="19932" h="19992" extrusionOk="0">
                    <a:moveTo>
                      <a:pt x="19765" y="1"/>
                    </a:moveTo>
                    <a:lnTo>
                      <a:pt x="14645" y="108"/>
                    </a:lnTo>
                    <a:lnTo>
                      <a:pt x="0" y="19991"/>
                    </a:lnTo>
                    <a:lnTo>
                      <a:pt x="19931" y="4870"/>
                    </a:lnTo>
                    <a:lnTo>
                      <a:pt x="19765"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3"/>
              <p:cNvSpPr/>
              <p:nvPr/>
            </p:nvSpPr>
            <p:spPr>
              <a:xfrm>
                <a:off x="3217350" y="3028775"/>
                <a:ext cx="508125" cy="509600"/>
              </a:xfrm>
              <a:custGeom>
                <a:avLst/>
                <a:gdLst/>
                <a:ahLst/>
                <a:cxnLst/>
                <a:rect l="l" t="t" r="r" b="b"/>
                <a:pathLst>
                  <a:path w="20325" h="20384" extrusionOk="0">
                    <a:moveTo>
                      <a:pt x="19765" y="453"/>
                    </a:moveTo>
                    <a:lnTo>
                      <a:pt x="19908" y="4989"/>
                    </a:lnTo>
                    <a:lnTo>
                      <a:pt x="1263" y="19134"/>
                    </a:lnTo>
                    <a:lnTo>
                      <a:pt x="1263" y="19134"/>
                    </a:lnTo>
                    <a:lnTo>
                      <a:pt x="14955" y="536"/>
                    </a:lnTo>
                    <a:lnTo>
                      <a:pt x="19765" y="453"/>
                    </a:lnTo>
                    <a:close/>
                    <a:moveTo>
                      <a:pt x="20170" y="1"/>
                    </a:moveTo>
                    <a:lnTo>
                      <a:pt x="14717" y="108"/>
                    </a:lnTo>
                    <a:lnTo>
                      <a:pt x="1" y="20086"/>
                    </a:lnTo>
                    <a:lnTo>
                      <a:pt x="310" y="20384"/>
                    </a:lnTo>
                    <a:lnTo>
                      <a:pt x="20241" y="5275"/>
                    </a:lnTo>
                    <a:lnTo>
                      <a:pt x="20325" y="5204"/>
                    </a:lnTo>
                    <a:lnTo>
                      <a:pt x="20170"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3"/>
              <p:cNvSpPr/>
              <p:nvPr/>
            </p:nvSpPr>
            <p:spPr>
              <a:xfrm>
                <a:off x="3682000" y="3048125"/>
                <a:ext cx="53000" cy="52675"/>
              </a:xfrm>
              <a:custGeom>
                <a:avLst/>
                <a:gdLst/>
                <a:ahLst/>
                <a:cxnLst/>
                <a:rect l="l" t="t" r="r" b="b"/>
                <a:pathLst>
                  <a:path w="2120" h="2107" extrusionOk="0">
                    <a:moveTo>
                      <a:pt x="48" y="0"/>
                    </a:moveTo>
                    <a:cubicBezTo>
                      <a:pt x="12" y="0"/>
                      <a:pt x="0" y="36"/>
                      <a:pt x="12" y="36"/>
                    </a:cubicBezTo>
                    <a:cubicBezTo>
                      <a:pt x="667" y="751"/>
                      <a:pt x="1381" y="1429"/>
                      <a:pt x="2096" y="2096"/>
                    </a:cubicBezTo>
                    <a:cubicBezTo>
                      <a:pt x="2103" y="2103"/>
                      <a:pt x="2108" y="2106"/>
                      <a:pt x="2112" y="2106"/>
                    </a:cubicBezTo>
                    <a:cubicBezTo>
                      <a:pt x="2120" y="2106"/>
                      <a:pt x="2120" y="2092"/>
                      <a:pt x="2120" y="2084"/>
                    </a:cubicBezTo>
                    <a:cubicBezTo>
                      <a:pt x="1441" y="1382"/>
                      <a:pt x="762" y="667"/>
                      <a:pt x="4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3"/>
              <p:cNvSpPr/>
              <p:nvPr/>
            </p:nvSpPr>
            <p:spPr>
              <a:xfrm>
                <a:off x="3662950" y="3060625"/>
                <a:ext cx="56275" cy="55675"/>
              </a:xfrm>
              <a:custGeom>
                <a:avLst/>
                <a:gdLst/>
                <a:ahLst/>
                <a:cxnLst/>
                <a:rect l="l" t="t" r="r" b="b"/>
                <a:pathLst>
                  <a:path w="2251" h="2227" extrusionOk="0">
                    <a:moveTo>
                      <a:pt x="0" y="1"/>
                    </a:moveTo>
                    <a:lnTo>
                      <a:pt x="0" y="1"/>
                    </a:lnTo>
                    <a:cubicBezTo>
                      <a:pt x="703" y="774"/>
                      <a:pt x="1477" y="1501"/>
                      <a:pt x="2239" y="2227"/>
                    </a:cubicBezTo>
                    <a:cubicBezTo>
                      <a:pt x="2239" y="2227"/>
                      <a:pt x="2251" y="2227"/>
                      <a:pt x="2251" y="2215"/>
                    </a:cubicBezTo>
                    <a:cubicBezTo>
                      <a:pt x="1524" y="1453"/>
                      <a:pt x="798" y="691"/>
                      <a:pt x="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3"/>
              <p:cNvSpPr/>
              <p:nvPr/>
            </p:nvSpPr>
            <p:spPr>
              <a:xfrm>
                <a:off x="3656400" y="3084450"/>
                <a:ext cx="55300" cy="54750"/>
              </a:xfrm>
              <a:custGeom>
                <a:avLst/>
                <a:gdLst/>
                <a:ahLst/>
                <a:cxnLst/>
                <a:rect l="l" t="t" r="r" b="b"/>
                <a:pathLst>
                  <a:path w="2212" h="2190" extrusionOk="0">
                    <a:moveTo>
                      <a:pt x="48" y="0"/>
                    </a:moveTo>
                    <a:cubicBezTo>
                      <a:pt x="12" y="0"/>
                      <a:pt x="0" y="12"/>
                      <a:pt x="12" y="24"/>
                    </a:cubicBezTo>
                    <a:cubicBezTo>
                      <a:pt x="727" y="750"/>
                      <a:pt x="1441" y="1488"/>
                      <a:pt x="2191" y="2179"/>
                    </a:cubicBezTo>
                    <a:cubicBezTo>
                      <a:pt x="2195" y="2186"/>
                      <a:pt x="2199" y="2189"/>
                      <a:pt x="2201" y="2189"/>
                    </a:cubicBezTo>
                    <a:cubicBezTo>
                      <a:pt x="2208" y="2189"/>
                      <a:pt x="2211" y="2175"/>
                      <a:pt x="2203" y="2167"/>
                    </a:cubicBezTo>
                    <a:cubicBezTo>
                      <a:pt x="1501" y="1429"/>
                      <a:pt x="774" y="714"/>
                      <a:pt x="4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3"/>
              <p:cNvSpPr/>
              <p:nvPr/>
            </p:nvSpPr>
            <p:spPr>
              <a:xfrm>
                <a:off x="3640425" y="3099075"/>
                <a:ext cx="63175" cy="62900"/>
              </a:xfrm>
              <a:custGeom>
                <a:avLst/>
                <a:gdLst/>
                <a:ahLst/>
                <a:cxnLst/>
                <a:rect l="l" t="t" r="r" b="b"/>
                <a:pathLst>
                  <a:path w="2527" h="2516" extrusionOk="0">
                    <a:moveTo>
                      <a:pt x="14" y="0"/>
                    </a:moveTo>
                    <a:cubicBezTo>
                      <a:pt x="3" y="0"/>
                      <a:pt x="0" y="14"/>
                      <a:pt x="8" y="22"/>
                    </a:cubicBezTo>
                    <a:cubicBezTo>
                      <a:pt x="830" y="856"/>
                      <a:pt x="1640" y="1713"/>
                      <a:pt x="2497" y="2511"/>
                    </a:cubicBezTo>
                    <a:cubicBezTo>
                      <a:pt x="2500" y="2514"/>
                      <a:pt x="2504" y="2515"/>
                      <a:pt x="2508" y="2515"/>
                    </a:cubicBezTo>
                    <a:cubicBezTo>
                      <a:pt x="2518" y="2515"/>
                      <a:pt x="2526" y="2504"/>
                      <a:pt x="2509" y="2487"/>
                    </a:cubicBezTo>
                    <a:cubicBezTo>
                      <a:pt x="1723" y="1630"/>
                      <a:pt x="866" y="820"/>
                      <a:pt x="32" y="10"/>
                    </a:cubicBezTo>
                    <a:cubicBezTo>
                      <a:pt x="25" y="3"/>
                      <a:pt x="19" y="0"/>
                      <a:pt x="1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3"/>
              <p:cNvSpPr/>
              <p:nvPr/>
            </p:nvSpPr>
            <p:spPr>
              <a:xfrm>
                <a:off x="3629900" y="3118975"/>
                <a:ext cx="53025" cy="52400"/>
              </a:xfrm>
              <a:custGeom>
                <a:avLst/>
                <a:gdLst/>
                <a:ahLst/>
                <a:cxnLst/>
                <a:rect l="l" t="t" r="r" b="b"/>
                <a:pathLst>
                  <a:path w="2121" h="2096" extrusionOk="0">
                    <a:moveTo>
                      <a:pt x="48" y="0"/>
                    </a:moveTo>
                    <a:cubicBezTo>
                      <a:pt x="13" y="0"/>
                      <a:pt x="1" y="12"/>
                      <a:pt x="13" y="24"/>
                    </a:cubicBezTo>
                    <a:cubicBezTo>
                      <a:pt x="703" y="726"/>
                      <a:pt x="1382" y="1429"/>
                      <a:pt x="2096" y="2096"/>
                    </a:cubicBezTo>
                    <a:cubicBezTo>
                      <a:pt x="2120" y="2096"/>
                      <a:pt x="2120" y="2096"/>
                      <a:pt x="2120" y="2084"/>
                    </a:cubicBezTo>
                    <a:cubicBezTo>
                      <a:pt x="1441" y="1369"/>
                      <a:pt x="727" y="703"/>
                      <a:pt x="4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3"/>
              <p:cNvSpPr/>
              <p:nvPr/>
            </p:nvSpPr>
            <p:spPr>
              <a:xfrm>
                <a:off x="3613525" y="3133625"/>
                <a:ext cx="50925" cy="51150"/>
              </a:xfrm>
              <a:custGeom>
                <a:avLst/>
                <a:gdLst/>
                <a:ahLst/>
                <a:cxnLst/>
                <a:rect l="l" t="t" r="r" b="b"/>
                <a:pathLst>
                  <a:path w="2037" h="2046" extrusionOk="0">
                    <a:moveTo>
                      <a:pt x="5" y="1"/>
                    </a:moveTo>
                    <a:lnTo>
                      <a:pt x="5" y="1"/>
                    </a:lnTo>
                    <a:cubicBezTo>
                      <a:pt x="4" y="1"/>
                      <a:pt x="1" y="3"/>
                      <a:pt x="1" y="9"/>
                    </a:cubicBezTo>
                    <a:cubicBezTo>
                      <a:pt x="7" y="3"/>
                      <a:pt x="7" y="1"/>
                      <a:pt x="5" y="1"/>
                    </a:cubicBezTo>
                    <a:close/>
                    <a:moveTo>
                      <a:pt x="1" y="9"/>
                    </a:moveTo>
                    <a:lnTo>
                      <a:pt x="1" y="9"/>
                    </a:lnTo>
                    <a:cubicBezTo>
                      <a:pt x="644" y="724"/>
                      <a:pt x="1322" y="1402"/>
                      <a:pt x="2025" y="2045"/>
                    </a:cubicBezTo>
                    <a:cubicBezTo>
                      <a:pt x="2037" y="2045"/>
                      <a:pt x="2037" y="2045"/>
                      <a:pt x="2037" y="2033"/>
                    </a:cubicBezTo>
                    <a:cubicBezTo>
                      <a:pt x="1406" y="1331"/>
                      <a:pt x="727" y="629"/>
                      <a:pt x="1" y="9"/>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3"/>
              <p:cNvSpPr/>
              <p:nvPr/>
            </p:nvSpPr>
            <p:spPr>
              <a:xfrm>
                <a:off x="3599950" y="3150375"/>
                <a:ext cx="49250" cy="48800"/>
              </a:xfrm>
              <a:custGeom>
                <a:avLst/>
                <a:gdLst/>
                <a:ahLst/>
                <a:cxnLst/>
                <a:rect l="l" t="t" r="r" b="b"/>
                <a:pathLst>
                  <a:path w="1970" h="1952" extrusionOk="0">
                    <a:moveTo>
                      <a:pt x="5" y="1"/>
                    </a:moveTo>
                    <a:cubicBezTo>
                      <a:pt x="3" y="1"/>
                      <a:pt x="0" y="6"/>
                      <a:pt x="8" y="6"/>
                    </a:cubicBezTo>
                    <a:cubicBezTo>
                      <a:pt x="8" y="2"/>
                      <a:pt x="7" y="1"/>
                      <a:pt x="5" y="1"/>
                    </a:cubicBezTo>
                    <a:close/>
                    <a:moveTo>
                      <a:pt x="8" y="6"/>
                    </a:moveTo>
                    <a:cubicBezTo>
                      <a:pt x="580" y="709"/>
                      <a:pt x="1270" y="1328"/>
                      <a:pt x="1949" y="1947"/>
                    </a:cubicBezTo>
                    <a:cubicBezTo>
                      <a:pt x="1952" y="1950"/>
                      <a:pt x="1955" y="1952"/>
                      <a:pt x="1958" y="1952"/>
                    </a:cubicBezTo>
                    <a:cubicBezTo>
                      <a:pt x="1965" y="1952"/>
                      <a:pt x="1969" y="1941"/>
                      <a:pt x="1961" y="1923"/>
                    </a:cubicBezTo>
                    <a:cubicBezTo>
                      <a:pt x="1330" y="1268"/>
                      <a:pt x="711" y="578"/>
                      <a:pt x="8" y="6"/>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3"/>
              <p:cNvSpPr/>
              <p:nvPr/>
            </p:nvSpPr>
            <p:spPr>
              <a:xfrm>
                <a:off x="3584750" y="3166050"/>
                <a:ext cx="46325" cy="46475"/>
              </a:xfrm>
              <a:custGeom>
                <a:avLst/>
                <a:gdLst/>
                <a:ahLst/>
                <a:cxnLst/>
                <a:rect l="l" t="t" r="r" b="b"/>
                <a:pathLst>
                  <a:path w="1853" h="1859" extrusionOk="0">
                    <a:moveTo>
                      <a:pt x="29" y="0"/>
                    </a:moveTo>
                    <a:cubicBezTo>
                      <a:pt x="10" y="0"/>
                      <a:pt x="0" y="17"/>
                      <a:pt x="9" y="34"/>
                    </a:cubicBezTo>
                    <a:cubicBezTo>
                      <a:pt x="211" y="379"/>
                      <a:pt x="557" y="641"/>
                      <a:pt x="830" y="927"/>
                    </a:cubicBezTo>
                    <a:cubicBezTo>
                      <a:pt x="1140" y="1237"/>
                      <a:pt x="1461" y="1558"/>
                      <a:pt x="1807" y="1856"/>
                    </a:cubicBezTo>
                    <a:cubicBezTo>
                      <a:pt x="1808" y="1857"/>
                      <a:pt x="1811" y="1858"/>
                      <a:pt x="1813" y="1858"/>
                    </a:cubicBezTo>
                    <a:cubicBezTo>
                      <a:pt x="1828" y="1858"/>
                      <a:pt x="1853" y="1830"/>
                      <a:pt x="1842" y="1820"/>
                    </a:cubicBezTo>
                    <a:cubicBezTo>
                      <a:pt x="1545" y="1498"/>
                      <a:pt x="1247" y="1153"/>
                      <a:pt x="926" y="844"/>
                    </a:cubicBezTo>
                    <a:cubicBezTo>
                      <a:pt x="652" y="558"/>
                      <a:pt x="378" y="213"/>
                      <a:pt x="57" y="10"/>
                    </a:cubicBezTo>
                    <a:cubicBezTo>
                      <a:pt x="46" y="3"/>
                      <a:pt x="37" y="0"/>
                      <a:pt x="2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3"/>
              <p:cNvSpPr/>
              <p:nvPr/>
            </p:nvSpPr>
            <p:spPr>
              <a:xfrm>
                <a:off x="3567500" y="3179600"/>
                <a:ext cx="46275" cy="45975"/>
              </a:xfrm>
              <a:custGeom>
                <a:avLst/>
                <a:gdLst/>
                <a:ahLst/>
                <a:cxnLst/>
                <a:rect l="l" t="t" r="r" b="b"/>
                <a:pathLst>
                  <a:path w="1851" h="1839" extrusionOk="0">
                    <a:moveTo>
                      <a:pt x="33" y="1"/>
                    </a:moveTo>
                    <a:cubicBezTo>
                      <a:pt x="15" y="1"/>
                      <a:pt x="0" y="23"/>
                      <a:pt x="8" y="40"/>
                    </a:cubicBezTo>
                    <a:cubicBezTo>
                      <a:pt x="235" y="373"/>
                      <a:pt x="568" y="635"/>
                      <a:pt x="842" y="921"/>
                    </a:cubicBezTo>
                    <a:cubicBezTo>
                      <a:pt x="1163" y="1230"/>
                      <a:pt x="1473" y="1528"/>
                      <a:pt x="1794" y="1826"/>
                    </a:cubicBezTo>
                    <a:cubicBezTo>
                      <a:pt x="1803" y="1835"/>
                      <a:pt x="1812" y="1838"/>
                      <a:pt x="1819" y="1838"/>
                    </a:cubicBezTo>
                    <a:cubicBezTo>
                      <a:pt x="1840" y="1838"/>
                      <a:pt x="1851" y="1808"/>
                      <a:pt x="1842" y="1790"/>
                    </a:cubicBezTo>
                    <a:cubicBezTo>
                      <a:pt x="1544" y="1457"/>
                      <a:pt x="1247" y="1147"/>
                      <a:pt x="937" y="837"/>
                    </a:cubicBezTo>
                    <a:cubicBezTo>
                      <a:pt x="651" y="552"/>
                      <a:pt x="377" y="242"/>
                      <a:pt x="56" y="16"/>
                    </a:cubicBezTo>
                    <a:cubicBezTo>
                      <a:pt x="49" y="5"/>
                      <a:pt x="40" y="1"/>
                      <a:pt x="3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3"/>
              <p:cNvSpPr/>
              <p:nvPr/>
            </p:nvSpPr>
            <p:spPr>
              <a:xfrm>
                <a:off x="3551550" y="3194250"/>
                <a:ext cx="45300" cy="43850"/>
              </a:xfrm>
              <a:custGeom>
                <a:avLst/>
                <a:gdLst/>
                <a:ahLst/>
                <a:cxnLst/>
                <a:rect l="l" t="t" r="r" b="b"/>
                <a:pathLst>
                  <a:path w="1812" h="1754" extrusionOk="0">
                    <a:moveTo>
                      <a:pt x="53" y="1"/>
                    </a:moveTo>
                    <a:cubicBezTo>
                      <a:pt x="21" y="1"/>
                      <a:pt x="0" y="37"/>
                      <a:pt x="27" y="73"/>
                    </a:cubicBezTo>
                    <a:cubicBezTo>
                      <a:pt x="575" y="668"/>
                      <a:pt x="1123" y="1228"/>
                      <a:pt x="1754" y="1752"/>
                    </a:cubicBezTo>
                    <a:cubicBezTo>
                      <a:pt x="1757" y="1753"/>
                      <a:pt x="1760" y="1754"/>
                      <a:pt x="1764" y="1754"/>
                    </a:cubicBezTo>
                    <a:cubicBezTo>
                      <a:pt x="1786" y="1754"/>
                      <a:pt x="1812" y="1725"/>
                      <a:pt x="1801" y="1704"/>
                    </a:cubicBezTo>
                    <a:cubicBezTo>
                      <a:pt x="1277" y="1097"/>
                      <a:pt x="682" y="549"/>
                      <a:pt x="87" y="13"/>
                    </a:cubicBezTo>
                    <a:cubicBezTo>
                      <a:pt x="75" y="5"/>
                      <a:pt x="63" y="1"/>
                      <a:pt x="5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3"/>
              <p:cNvSpPr/>
              <p:nvPr/>
            </p:nvSpPr>
            <p:spPr>
              <a:xfrm>
                <a:off x="3534875" y="3207950"/>
                <a:ext cx="44400" cy="45350"/>
              </a:xfrm>
              <a:custGeom>
                <a:avLst/>
                <a:gdLst/>
                <a:ahLst/>
                <a:cxnLst/>
                <a:rect l="l" t="t" r="r" b="b"/>
                <a:pathLst>
                  <a:path w="1776" h="1814" extrusionOk="0">
                    <a:moveTo>
                      <a:pt x="48" y="1"/>
                    </a:moveTo>
                    <a:cubicBezTo>
                      <a:pt x="21" y="1"/>
                      <a:pt x="0" y="37"/>
                      <a:pt x="27" y="73"/>
                    </a:cubicBezTo>
                    <a:cubicBezTo>
                      <a:pt x="301" y="394"/>
                      <a:pt x="587" y="715"/>
                      <a:pt x="885" y="1013"/>
                    </a:cubicBezTo>
                    <a:cubicBezTo>
                      <a:pt x="1159" y="1287"/>
                      <a:pt x="1409" y="1608"/>
                      <a:pt x="1718" y="1811"/>
                    </a:cubicBezTo>
                    <a:cubicBezTo>
                      <a:pt x="1724" y="1813"/>
                      <a:pt x="1730" y="1814"/>
                      <a:pt x="1736" y="1814"/>
                    </a:cubicBezTo>
                    <a:cubicBezTo>
                      <a:pt x="1761" y="1814"/>
                      <a:pt x="1776" y="1793"/>
                      <a:pt x="1766" y="1763"/>
                    </a:cubicBezTo>
                    <a:cubicBezTo>
                      <a:pt x="1551" y="1454"/>
                      <a:pt x="1242" y="1192"/>
                      <a:pt x="992" y="906"/>
                    </a:cubicBezTo>
                    <a:cubicBezTo>
                      <a:pt x="694" y="596"/>
                      <a:pt x="397" y="299"/>
                      <a:pt x="75" y="13"/>
                    </a:cubicBezTo>
                    <a:cubicBezTo>
                      <a:pt x="66" y="4"/>
                      <a:pt x="57" y="1"/>
                      <a:pt x="4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3"/>
              <p:cNvSpPr/>
              <p:nvPr/>
            </p:nvSpPr>
            <p:spPr>
              <a:xfrm>
                <a:off x="3521875" y="3225975"/>
                <a:ext cx="39250" cy="39250"/>
              </a:xfrm>
              <a:custGeom>
                <a:avLst/>
                <a:gdLst/>
                <a:ahLst/>
                <a:cxnLst/>
                <a:rect l="l" t="t" r="r" b="b"/>
                <a:pathLst>
                  <a:path w="1570" h="1570" extrusionOk="0">
                    <a:moveTo>
                      <a:pt x="58" y="1"/>
                    </a:moveTo>
                    <a:cubicBezTo>
                      <a:pt x="24" y="1"/>
                      <a:pt x="0" y="43"/>
                      <a:pt x="35" y="78"/>
                    </a:cubicBezTo>
                    <a:cubicBezTo>
                      <a:pt x="500" y="614"/>
                      <a:pt x="988" y="1102"/>
                      <a:pt x="1524" y="1566"/>
                    </a:cubicBezTo>
                    <a:cubicBezTo>
                      <a:pt x="1526" y="1568"/>
                      <a:pt x="1529" y="1569"/>
                      <a:pt x="1532" y="1569"/>
                    </a:cubicBezTo>
                    <a:cubicBezTo>
                      <a:pt x="1547" y="1569"/>
                      <a:pt x="1569" y="1550"/>
                      <a:pt x="1559" y="1530"/>
                    </a:cubicBezTo>
                    <a:cubicBezTo>
                      <a:pt x="1095" y="995"/>
                      <a:pt x="631" y="483"/>
                      <a:pt x="95" y="18"/>
                    </a:cubicBezTo>
                    <a:cubicBezTo>
                      <a:pt x="83" y="6"/>
                      <a:pt x="69" y="1"/>
                      <a:pt x="5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3"/>
              <p:cNvSpPr/>
              <p:nvPr/>
            </p:nvSpPr>
            <p:spPr>
              <a:xfrm>
                <a:off x="3497000" y="3231775"/>
                <a:ext cx="46575" cy="46225"/>
              </a:xfrm>
              <a:custGeom>
                <a:avLst/>
                <a:gdLst/>
                <a:ahLst/>
                <a:cxnLst/>
                <a:rect l="l" t="t" r="r" b="b"/>
                <a:pathLst>
                  <a:path w="1863" h="1849" extrusionOk="0">
                    <a:moveTo>
                      <a:pt x="46" y="0"/>
                    </a:moveTo>
                    <a:cubicBezTo>
                      <a:pt x="16" y="0"/>
                      <a:pt x="0" y="36"/>
                      <a:pt x="18" y="72"/>
                    </a:cubicBezTo>
                    <a:cubicBezTo>
                      <a:pt x="268" y="393"/>
                      <a:pt x="602" y="679"/>
                      <a:pt x="888" y="977"/>
                    </a:cubicBezTo>
                    <a:cubicBezTo>
                      <a:pt x="1185" y="1275"/>
                      <a:pt x="1483" y="1572"/>
                      <a:pt x="1804" y="1846"/>
                    </a:cubicBezTo>
                    <a:cubicBezTo>
                      <a:pt x="1809" y="1848"/>
                      <a:pt x="1814" y="1848"/>
                      <a:pt x="1818" y="1848"/>
                    </a:cubicBezTo>
                    <a:cubicBezTo>
                      <a:pt x="1846" y="1848"/>
                      <a:pt x="1862" y="1819"/>
                      <a:pt x="1852" y="1798"/>
                    </a:cubicBezTo>
                    <a:cubicBezTo>
                      <a:pt x="1578" y="1465"/>
                      <a:pt x="1281" y="1167"/>
                      <a:pt x="983" y="870"/>
                    </a:cubicBezTo>
                    <a:cubicBezTo>
                      <a:pt x="685" y="572"/>
                      <a:pt x="411" y="263"/>
                      <a:pt x="78" y="12"/>
                    </a:cubicBezTo>
                    <a:cubicBezTo>
                      <a:pt x="66" y="4"/>
                      <a:pt x="55" y="0"/>
                      <a:pt x="4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3"/>
              <p:cNvSpPr/>
              <p:nvPr/>
            </p:nvSpPr>
            <p:spPr>
              <a:xfrm>
                <a:off x="3488675" y="3254350"/>
                <a:ext cx="37875" cy="37050"/>
              </a:xfrm>
              <a:custGeom>
                <a:avLst/>
                <a:gdLst/>
                <a:ahLst/>
                <a:cxnLst/>
                <a:rect l="l" t="t" r="r" b="b"/>
                <a:pathLst>
                  <a:path w="1515" h="1482" extrusionOk="0">
                    <a:moveTo>
                      <a:pt x="82" y="0"/>
                    </a:moveTo>
                    <a:cubicBezTo>
                      <a:pt x="40" y="0"/>
                      <a:pt x="1" y="31"/>
                      <a:pt x="42" y="62"/>
                    </a:cubicBezTo>
                    <a:cubicBezTo>
                      <a:pt x="482" y="550"/>
                      <a:pt x="947" y="1074"/>
                      <a:pt x="1471" y="1479"/>
                    </a:cubicBezTo>
                    <a:cubicBezTo>
                      <a:pt x="1474" y="1480"/>
                      <a:pt x="1477" y="1481"/>
                      <a:pt x="1480" y="1481"/>
                    </a:cubicBezTo>
                    <a:cubicBezTo>
                      <a:pt x="1500" y="1481"/>
                      <a:pt x="1515" y="1453"/>
                      <a:pt x="1494" y="1443"/>
                    </a:cubicBezTo>
                    <a:cubicBezTo>
                      <a:pt x="1078" y="919"/>
                      <a:pt x="590" y="443"/>
                      <a:pt x="101" y="2"/>
                    </a:cubicBezTo>
                    <a:cubicBezTo>
                      <a:pt x="95" y="1"/>
                      <a:pt x="88" y="0"/>
                      <a:pt x="8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3"/>
              <p:cNvSpPr/>
              <p:nvPr/>
            </p:nvSpPr>
            <p:spPr>
              <a:xfrm>
                <a:off x="3460050" y="3286675"/>
                <a:ext cx="32225" cy="30875"/>
              </a:xfrm>
              <a:custGeom>
                <a:avLst/>
                <a:gdLst/>
                <a:ahLst/>
                <a:cxnLst/>
                <a:rect l="l" t="t" r="r" b="b"/>
                <a:pathLst>
                  <a:path w="1289" h="1235" extrusionOk="0">
                    <a:moveTo>
                      <a:pt x="59" y="1"/>
                    </a:moveTo>
                    <a:cubicBezTo>
                      <a:pt x="29" y="1"/>
                      <a:pt x="1" y="38"/>
                      <a:pt x="20" y="67"/>
                    </a:cubicBezTo>
                    <a:cubicBezTo>
                      <a:pt x="353" y="495"/>
                      <a:pt x="794" y="876"/>
                      <a:pt x="1235" y="1222"/>
                    </a:cubicBezTo>
                    <a:cubicBezTo>
                      <a:pt x="1240" y="1231"/>
                      <a:pt x="1247" y="1234"/>
                      <a:pt x="1253" y="1234"/>
                    </a:cubicBezTo>
                    <a:cubicBezTo>
                      <a:pt x="1272" y="1234"/>
                      <a:pt x="1288" y="1201"/>
                      <a:pt x="1270" y="1174"/>
                    </a:cubicBezTo>
                    <a:cubicBezTo>
                      <a:pt x="937" y="745"/>
                      <a:pt x="520" y="329"/>
                      <a:pt x="80" y="7"/>
                    </a:cubicBezTo>
                    <a:cubicBezTo>
                      <a:pt x="73" y="3"/>
                      <a:pt x="66" y="1"/>
                      <a:pt x="5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3"/>
              <p:cNvSpPr/>
              <p:nvPr/>
            </p:nvSpPr>
            <p:spPr>
              <a:xfrm>
                <a:off x="3476175" y="3272125"/>
                <a:ext cx="32800" cy="32775"/>
              </a:xfrm>
              <a:custGeom>
                <a:avLst/>
                <a:gdLst/>
                <a:ahLst/>
                <a:cxnLst/>
                <a:rect l="l" t="t" r="r" b="b"/>
                <a:pathLst>
                  <a:path w="1312" h="1311" extrusionOk="0">
                    <a:moveTo>
                      <a:pt x="44" y="0"/>
                    </a:moveTo>
                    <a:cubicBezTo>
                      <a:pt x="15" y="0"/>
                      <a:pt x="0" y="42"/>
                      <a:pt x="18" y="77"/>
                    </a:cubicBezTo>
                    <a:cubicBezTo>
                      <a:pt x="375" y="530"/>
                      <a:pt x="828" y="923"/>
                      <a:pt x="1256" y="1304"/>
                    </a:cubicBezTo>
                    <a:cubicBezTo>
                      <a:pt x="1261" y="1308"/>
                      <a:pt x="1266" y="1310"/>
                      <a:pt x="1271" y="1310"/>
                    </a:cubicBezTo>
                    <a:cubicBezTo>
                      <a:pt x="1292" y="1310"/>
                      <a:pt x="1311" y="1275"/>
                      <a:pt x="1292" y="1256"/>
                    </a:cubicBezTo>
                    <a:cubicBezTo>
                      <a:pt x="923" y="827"/>
                      <a:pt x="518" y="375"/>
                      <a:pt x="78" y="18"/>
                    </a:cubicBezTo>
                    <a:cubicBezTo>
                      <a:pt x="65" y="5"/>
                      <a:pt x="54" y="0"/>
                      <a:pt x="4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3"/>
              <p:cNvSpPr/>
              <p:nvPr/>
            </p:nvSpPr>
            <p:spPr>
              <a:xfrm>
                <a:off x="3445775" y="3303050"/>
                <a:ext cx="29000" cy="28200"/>
              </a:xfrm>
              <a:custGeom>
                <a:avLst/>
                <a:gdLst/>
                <a:ahLst/>
                <a:cxnLst/>
                <a:rect l="l" t="t" r="r" b="b"/>
                <a:pathLst>
                  <a:path w="1160" h="1128" extrusionOk="0">
                    <a:moveTo>
                      <a:pt x="52" y="1"/>
                    </a:moveTo>
                    <a:cubicBezTo>
                      <a:pt x="28" y="1"/>
                      <a:pt x="0" y="38"/>
                      <a:pt x="20" y="67"/>
                    </a:cubicBezTo>
                    <a:cubicBezTo>
                      <a:pt x="317" y="460"/>
                      <a:pt x="710" y="805"/>
                      <a:pt x="1103" y="1114"/>
                    </a:cubicBezTo>
                    <a:cubicBezTo>
                      <a:pt x="1109" y="1124"/>
                      <a:pt x="1116" y="1127"/>
                      <a:pt x="1123" y="1127"/>
                    </a:cubicBezTo>
                    <a:cubicBezTo>
                      <a:pt x="1142" y="1127"/>
                      <a:pt x="1160" y="1096"/>
                      <a:pt x="1151" y="1079"/>
                    </a:cubicBezTo>
                    <a:cubicBezTo>
                      <a:pt x="829" y="686"/>
                      <a:pt x="472" y="281"/>
                      <a:pt x="67" y="7"/>
                    </a:cubicBezTo>
                    <a:cubicBezTo>
                      <a:pt x="63" y="3"/>
                      <a:pt x="57" y="1"/>
                      <a:pt x="5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3"/>
              <p:cNvSpPr/>
              <p:nvPr/>
            </p:nvSpPr>
            <p:spPr>
              <a:xfrm>
                <a:off x="3430650" y="3318825"/>
                <a:ext cx="26300" cy="24975"/>
              </a:xfrm>
              <a:custGeom>
                <a:avLst/>
                <a:gdLst/>
                <a:ahLst/>
                <a:cxnLst/>
                <a:rect l="l" t="t" r="r" b="b"/>
                <a:pathLst>
                  <a:path w="1052" h="999" extrusionOk="0">
                    <a:moveTo>
                      <a:pt x="63" y="1"/>
                    </a:moveTo>
                    <a:cubicBezTo>
                      <a:pt x="26" y="1"/>
                      <a:pt x="0" y="38"/>
                      <a:pt x="29" y="67"/>
                    </a:cubicBezTo>
                    <a:cubicBezTo>
                      <a:pt x="291" y="412"/>
                      <a:pt x="636" y="745"/>
                      <a:pt x="994" y="995"/>
                    </a:cubicBezTo>
                    <a:cubicBezTo>
                      <a:pt x="998" y="997"/>
                      <a:pt x="1002" y="998"/>
                      <a:pt x="1007" y="998"/>
                    </a:cubicBezTo>
                    <a:cubicBezTo>
                      <a:pt x="1029" y="998"/>
                      <a:pt x="1051" y="977"/>
                      <a:pt x="1041" y="948"/>
                    </a:cubicBezTo>
                    <a:cubicBezTo>
                      <a:pt x="779" y="591"/>
                      <a:pt x="422" y="281"/>
                      <a:pt x="89" y="7"/>
                    </a:cubicBezTo>
                    <a:cubicBezTo>
                      <a:pt x="80" y="3"/>
                      <a:pt x="71" y="1"/>
                      <a:pt x="6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3"/>
              <p:cNvSpPr/>
              <p:nvPr/>
            </p:nvSpPr>
            <p:spPr>
              <a:xfrm>
                <a:off x="3412350" y="3330825"/>
                <a:ext cx="27300" cy="26900"/>
              </a:xfrm>
              <a:custGeom>
                <a:avLst/>
                <a:gdLst/>
                <a:ahLst/>
                <a:cxnLst/>
                <a:rect l="l" t="t" r="r" b="b"/>
                <a:pathLst>
                  <a:path w="1092" h="1076" extrusionOk="0">
                    <a:moveTo>
                      <a:pt x="45" y="1"/>
                    </a:moveTo>
                    <a:cubicBezTo>
                      <a:pt x="17" y="1"/>
                      <a:pt x="1" y="30"/>
                      <a:pt x="11" y="51"/>
                    </a:cubicBezTo>
                    <a:cubicBezTo>
                      <a:pt x="118" y="265"/>
                      <a:pt x="309" y="408"/>
                      <a:pt x="476" y="575"/>
                    </a:cubicBezTo>
                    <a:cubicBezTo>
                      <a:pt x="654" y="753"/>
                      <a:pt x="833" y="920"/>
                      <a:pt x="1035" y="1063"/>
                    </a:cubicBezTo>
                    <a:cubicBezTo>
                      <a:pt x="1044" y="1072"/>
                      <a:pt x="1052" y="1076"/>
                      <a:pt x="1059" y="1076"/>
                    </a:cubicBezTo>
                    <a:cubicBezTo>
                      <a:pt x="1080" y="1076"/>
                      <a:pt x="1092" y="1042"/>
                      <a:pt x="1083" y="1015"/>
                    </a:cubicBezTo>
                    <a:cubicBezTo>
                      <a:pt x="940" y="825"/>
                      <a:pt x="761" y="646"/>
                      <a:pt x="583" y="468"/>
                    </a:cubicBezTo>
                    <a:cubicBezTo>
                      <a:pt x="416" y="301"/>
                      <a:pt x="249" y="122"/>
                      <a:pt x="59" y="3"/>
                    </a:cubicBezTo>
                    <a:cubicBezTo>
                      <a:pt x="54" y="2"/>
                      <a:pt x="49" y="1"/>
                      <a:pt x="4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3"/>
              <p:cNvSpPr/>
              <p:nvPr/>
            </p:nvSpPr>
            <p:spPr>
              <a:xfrm>
                <a:off x="3395950" y="3345175"/>
                <a:ext cx="25875" cy="25100"/>
              </a:xfrm>
              <a:custGeom>
                <a:avLst/>
                <a:gdLst/>
                <a:ahLst/>
                <a:cxnLst/>
                <a:rect l="l" t="t" r="r" b="b"/>
                <a:pathLst>
                  <a:path w="1035" h="1004" extrusionOk="0">
                    <a:moveTo>
                      <a:pt x="36" y="1"/>
                    </a:moveTo>
                    <a:cubicBezTo>
                      <a:pt x="24" y="1"/>
                      <a:pt x="0" y="25"/>
                      <a:pt x="12" y="48"/>
                    </a:cubicBezTo>
                    <a:cubicBezTo>
                      <a:pt x="119" y="239"/>
                      <a:pt x="310" y="406"/>
                      <a:pt x="477" y="549"/>
                    </a:cubicBezTo>
                    <a:cubicBezTo>
                      <a:pt x="643" y="703"/>
                      <a:pt x="798" y="858"/>
                      <a:pt x="977" y="1001"/>
                    </a:cubicBezTo>
                    <a:cubicBezTo>
                      <a:pt x="982" y="1003"/>
                      <a:pt x="986" y="1003"/>
                      <a:pt x="991" y="1003"/>
                    </a:cubicBezTo>
                    <a:cubicBezTo>
                      <a:pt x="1018" y="1003"/>
                      <a:pt x="1035" y="974"/>
                      <a:pt x="1024" y="953"/>
                    </a:cubicBezTo>
                    <a:cubicBezTo>
                      <a:pt x="893" y="775"/>
                      <a:pt x="727" y="608"/>
                      <a:pt x="560" y="441"/>
                    </a:cubicBezTo>
                    <a:cubicBezTo>
                      <a:pt x="417" y="299"/>
                      <a:pt x="250" y="108"/>
                      <a:pt x="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3"/>
              <p:cNvSpPr/>
              <p:nvPr/>
            </p:nvSpPr>
            <p:spPr>
              <a:xfrm>
                <a:off x="3379875" y="3359775"/>
                <a:ext cx="26350" cy="25475"/>
              </a:xfrm>
              <a:custGeom>
                <a:avLst/>
                <a:gdLst/>
                <a:ahLst/>
                <a:cxnLst/>
                <a:rect l="l" t="t" r="r" b="b"/>
                <a:pathLst>
                  <a:path w="1054" h="1019" extrusionOk="0">
                    <a:moveTo>
                      <a:pt x="84" y="0"/>
                    </a:moveTo>
                    <a:cubicBezTo>
                      <a:pt x="48" y="0"/>
                      <a:pt x="0" y="36"/>
                      <a:pt x="12" y="72"/>
                    </a:cubicBezTo>
                    <a:cubicBezTo>
                      <a:pt x="120" y="262"/>
                      <a:pt x="298" y="417"/>
                      <a:pt x="453" y="548"/>
                    </a:cubicBezTo>
                    <a:cubicBezTo>
                      <a:pt x="608" y="715"/>
                      <a:pt x="786" y="869"/>
                      <a:pt x="989" y="1012"/>
                    </a:cubicBezTo>
                    <a:cubicBezTo>
                      <a:pt x="993" y="1017"/>
                      <a:pt x="999" y="1019"/>
                      <a:pt x="1004" y="1019"/>
                    </a:cubicBezTo>
                    <a:cubicBezTo>
                      <a:pt x="1028" y="1019"/>
                      <a:pt x="1053" y="984"/>
                      <a:pt x="1024" y="965"/>
                    </a:cubicBezTo>
                    <a:cubicBezTo>
                      <a:pt x="882" y="774"/>
                      <a:pt x="727" y="607"/>
                      <a:pt x="572" y="429"/>
                    </a:cubicBezTo>
                    <a:cubicBezTo>
                      <a:pt x="417" y="274"/>
                      <a:pt x="274" y="96"/>
                      <a:pt x="8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3"/>
              <p:cNvSpPr/>
              <p:nvPr/>
            </p:nvSpPr>
            <p:spPr>
              <a:xfrm>
                <a:off x="3361750" y="3372225"/>
                <a:ext cx="25550" cy="25150"/>
              </a:xfrm>
              <a:custGeom>
                <a:avLst/>
                <a:gdLst/>
                <a:ahLst/>
                <a:cxnLst/>
                <a:rect l="l" t="t" r="r" b="b"/>
                <a:pathLst>
                  <a:path w="1022" h="1006" extrusionOk="0">
                    <a:moveTo>
                      <a:pt x="56" y="0"/>
                    </a:moveTo>
                    <a:cubicBezTo>
                      <a:pt x="18" y="0"/>
                      <a:pt x="1" y="39"/>
                      <a:pt x="11" y="50"/>
                    </a:cubicBezTo>
                    <a:cubicBezTo>
                      <a:pt x="118" y="229"/>
                      <a:pt x="297" y="395"/>
                      <a:pt x="440" y="538"/>
                    </a:cubicBezTo>
                    <a:cubicBezTo>
                      <a:pt x="606" y="705"/>
                      <a:pt x="785" y="871"/>
                      <a:pt x="964" y="1002"/>
                    </a:cubicBezTo>
                    <a:cubicBezTo>
                      <a:pt x="970" y="1005"/>
                      <a:pt x="976" y="1006"/>
                      <a:pt x="981" y="1006"/>
                    </a:cubicBezTo>
                    <a:cubicBezTo>
                      <a:pt x="1007" y="1006"/>
                      <a:pt x="1021" y="984"/>
                      <a:pt x="1011" y="955"/>
                    </a:cubicBezTo>
                    <a:cubicBezTo>
                      <a:pt x="856" y="776"/>
                      <a:pt x="714" y="598"/>
                      <a:pt x="547" y="431"/>
                    </a:cubicBezTo>
                    <a:cubicBezTo>
                      <a:pt x="404" y="288"/>
                      <a:pt x="249" y="109"/>
                      <a:pt x="71" y="2"/>
                    </a:cubicBezTo>
                    <a:cubicBezTo>
                      <a:pt x="65" y="1"/>
                      <a:pt x="60" y="0"/>
                      <a:pt x="5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3"/>
              <p:cNvSpPr/>
              <p:nvPr/>
            </p:nvSpPr>
            <p:spPr>
              <a:xfrm>
                <a:off x="3348925" y="3390125"/>
                <a:ext cx="20800" cy="20325"/>
              </a:xfrm>
              <a:custGeom>
                <a:avLst/>
                <a:gdLst/>
                <a:ahLst/>
                <a:cxnLst/>
                <a:rect l="l" t="t" r="r" b="b"/>
                <a:pathLst>
                  <a:path w="832" h="813" extrusionOk="0">
                    <a:moveTo>
                      <a:pt x="48" y="1"/>
                    </a:moveTo>
                    <a:cubicBezTo>
                      <a:pt x="36" y="1"/>
                      <a:pt x="0" y="36"/>
                      <a:pt x="24" y="60"/>
                    </a:cubicBezTo>
                    <a:cubicBezTo>
                      <a:pt x="107" y="227"/>
                      <a:pt x="262" y="346"/>
                      <a:pt x="381" y="465"/>
                    </a:cubicBezTo>
                    <a:cubicBezTo>
                      <a:pt x="512" y="596"/>
                      <a:pt x="643" y="703"/>
                      <a:pt x="798" y="810"/>
                    </a:cubicBezTo>
                    <a:cubicBezTo>
                      <a:pt x="800" y="812"/>
                      <a:pt x="802" y="813"/>
                      <a:pt x="803" y="813"/>
                    </a:cubicBezTo>
                    <a:cubicBezTo>
                      <a:pt x="816" y="813"/>
                      <a:pt x="832" y="785"/>
                      <a:pt x="822" y="775"/>
                    </a:cubicBezTo>
                    <a:cubicBezTo>
                      <a:pt x="715" y="632"/>
                      <a:pt x="596" y="489"/>
                      <a:pt x="465" y="358"/>
                    </a:cubicBezTo>
                    <a:cubicBezTo>
                      <a:pt x="334" y="239"/>
                      <a:pt x="215" y="96"/>
                      <a:pt x="4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3"/>
              <p:cNvSpPr/>
              <p:nvPr/>
            </p:nvSpPr>
            <p:spPr>
              <a:xfrm>
                <a:off x="3336925" y="3409275"/>
                <a:ext cx="16075" cy="14900"/>
              </a:xfrm>
              <a:custGeom>
                <a:avLst/>
                <a:gdLst/>
                <a:ahLst/>
                <a:cxnLst/>
                <a:rect l="l" t="t" r="r" b="b"/>
                <a:pathLst>
                  <a:path w="643" h="596" extrusionOk="0">
                    <a:moveTo>
                      <a:pt x="61" y="1"/>
                    </a:moveTo>
                    <a:cubicBezTo>
                      <a:pt x="30" y="1"/>
                      <a:pt x="0" y="29"/>
                      <a:pt x="28" y="56"/>
                    </a:cubicBezTo>
                    <a:cubicBezTo>
                      <a:pt x="171" y="259"/>
                      <a:pt x="385" y="425"/>
                      <a:pt x="587" y="592"/>
                    </a:cubicBezTo>
                    <a:cubicBezTo>
                      <a:pt x="594" y="594"/>
                      <a:pt x="600" y="595"/>
                      <a:pt x="606" y="595"/>
                    </a:cubicBezTo>
                    <a:cubicBezTo>
                      <a:pt x="630" y="595"/>
                      <a:pt x="643" y="576"/>
                      <a:pt x="623" y="556"/>
                    </a:cubicBezTo>
                    <a:cubicBezTo>
                      <a:pt x="468" y="366"/>
                      <a:pt x="290" y="140"/>
                      <a:pt x="87" y="9"/>
                    </a:cubicBezTo>
                    <a:cubicBezTo>
                      <a:pt x="79" y="3"/>
                      <a:pt x="70" y="1"/>
                      <a:pt x="6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3"/>
              <p:cNvSpPr/>
              <p:nvPr/>
            </p:nvSpPr>
            <p:spPr>
              <a:xfrm>
                <a:off x="3323050" y="3425800"/>
                <a:ext cx="13325" cy="12475"/>
              </a:xfrm>
              <a:custGeom>
                <a:avLst/>
                <a:gdLst/>
                <a:ahLst/>
                <a:cxnLst/>
                <a:rect l="l" t="t" r="r" b="b"/>
                <a:pathLst>
                  <a:path w="533" h="499" extrusionOk="0">
                    <a:moveTo>
                      <a:pt x="62" y="1"/>
                    </a:moveTo>
                    <a:cubicBezTo>
                      <a:pt x="37" y="1"/>
                      <a:pt x="1" y="41"/>
                      <a:pt x="11" y="62"/>
                    </a:cubicBezTo>
                    <a:cubicBezTo>
                      <a:pt x="130" y="241"/>
                      <a:pt x="297" y="395"/>
                      <a:pt x="476" y="491"/>
                    </a:cubicBezTo>
                    <a:cubicBezTo>
                      <a:pt x="481" y="496"/>
                      <a:pt x="487" y="498"/>
                      <a:pt x="493" y="498"/>
                    </a:cubicBezTo>
                    <a:cubicBezTo>
                      <a:pt x="513" y="498"/>
                      <a:pt x="532" y="473"/>
                      <a:pt x="523" y="455"/>
                    </a:cubicBezTo>
                    <a:cubicBezTo>
                      <a:pt x="416" y="276"/>
                      <a:pt x="249" y="110"/>
                      <a:pt x="71" y="2"/>
                    </a:cubicBezTo>
                    <a:cubicBezTo>
                      <a:pt x="68" y="1"/>
                      <a:pt x="65" y="1"/>
                      <a:pt x="6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3"/>
              <p:cNvSpPr/>
              <p:nvPr/>
            </p:nvSpPr>
            <p:spPr>
              <a:xfrm>
                <a:off x="3305175" y="3438650"/>
                <a:ext cx="13350" cy="12600"/>
              </a:xfrm>
              <a:custGeom>
                <a:avLst/>
                <a:gdLst/>
                <a:ahLst/>
                <a:cxnLst/>
                <a:rect l="l" t="t" r="r" b="b"/>
                <a:pathLst>
                  <a:path w="534" h="504" extrusionOk="0">
                    <a:moveTo>
                      <a:pt x="60" y="0"/>
                    </a:moveTo>
                    <a:cubicBezTo>
                      <a:pt x="24" y="0"/>
                      <a:pt x="0" y="24"/>
                      <a:pt x="12" y="60"/>
                    </a:cubicBezTo>
                    <a:cubicBezTo>
                      <a:pt x="48" y="155"/>
                      <a:pt x="131" y="239"/>
                      <a:pt x="226" y="310"/>
                    </a:cubicBezTo>
                    <a:cubicBezTo>
                      <a:pt x="310" y="381"/>
                      <a:pt x="381" y="441"/>
                      <a:pt x="476" y="500"/>
                    </a:cubicBezTo>
                    <a:cubicBezTo>
                      <a:pt x="480" y="503"/>
                      <a:pt x="485" y="504"/>
                      <a:pt x="490" y="504"/>
                    </a:cubicBezTo>
                    <a:cubicBezTo>
                      <a:pt x="511" y="504"/>
                      <a:pt x="534" y="482"/>
                      <a:pt x="524" y="453"/>
                    </a:cubicBezTo>
                    <a:cubicBezTo>
                      <a:pt x="464" y="370"/>
                      <a:pt x="381" y="274"/>
                      <a:pt x="310" y="203"/>
                    </a:cubicBezTo>
                    <a:cubicBezTo>
                      <a:pt x="238" y="131"/>
                      <a:pt x="167" y="36"/>
                      <a:pt x="6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3"/>
              <p:cNvSpPr/>
              <p:nvPr/>
            </p:nvSpPr>
            <p:spPr>
              <a:xfrm>
                <a:off x="3290150" y="3454275"/>
                <a:ext cx="12300" cy="11550"/>
              </a:xfrm>
              <a:custGeom>
                <a:avLst/>
                <a:gdLst/>
                <a:ahLst/>
                <a:cxnLst/>
                <a:rect l="l" t="t" r="r" b="b"/>
                <a:pathLst>
                  <a:path w="492" h="462" extrusionOk="0">
                    <a:moveTo>
                      <a:pt x="67" y="0"/>
                    </a:moveTo>
                    <a:cubicBezTo>
                      <a:pt x="34" y="0"/>
                      <a:pt x="0" y="37"/>
                      <a:pt x="30" y="66"/>
                    </a:cubicBezTo>
                    <a:cubicBezTo>
                      <a:pt x="149" y="221"/>
                      <a:pt x="268" y="340"/>
                      <a:pt x="434" y="459"/>
                    </a:cubicBezTo>
                    <a:cubicBezTo>
                      <a:pt x="441" y="461"/>
                      <a:pt x="447" y="462"/>
                      <a:pt x="452" y="462"/>
                    </a:cubicBezTo>
                    <a:cubicBezTo>
                      <a:pt x="477" y="462"/>
                      <a:pt x="492" y="441"/>
                      <a:pt x="482" y="411"/>
                    </a:cubicBezTo>
                    <a:cubicBezTo>
                      <a:pt x="363" y="268"/>
                      <a:pt x="244" y="126"/>
                      <a:pt x="89" y="6"/>
                    </a:cubicBezTo>
                    <a:cubicBezTo>
                      <a:pt x="82" y="2"/>
                      <a:pt x="75" y="0"/>
                      <a:pt x="6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3"/>
              <p:cNvSpPr/>
              <p:nvPr/>
            </p:nvSpPr>
            <p:spPr>
              <a:xfrm>
                <a:off x="3599550" y="2109025"/>
                <a:ext cx="232200" cy="919175"/>
              </a:xfrm>
              <a:custGeom>
                <a:avLst/>
                <a:gdLst/>
                <a:ahLst/>
                <a:cxnLst/>
                <a:rect l="l" t="t" r="r" b="b"/>
                <a:pathLst>
                  <a:path w="9288" h="36767" extrusionOk="0">
                    <a:moveTo>
                      <a:pt x="4441" y="0"/>
                    </a:moveTo>
                    <a:lnTo>
                      <a:pt x="0" y="32409"/>
                    </a:lnTo>
                    <a:lnTo>
                      <a:pt x="4644" y="36767"/>
                    </a:lnTo>
                    <a:lnTo>
                      <a:pt x="9287" y="31921"/>
                    </a:lnTo>
                    <a:lnTo>
                      <a:pt x="4441"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3"/>
              <p:cNvSpPr/>
              <p:nvPr/>
            </p:nvSpPr>
            <p:spPr>
              <a:xfrm>
                <a:off x="3592100" y="2108125"/>
                <a:ext cx="247075" cy="930200"/>
              </a:xfrm>
              <a:custGeom>
                <a:avLst/>
                <a:gdLst/>
                <a:ahLst/>
                <a:cxnLst/>
                <a:rect l="l" t="t" r="r" b="b"/>
                <a:pathLst>
                  <a:path w="9883" h="37208" extrusionOk="0">
                    <a:moveTo>
                      <a:pt x="4763" y="2037"/>
                    </a:moveTo>
                    <a:lnTo>
                      <a:pt x="9264" y="31874"/>
                    </a:lnTo>
                    <a:lnTo>
                      <a:pt x="4918" y="36398"/>
                    </a:lnTo>
                    <a:lnTo>
                      <a:pt x="596" y="32338"/>
                    </a:lnTo>
                    <a:lnTo>
                      <a:pt x="4763" y="2037"/>
                    </a:lnTo>
                    <a:close/>
                    <a:moveTo>
                      <a:pt x="4465" y="1"/>
                    </a:moveTo>
                    <a:lnTo>
                      <a:pt x="13" y="32397"/>
                    </a:lnTo>
                    <a:lnTo>
                      <a:pt x="1" y="32540"/>
                    </a:lnTo>
                    <a:lnTo>
                      <a:pt x="4954" y="37208"/>
                    </a:lnTo>
                    <a:lnTo>
                      <a:pt x="9883" y="32064"/>
                    </a:lnTo>
                    <a:lnTo>
                      <a:pt x="5025"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3"/>
              <p:cNvSpPr/>
              <p:nvPr/>
            </p:nvSpPr>
            <p:spPr>
              <a:xfrm>
                <a:off x="3635850" y="2978875"/>
                <a:ext cx="99450" cy="8325"/>
              </a:xfrm>
              <a:custGeom>
                <a:avLst/>
                <a:gdLst/>
                <a:ahLst/>
                <a:cxnLst/>
                <a:rect l="l" t="t" r="r" b="b"/>
                <a:pathLst>
                  <a:path w="3978" h="333" extrusionOk="0">
                    <a:moveTo>
                      <a:pt x="2318" y="0"/>
                    </a:moveTo>
                    <a:cubicBezTo>
                      <a:pt x="1560" y="0"/>
                      <a:pt x="798" y="58"/>
                      <a:pt x="60" y="127"/>
                    </a:cubicBezTo>
                    <a:cubicBezTo>
                      <a:pt x="1" y="127"/>
                      <a:pt x="1" y="211"/>
                      <a:pt x="60" y="211"/>
                    </a:cubicBezTo>
                    <a:cubicBezTo>
                      <a:pt x="791" y="280"/>
                      <a:pt x="1546" y="333"/>
                      <a:pt x="2297" y="333"/>
                    </a:cubicBezTo>
                    <a:cubicBezTo>
                      <a:pt x="2843" y="333"/>
                      <a:pt x="3387" y="305"/>
                      <a:pt x="3918" y="234"/>
                    </a:cubicBezTo>
                    <a:cubicBezTo>
                      <a:pt x="3978" y="234"/>
                      <a:pt x="3978" y="103"/>
                      <a:pt x="3918" y="103"/>
                    </a:cubicBezTo>
                    <a:cubicBezTo>
                      <a:pt x="3394" y="29"/>
                      <a:pt x="2857" y="0"/>
                      <a:pt x="231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3"/>
              <p:cNvSpPr/>
              <p:nvPr/>
            </p:nvSpPr>
            <p:spPr>
              <a:xfrm>
                <a:off x="3636150" y="2950575"/>
                <a:ext cx="105700" cy="8325"/>
              </a:xfrm>
              <a:custGeom>
                <a:avLst/>
                <a:gdLst/>
                <a:ahLst/>
                <a:cxnLst/>
                <a:rect l="l" t="t" r="r" b="b"/>
                <a:pathLst>
                  <a:path w="4228" h="333" extrusionOk="0">
                    <a:moveTo>
                      <a:pt x="2411" y="1"/>
                    </a:moveTo>
                    <a:cubicBezTo>
                      <a:pt x="1610" y="1"/>
                      <a:pt x="798" y="61"/>
                      <a:pt x="48" y="128"/>
                    </a:cubicBezTo>
                    <a:cubicBezTo>
                      <a:pt x="1" y="128"/>
                      <a:pt x="1" y="200"/>
                      <a:pt x="48" y="200"/>
                    </a:cubicBezTo>
                    <a:cubicBezTo>
                      <a:pt x="805" y="268"/>
                      <a:pt x="1617" y="332"/>
                      <a:pt x="2423" y="332"/>
                    </a:cubicBezTo>
                    <a:cubicBezTo>
                      <a:pt x="3024" y="332"/>
                      <a:pt x="3622" y="296"/>
                      <a:pt x="4192" y="200"/>
                    </a:cubicBezTo>
                    <a:cubicBezTo>
                      <a:pt x="4227" y="200"/>
                      <a:pt x="4227" y="140"/>
                      <a:pt x="4192" y="128"/>
                    </a:cubicBezTo>
                    <a:cubicBezTo>
                      <a:pt x="3625" y="35"/>
                      <a:pt x="3021" y="1"/>
                      <a:pt x="241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3"/>
              <p:cNvSpPr/>
              <p:nvPr/>
            </p:nvSpPr>
            <p:spPr>
              <a:xfrm>
                <a:off x="3621875" y="2922875"/>
                <a:ext cx="104200" cy="6925"/>
              </a:xfrm>
              <a:custGeom>
                <a:avLst/>
                <a:gdLst/>
                <a:ahLst/>
                <a:cxnLst/>
                <a:rect l="l" t="t" r="r" b="b"/>
                <a:pathLst>
                  <a:path w="4168" h="277" extrusionOk="0">
                    <a:moveTo>
                      <a:pt x="2067" y="1"/>
                    </a:moveTo>
                    <a:cubicBezTo>
                      <a:pt x="1399" y="1"/>
                      <a:pt x="732" y="28"/>
                      <a:pt x="72" y="93"/>
                    </a:cubicBezTo>
                    <a:cubicBezTo>
                      <a:pt x="0" y="93"/>
                      <a:pt x="0" y="188"/>
                      <a:pt x="72" y="188"/>
                    </a:cubicBezTo>
                    <a:cubicBezTo>
                      <a:pt x="752" y="250"/>
                      <a:pt x="1439" y="276"/>
                      <a:pt x="2127" y="276"/>
                    </a:cubicBezTo>
                    <a:cubicBezTo>
                      <a:pt x="2775" y="276"/>
                      <a:pt x="3425" y="253"/>
                      <a:pt x="4072" y="212"/>
                    </a:cubicBezTo>
                    <a:cubicBezTo>
                      <a:pt x="4167" y="212"/>
                      <a:pt x="4167" y="93"/>
                      <a:pt x="4072" y="69"/>
                    </a:cubicBezTo>
                    <a:cubicBezTo>
                      <a:pt x="3405" y="28"/>
                      <a:pt x="2736" y="1"/>
                      <a:pt x="206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3"/>
              <p:cNvSpPr/>
              <p:nvPr/>
            </p:nvSpPr>
            <p:spPr>
              <a:xfrm>
                <a:off x="3608475" y="2893625"/>
                <a:ext cx="119075" cy="8500"/>
              </a:xfrm>
              <a:custGeom>
                <a:avLst/>
                <a:gdLst/>
                <a:ahLst/>
                <a:cxnLst/>
                <a:rect l="l" t="t" r="r" b="b"/>
                <a:pathLst>
                  <a:path w="4763" h="340" extrusionOk="0">
                    <a:moveTo>
                      <a:pt x="1785" y="1"/>
                    </a:moveTo>
                    <a:cubicBezTo>
                      <a:pt x="1203" y="1"/>
                      <a:pt x="625" y="28"/>
                      <a:pt x="60" y="108"/>
                    </a:cubicBezTo>
                    <a:cubicBezTo>
                      <a:pt x="0" y="132"/>
                      <a:pt x="0" y="227"/>
                      <a:pt x="60" y="227"/>
                    </a:cubicBezTo>
                    <a:cubicBezTo>
                      <a:pt x="621" y="312"/>
                      <a:pt x="1196" y="340"/>
                      <a:pt x="1774" y="340"/>
                    </a:cubicBezTo>
                    <a:cubicBezTo>
                      <a:pt x="2742" y="340"/>
                      <a:pt x="3721" y="262"/>
                      <a:pt x="4668" y="239"/>
                    </a:cubicBezTo>
                    <a:cubicBezTo>
                      <a:pt x="4763" y="239"/>
                      <a:pt x="4763" y="108"/>
                      <a:pt x="4668" y="96"/>
                    </a:cubicBezTo>
                    <a:cubicBezTo>
                      <a:pt x="3725" y="74"/>
                      <a:pt x="2750" y="1"/>
                      <a:pt x="178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3"/>
              <p:cNvSpPr/>
              <p:nvPr/>
            </p:nvSpPr>
            <p:spPr>
              <a:xfrm>
                <a:off x="3618900" y="2866450"/>
                <a:ext cx="99125" cy="6450"/>
              </a:xfrm>
              <a:custGeom>
                <a:avLst/>
                <a:gdLst/>
                <a:ahLst/>
                <a:cxnLst/>
                <a:rect l="l" t="t" r="r" b="b"/>
                <a:pathLst>
                  <a:path w="3965" h="258" extrusionOk="0">
                    <a:moveTo>
                      <a:pt x="1577" y="1"/>
                    </a:moveTo>
                    <a:cubicBezTo>
                      <a:pt x="1068" y="1"/>
                      <a:pt x="560" y="22"/>
                      <a:pt x="60" y="88"/>
                    </a:cubicBezTo>
                    <a:cubicBezTo>
                      <a:pt x="0" y="88"/>
                      <a:pt x="0" y="159"/>
                      <a:pt x="60" y="171"/>
                    </a:cubicBezTo>
                    <a:cubicBezTo>
                      <a:pt x="552" y="236"/>
                      <a:pt x="1049" y="258"/>
                      <a:pt x="1548" y="258"/>
                    </a:cubicBezTo>
                    <a:cubicBezTo>
                      <a:pt x="2330" y="258"/>
                      <a:pt x="3116" y="205"/>
                      <a:pt x="3894" y="183"/>
                    </a:cubicBezTo>
                    <a:cubicBezTo>
                      <a:pt x="3899" y="185"/>
                      <a:pt x="3904" y="186"/>
                      <a:pt x="3909" y="186"/>
                    </a:cubicBezTo>
                    <a:cubicBezTo>
                      <a:pt x="3965" y="186"/>
                      <a:pt x="3959" y="64"/>
                      <a:pt x="3894" y="64"/>
                    </a:cubicBezTo>
                    <a:cubicBezTo>
                      <a:pt x="3132" y="50"/>
                      <a:pt x="2353" y="1"/>
                      <a:pt x="157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3"/>
              <p:cNvSpPr/>
              <p:nvPr/>
            </p:nvSpPr>
            <p:spPr>
              <a:xfrm>
                <a:off x="3623350" y="2836300"/>
                <a:ext cx="95875" cy="9800"/>
              </a:xfrm>
              <a:custGeom>
                <a:avLst/>
                <a:gdLst/>
                <a:ahLst/>
                <a:cxnLst/>
                <a:rect l="l" t="t" r="r" b="b"/>
                <a:pathLst>
                  <a:path w="3835" h="392" extrusionOk="0">
                    <a:moveTo>
                      <a:pt x="1902" y="1"/>
                    </a:moveTo>
                    <a:cubicBezTo>
                      <a:pt x="1259" y="1"/>
                      <a:pt x="617" y="51"/>
                      <a:pt x="37" y="139"/>
                    </a:cubicBezTo>
                    <a:cubicBezTo>
                      <a:pt x="1" y="139"/>
                      <a:pt x="1" y="211"/>
                      <a:pt x="37" y="234"/>
                    </a:cubicBezTo>
                    <a:cubicBezTo>
                      <a:pt x="667" y="330"/>
                      <a:pt x="1370" y="391"/>
                      <a:pt x="2067" y="391"/>
                    </a:cubicBezTo>
                    <a:cubicBezTo>
                      <a:pt x="2673" y="391"/>
                      <a:pt x="3275" y="345"/>
                      <a:pt x="3823" y="234"/>
                    </a:cubicBezTo>
                    <a:cubicBezTo>
                      <a:pt x="3835" y="234"/>
                      <a:pt x="3835" y="187"/>
                      <a:pt x="3823" y="175"/>
                    </a:cubicBezTo>
                    <a:cubicBezTo>
                      <a:pt x="3225" y="54"/>
                      <a:pt x="2563" y="1"/>
                      <a:pt x="190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3"/>
              <p:cNvSpPr/>
              <p:nvPr/>
            </p:nvSpPr>
            <p:spPr>
              <a:xfrm>
                <a:off x="3624250" y="2809400"/>
                <a:ext cx="92000" cy="7700"/>
              </a:xfrm>
              <a:custGeom>
                <a:avLst/>
                <a:gdLst/>
                <a:ahLst/>
                <a:cxnLst/>
                <a:rect l="l" t="t" r="r" b="b"/>
                <a:pathLst>
                  <a:path w="3680" h="308" extrusionOk="0">
                    <a:moveTo>
                      <a:pt x="2584" y="0"/>
                    </a:moveTo>
                    <a:cubicBezTo>
                      <a:pt x="2447" y="0"/>
                      <a:pt x="2311" y="2"/>
                      <a:pt x="2178" y="2"/>
                    </a:cubicBezTo>
                    <a:cubicBezTo>
                      <a:pt x="2118" y="2"/>
                      <a:pt x="2059" y="2"/>
                      <a:pt x="2001" y="1"/>
                    </a:cubicBezTo>
                    <a:cubicBezTo>
                      <a:pt x="1358" y="1"/>
                      <a:pt x="715" y="13"/>
                      <a:pt x="84" y="84"/>
                    </a:cubicBezTo>
                    <a:cubicBezTo>
                      <a:pt x="1" y="108"/>
                      <a:pt x="1" y="203"/>
                      <a:pt x="84" y="203"/>
                    </a:cubicBezTo>
                    <a:cubicBezTo>
                      <a:pt x="715" y="286"/>
                      <a:pt x="1358" y="298"/>
                      <a:pt x="2001" y="298"/>
                    </a:cubicBezTo>
                    <a:cubicBezTo>
                      <a:pt x="2211" y="298"/>
                      <a:pt x="2427" y="307"/>
                      <a:pt x="2643" y="307"/>
                    </a:cubicBezTo>
                    <a:cubicBezTo>
                      <a:pt x="2988" y="307"/>
                      <a:pt x="3333" y="285"/>
                      <a:pt x="3656" y="167"/>
                    </a:cubicBezTo>
                    <a:cubicBezTo>
                      <a:pt x="3680" y="167"/>
                      <a:pt x="3680" y="132"/>
                      <a:pt x="3656" y="132"/>
                    </a:cubicBezTo>
                    <a:cubicBezTo>
                      <a:pt x="3316" y="16"/>
                      <a:pt x="2947" y="0"/>
                      <a:pt x="258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3"/>
              <p:cNvSpPr/>
              <p:nvPr/>
            </p:nvSpPr>
            <p:spPr>
              <a:xfrm>
                <a:off x="3629600" y="2779200"/>
                <a:ext cx="86350" cy="10350"/>
              </a:xfrm>
              <a:custGeom>
                <a:avLst/>
                <a:gdLst/>
                <a:ahLst/>
                <a:cxnLst/>
                <a:rect l="l" t="t" r="r" b="b"/>
                <a:pathLst>
                  <a:path w="3454" h="414" extrusionOk="0">
                    <a:moveTo>
                      <a:pt x="2084" y="1"/>
                    </a:moveTo>
                    <a:cubicBezTo>
                      <a:pt x="1388" y="1"/>
                      <a:pt x="667" y="92"/>
                      <a:pt x="60" y="149"/>
                    </a:cubicBezTo>
                    <a:cubicBezTo>
                      <a:pt x="1" y="149"/>
                      <a:pt x="1" y="244"/>
                      <a:pt x="60" y="244"/>
                    </a:cubicBezTo>
                    <a:cubicBezTo>
                      <a:pt x="713" y="297"/>
                      <a:pt x="1487" y="413"/>
                      <a:pt x="2221" y="413"/>
                    </a:cubicBezTo>
                    <a:cubicBezTo>
                      <a:pt x="2639" y="413"/>
                      <a:pt x="3044" y="376"/>
                      <a:pt x="3406" y="268"/>
                    </a:cubicBezTo>
                    <a:cubicBezTo>
                      <a:pt x="3454" y="256"/>
                      <a:pt x="3454" y="185"/>
                      <a:pt x="3406" y="161"/>
                    </a:cubicBezTo>
                    <a:cubicBezTo>
                      <a:pt x="3005" y="42"/>
                      <a:pt x="2550" y="1"/>
                      <a:pt x="208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3"/>
              <p:cNvSpPr/>
              <p:nvPr/>
            </p:nvSpPr>
            <p:spPr>
              <a:xfrm>
                <a:off x="3632875" y="2752700"/>
                <a:ext cx="86350" cy="7900"/>
              </a:xfrm>
              <a:custGeom>
                <a:avLst/>
                <a:gdLst/>
                <a:ahLst/>
                <a:cxnLst/>
                <a:rect l="l" t="t" r="r" b="b"/>
                <a:pathLst>
                  <a:path w="3454" h="316" extrusionOk="0">
                    <a:moveTo>
                      <a:pt x="2559" y="0"/>
                    </a:moveTo>
                    <a:cubicBezTo>
                      <a:pt x="2320" y="0"/>
                      <a:pt x="2079" y="13"/>
                      <a:pt x="1846" y="18"/>
                    </a:cubicBezTo>
                    <a:cubicBezTo>
                      <a:pt x="1251" y="18"/>
                      <a:pt x="668" y="30"/>
                      <a:pt x="96" y="90"/>
                    </a:cubicBezTo>
                    <a:cubicBezTo>
                      <a:pt x="13" y="114"/>
                      <a:pt x="1" y="209"/>
                      <a:pt x="96" y="221"/>
                    </a:cubicBezTo>
                    <a:cubicBezTo>
                      <a:pt x="668" y="280"/>
                      <a:pt x="1251" y="304"/>
                      <a:pt x="1846" y="304"/>
                    </a:cubicBezTo>
                    <a:cubicBezTo>
                      <a:pt x="2069" y="304"/>
                      <a:pt x="2298" y="315"/>
                      <a:pt x="2526" y="315"/>
                    </a:cubicBezTo>
                    <a:cubicBezTo>
                      <a:pt x="2823" y="315"/>
                      <a:pt x="3118" y="296"/>
                      <a:pt x="3394" y="209"/>
                    </a:cubicBezTo>
                    <a:cubicBezTo>
                      <a:pt x="3454" y="185"/>
                      <a:pt x="3454" y="114"/>
                      <a:pt x="3394" y="90"/>
                    </a:cubicBezTo>
                    <a:cubicBezTo>
                      <a:pt x="3128" y="18"/>
                      <a:pt x="2845" y="0"/>
                      <a:pt x="255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3"/>
              <p:cNvSpPr/>
              <p:nvPr/>
            </p:nvSpPr>
            <p:spPr>
              <a:xfrm>
                <a:off x="3637050" y="2724650"/>
                <a:ext cx="83675" cy="7675"/>
              </a:xfrm>
              <a:custGeom>
                <a:avLst/>
                <a:gdLst/>
                <a:ahLst/>
                <a:cxnLst/>
                <a:rect l="l" t="t" r="r" b="b"/>
                <a:pathLst>
                  <a:path w="3347" h="307" extrusionOk="0">
                    <a:moveTo>
                      <a:pt x="1644" y="0"/>
                    </a:moveTo>
                    <a:cubicBezTo>
                      <a:pt x="1117" y="0"/>
                      <a:pt x="590" y="27"/>
                      <a:pt x="60" y="105"/>
                    </a:cubicBezTo>
                    <a:cubicBezTo>
                      <a:pt x="0" y="116"/>
                      <a:pt x="0" y="200"/>
                      <a:pt x="60" y="224"/>
                    </a:cubicBezTo>
                    <a:cubicBezTo>
                      <a:pt x="508" y="284"/>
                      <a:pt x="954" y="306"/>
                      <a:pt x="1399" y="306"/>
                    </a:cubicBezTo>
                    <a:cubicBezTo>
                      <a:pt x="2007" y="306"/>
                      <a:pt x="2615" y="265"/>
                      <a:pt x="3227" y="224"/>
                    </a:cubicBezTo>
                    <a:cubicBezTo>
                      <a:pt x="3346" y="200"/>
                      <a:pt x="3346" y="57"/>
                      <a:pt x="3227" y="57"/>
                    </a:cubicBezTo>
                    <a:cubicBezTo>
                      <a:pt x="2697" y="27"/>
                      <a:pt x="2170" y="0"/>
                      <a:pt x="164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3"/>
              <p:cNvSpPr/>
              <p:nvPr/>
            </p:nvSpPr>
            <p:spPr>
              <a:xfrm>
                <a:off x="3638825" y="2694500"/>
                <a:ext cx="84575" cy="8250"/>
              </a:xfrm>
              <a:custGeom>
                <a:avLst/>
                <a:gdLst/>
                <a:ahLst/>
                <a:cxnLst/>
                <a:rect l="l" t="t" r="r" b="b"/>
                <a:pathLst>
                  <a:path w="3383" h="330" extrusionOk="0">
                    <a:moveTo>
                      <a:pt x="828" y="1"/>
                    </a:moveTo>
                    <a:cubicBezTo>
                      <a:pt x="575" y="1"/>
                      <a:pt x="322" y="19"/>
                      <a:pt x="72" y="84"/>
                    </a:cubicBezTo>
                    <a:cubicBezTo>
                      <a:pt x="1" y="96"/>
                      <a:pt x="1" y="203"/>
                      <a:pt x="72" y="215"/>
                    </a:cubicBezTo>
                    <a:cubicBezTo>
                      <a:pt x="367" y="311"/>
                      <a:pt x="680" y="329"/>
                      <a:pt x="997" y="329"/>
                    </a:cubicBezTo>
                    <a:cubicBezTo>
                      <a:pt x="1193" y="329"/>
                      <a:pt x="1389" y="322"/>
                      <a:pt x="1584" y="322"/>
                    </a:cubicBezTo>
                    <a:cubicBezTo>
                      <a:pt x="1744" y="322"/>
                      <a:pt x="1905" y="323"/>
                      <a:pt x="2066" y="323"/>
                    </a:cubicBezTo>
                    <a:cubicBezTo>
                      <a:pt x="2470" y="323"/>
                      <a:pt x="2875" y="317"/>
                      <a:pt x="3275" y="275"/>
                    </a:cubicBezTo>
                    <a:cubicBezTo>
                      <a:pt x="3382" y="263"/>
                      <a:pt x="3382" y="144"/>
                      <a:pt x="3275" y="132"/>
                    </a:cubicBezTo>
                    <a:cubicBezTo>
                      <a:pt x="2716" y="72"/>
                      <a:pt x="2144" y="37"/>
                      <a:pt x="1584" y="25"/>
                    </a:cubicBezTo>
                    <a:cubicBezTo>
                      <a:pt x="1334" y="19"/>
                      <a:pt x="1081" y="1"/>
                      <a:pt x="82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3"/>
              <p:cNvSpPr/>
              <p:nvPr/>
            </p:nvSpPr>
            <p:spPr>
              <a:xfrm>
                <a:off x="3645075" y="2666750"/>
                <a:ext cx="73550" cy="7800"/>
              </a:xfrm>
              <a:custGeom>
                <a:avLst/>
                <a:gdLst/>
                <a:ahLst/>
                <a:cxnLst/>
                <a:rect l="l" t="t" r="r" b="b"/>
                <a:pathLst>
                  <a:path w="2942" h="312" extrusionOk="0">
                    <a:moveTo>
                      <a:pt x="1618" y="1"/>
                    </a:moveTo>
                    <a:cubicBezTo>
                      <a:pt x="1101" y="1"/>
                      <a:pt x="585" y="38"/>
                      <a:pt x="60" y="99"/>
                    </a:cubicBezTo>
                    <a:cubicBezTo>
                      <a:pt x="1" y="99"/>
                      <a:pt x="1" y="182"/>
                      <a:pt x="60" y="182"/>
                    </a:cubicBezTo>
                    <a:cubicBezTo>
                      <a:pt x="659" y="252"/>
                      <a:pt x="1257" y="312"/>
                      <a:pt x="1859" y="312"/>
                    </a:cubicBezTo>
                    <a:cubicBezTo>
                      <a:pt x="2179" y="312"/>
                      <a:pt x="2500" y="295"/>
                      <a:pt x="2823" y="254"/>
                    </a:cubicBezTo>
                    <a:cubicBezTo>
                      <a:pt x="2942" y="254"/>
                      <a:pt x="2942" y="99"/>
                      <a:pt x="2823" y="75"/>
                    </a:cubicBezTo>
                    <a:cubicBezTo>
                      <a:pt x="2418" y="23"/>
                      <a:pt x="2018" y="1"/>
                      <a:pt x="161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3"/>
              <p:cNvSpPr/>
              <p:nvPr/>
            </p:nvSpPr>
            <p:spPr>
              <a:xfrm>
                <a:off x="3649550" y="2637825"/>
                <a:ext cx="86950" cy="9900"/>
              </a:xfrm>
              <a:custGeom>
                <a:avLst/>
                <a:gdLst/>
                <a:ahLst/>
                <a:cxnLst/>
                <a:rect l="l" t="t" r="r" b="b"/>
                <a:pathLst>
                  <a:path w="3478" h="396" extrusionOk="0">
                    <a:moveTo>
                      <a:pt x="1820" y="1"/>
                    </a:moveTo>
                    <a:cubicBezTo>
                      <a:pt x="1215" y="1"/>
                      <a:pt x="605" y="49"/>
                      <a:pt x="60" y="137"/>
                    </a:cubicBezTo>
                    <a:cubicBezTo>
                      <a:pt x="1" y="149"/>
                      <a:pt x="1" y="244"/>
                      <a:pt x="60" y="256"/>
                    </a:cubicBezTo>
                    <a:cubicBezTo>
                      <a:pt x="595" y="348"/>
                      <a:pt x="1194" y="396"/>
                      <a:pt x="1789" y="396"/>
                    </a:cubicBezTo>
                    <a:cubicBezTo>
                      <a:pt x="2346" y="396"/>
                      <a:pt x="2899" y="354"/>
                      <a:pt x="3394" y="268"/>
                    </a:cubicBezTo>
                    <a:cubicBezTo>
                      <a:pt x="3477" y="256"/>
                      <a:pt x="3477" y="137"/>
                      <a:pt x="3394" y="125"/>
                    </a:cubicBezTo>
                    <a:cubicBezTo>
                      <a:pt x="2908" y="40"/>
                      <a:pt x="2366" y="1"/>
                      <a:pt x="182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3"/>
              <p:cNvSpPr/>
              <p:nvPr/>
            </p:nvSpPr>
            <p:spPr>
              <a:xfrm>
                <a:off x="3653125" y="2610325"/>
                <a:ext cx="69975" cy="8350"/>
              </a:xfrm>
              <a:custGeom>
                <a:avLst/>
                <a:gdLst/>
                <a:ahLst/>
                <a:cxnLst/>
                <a:rect l="l" t="t" r="r" b="b"/>
                <a:pathLst>
                  <a:path w="2799" h="334" extrusionOk="0">
                    <a:moveTo>
                      <a:pt x="1249" y="1"/>
                    </a:moveTo>
                    <a:cubicBezTo>
                      <a:pt x="838" y="1"/>
                      <a:pt x="427" y="30"/>
                      <a:pt x="36" y="106"/>
                    </a:cubicBezTo>
                    <a:cubicBezTo>
                      <a:pt x="0" y="117"/>
                      <a:pt x="0" y="189"/>
                      <a:pt x="36" y="213"/>
                    </a:cubicBezTo>
                    <a:cubicBezTo>
                      <a:pt x="456" y="300"/>
                      <a:pt x="892" y="333"/>
                      <a:pt x="1330" y="333"/>
                    </a:cubicBezTo>
                    <a:cubicBezTo>
                      <a:pt x="1788" y="333"/>
                      <a:pt x="2247" y="297"/>
                      <a:pt x="2691" y="248"/>
                    </a:cubicBezTo>
                    <a:cubicBezTo>
                      <a:pt x="2798" y="237"/>
                      <a:pt x="2798" y="106"/>
                      <a:pt x="2691" y="94"/>
                    </a:cubicBezTo>
                    <a:cubicBezTo>
                      <a:pt x="2231" y="42"/>
                      <a:pt x="1740" y="1"/>
                      <a:pt x="124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33"/>
              <p:cNvSpPr/>
              <p:nvPr/>
            </p:nvSpPr>
            <p:spPr>
              <a:xfrm>
                <a:off x="3660575" y="2553800"/>
                <a:ext cx="58650" cy="8950"/>
              </a:xfrm>
              <a:custGeom>
                <a:avLst/>
                <a:gdLst/>
                <a:ahLst/>
                <a:cxnLst/>
                <a:rect l="l" t="t" r="r" b="b"/>
                <a:pathLst>
                  <a:path w="2346" h="358" extrusionOk="0">
                    <a:moveTo>
                      <a:pt x="1345" y="0"/>
                    </a:moveTo>
                    <a:cubicBezTo>
                      <a:pt x="905" y="0"/>
                      <a:pt x="460" y="52"/>
                      <a:pt x="60" y="128"/>
                    </a:cubicBezTo>
                    <a:cubicBezTo>
                      <a:pt x="0" y="152"/>
                      <a:pt x="0" y="235"/>
                      <a:pt x="60" y="247"/>
                    </a:cubicBezTo>
                    <a:cubicBezTo>
                      <a:pt x="405" y="319"/>
                      <a:pt x="783" y="357"/>
                      <a:pt x="1162" y="357"/>
                    </a:cubicBezTo>
                    <a:cubicBezTo>
                      <a:pt x="1542" y="357"/>
                      <a:pt x="1923" y="319"/>
                      <a:pt x="2274" y="235"/>
                    </a:cubicBezTo>
                    <a:cubicBezTo>
                      <a:pt x="2346" y="223"/>
                      <a:pt x="2346" y="104"/>
                      <a:pt x="2274" y="92"/>
                    </a:cubicBezTo>
                    <a:cubicBezTo>
                      <a:pt x="1979" y="27"/>
                      <a:pt x="1663" y="0"/>
                      <a:pt x="134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3"/>
              <p:cNvSpPr/>
              <p:nvPr/>
            </p:nvSpPr>
            <p:spPr>
              <a:xfrm>
                <a:off x="3656700" y="2582000"/>
                <a:ext cx="61925" cy="8375"/>
              </a:xfrm>
              <a:custGeom>
                <a:avLst/>
                <a:gdLst/>
                <a:ahLst/>
                <a:cxnLst/>
                <a:rect l="l" t="t" r="r" b="b"/>
                <a:pathLst>
                  <a:path w="2477" h="335" extrusionOk="0">
                    <a:moveTo>
                      <a:pt x="1480" y="0"/>
                    </a:moveTo>
                    <a:cubicBezTo>
                      <a:pt x="1009" y="0"/>
                      <a:pt x="536" y="49"/>
                      <a:pt x="72" y="107"/>
                    </a:cubicBezTo>
                    <a:cubicBezTo>
                      <a:pt x="0" y="119"/>
                      <a:pt x="0" y="203"/>
                      <a:pt x="72" y="227"/>
                    </a:cubicBezTo>
                    <a:cubicBezTo>
                      <a:pt x="513" y="289"/>
                      <a:pt x="963" y="335"/>
                      <a:pt x="1411" y="335"/>
                    </a:cubicBezTo>
                    <a:cubicBezTo>
                      <a:pt x="1736" y="335"/>
                      <a:pt x="2061" y="310"/>
                      <a:pt x="2382" y="250"/>
                    </a:cubicBezTo>
                    <a:cubicBezTo>
                      <a:pt x="2477" y="238"/>
                      <a:pt x="2477" y="96"/>
                      <a:pt x="2382" y="72"/>
                    </a:cubicBezTo>
                    <a:cubicBezTo>
                      <a:pt x="2084" y="21"/>
                      <a:pt x="1782" y="0"/>
                      <a:pt x="148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3"/>
              <p:cNvSpPr/>
              <p:nvPr/>
            </p:nvSpPr>
            <p:spPr>
              <a:xfrm>
                <a:off x="3663850" y="2525100"/>
                <a:ext cx="53600" cy="8800"/>
              </a:xfrm>
              <a:custGeom>
                <a:avLst/>
                <a:gdLst/>
                <a:ahLst/>
                <a:cxnLst/>
                <a:rect l="l" t="t" r="r" b="b"/>
                <a:pathLst>
                  <a:path w="2144" h="352" extrusionOk="0">
                    <a:moveTo>
                      <a:pt x="1286" y="0"/>
                    </a:moveTo>
                    <a:cubicBezTo>
                      <a:pt x="872" y="0"/>
                      <a:pt x="448" y="56"/>
                      <a:pt x="60" y="121"/>
                    </a:cubicBezTo>
                    <a:cubicBezTo>
                      <a:pt x="0" y="133"/>
                      <a:pt x="0" y="228"/>
                      <a:pt x="60" y="240"/>
                    </a:cubicBezTo>
                    <a:cubicBezTo>
                      <a:pt x="414" y="302"/>
                      <a:pt x="815" y="351"/>
                      <a:pt x="1211" y="351"/>
                    </a:cubicBezTo>
                    <a:cubicBezTo>
                      <a:pt x="1508" y="351"/>
                      <a:pt x="1802" y="324"/>
                      <a:pt x="2072" y="252"/>
                    </a:cubicBezTo>
                    <a:cubicBezTo>
                      <a:pt x="2143" y="240"/>
                      <a:pt x="2143" y="121"/>
                      <a:pt x="2072" y="86"/>
                    </a:cubicBezTo>
                    <a:cubicBezTo>
                      <a:pt x="1822" y="24"/>
                      <a:pt x="1556" y="0"/>
                      <a:pt x="128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3"/>
              <p:cNvSpPr/>
              <p:nvPr/>
            </p:nvSpPr>
            <p:spPr>
              <a:xfrm>
                <a:off x="3668600" y="2497050"/>
                <a:ext cx="48550" cy="9375"/>
              </a:xfrm>
              <a:custGeom>
                <a:avLst/>
                <a:gdLst/>
                <a:ahLst/>
                <a:cxnLst/>
                <a:rect l="l" t="t" r="r" b="b"/>
                <a:pathLst>
                  <a:path w="1942" h="375" extrusionOk="0">
                    <a:moveTo>
                      <a:pt x="1087" y="0"/>
                    </a:moveTo>
                    <a:cubicBezTo>
                      <a:pt x="742" y="0"/>
                      <a:pt x="390" y="43"/>
                      <a:pt x="72" y="124"/>
                    </a:cubicBezTo>
                    <a:cubicBezTo>
                      <a:pt x="1" y="136"/>
                      <a:pt x="1" y="243"/>
                      <a:pt x="72" y="279"/>
                    </a:cubicBezTo>
                    <a:cubicBezTo>
                      <a:pt x="329" y="344"/>
                      <a:pt x="608" y="375"/>
                      <a:pt x="888" y="375"/>
                    </a:cubicBezTo>
                    <a:cubicBezTo>
                      <a:pt x="1218" y="375"/>
                      <a:pt x="1550" y="332"/>
                      <a:pt x="1846" y="255"/>
                    </a:cubicBezTo>
                    <a:cubicBezTo>
                      <a:pt x="1941" y="231"/>
                      <a:pt x="1941" y="100"/>
                      <a:pt x="1846" y="76"/>
                    </a:cubicBezTo>
                    <a:cubicBezTo>
                      <a:pt x="1609" y="25"/>
                      <a:pt x="1350" y="0"/>
                      <a:pt x="108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3"/>
              <p:cNvSpPr/>
              <p:nvPr/>
            </p:nvSpPr>
            <p:spPr>
              <a:xfrm>
                <a:off x="3671875" y="2469075"/>
                <a:ext cx="50625" cy="7800"/>
              </a:xfrm>
              <a:custGeom>
                <a:avLst/>
                <a:gdLst/>
                <a:ahLst/>
                <a:cxnLst/>
                <a:rect l="l" t="t" r="r" b="b"/>
                <a:pathLst>
                  <a:path w="2025" h="312" extrusionOk="0">
                    <a:moveTo>
                      <a:pt x="1394" y="0"/>
                    </a:moveTo>
                    <a:cubicBezTo>
                      <a:pt x="1282" y="0"/>
                      <a:pt x="1169" y="5"/>
                      <a:pt x="1060" y="5"/>
                    </a:cubicBezTo>
                    <a:cubicBezTo>
                      <a:pt x="715" y="5"/>
                      <a:pt x="393" y="41"/>
                      <a:pt x="60" y="112"/>
                    </a:cubicBezTo>
                    <a:cubicBezTo>
                      <a:pt x="1" y="124"/>
                      <a:pt x="1" y="219"/>
                      <a:pt x="60" y="231"/>
                    </a:cubicBezTo>
                    <a:cubicBezTo>
                      <a:pt x="310" y="285"/>
                      <a:pt x="553" y="311"/>
                      <a:pt x="805" y="311"/>
                    </a:cubicBezTo>
                    <a:cubicBezTo>
                      <a:pt x="889" y="311"/>
                      <a:pt x="974" y="308"/>
                      <a:pt x="1060" y="302"/>
                    </a:cubicBezTo>
                    <a:cubicBezTo>
                      <a:pt x="1169" y="302"/>
                      <a:pt x="1282" y="307"/>
                      <a:pt x="1394" y="307"/>
                    </a:cubicBezTo>
                    <a:cubicBezTo>
                      <a:pt x="1599" y="307"/>
                      <a:pt x="1804" y="292"/>
                      <a:pt x="1989" y="207"/>
                    </a:cubicBezTo>
                    <a:cubicBezTo>
                      <a:pt x="2025" y="183"/>
                      <a:pt x="2025" y="112"/>
                      <a:pt x="1989" y="100"/>
                    </a:cubicBezTo>
                    <a:cubicBezTo>
                      <a:pt x="1804" y="15"/>
                      <a:pt x="1599" y="0"/>
                      <a:pt x="139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3"/>
              <p:cNvSpPr/>
              <p:nvPr/>
            </p:nvSpPr>
            <p:spPr>
              <a:xfrm>
                <a:off x="3676350" y="2440725"/>
                <a:ext cx="48225" cy="7700"/>
              </a:xfrm>
              <a:custGeom>
                <a:avLst/>
                <a:gdLst/>
                <a:ahLst/>
                <a:cxnLst/>
                <a:rect l="l" t="t" r="r" b="b"/>
                <a:pathLst>
                  <a:path w="1929" h="308" extrusionOk="0">
                    <a:moveTo>
                      <a:pt x="1280" y="1"/>
                    </a:moveTo>
                    <a:cubicBezTo>
                      <a:pt x="1189" y="1"/>
                      <a:pt x="1098" y="4"/>
                      <a:pt x="1012" y="8"/>
                    </a:cubicBezTo>
                    <a:cubicBezTo>
                      <a:pt x="703" y="32"/>
                      <a:pt x="381" y="32"/>
                      <a:pt x="83" y="103"/>
                    </a:cubicBezTo>
                    <a:cubicBezTo>
                      <a:pt x="0" y="115"/>
                      <a:pt x="0" y="222"/>
                      <a:pt x="83" y="234"/>
                    </a:cubicBezTo>
                    <a:cubicBezTo>
                      <a:pt x="393" y="305"/>
                      <a:pt x="703" y="305"/>
                      <a:pt x="1012" y="305"/>
                    </a:cubicBezTo>
                    <a:cubicBezTo>
                      <a:pt x="1094" y="305"/>
                      <a:pt x="1177" y="307"/>
                      <a:pt x="1262" y="307"/>
                    </a:cubicBezTo>
                    <a:cubicBezTo>
                      <a:pt x="1472" y="307"/>
                      <a:pt x="1686" y="295"/>
                      <a:pt x="1881" y="210"/>
                    </a:cubicBezTo>
                    <a:cubicBezTo>
                      <a:pt x="1929" y="174"/>
                      <a:pt x="1929" y="115"/>
                      <a:pt x="1881" y="103"/>
                    </a:cubicBezTo>
                    <a:cubicBezTo>
                      <a:pt x="1707" y="20"/>
                      <a:pt x="1491" y="1"/>
                      <a:pt x="128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3"/>
              <p:cNvSpPr/>
              <p:nvPr/>
            </p:nvSpPr>
            <p:spPr>
              <a:xfrm>
                <a:off x="3677525" y="2410850"/>
                <a:ext cx="47950" cy="10125"/>
              </a:xfrm>
              <a:custGeom>
                <a:avLst/>
                <a:gdLst/>
                <a:ahLst/>
                <a:cxnLst/>
                <a:rect l="l" t="t" r="r" b="b"/>
                <a:pathLst>
                  <a:path w="1918" h="405" extrusionOk="0">
                    <a:moveTo>
                      <a:pt x="1163" y="1"/>
                    </a:moveTo>
                    <a:cubicBezTo>
                      <a:pt x="784" y="1"/>
                      <a:pt x="386" y="74"/>
                      <a:pt x="60" y="131"/>
                    </a:cubicBezTo>
                    <a:cubicBezTo>
                      <a:pt x="1" y="155"/>
                      <a:pt x="1" y="250"/>
                      <a:pt x="60" y="274"/>
                    </a:cubicBezTo>
                    <a:cubicBezTo>
                      <a:pt x="379" y="331"/>
                      <a:pt x="779" y="404"/>
                      <a:pt x="1160" y="404"/>
                    </a:cubicBezTo>
                    <a:cubicBezTo>
                      <a:pt x="1419" y="404"/>
                      <a:pt x="1670" y="370"/>
                      <a:pt x="1882" y="274"/>
                    </a:cubicBezTo>
                    <a:cubicBezTo>
                      <a:pt x="1918" y="250"/>
                      <a:pt x="1918" y="167"/>
                      <a:pt x="1882" y="131"/>
                    </a:cubicBezTo>
                    <a:cubicBezTo>
                      <a:pt x="1670" y="35"/>
                      <a:pt x="1421" y="1"/>
                      <a:pt x="116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3"/>
              <p:cNvSpPr/>
              <p:nvPr/>
            </p:nvSpPr>
            <p:spPr>
              <a:xfrm>
                <a:off x="3683475" y="2382975"/>
                <a:ext cx="47650" cy="9200"/>
              </a:xfrm>
              <a:custGeom>
                <a:avLst/>
                <a:gdLst/>
                <a:ahLst/>
                <a:cxnLst/>
                <a:rect l="l" t="t" r="r" b="b"/>
                <a:pathLst>
                  <a:path w="1906" h="368" extrusionOk="0">
                    <a:moveTo>
                      <a:pt x="1113" y="0"/>
                    </a:moveTo>
                    <a:cubicBezTo>
                      <a:pt x="749" y="0"/>
                      <a:pt x="373" y="60"/>
                      <a:pt x="60" y="115"/>
                    </a:cubicBezTo>
                    <a:cubicBezTo>
                      <a:pt x="1" y="139"/>
                      <a:pt x="1" y="222"/>
                      <a:pt x="60" y="234"/>
                    </a:cubicBezTo>
                    <a:cubicBezTo>
                      <a:pt x="384" y="299"/>
                      <a:pt x="777" y="368"/>
                      <a:pt x="1153" y="368"/>
                    </a:cubicBezTo>
                    <a:cubicBezTo>
                      <a:pt x="1399" y="368"/>
                      <a:pt x="1639" y="338"/>
                      <a:pt x="1846" y="258"/>
                    </a:cubicBezTo>
                    <a:cubicBezTo>
                      <a:pt x="1906" y="234"/>
                      <a:pt x="1906" y="151"/>
                      <a:pt x="1846" y="115"/>
                    </a:cubicBezTo>
                    <a:cubicBezTo>
                      <a:pt x="1628" y="31"/>
                      <a:pt x="1374" y="0"/>
                      <a:pt x="111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3"/>
              <p:cNvSpPr/>
              <p:nvPr/>
            </p:nvSpPr>
            <p:spPr>
              <a:xfrm>
                <a:off x="3687350" y="2355575"/>
                <a:ext cx="38725" cy="7775"/>
              </a:xfrm>
              <a:custGeom>
                <a:avLst/>
                <a:gdLst/>
                <a:ahLst/>
                <a:cxnLst/>
                <a:rect l="l" t="t" r="r" b="b"/>
                <a:pathLst>
                  <a:path w="1549" h="311" extrusionOk="0">
                    <a:moveTo>
                      <a:pt x="1027" y="1"/>
                    </a:moveTo>
                    <a:cubicBezTo>
                      <a:pt x="947" y="1"/>
                      <a:pt x="866" y="5"/>
                      <a:pt x="786" y="9"/>
                    </a:cubicBezTo>
                    <a:cubicBezTo>
                      <a:pt x="536" y="9"/>
                      <a:pt x="274" y="20"/>
                      <a:pt x="36" y="116"/>
                    </a:cubicBezTo>
                    <a:cubicBezTo>
                      <a:pt x="1" y="128"/>
                      <a:pt x="1" y="199"/>
                      <a:pt x="36" y="223"/>
                    </a:cubicBezTo>
                    <a:cubicBezTo>
                      <a:pt x="225" y="289"/>
                      <a:pt x="429" y="310"/>
                      <a:pt x="630" y="310"/>
                    </a:cubicBezTo>
                    <a:cubicBezTo>
                      <a:pt x="682" y="310"/>
                      <a:pt x="735" y="309"/>
                      <a:pt x="786" y="306"/>
                    </a:cubicBezTo>
                    <a:cubicBezTo>
                      <a:pt x="834" y="306"/>
                      <a:pt x="882" y="307"/>
                      <a:pt x="930" y="307"/>
                    </a:cubicBezTo>
                    <a:cubicBezTo>
                      <a:pt x="1124" y="307"/>
                      <a:pt x="1320" y="299"/>
                      <a:pt x="1501" y="223"/>
                    </a:cubicBezTo>
                    <a:cubicBezTo>
                      <a:pt x="1548" y="187"/>
                      <a:pt x="1548" y="116"/>
                      <a:pt x="1501" y="80"/>
                    </a:cubicBezTo>
                    <a:cubicBezTo>
                      <a:pt x="1350" y="16"/>
                      <a:pt x="1189" y="1"/>
                      <a:pt x="102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3"/>
              <p:cNvSpPr/>
              <p:nvPr/>
            </p:nvSpPr>
            <p:spPr>
              <a:xfrm>
                <a:off x="3690625" y="2327475"/>
                <a:ext cx="29800" cy="7125"/>
              </a:xfrm>
              <a:custGeom>
                <a:avLst/>
                <a:gdLst/>
                <a:ahLst/>
                <a:cxnLst/>
                <a:rect l="l" t="t" r="r" b="b"/>
                <a:pathLst>
                  <a:path w="1192" h="285" extrusionOk="0">
                    <a:moveTo>
                      <a:pt x="767" y="1"/>
                    </a:moveTo>
                    <a:cubicBezTo>
                      <a:pt x="530" y="1"/>
                      <a:pt x="276" y="57"/>
                      <a:pt x="60" y="97"/>
                    </a:cubicBezTo>
                    <a:cubicBezTo>
                      <a:pt x="1" y="109"/>
                      <a:pt x="1" y="192"/>
                      <a:pt x="60" y="192"/>
                    </a:cubicBezTo>
                    <a:cubicBezTo>
                      <a:pt x="270" y="231"/>
                      <a:pt x="509" y="285"/>
                      <a:pt x="740" y="285"/>
                    </a:cubicBezTo>
                    <a:cubicBezTo>
                      <a:pt x="863" y="285"/>
                      <a:pt x="984" y="269"/>
                      <a:pt x="1096" y="228"/>
                    </a:cubicBezTo>
                    <a:cubicBezTo>
                      <a:pt x="1191" y="216"/>
                      <a:pt x="1191" y="73"/>
                      <a:pt x="1096" y="49"/>
                    </a:cubicBezTo>
                    <a:cubicBezTo>
                      <a:pt x="994" y="14"/>
                      <a:pt x="883" y="1"/>
                      <a:pt x="76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3"/>
              <p:cNvSpPr/>
              <p:nvPr/>
            </p:nvSpPr>
            <p:spPr>
              <a:xfrm>
                <a:off x="3692700" y="2298575"/>
                <a:ext cx="25050" cy="8050"/>
              </a:xfrm>
              <a:custGeom>
                <a:avLst/>
                <a:gdLst/>
                <a:ahLst/>
                <a:cxnLst/>
                <a:rect l="l" t="t" r="r" b="b"/>
                <a:pathLst>
                  <a:path w="1002" h="322" extrusionOk="0">
                    <a:moveTo>
                      <a:pt x="518" y="1"/>
                    </a:moveTo>
                    <a:cubicBezTo>
                      <a:pt x="358" y="1"/>
                      <a:pt x="196" y="34"/>
                      <a:pt x="49" y="98"/>
                    </a:cubicBezTo>
                    <a:cubicBezTo>
                      <a:pt x="1" y="122"/>
                      <a:pt x="1" y="205"/>
                      <a:pt x="49" y="217"/>
                    </a:cubicBezTo>
                    <a:cubicBezTo>
                      <a:pt x="203" y="284"/>
                      <a:pt x="373" y="321"/>
                      <a:pt x="541" y="321"/>
                    </a:cubicBezTo>
                    <a:cubicBezTo>
                      <a:pt x="671" y="321"/>
                      <a:pt x="799" y="299"/>
                      <a:pt x="918" y="253"/>
                    </a:cubicBezTo>
                    <a:cubicBezTo>
                      <a:pt x="1001" y="217"/>
                      <a:pt x="1001" y="98"/>
                      <a:pt x="918" y="74"/>
                    </a:cubicBezTo>
                    <a:cubicBezTo>
                      <a:pt x="792" y="25"/>
                      <a:pt x="655" y="1"/>
                      <a:pt x="51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3"/>
              <p:cNvSpPr/>
              <p:nvPr/>
            </p:nvSpPr>
            <p:spPr>
              <a:xfrm>
                <a:off x="3697775" y="2269875"/>
                <a:ext cx="24425" cy="8650"/>
              </a:xfrm>
              <a:custGeom>
                <a:avLst/>
                <a:gdLst/>
                <a:ahLst/>
                <a:cxnLst/>
                <a:rect l="l" t="t" r="r" b="b"/>
                <a:pathLst>
                  <a:path w="977" h="346" extrusionOk="0">
                    <a:moveTo>
                      <a:pt x="620" y="1"/>
                    </a:moveTo>
                    <a:cubicBezTo>
                      <a:pt x="422" y="1"/>
                      <a:pt x="204" y="64"/>
                      <a:pt x="60" y="115"/>
                    </a:cubicBezTo>
                    <a:cubicBezTo>
                      <a:pt x="0" y="139"/>
                      <a:pt x="0" y="222"/>
                      <a:pt x="60" y="234"/>
                    </a:cubicBezTo>
                    <a:cubicBezTo>
                      <a:pt x="201" y="283"/>
                      <a:pt x="414" y="345"/>
                      <a:pt x="608" y="345"/>
                    </a:cubicBezTo>
                    <a:cubicBezTo>
                      <a:pt x="741" y="345"/>
                      <a:pt x="866" y="316"/>
                      <a:pt x="953" y="234"/>
                    </a:cubicBezTo>
                    <a:cubicBezTo>
                      <a:pt x="977" y="210"/>
                      <a:pt x="977" y="150"/>
                      <a:pt x="953" y="103"/>
                    </a:cubicBezTo>
                    <a:cubicBezTo>
                      <a:pt x="868" y="28"/>
                      <a:pt x="749" y="1"/>
                      <a:pt x="62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3"/>
              <p:cNvSpPr/>
              <p:nvPr/>
            </p:nvSpPr>
            <p:spPr>
              <a:xfrm>
                <a:off x="3699550" y="2242875"/>
                <a:ext cx="22050" cy="5550"/>
              </a:xfrm>
              <a:custGeom>
                <a:avLst/>
                <a:gdLst/>
                <a:ahLst/>
                <a:cxnLst/>
                <a:rect l="l" t="t" r="r" b="b"/>
                <a:pathLst>
                  <a:path w="882" h="222" extrusionOk="0">
                    <a:moveTo>
                      <a:pt x="461" y="1"/>
                    </a:moveTo>
                    <a:cubicBezTo>
                      <a:pt x="328" y="1"/>
                      <a:pt x="198" y="19"/>
                      <a:pt x="60" y="52"/>
                    </a:cubicBezTo>
                    <a:cubicBezTo>
                      <a:pt x="1" y="64"/>
                      <a:pt x="1" y="159"/>
                      <a:pt x="60" y="171"/>
                    </a:cubicBezTo>
                    <a:cubicBezTo>
                      <a:pt x="204" y="204"/>
                      <a:pt x="337" y="222"/>
                      <a:pt x="470" y="222"/>
                    </a:cubicBezTo>
                    <a:cubicBezTo>
                      <a:pt x="578" y="222"/>
                      <a:pt x="686" y="210"/>
                      <a:pt x="799" y="183"/>
                    </a:cubicBezTo>
                    <a:cubicBezTo>
                      <a:pt x="882" y="183"/>
                      <a:pt x="882" y="52"/>
                      <a:pt x="799" y="40"/>
                    </a:cubicBezTo>
                    <a:cubicBezTo>
                      <a:pt x="681" y="13"/>
                      <a:pt x="570" y="1"/>
                      <a:pt x="46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3"/>
              <p:cNvSpPr/>
              <p:nvPr/>
            </p:nvSpPr>
            <p:spPr>
              <a:xfrm>
                <a:off x="2796475" y="2912100"/>
                <a:ext cx="919175" cy="232200"/>
              </a:xfrm>
              <a:custGeom>
                <a:avLst/>
                <a:gdLst/>
                <a:ahLst/>
                <a:cxnLst/>
                <a:rect l="l" t="t" r="r" b="b"/>
                <a:pathLst>
                  <a:path w="36767" h="9288" extrusionOk="0">
                    <a:moveTo>
                      <a:pt x="31921" y="0"/>
                    </a:moveTo>
                    <a:lnTo>
                      <a:pt x="0" y="4834"/>
                    </a:lnTo>
                    <a:lnTo>
                      <a:pt x="32397" y="9287"/>
                    </a:lnTo>
                    <a:lnTo>
                      <a:pt x="36767" y="4644"/>
                    </a:lnTo>
                    <a:lnTo>
                      <a:pt x="31921"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3"/>
              <p:cNvSpPr/>
              <p:nvPr/>
            </p:nvSpPr>
            <p:spPr>
              <a:xfrm>
                <a:off x="2795275" y="2904650"/>
                <a:ext cx="930200" cy="247075"/>
              </a:xfrm>
              <a:custGeom>
                <a:avLst/>
                <a:gdLst/>
                <a:ahLst/>
                <a:cxnLst/>
                <a:rect l="l" t="t" r="r" b="b"/>
                <a:pathLst>
                  <a:path w="37208" h="9883" extrusionOk="0">
                    <a:moveTo>
                      <a:pt x="31886" y="608"/>
                    </a:moveTo>
                    <a:lnTo>
                      <a:pt x="36410" y="4954"/>
                    </a:lnTo>
                    <a:lnTo>
                      <a:pt x="32350" y="9287"/>
                    </a:lnTo>
                    <a:lnTo>
                      <a:pt x="2048" y="5120"/>
                    </a:lnTo>
                    <a:lnTo>
                      <a:pt x="31886" y="608"/>
                    </a:lnTo>
                    <a:close/>
                    <a:moveTo>
                      <a:pt x="32076" y="1"/>
                    </a:moveTo>
                    <a:lnTo>
                      <a:pt x="1" y="4846"/>
                    </a:lnTo>
                    <a:lnTo>
                      <a:pt x="1" y="5418"/>
                    </a:lnTo>
                    <a:lnTo>
                      <a:pt x="32409" y="9871"/>
                    </a:lnTo>
                    <a:lnTo>
                      <a:pt x="32552" y="9883"/>
                    </a:lnTo>
                    <a:lnTo>
                      <a:pt x="37208" y="4942"/>
                    </a:lnTo>
                    <a:lnTo>
                      <a:pt x="32076"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3"/>
              <p:cNvSpPr/>
              <p:nvPr/>
            </p:nvSpPr>
            <p:spPr>
              <a:xfrm>
                <a:off x="3664425" y="3008900"/>
                <a:ext cx="11950" cy="98400"/>
              </a:xfrm>
              <a:custGeom>
                <a:avLst/>
                <a:gdLst/>
                <a:ahLst/>
                <a:cxnLst/>
                <a:rect l="l" t="t" r="r" b="b"/>
                <a:pathLst>
                  <a:path w="478" h="3936" extrusionOk="0">
                    <a:moveTo>
                      <a:pt x="239" y="1"/>
                    </a:moveTo>
                    <a:cubicBezTo>
                      <a:pt x="209" y="1"/>
                      <a:pt x="179" y="16"/>
                      <a:pt x="179" y="45"/>
                    </a:cubicBezTo>
                    <a:cubicBezTo>
                      <a:pt x="1" y="1308"/>
                      <a:pt x="84" y="2629"/>
                      <a:pt x="203" y="3891"/>
                    </a:cubicBezTo>
                    <a:cubicBezTo>
                      <a:pt x="203" y="3921"/>
                      <a:pt x="224" y="3936"/>
                      <a:pt x="245" y="3936"/>
                    </a:cubicBezTo>
                    <a:cubicBezTo>
                      <a:pt x="266" y="3936"/>
                      <a:pt x="287" y="3921"/>
                      <a:pt x="287" y="3891"/>
                    </a:cubicBezTo>
                    <a:cubicBezTo>
                      <a:pt x="406" y="2629"/>
                      <a:pt x="477" y="1308"/>
                      <a:pt x="299" y="45"/>
                    </a:cubicBezTo>
                    <a:cubicBezTo>
                      <a:pt x="299" y="16"/>
                      <a:pt x="269" y="1"/>
                      <a:pt x="23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3"/>
              <p:cNvSpPr/>
              <p:nvPr/>
            </p:nvSpPr>
            <p:spPr>
              <a:xfrm>
                <a:off x="3635850" y="3002200"/>
                <a:ext cx="12825" cy="104875"/>
              </a:xfrm>
              <a:custGeom>
                <a:avLst/>
                <a:gdLst/>
                <a:ahLst/>
                <a:cxnLst/>
                <a:rect l="l" t="t" r="r" b="b"/>
                <a:pathLst>
                  <a:path w="513" h="4195" extrusionOk="0">
                    <a:moveTo>
                      <a:pt x="251" y="1"/>
                    </a:moveTo>
                    <a:cubicBezTo>
                      <a:pt x="233" y="1"/>
                      <a:pt x="215" y="10"/>
                      <a:pt x="215" y="28"/>
                    </a:cubicBezTo>
                    <a:cubicBezTo>
                      <a:pt x="1" y="1337"/>
                      <a:pt x="96" y="2838"/>
                      <a:pt x="215" y="4159"/>
                    </a:cubicBezTo>
                    <a:cubicBezTo>
                      <a:pt x="215" y="4183"/>
                      <a:pt x="233" y="4195"/>
                      <a:pt x="251" y="4195"/>
                    </a:cubicBezTo>
                    <a:cubicBezTo>
                      <a:pt x="269" y="4195"/>
                      <a:pt x="287" y="4183"/>
                      <a:pt x="287" y="4159"/>
                    </a:cubicBezTo>
                    <a:cubicBezTo>
                      <a:pt x="406" y="2838"/>
                      <a:pt x="513" y="1349"/>
                      <a:pt x="287" y="28"/>
                    </a:cubicBezTo>
                    <a:cubicBezTo>
                      <a:pt x="287" y="10"/>
                      <a:pt x="269" y="1"/>
                      <a:pt x="25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3"/>
              <p:cNvSpPr/>
              <p:nvPr/>
            </p:nvSpPr>
            <p:spPr>
              <a:xfrm>
                <a:off x="3609375" y="3018275"/>
                <a:ext cx="8650" cy="103250"/>
              </a:xfrm>
              <a:custGeom>
                <a:avLst/>
                <a:gdLst/>
                <a:ahLst/>
                <a:cxnLst/>
                <a:rect l="l" t="t" r="r" b="b"/>
                <a:pathLst>
                  <a:path w="346" h="4130" extrusionOk="0">
                    <a:moveTo>
                      <a:pt x="177" y="1"/>
                    </a:moveTo>
                    <a:cubicBezTo>
                      <a:pt x="146" y="1"/>
                      <a:pt x="113" y="22"/>
                      <a:pt x="107" y="63"/>
                    </a:cubicBezTo>
                    <a:cubicBezTo>
                      <a:pt x="24" y="1409"/>
                      <a:pt x="0" y="2742"/>
                      <a:pt x="119" y="4076"/>
                    </a:cubicBezTo>
                    <a:cubicBezTo>
                      <a:pt x="119" y="4111"/>
                      <a:pt x="146" y="4129"/>
                      <a:pt x="173" y="4129"/>
                    </a:cubicBezTo>
                    <a:cubicBezTo>
                      <a:pt x="200" y="4129"/>
                      <a:pt x="226" y="4111"/>
                      <a:pt x="226" y="4076"/>
                    </a:cubicBezTo>
                    <a:cubicBezTo>
                      <a:pt x="345" y="2742"/>
                      <a:pt x="334" y="1409"/>
                      <a:pt x="238" y="63"/>
                    </a:cubicBezTo>
                    <a:cubicBezTo>
                      <a:pt x="238" y="22"/>
                      <a:pt x="209" y="1"/>
                      <a:pt x="17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3"/>
              <p:cNvSpPr/>
              <p:nvPr/>
            </p:nvSpPr>
            <p:spPr>
              <a:xfrm>
                <a:off x="3578125" y="3016875"/>
                <a:ext cx="14300" cy="118400"/>
              </a:xfrm>
              <a:custGeom>
                <a:avLst/>
                <a:gdLst/>
                <a:ahLst/>
                <a:cxnLst/>
                <a:rect l="l" t="t" r="r" b="b"/>
                <a:pathLst>
                  <a:path w="572" h="4736" extrusionOk="0">
                    <a:moveTo>
                      <a:pt x="290" y="0"/>
                    </a:moveTo>
                    <a:cubicBezTo>
                      <a:pt x="256" y="0"/>
                      <a:pt x="220" y="24"/>
                      <a:pt x="214" y="72"/>
                    </a:cubicBezTo>
                    <a:cubicBezTo>
                      <a:pt x="179" y="1596"/>
                      <a:pt x="0" y="3191"/>
                      <a:pt x="226" y="4691"/>
                    </a:cubicBezTo>
                    <a:cubicBezTo>
                      <a:pt x="232" y="4721"/>
                      <a:pt x="262" y="4736"/>
                      <a:pt x="290" y="4736"/>
                    </a:cubicBezTo>
                    <a:cubicBezTo>
                      <a:pt x="319" y="4736"/>
                      <a:pt x="345" y="4721"/>
                      <a:pt x="345" y="4691"/>
                    </a:cubicBezTo>
                    <a:cubicBezTo>
                      <a:pt x="572" y="3191"/>
                      <a:pt x="393" y="1596"/>
                      <a:pt x="357" y="72"/>
                    </a:cubicBezTo>
                    <a:cubicBezTo>
                      <a:pt x="357" y="24"/>
                      <a:pt x="324" y="0"/>
                      <a:pt x="29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3"/>
              <p:cNvSpPr/>
              <p:nvPr/>
            </p:nvSpPr>
            <p:spPr>
              <a:xfrm>
                <a:off x="3551925" y="3026100"/>
                <a:ext cx="10425" cy="98775"/>
              </a:xfrm>
              <a:custGeom>
                <a:avLst/>
                <a:gdLst/>
                <a:ahLst/>
                <a:cxnLst/>
                <a:rect l="l" t="t" r="r" b="b"/>
                <a:pathLst>
                  <a:path w="417" h="3951" extrusionOk="0">
                    <a:moveTo>
                      <a:pt x="207" y="0"/>
                    </a:moveTo>
                    <a:cubicBezTo>
                      <a:pt x="176" y="0"/>
                      <a:pt x="143" y="24"/>
                      <a:pt x="143" y="72"/>
                    </a:cubicBezTo>
                    <a:cubicBezTo>
                      <a:pt x="119" y="1334"/>
                      <a:pt x="0" y="2644"/>
                      <a:pt x="155" y="3906"/>
                    </a:cubicBezTo>
                    <a:cubicBezTo>
                      <a:pt x="155" y="3935"/>
                      <a:pt x="176" y="3950"/>
                      <a:pt x="198" y="3950"/>
                    </a:cubicBezTo>
                    <a:cubicBezTo>
                      <a:pt x="221" y="3950"/>
                      <a:pt x="244" y="3935"/>
                      <a:pt x="250" y="3906"/>
                    </a:cubicBezTo>
                    <a:cubicBezTo>
                      <a:pt x="417" y="2644"/>
                      <a:pt x="298" y="1346"/>
                      <a:pt x="262" y="72"/>
                    </a:cubicBezTo>
                    <a:cubicBezTo>
                      <a:pt x="268" y="24"/>
                      <a:pt x="238" y="0"/>
                      <a:pt x="20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3"/>
              <p:cNvSpPr/>
              <p:nvPr/>
            </p:nvSpPr>
            <p:spPr>
              <a:xfrm>
                <a:off x="3522150" y="3024525"/>
                <a:ext cx="13425" cy="95950"/>
              </a:xfrm>
              <a:custGeom>
                <a:avLst/>
                <a:gdLst/>
                <a:ahLst/>
                <a:cxnLst/>
                <a:rect l="l" t="t" r="r" b="b"/>
                <a:pathLst>
                  <a:path w="537" h="3838" extrusionOk="0">
                    <a:moveTo>
                      <a:pt x="269" y="1"/>
                    </a:moveTo>
                    <a:cubicBezTo>
                      <a:pt x="254" y="1"/>
                      <a:pt x="239" y="10"/>
                      <a:pt x="239" y="28"/>
                    </a:cubicBezTo>
                    <a:cubicBezTo>
                      <a:pt x="1" y="1206"/>
                      <a:pt x="24" y="2635"/>
                      <a:pt x="203" y="3802"/>
                    </a:cubicBezTo>
                    <a:cubicBezTo>
                      <a:pt x="203" y="3826"/>
                      <a:pt x="221" y="3838"/>
                      <a:pt x="242" y="3838"/>
                    </a:cubicBezTo>
                    <a:cubicBezTo>
                      <a:pt x="263" y="3838"/>
                      <a:pt x="286" y="3826"/>
                      <a:pt x="298" y="3802"/>
                    </a:cubicBezTo>
                    <a:cubicBezTo>
                      <a:pt x="477" y="2635"/>
                      <a:pt x="536" y="1206"/>
                      <a:pt x="298" y="28"/>
                    </a:cubicBezTo>
                    <a:cubicBezTo>
                      <a:pt x="298" y="10"/>
                      <a:pt x="283" y="1"/>
                      <a:pt x="26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3"/>
              <p:cNvSpPr/>
              <p:nvPr/>
            </p:nvSpPr>
            <p:spPr>
              <a:xfrm>
                <a:off x="3495375" y="3027500"/>
                <a:ext cx="9825" cy="91350"/>
              </a:xfrm>
              <a:custGeom>
                <a:avLst/>
                <a:gdLst/>
                <a:ahLst/>
                <a:cxnLst/>
                <a:rect l="l" t="t" r="r" b="b"/>
                <a:pathLst>
                  <a:path w="393" h="3654" extrusionOk="0">
                    <a:moveTo>
                      <a:pt x="200" y="1"/>
                    </a:moveTo>
                    <a:cubicBezTo>
                      <a:pt x="194" y="1"/>
                      <a:pt x="185" y="10"/>
                      <a:pt x="179" y="28"/>
                    </a:cubicBezTo>
                    <a:cubicBezTo>
                      <a:pt x="0" y="540"/>
                      <a:pt x="60" y="1135"/>
                      <a:pt x="36" y="1683"/>
                    </a:cubicBezTo>
                    <a:cubicBezTo>
                      <a:pt x="36" y="2314"/>
                      <a:pt x="60" y="2957"/>
                      <a:pt x="131" y="3600"/>
                    </a:cubicBezTo>
                    <a:cubicBezTo>
                      <a:pt x="137" y="3635"/>
                      <a:pt x="167" y="3653"/>
                      <a:pt x="195" y="3653"/>
                    </a:cubicBezTo>
                    <a:cubicBezTo>
                      <a:pt x="223" y="3653"/>
                      <a:pt x="250" y="3635"/>
                      <a:pt x="250" y="3600"/>
                    </a:cubicBezTo>
                    <a:cubicBezTo>
                      <a:pt x="322" y="2957"/>
                      <a:pt x="333" y="2314"/>
                      <a:pt x="333" y="1683"/>
                    </a:cubicBezTo>
                    <a:cubicBezTo>
                      <a:pt x="333" y="1123"/>
                      <a:pt x="393" y="540"/>
                      <a:pt x="203" y="28"/>
                    </a:cubicBezTo>
                    <a:cubicBezTo>
                      <a:pt x="208" y="10"/>
                      <a:pt x="205" y="1"/>
                      <a:pt x="20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3"/>
              <p:cNvSpPr/>
              <p:nvPr/>
            </p:nvSpPr>
            <p:spPr>
              <a:xfrm>
                <a:off x="3463225" y="3028100"/>
                <a:ext cx="17575" cy="85750"/>
              </a:xfrm>
              <a:custGeom>
                <a:avLst/>
                <a:gdLst/>
                <a:ahLst/>
                <a:cxnLst/>
                <a:rect l="l" t="t" r="r" b="b"/>
                <a:pathLst>
                  <a:path w="703" h="3430" extrusionOk="0">
                    <a:moveTo>
                      <a:pt x="351" y="1"/>
                    </a:moveTo>
                    <a:cubicBezTo>
                      <a:pt x="328" y="1"/>
                      <a:pt x="304" y="10"/>
                      <a:pt x="298" y="28"/>
                    </a:cubicBezTo>
                    <a:cubicBezTo>
                      <a:pt x="0" y="1028"/>
                      <a:pt x="191" y="2373"/>
                      <a:pt x="286" y="3385"/>
                    </a:cubicBezTo>
                    <a:cubicBezTo>
                      <a:pt x="286" y="3415"/>
                      <a:pt x="307" y="3430"/>
                      <a:pt x="328" y="3430"/>
                    </a:cubicBezTo>
                    <a:cubicBezTo>
                      <a:pt x="348" y="3430"/>
                      <a:pt x="369" y="3415"/>
                      <a:pt x="369" y="3385"/>
                    </a:cubicBezTo>
                    <a:cubicBezTo>
                      <a:pt x="465" y="2349"/>
                      <a:pt x="703" y="1028"/>
                      <a:pt x="405" y="28"/>
                    </a:cubicBezTo>
                    <a:cubicBezTo>
                      <a:pt x="399" y="10"/>
                      <a:pt x="375" y="1"/>
                      <a:pt x="35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3"/>
              <p:cNvSpPr/>
              <p:nvPr/>
            </p:nvSpPr>
            <p:spPr>
              <a:xfrm>
                <a:off x="3439100" y="3025125"/>
                <a:ext cx="10150" cy="84900"/>
              </a:xfrm>
              <a:custGeom>
                <a:avLst/>
                <a:gdLst/>
                <a:ahLst/>
                <a:cxnLst/>
                <a:rect l="l" t="t" r="r" b="b"/>
                <a:pathLst>
                  <a:path w="406" h="3396" extrusionOk="0">
                    <a:moveTo>
                      <a:pt x="187" y="1"/>
                    </a:moveTo>
                    <a:cubicBezTo>
                      <a:pt x="162" y="1"/>
                      <a:pt x="138" y="10"/>
                      <a:pt x="132" y="27"/>
                    </a:cubicBezTo>
                    <a:cubicBezTo>
                      <a:pt x="1" y="528"/>
                      <a:pt x="48" y="1075"/>
                      <a:pt x="60" y="1575"/>
                    </a:cubicBezTo>
                    <a:cubicBezTo>
                      <a:pt x="60" y="2171"/>
                      <a:pt x="72" y="2754"/>
                      <a:pt x="132" y="3337"/>
                    </a:cubicBezTo>
                    <a:cubicBezTo>
                      <a:pt x="138" y="3374"/>
                      <a:pt x="170" y="3396"/>
                      <a:pt x="201" y="3396"/>
                    </a:cubicBezTo>
                    <a:cubicBezTo>
                      <a:pt x="229" y="3396"/>
                      <a:pt x="257" y="3377"/>
                      <a:pt x="263" y="3337"/>
                    </a:cubicBezTo>
                    <a:cubicBezTo>
                      <a:pt x="322" y="2754"/>
                      <a:pt x="346" y="2171"/>
                      <a:pt x="346" y="1575"/>
                    </a:cubicBezTo>
                    <a:cubicBezTo>
                      <a:pt x="346" y="1075"/>
                      <a:pt x="406" y="528"/>
                      <a:pt x="251" y="27"/>
                    </a:cubicBezTo>
                    <a:cubicBezTo>
                      <a:pt x="239" y="10"/>
                      <a:pt x="212" y="1"/>
                      <a:pt x="18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3"/>
              <p:cNvSpPr/>
              <p:nvPr/>
            </p:nvSpPr>
            <p:spPr>
              <a:xfrm>
                <a:off x="3410825" y="3023575"/>
                <a:ext cx="10450" cy="82850"/>
              </a:xfrm>
              <a:custGeom>
                <a:avLst/>
                <a:gdLst/>
                <a:ahLst/>
                <a:cxnLst/>
                <a:rect l="l" t="t" r="r" b="b"/>
                <a:pathLst>
                  <a:path w="418" h="3314" extrusionOk="0">
                    <a:moveTo>
                      <a:pt x="181" y="0"/>
                    </a:moveTo>
                    <a:cubicBezTo>
                      <a:pt x="144" y="0"/>
                      <a:pt x="108" y="30"/>
                      <a:pt x="108" y="89"/>
                    </a:cubicBezTo>
                    <a:cubicBezTo>
                      <a:pt x="48" y="1149"/>
                      <a:pt x="1" y="2209"/>
                      <a:pt x="144" y="3268"/>
                    </a:cubicBezTo>
                    <a:cubicBezTo>
                      <a:pt x="156" y="3298"/>
                      <a:pt x="182" y="3313"/>
                      <a:pt x="208" y="3313"/>
                    </a:cubicBezTo>
                    <a:cubicBezTo>
                      <a:pt x="233" y="3313"/>
                      <a:pt x="257" y="3298"/>
                      <a:pt x="263" y="3268"/>
                    </a:cubicBezTo>
                    <a:cubicBezTo>
                      <a:pt x="417" y="2209"/>
                      <a:pt x="334" y="1149"/>
                      <a:pt x="263" y="89"/>
                    </a:cubicBezTo>
                    <a:cubicBezTo>
                      <a:pt x="257" y="30"/>
                      <a:pt x="218" y="0"/>
                      <a:pt x="18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3"/>
              <p:cNvSpPr/>
              <p:nvPr/>
            </p:nvSpPr>
            <p:spPr>
              <a:xfrm>
                <a:off x="3380475" y="3021025"/>
                <a:ext cx="10425" cy="83225"/>
              </a:xfrm>
              <a:custGeom>
                <a:avLst/>
                <a:gdLst/>
                <a:ahLst/>
                <a:cxnLst/>
                <a:rect l="l" t="t" r="r" b="b"/>
                <a:pathLst>
                  <a:path w="417" h="3329" extrusionOk="0">
                    <a:moveTo>
                      <a:pt x="262" y="1"/>
                    </a:moveTo>
                    <a:cubicBezTo>
                      <a:pt x="229" y="1"/>
                      <a:pt x="197" y="25"/>
                      <a:pt x="191" y="72"/>
                    </a:cubicBezTo>
                    <a:cubicBezTo>
                      <a:pt x="131" y="644"/>
                      <a:pt x="96" y="1204"/>
                      <a:pt x="84" y="1775"/>
                    </a:cubicBezTo>
                    <a:cubicBezTo>
                      <a:pt x="60" y="2263"/>
                      <a:pt x="0" y="2787"/>
                      <a:pt x="143" y="3275"/>
                    </a:cubicBezTo>
                    <a:cubicBezTo>
                      <a:pt x="149" y="3311"/>
                      <a:pt x="179" y="3329"/>
                      <a:pt x="209" y="3329"/>
                    </a:cubicBezTo>
                    <a:cubicBezTo>
                      <a:pt x="238" y="3329"/>
                      <a:pt x="268" y="3311"/>
                      <a:pt x="274" y="3275"/>
                    </a:cubicBezTo>
                    <a:cubicBezTo>
                      <a:pt x="417" y="2799"/>
                      <a:pt x="381" y="2275"/>
                      <a:pt x="381" y="1775"/>
                    </a:cubicBezTo>
                    <a:cubicBezTo>
                      <a:pt x="381" y="1204"/>
                      <a:pt x="393" y="644"/>
                      <a:pt x="334" y="72"/>
                    </a:cubicBezTo>
                    <a:cubicBezTo>
                      <a:pt x="328" y="25"/>
                      <a:pt x="295" y="1"/>
                      <a:pt x="26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3"/>
              <p:cNvSpPr/>
              <p:nvPr/>
            </p:nvSpPr>
            <p:spPr>
              <a:xfrm>
                <a:off x="3353075" y="3025950"/>
                <a:ext cx="10450" cy="72125"/>
              </a:xfrm>
              <a:custGeom>
                <a:avLst/>
                <a:gdLst/>
                <a:ahLst/>
                <a:cxnLst/>
                <a:rect l="l" t="t" r="r" b="b"/>
                <a:pathLst>
                  <a:path w="418" h="2885" extrusionOk="0">
                    <a:moveTo>
                      <a:pt x="214" y="0"/>
                    </a:moveTo>
                    <a:cubicBezTo>
                      <a:pt x="171" y="0"/>
                      <a:pt x="126" y="30"/>
                      <a:pt x="120" y="90"/>
                    </a:cubicBezTo>
                    <a:cubicBezTo>
                      <a:pt x="1" y="1007"/>
                      <a:pt x="37" y="1911"/>
                      <a:pt x="132" y="2840"/>
                    </a:cubicBezTo>
                    <a:cubicBezTo>
                      <a:pt x="132" y="2870"/>
                      <a:pt x="156" y="2885"/>
                      <a:pt x="180" y="2885"/>
                    </a:cubicBezTo>
                    <a:cubicBezTo>
                      <a:pt x="203" y="2885"/>
                      <a:pt x="227" y="2870"/>
                      <a:pt x="227" y="2840"/>
                    </a:cubicBezTo>
                    <a:cubicBezTo>
                      <a:pt x="334" y="1935"/>
                      <a:pt x="418" y="1007"/>
                      <a:pt x="299" y="90"/>
                    </a:cubicBezTo>
                    <a:cubicBezTo>
                      <a:pt x="299" y="30"/>
                      <a:pt x="257" y="0"/>
                      <a:pt x="21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3"/>
              <p:cNvSpPr/>
              <p:nvPr/>
            </p:nvSpPr>
            <p:spPr>
              <a:xfrm>
                <a:off x="3323625" y="3007800"/>
                <a:ext cx="12825" cy="85825"/>
              </a:xfrm>
              <a:custGeom>
                <a:avLst/>
                <a:gdLst/>
                <a:ahLst/>
                <a:cxnLst/>
                <a:rect l="l" t="t" r="r" b="b"/>
                <a:pathLst>
                  <a:path w="513" h="3433" extrusionOk="0">
                    <a:moveTo>
                      <a:pt x="261" y="0"/>
                    </a:moveTo>
                    <a:cubicBezTo>
                      <a:pt x="226" y="0"/>
                      <a:pt x="191" y="18"/>
                      <a:pt x="179" y="54"/>
                    </a:cubicBezTo>
                    <a:cubicBezTo>
                      <a:pt x="0" y="1078"/>
                      <a:pt x="36" y="2364"/>
                      <a:pt x="203" y="3387"/>
                    </a:cubicBezTo>
                    <a:cubicBezTo>
                      <a:pt x="209" y="3417"/>
                      <a:pt x="232" y="3432"/>
                      <a:pt x="258" y="3432"/>
                    </a:cubicBezTo>
                    <a:cubicBezTo>
                      <a:pt x="283" y="3432"/>
                      <a:pt x="310" y="3417"/>
                      <a:pt x="322" y="3387"/>
                    </a:cubicBezTo>
                    <a:cubicBezTo>
                      <a:pt x="500" y="2364"/>
                      <a:pt x="512" y="1078"/>
                      <a:pt x="334" y="54"/>
                    </a:cubicBezTo>
                    <a:cubicBezTo>
                      <a:pt x="328" y="18"/>
                      <a:pt x="295" y="0"/>
                      <a:pt x="26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3"/>
              <p:cNvSpPr/>
              <p:nvPr/>
            </p:nvSpPr>
            <p:spPr>
              <a:xfrm>
                <a:off x="3296225" y="3021400"/>
                <a:ext cx="11050" cy="69025"/>
              </a:xfrm>
              <a:custGeom>
                <a:avLst/>
                <a:gdLst/>
                <a:ahLst/>
                <a:cxnLst/>
                <a:rect l="l" t="t" r="r" b="b"/>
                <a:pathLst>
                  <a:path w="442" h="2761" extrusionOk="0">
                    <a:moveTo>
                      <a:pt x="232" y="1"/>
                    </a:moveTo>
                    <a:cubicBezTo>
                      <a:pt x="194" y="1"/>
                      <a:pt x="156" y="28"/>
                      <a:pt x="144" y="81"/>
                    </a:cubicBezTo>
                    <a:cubicBezTo>
                      <a:pt x="60" y="927"/>
                      <a:pt x="1" y="1879"/>
                      <a:pt x="168" y="2724"/>
                    </a:cubicBezTo>
                    <a:cubicBezTo>
                      <a:pt x="173" y="2748"/>
                      <a:pt x="194" y="2760"/>
                      <a:pt x="215" y="2760"/>
                    </a:cubicBezTo>
                    <a:cubicBezTo>
                      <a:pt x="236" y="2760"/>
                      <a:pt x="257" y="2748"/>
                      <a:pt x="263" y="2724"/>
                    </a:cubicBezTo>
                    <a:cubicBezTo>
                      <a:pt x="441" y="1879"/>
                      <a:pt x="406" y="938"/>
                      <a:pt x="310" y="81"/>
                    </a:cubicBezTo>
                    <a:cubicBezTo>
                      <a:pt x="304" y="28"/>
                      <a:pt x="269" y="1"/>
                      <a:pt x="23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3"/>
              <p:cNvSpPr/>
              <p:nvPr/>
            </p:nvSpPr>
            <p:spPr>
              <a:xfrm>
                <a:off x="3239675" y="3024750"/>
                <a:ext cx="11625" cy="58150"/>
              </a:xfrm>
              <a:custGeom>
                <a:avLst/>
                <a:gdLst/>
                <a:ahLst/>
                <a:cxnLst/>
                <a:rect l="l" t="t" r="r" b="b"/>
                <a:pathLst>
                  <a:path w="465" h="2326" extrusionOk="0">
                    <a:moveTo>
                      <a:pt x="225" y="1"/>
                    </a:moveTo>
                    <a:cubicBezTo>
                      <a:pt x="191" y="1"/>
                      <a:pt x="155" y="19"/>
                      <a:pt x="144" y="54"/>
                    </a:cubicBezTo>
                    <a:cubicBezTo>
                      <a:pt x="1" y="757"/>
                      <a:pt x="60" y="1578"/>
                      <a:pt x="191" y="2281"/>
                    </a:cubicBezTo>
                    <a:cubicBezTo>
                      <a:pt x="197" y="2311"/>
                      <a:pt x="224" y="2325"/>
                      <a:pt x="251" y="2325"/>
                    </a:cubicBezTo>
                    <a:cubicBezTo>
                      <a:pt x="277" y="2325"/>
                      <a:pt x="304" y="2311"/>
                      <a:pt x="310" y="2281"/>
                    </a:cubicBezTo>
                    <a:cubicBezTo>
                      <a:pt x="441" y="1578"/>
                      <a:pt x="465" y="757"/>
                      <a:pt x="298" y="54"/>
                    </a:cubicBezTo>
                    <a:cubicBezTo>
                      <a:pt x="292" y="19"/>
                      <a:pt x="260" y="1"/>
                      <a:pt x="22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3"/>
              <p:cNvSpPr/>
              <p:nvPr/>
            </p:nvSpPr>
            <p:spPr>
              <a:xfrm>
                <a:off x="3267950" y="3025725"/>
                <a:ext cx="11050" cy="60675"/>
              </a:xfrm>
              <a:custGeom>
                <a:avLst/>
                <a:gdLst/>
                <a:ahLst/>
                <a:cxnLst/>
                <a:rect l="l" t="t" r="r" b="b"/>
                <a:pathLst>
                  <a:path w="442" h="2427" extrusionOk="0">
                    <a:moveTo>
                      <a:pt x="221" y="0"/>
                    </a:moveTo>
                    <a:cubicBezTo>
                      <a:pt x="179" y="0"/>
                      <a:pt x="138" y="21"/>
                      <a:pt x="132" y="63"/>
                    </a:cubicBezTo>
                    <a:cubicBezTo>
                      <a:pt x="1" y="825"/>
                      <a:pt x="72" y="1611"/>
                      <a:pt x="167" y="2373"/>
                    </a:cubicBezTo>
                    <a:cubicBezTo>
                      <a:pt x="173" y="2409"/>
                      <a:pt x="197" y="2426"/>
                      <a:pt x="222" y="2426"/>
                    </a:cubicBezTo>
                    <a:cubicBezTo>
                      <a:pt x="248" y="2426"/>
                      <a:pt x="275" y="2409"/>
                      <a:pt x="286" y="2373"/>
                    </a:cubicBezTo>
                    <a:cubicBezTo>
                      <a:pt x="382" y="1611"/>
                      <a:pt x="441" y="825"/>
                      <a:pt x="310" y="63"/>
                    </a:cubicBezTo>
                    <a:cubicBezTo>
                      <a:pt x="304" y="21"/>
                      <a:pt x="263" y="0"/>
                      <a:pt x="22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3"/>
              <p:cNvSpPr/>
              <p:nvPr/>
            </p:nvSpPr>
            <p:spPr>
              <a:xfrm>
                <a:off x="3210500" y="3026625"/>
                <a:ext cx="12525" cy="52700"/>
              </a:xfrm>
              <a:custGeom>
                <a:avLst/>
                <a:gdLst/>
                <a:ahLst/>
                <a:cxnLst/>
                <a:rect l="l" t="t" r="r" b="b"/>
                <a:pathLst>
                  <a:path w="501" h="2108" extrusionOk="0">
                    <a:moveTo>
                      <a:pt x="260" y="0"/>
                    </a:moveTo>
                    <a:cubicBezTo>
                      <a:pt x="224" y="0"/>
                      <a:pt x="185" y="21"/>
                      <a:pt x="168" y="63"/>
                    </a:cubicBezTo>
                    <a:cubicBezTo>
                      <a:pt x="1" y="682"/>
                      <a:pt x="96" y="1432"/>
                      <a:pt x="203" y="2063"/>
                    </a:cubicBezTo>
                    <a:cubicBezTo>
                      <a:pt x="209" y="2093"/>
                      <a:pt x="233" y="2108"/>
                      <a:pt x="258" y="2108"/>
                    </a:cubicBezTo>
                    <a:cubicBezTo>
                      <a:pt x="284" y="2108"/>
                      <a:pt x="310" y="2093"/>
                      <a:pt x="322" y="2063"/>
                    </a:cubicBezTo>
                    <a:cubicBezTo>
                      <a:pt x="418" y="1444"/>
                      <a:pt x="501" y="682"/>
                      <a:pt x="334" y="63"/>
                    </a:cubicBezTo>
                    <a:cubicBezTo>
                      <a:pt x="328" y="21"/>
                      <a:pt x="295" y="0"/>
                      <a:pt x="26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3"/>
              <p:cNvSpPr/>
              <p:nvPr/>
            </p:nvSpPr>
            <p:spPr>
              <a:xfrm>
                <a:off x="3183425" y="3027225"/>
                <a:ext cx="11625" cy="47275"/>
              </a:xfrm>
              <a:custGeom>
                <a:avLst/>
                <a:gdLst/>
                <a:ahLst/>
                <a:cxnLst/>
                <a:rect l="l" t="t" r="r" b="b"/>
                <a:pathLst>
                  <a:path w="465" h="1891" extrusionOk="0">
                    <a:moveTo>
                      <a:pt x="204" y="0"/>
                    </a:moveTo>
                    <a:cubicBezTo>
                      <a:pt x="164" y="0"/>
                      <a:pt x="125" y="21"/>
                      <a:pt x="119" y="63"/>
                    </a:cubicBezTo>
                    <a:cubicBezTo>
                      <a:pt x="0" y="622"/>
                      <a:pt x="12" y="1289"/>
                      <a:pt x="167" y="1837"/>
                    </a:cubicBezTo>
                    <a:cubicBezTo>
                      <a:pt x="173" y="1872"/>
                      <a:pt x="203" y="1890"/>
                      <a:pt x="234" y="1890"/>
                    </a:cubicBezTo>
                    <a:cubicBezTo>
                      <a:pt x="265" y="1890"/>
                      <a:pt x="298" y="1872"/>
                      <a:pt x="310" y="1837"/>
                    </a:cubicBezTo>
                    <a:cubicBezTo>
                      <a:pt x="465" y="1289"/>
                      <a:pt x="429" y="610"/>
                      <a:pt x="298" y="63"/>
                    </a:cubicBezTo>
                    <a:cubicBezTo>
                      <a:pt x="286" y="21"/>
                      <a:pt x="244" y="0"/>
                      <a:pt x="20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3"/>
              <p:cNvSpPr/>
              <p:nvPr/>
            </p:nvSpPr>
            <p:spPr>
              <a:xfrm>
                <a:off x="3155450" y="3021325"/>
                <a:ext cx="9550" cy="49975"/>
              </a:xfrm>
              <a:custGeom>
                <a:avLst/>
                <a:gdLst/>
                <a:ahLst/>
                <a:cxnLst/>
                <a:rect l="l" t="t" r="r" b="b"/>
                <a:pathLst>
                  <a:path w="382" h="1999" extrusionOk="0">
                    <a:moveTo>
                      <a:pt x="186" y="1"/>
                    </a:moveTo>
                    <a:cubicBezTo>
                      <a:pt x="167" y="1"/>
                      <a:pt x="149" y="13"/>
                      <a:pt x="143" y="37"/>
                    </a:cubicBezTo>
                    <a:cubicBezTo>
                      <a:pt x="0" y="322"/>
                      <a:pt x="48" y="644"/>
                      <a:pt x="48" y="953"/>
                    </a:cubicBezTo>
                    <a:cubicBezTo>
                      <a:pt x="48" y="1299"/>
                      <a:pt x="84" y="1632"/>
                      <a:pt x="155" y="1954"/>
                    </a:cubicBezTo>
                    <a:cubicBezTo>
                      <a:pt x="161" y="1983"/>
                      <a:pt x="188" y="1998"/>
                      <a:pt x="214" y="1998"/>
                    </a:cubicBezTo>
                    <a:cubicBezTo>
                      <a:pt x="241" y="1998"/>
                      <a:pt x="268" y="1983"/>
                      <a:pt x="274" y="1954"/>
                    </a:cubicBezTo>
                    <a:cubicBezTo>
                      <a:pt x="345" y="1632"/>
                      <a:pt x="357" y="1299"/>
                      <a:pt x="345" y="953"/>
                    </a:cubicBezTo>
                    <a:cubicBezTo>
                      <a:pt x="345" y="644"/>
                      <a:pt x="381" y="322"/>
                      <a:pt x="238" y="37"/>
                    </a:cubicBezTo>
                    <a:cubicBezTo>
                      <a:pt x="226" y="13"/>
                      <a:pt x="206" y="1"/>
                      <a:pt x="18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3"/>
              <p:cNvSpPr/>
              <p:nvPr/>
            </p:nvSpPr>
            <p:spPr>
              <a:xfrm>
                <a:off x="3127750" y="3019550"/>
                <a:ext cx="8375" cy="47200"/>
              </a:xfrm>
              <a:custGeom>
                <a:avLst/>
                <a:gdLst/>
                <a:ahLst/>
                <a:cxnLst/>
                <a:rect l="l" t="t" r="r" b="b"/>
                <a:pathLst>
                  <a:path w="335" h="1888" extrusionOk="0">
                    <a:moveTo>
                      <a:pt x="163" y="0"/>
                    </a:moveTo>
                    <a:cubicBezTo>
                      <a:pt x="144" y="0"/>
                      <a:pt x="126" y="12"/>
                      <a:pt x="120" y="36"/>
                    </a:cubicBezTo>
                    <a:cubicBezTo>
                      <a:pt x="1" y="286"/>
                      <a:pt x="13" y="608"/>
                      <a:pt x="25" y="893"/>
                    </a:cubicBezTo>
                    <a:cubicBezTo>
                      <a:pt x="37" y="1203"/>
                      <a:pt x="37" y="1536"/>
                      <a:pt x="120" y="1834"/>
                    </a:cubicBezTo>
                    <a:cubicBezTo>
                      <a:pt x="126" y="1870"/>
                      <a:pt x="156" y="1888"/>
                      <a:pt x="185" y="1888"/>
                    </a:cubicBezTo>
                    <a:cubicBezTo>
                      <a:pt x="215" y="1888"/>
                      <a:pt x="245" y="1870"/>
                      <a:pt x="251" y="1834"/>
                    </a:cubicBezTo>
                    <a:cubicBezTo>
                      <a:pt x="322" y="1513"/>
                      <a:pt x="322" y="1203"/>
                      <a:pt x="322" y="893"/>
                    </a:cubicBezTo>
                    <a:cubicBezTo>
                      <a:pt x="322" y="608"/>
                      <a:pt x="334" y="298"/>
                      <a:pt x="215" y="36"/>
                    </a:cubicBezTo>
                    <a:cubicBezTo>
                      <a:pt x="203" y="12"/>
                      <a:pt x="182" y="0"/>
                      <a:pt x="16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3"/>
              <p:cNvSpPr/>
              <p:nvPr/>
            </p:nvSpPr>
            <p:spPr>
              <a:xfrm>
                <a:off x="3095625" y="3018425"/>
                <a:ext cx="15200" cy="47800"/>
              </a:xfrm>
              <a:custGeom>
                <a:avLst/>
                <a:gdLst/>
                <a:ahLst/>
                <a:cxnLst/>
                <a:rect l="l" t="t" r="r" b="b"/>
                <a:pathLst>
                  <a:path w="608" h="1912" extrusionOk="0">
                    <a:moveTo>
                      <a:pt x="313" y="1"/>
                    </a:moveTo>
                    <a:cubicBezTo>
                      <a:pt x="286" y="1"/>
                      <a:pt x="256" y="16"/>
                      <a:pt x="238" y="45"/>
                    </a:cubicBezTo>
                    <a:cubicBezTo>
                      <a:pt x="0" y="569"/>
                      <a:pt x="131" y="1308"/>
                      <a:pt x="238" y="1867"/>
                    </a:cubicBezTo>
                    <a:cubicBezTo>
                      <a:pt x="244" y="1897"/>
                      <a:pt x="274" y="1912"/>
                      <a:pt x="304" y="1912"/>
                    </a:cubicBezTo>
                    <a:cubicBezTo>
                      <a:pt x="333" y="1912"/>
                      <a:pt x="363" y="1897"/>
                      <a:pt x="369" y="1867"/>
                    </a:cubicBezTo>
                    <a:cubicBezTo>
                      <a:pt x="476" y="1331"/>
                      <a:pt x="607" y="569"/>
                      <a:pt x="369" y="45"/>
                    </a:cubicBezTo>
                    <a:cubicBezTo>
                      <a:pt x="363" y="16"/>
                      <a:pt x="339" y="1"/>
                      <a:pt x="31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3"/>
              <p:cNvSpPr/>
              <p:nvPr/>
            </p:nvSpPr>
            <p:spPr>
              <a:xfrm>
                <a:off x="3068225" y="3012775"/>
                <a:ext cx="13725" cy="46900"/>
              </a:xfrm>
              <a:custGeom>
                <a:avLst/>
                <a:gdLst/>
                <a:ahLst/>
                <a:cxnLst/>
                <a:rect l="l" t="t" r="r" b="b"/>
                <a:pathLst>
                  <a:path w="549" h="1876" extrusionOk="0">
                    <a:moveTo>
                      <a:pt x="277" y="1"/>
                    </a:moveTo>
                    <a:cubicBezTo>
                      <a:pt x="251" y="1"/>
                      <a:pt x="221" y="15"/>
                      <a:pt x="203" y="45"/>
                    </a:cubicBezTo>
                    <a:cubicBezTo>
                      <a:pt x="1" y="569"/>
                      <a:pt x="96" y="1295"/>
                      <a:pt x="203" y="1831"/>
                    </a:cubicBezTo>
                    <a:cubicBezTo>
                      <a:pt x="209" y="1861"/>
                      <a:pt x="236" y="1876"/>
                      <a:pt x="263" y="1876"/>
                    </a:cubicBezTo>
                    <a:cubicBezTo>
                      <a:pt x="289" y="1876"/>
                      <a:pt x="316" y="1861"/>
                      <a:pt x="322" y="1831"/>
                    </a:cubicBezTo>
                    <a:cubicBezTo>
                      <a:pt x="429" y="1295"/>
                      <a:pt x="548" y="569"/>
                      <a:pt x="334" y="45"/>
                    </a:cubicBezTo>
                    <a:cubicBezTo>
                      <a:pt x="328" y="15"/>
                      <a:pt x="304" y="1"/>
                      <a:pt x="27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3"/>
              <p:cNvSpPr/>
              <p:nvPr/>
            </p:nvSpPr>
            <p:spPr>
              <a:xfrm>
                <a:off x="3042325" y="3017975"/>
                <a:ext cx="8675" cy="38200"/>
              </a:xfrm>
              <a:custGeom>
                <a:avLst/>
                <a:gdLst/>
                <a:ahLst/>
                <a:cxnLst/>
                <a:rect l="l" t="t" r="r" b="b"/>
                <a:pathLst>
                  <a:path w="347" h="1528" extrusionOk="0">
                    <a:moveTo>
                      <a:pt x="178" y="1"/>
                    </a:moveTo>
                    <a:cubicBezTo>
                      <a:pt x="153" y="1"/>
                      <a:pt x="126" y="10"/>
                      <a:pt x="108" y="28"/>
                    </a:cubicBezTo>
                    <a:cubicBezTo>
                      <a:pt x="1" y="254"/>
                      <a:pt x="25" y="516"/>
                      <a:pt x="37" y="742"/>
                    </a:cubicBezTo>
                    <a:cubicBezTo>
                      <a:pt x="37" y="1004"/>
                      <a:pt x="48" y="1254"/>
                      <a:pt x="144" y="1492"/>
                    </a:cubicBezTo>
                    <a:cubicBezTo>
                      <a:pt x="150" y="1516"/>
                      <a:pt x="170" y="1528"/>
                      <a:pt x="191" y="1528"/>
                    </a:cubicBezTo>
                    <a:cubicBezTo>
                      <a:pt x="212" y="1528"/>
                      <a:pt x="233" y="1516"/>
                      <a:pt x="239" y="1492"/>
                    </a:cubicBezTo>
                    <a:cubicBezTo>
                      <a:pt x="334" y="1254"/>
                      <a:pt x="346" y="1004"/>
                      <a:pt x="334" y="742"/>
                    </a:cubicBezTo>
                    <a:cubicBezTo>
                      <a:pt x="334" y="504"/>
                      <a:pt x="346" y="254"/>
                      <a:pt x="239" y="28"/>
                    </a:cubicBezTo>
                    <a:cubicBezTo>
                      <a:pt x="227" y="10"/>
                      <a:pt x="203" y="1"/>
                      <a:pt x="178"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3"/>
              <p:cNvSpPr/>
              <p:nvPr/>
            </p:nvSpPr>
            <p:spPr>
              <a:xfrm>
                <a:off x="3013450" y="3024025"/>
                <a:ext cx="10150" cy="29100"/>
              </a:xfrm>
              <a:custGeom>
                <a:avLst/>
                <a:gdLst/>
                <a:ahLst/>
                <a:cxnLst/>
                <a:rect l="l" t="t" r="r" b="b"/>
                <a:pathLst>
                  <a:path w="406" h="1164" extrusionOk="0">
                    <a:moveTo>
                      <a:pt x="193" y="0"/>
                    </a:moveTo>
                    <a:cubicBezTo>
                      <a:pt x="156" y="0"/>
                      <a:pt x="120" y="24"/>
                      <a:pt x="108" y="71"/>
                    </a:cubicBezTo>
                    <a:cubicBezTo>
                      <a:pt x="1" y="393"/>
                      <a:pt x="84" y="786"/>
                      <a:pt x="144" y="1119"/>
                    </a:cubicBezTo>
                    <a:cubicBezTo>
                      <a:pt x="156" y="1149"/>
                      <a:pt x="182" y="1164"/>
                      <a:pt x="206" y="1164"/>
                    </a:cubicBezTo>
                    <a:cubicBezTo>
                      <a:pt x="230" y="1164"/>
                      <a:pt x="251" y="1149"/>
                      <a:pt x="251" y="1119"/>
                    </a:cubicBezTo>
                    <a:cubicBezTo>
                      <a:pt x="310" y="786"/>
                      <a:pt x="406" y="405"/>
                      <a:pt x="287" y="71"/>
                    </a:cubicBezTo>
                    <a:cubicBezTo>
                      <a:pt x="269" y="24"/>
                      <a:pt x="230" y="0"/>
                      <a:pt x="19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3"/>
              <p:cNvSpPr/>
              <p:nvPr/>
            </p:nvSpPr>
            <p:spPr>
              <a:xfrm>
                <a:off x="2985175" y="3026400"/>
                <a:ext cx="9550" cy="24125"/>
              </a:xfrm>
              <a:custGeom>
                <a:avLst/>
                <a:gdLst/>
                <a:ahLst/>
                <a:cxnLst/>
                <a:rect l="l" t="t" r="r" b="b"/>
                <a:pathLst>
                  <a:path w="382" h="965" extrusionOk="0">
                    <a:moveTo>
                      <a:pt x="193" y="0"/>
                    </a:moveTo>
                    <a:cubicBezTo>
                      <a:pt x="156" y="0"/>
                      <a:pt x="120" y="24"/>
                      <a:pt x="108" y="72"/>
                    </a:cubicBezTo>
                    <a:cubicBezTo>
                      <a:pt x="1" y="334"/>
                      <a:pt x="13" y="667"/>
                      <a:pt x="132" y="929"/>
                    </a:cubicBezTo>
                    <a:cubicBezTo>
                      <a:pt x="138" y="953"/>
                      <a:pt x="164" y="965"/>
                      <a:pt x="191" y="965"/>
                    </a:cubicBezTo>
                    <a:cubicBezTo>
                      <a:pt x="218" y="965"/>
                      <a:pt x="245" y="953"/>
                      <a:pt x="251" y="929"/>
                    </a:cubicBezTo>
                    <a:cubicBezTo>
                      <a:pt x="370" y="667"/>
                      <a:pt x="382" y="334"/>
                      <a:pt x="287" y="72"/>
                    </a:cubicBezTo>
                    <a:cubicBezTo>
                      <a:pt x="269" y="24"/>
                      <a:pt x="230" y="0"/>
                      <a:pt x="19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3"/>
              <p:cNvSpPr/>
              <p:nvPr/>
            </p:nvSpPr>
            <p:spPr>
              <a:xfrm>
                <a:off x="2955125" y="3021625"/>
                <a:ext cx="12825" cy="24375"/>
              </a:xfrm>
              <a:custGeom>
                <a:avLst/>
                <a:gdLst/>
                <a:ahLst/>
                <a:cxnLst/>
                <a:rect l="l" t="t" r="r" b="b"/>
                <a:pathLst>
                  <a:path w="513" h="975" extrusionOk="0">
                    <a:moveTo>
                      <a:pt x="265" y="1"/>
                    </a:moveTo>
                    <a:cubicBezTo>
                      <a:pt x="241" y="1"/>
                      <a:pt x="215" y="13"/>
                      <a:pt x="191" y="37"/>
                    </a:cubicBezTo>
                    <a:cubicBezTo>
                      <a:pt x="0" y="239"/>
                      <a:pt x="119" y="691"/>
                      <a:pt x="203" y="929"/>
                    </a:cubicBezTo>
                    <a:cubicBezTo>
                      <a:pt x="209" y="959"/>
                      <a:pt x="235" y="974"/>
                      <a:pt x="262" y="974"/>
                    </a:cubicBezTo>
                    <a:cubicBezTo>
                      <a:pt x="289" y="974"/>
                      <a:pt x="316" y="959"/>
                      <a:pt x="322" y="929"/>
                    </a:cubicBezTo>
                    <a:cubicBezTo>
                      <a:pt x="393" y="691"/>
                      <a:pt x="512" y="239"/>
                      <a:pt x="322" y="37"/>
                    </a:cubicBezTo>
                    <a:cubicBezTo>
                      <a:pt x="310" y="13"/>
                      <a:pt x="289" y="1"/>
                      <a:pt x="26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3"/>
              <p:cNvSpPr/>
              <p:nvPr/>
            </p:nvSpPr>
            <p:spPr>
              <a:xfrm>
                <a:off x="2929825" y="3022675"/>
                <a:ext cx="6575" cy="21225"/>
              </a:xfrm>
              <a:custGeom>
                <a:avLst/>
                <a:gdLst/>
                <a:ahLst/>
                <a:cxnLst/>
                <a:rect l="l" t="t" r="r" b="b"/>
                <a:pathLst>
                  <a:path w="263" h="849" extrusionOk="0">
                    <a:moveTo>
                      <a:pt x="136" y="0"/>
                    </a:moveTo>
                    <a:cubicBezTo>
                      <a:pt x="101" y="0"/>
                      <a:pt x="66" y="18"/>
                      <a:pt x="60" y="54"/>
                    </a:cubicBezTo>
                    <a:cubicBezTo>
                      <a:pt x="0" y="328"/>
                      <a:pt x="12" y="542"/>
                      <a:pt x="72" y="804"/>
                    </a:cubicBezTo>
                    <a:cubicBezTo>
                      <a:pt x="78" y="834"/>
                      <a:pt x="104" y="849"/>
                      <a:pt x="131" y="849"/>
                    </a:cubicBezTo>
                    <a:cubicBezTo>
                      <a:pt x="158" y="849"/>
                      <a:pt x="185" y="834"/>
                      <a:pt x="191" y="804"/>
                    </a:cubicBezTo>
                    <a:cubicBezTo>
                      <a:pt x="250" y="530"/>
                      <a:pt x="262" y="304"/>
                      <a:pt x="203" y="54"/>
                    </a:cubicBezTo>
                    <a:cubicBezTo>
                      <a:pt x="203" y="18"/>
                      <a:pt x="170" y="0"/>
                      <a:pt x="13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3"/>
              <p:cNvSpPr/>
              <p:nvPr/>
            </p:nvSpPr>
            <p:spPr>
              <a:xfrm>
                <a:off x="3599550" y="3028175"/>
                <a:ext cx="232200" cy="918900"/>
              </a:xfrm>
              <a:custGeom>
                <a:avLst/>
                <a:gdLst/>
                <a:ahLst/>
                <a:cxnLst/>
                <a:rect l="l" t="t" r="r" b="b"/>
                <a:pathLst>
                  <a:path w="9288" h="36756" extrusionOk="0">
                    <a:moveTo>
                      <a:pt x="4644" y="1"/>
                    </a:moveTo>
                    <a:lnTo>
                      <a:pt x="0" y="4835"/>
                    </a:lnTo>
                    <a:lnTo>
                      <a:pt x="4834" y="36755"/>
                    </a:lnTo>
                    <a:lnTo>
                      <a:pt x="9287" y="4358"/>
                    </a:lnTo>
                    <a:lnTo>
                      <a:pt x="4644" y="1"/>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3"/>
              <p:cNvSpPr/>
              <p:nvPr/>
            </p:nvSpPr>
            <p:spPr>
              <a:xfrm>
                <a:off x="3592100" y="3018050"/>
                <a:ext cx="247375" cy="930200"/>
              </a:xfrm>
              <a:custGeom>
                <a:avLst/>
                <a:gdLst/>
                <a:ahLst/>
                <a:cxnLst/>
                <a:rect l="l" t="t" r="r" b="b"/>
                <a:pathLst>
                  <a:path w="9895" h="37208" extrusionOk="0">
                    <a:moveTo>
                      <a:pt x="4954" y="811"/>
                    </a:moveTo>
                    <a:lnTo>
                      <a:pt x="9264" y="4871"/>
                    </a:lnTo>
                    <a:lnTo>
                      <a:pt x="5097" y="35172"/>
                    </a:lnTo>
                    <a:lnTo>
                      <a:pt x="596" y="5335"/>
                    </a:lnTo>
                    <a:lnTo>
                      <a:pt x="4954" y="811"/>
                    </a:lnTo>
                    <a:close/>
                    <a:moveTo>
                      <a:pt x="4942" y="1"/>
                    </a:moveTo>
                    <a:lnTo>
                      <a:pt x="1" y="5132"/>
                    </a:lnTo>
                    <a:lnTo>
                      <a:pt x="4846" y="37208"/>
                    </a:lnTo>
                    <a:lnTo>
                      <a:pt x="5430" y="37208"/>
                    </a:lnTo>
                    <a:lnTo>
                      <a:pt x="9883" y="4811"/>
                    </a:lnTo>
                    <a:lnTo>
                      <a:pt x="9895" y="4656"/>
                    </a:lnTo>
                    <a:lnTo>
                      <a:pt x="4942"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3"/>
              <p:cNvSpPr/>
              <p:nvPr/>
            </p:nvSpPr>
            <p:spPr>
              <a:xfrm>
                <a:off x="3695700" y="3068950"/>
                <a:ext cx="99425" cy="8375"/>
              </a:xfrm>
              <a:custGeom>
                <a:avLst/>
                <a:gdLst/>
                <a:ahLst/>
                <a:cxnLst/>
                <a:rect l="l" t="t" r="r" b="b"/>
                <a:pathLst>
                  <a:path w="3977" h="335" extrusionOk="0">
                    <a:moveTo>
                      <a:pt x="1733" y="0"/>
                    </a:moveTo>
                    <a:cubicBezTo>
                      <a:pt x="1172" y="0"/>
                      <a:pt x="611" y="31"/>
                      <a:pt x="60" y="108"/>
                    </a:cubicBezTo>
                    <a:cubicBezTo>
                      <a:pt x="0" y="108"/>
                      <a:pt x="0" y="227"/>
                      <a:pt x="60" y="227"/>
                    </a:cubicBezTo>
                    <a:cubicBezTo>
                      <a:pt x="611" y="304"/>
                      <a:pt x="1172" y="335"/>
                      <a:pt x="1733" y="335"/>
                    </a:cubicBezTo>
                    <a:cubicBezTo>
                      <a:pt x="2467" y="335"/>
                      <a:pt x="3202" y="283"/>
                      <a:pt x="3917" y="215"/>
                    </a:cubicBezTo>
                    <a:cubicBezTo>
                      <a:pt x="3977" y="215"/>
                      <a:pt x="3977" y="120"/>
                      <a:pt x="3917" y="120"/>
                    </a:cubicBezTo>
                    <a:cubicBezTo>
                      <a:pt x="3202" y="52"/>
                      <a:pt x="2467" y="0"/>
                      <a:pt x="173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3"/>
              <p:cNvSpPr/>
              <p:nvPr/>
            </p:nvSpPr>
            <p:spPr>
              <a:xfrm>
                <a:off x="3689425" y="3097425"/>
                <a:ext cx="105400" cy="8250"/>
              </a:xfrm>
              <a:custGeom>
                <a:avLst/>
                <a:gdLst/>
                <a:ahLst/>
                <a:cxnLst/>
                <a:rect l="l" t="t" r="r" b="b"/>
                <a:pathLst>
                  <a:path w="4216" h="330" extrusionOk="0">
                    <a:moveTo>
                      <a:pt x="1777" y="0"/>
                    </a:moveTo>
                    <a:cubicBezTo>
                      <a:pt x="1184" y="0"/>
                      <a:pt x="595" y="33"/>
                      <a:pt x="37" y="124"/>
                    </a:cubicBezTo>
                    <a:cubicBezTo>
                      <a:pt x="1" y="124"/>
                      <a:pt x="1" y="207"/>
                      <a:pt x="37" y="207"/>
                    </a:cubicBezTo>
                    <a:cubicBezTo>
                      <a:pt x="605" y="296"/>
                      <a:pt x="1215" y="330"/>
                      <a:pt x="1832" y="330"/>
                    </a:cubicBezTo>
                    <a:cubicBezTo>
                      <a:pt x="2623" y="330"/>
                      <a:pt x="3426" y="274"/>
                      <a:pt x="4168" y="207"/>
                    </a:cubicBezTo>
                    <a:cubicBezTo>
                      <a:pt x="4216" y="207"/>
                      <a:pt x="4216" y="124"/>
                      <a:pt x="4168" y="124"/>
                    </a:cubicBezTo>
                    <a:cubicBezTo>
                      <a:pt x="3405" y="62"/>
                      <a:pt x="2587" y="0"/>
                      <a:pt x="177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3"/>
              <p:cNvSpPr/>
              <p:nvPr/>
            </p:nvSpPr>
            <p:spPr>
              <a:xfrm>
                <a:off x="3705225" y="3126325"/>
                <a:ext cx="104200" cy="7025"/>
              </a:xfrm>
              <a:custGeom>
                <a:avLst/>
                <a:gdLst/>
                <a:ahLst/>
                <a:cxnLst/>
                <a:rect l="l" t="t" r="r" b="b"/>
                <a:pathLst>
                  <a:path w="4168" h="281" extrusionOk="0">
                    <a:moveTo>
                      <a:pt x="2093" y="1"/>
                    </a:moveTo>
                    <a:cubicBezTo>
                      <a:pt x="1426" y="1"/>
                      <a:pt x="756" y="28"/>
                      <a:pt x="83" y="75"/>
                    </a:cubicBezTo>
                    <a:cubicBezTo>
                      <a:pt x="0" y="75"/>
                      <a:pt x="0" y="206"/>
                      <a:pt x="83" y="206"/>
                    </a:cubicBezTo>
                    <a:cubicBezTo>
                      <a:pt x="756" y="254"/>
                      <a:pt x="1426" y="281"/>
                      <a:pt x="2093" y="281"/>
                    </a:cubicBezTo>
                    <a:cubicBezTo>
                      <a:pt x="2759" y="281"/>
                      <a:pt x="3423" y="254"/>
                      <a:pt x="4084" y="194"/>
                    </a:cubicBezTo>
                    <a:cubicBezTo>
                      <a:pt x="4167" y="194"/>
                      <a:pt x="4167" y="87"/>
                      <a:pt x="4084" y="87"/>
                    </a:cubicBezTo>
                    <a:cubicBezTo>
                      <a:pt x="3423" y="28"/>
                      <a:pt x="2759" y="1"/>
                      <a:pt x="209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3"/>
              <p:cNvSpPr/>
              <p:nvPr/>
            </p:nvSpPr>
            <p:spPr>
              <a:xfrm>
                <a:off x="3703725" y="3154150"/>
                <a:ext cx="119375" cy="8425"/>
              </a:xfrm>
              <a:custGeom>
                <a:avLst/>
                <a:gdLst/>
                <a:ahLst/>
                <a:cxnLst/>
                <a:rect l="l" t="t" r="r" b="b"/>
                <a:pathLst>
                  <a:path w="4775" h="337" extrusionOk="0">
                    <a:moveTo>
                      <a:pt x="3037" y="1"/>
                    </a:moveTo>
                    <a:cubicBezTo>
                      <a:pt x="2056" y="1"/>
                      <a:pt x="1062" y="78"/>
                      <a:pt x="96" y="93"/>
                    </a:cubicBezTo>
                    <a:cubicBezTo>
                      <a:pt x="0" y="93"/>
                      <a:pt x="0" y="236"/>
                      <a:pt x="96" y="236"/>
                    </a:cubicBezTo>
                    <a:cubicBezTo>
                      <a:pt x="1050" y="259"/>
                      <a:pt x="2032" y="337"/>
                      <a:pt x="3001" y="337"/>
                    </a:cubicBezTo>
                    <a:cubicBezTo>
                      <a:pt x="3580" y="337"/>
                      <a:pt x="4154" y="309"/>
                      <a:pt x="4715" y="224"/>
                    </a:cubicBezTo>
                    <a:cubicBezTo>
                      <a:pt x="4775" y="212"/>
                      <a:pt x="4775" y="105"/>
                      <a:pt x="4715" y="105"/>
                    </a:cubicBezTo>
                    <a:cubicBezTo>
                      <a:pt x="4166" y="27"/>
                      <a:pt x="3604" y="1"/>
                      <a:pt x="303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3"/>
              <p:cNvSpPr/>
              <p:nvPr/>
            </p:nvSpPr>
            <p:spPr>
              <a:xfrm>
                <a:off x="3712950" y="3183400"/>
                <a:ext cx="99150" cy="6500"/>
              </a:xfrm>
              <a:custGeom>
                <a:avLst/>
                <a:gdLst/>
                <a:ahLst/>
                <a:cxnLst/>
                <a:rect l="l" t="t" r="r" b="b"/>
                <a:pathLst>
                  <a:path w="3966" h="260" extrusionOk="0">
                    <a:moveTo>
                      <a:pt x="2458" y="0"/>
                    </a:moveTo>
                    <a:cubicBezTo>
                      <a:pt x="1661" y="0"/>
                      <a:pt x="862" y="52"/>
                      <a:pt x="72" y="66"/>
                    </a:cubicBezTo>
                    <a:cubicBezTo>
                      <a:pt x="1" y="66"/>
                      <a:pt x="1" y="185"/>
                      <a:pt x="72" y="185"/>
                    </a:cubicBezTo>
                    <a:cubicBezTo>
                      <a:pt x="842" y="207"/>
                      <a:pt x="1630" y="260"/>
                      <a:pt x="2417" y="260"/>
                    </a:cubicBezTo>
                    <a:cubicBezTo>
                      <a:pt x="2919" y="260"/>
                      <a:pt x="3421" y="238"/>
                      <a:pt x="3918" y="173"/>
                    </a:cubicBezTo>
                    <a:cubicBezTo>
                      <a:pt x="3965" y="173"/>
                      <a:pt x="3965" y="102"/>
                      <a:pt x="3918" y="78"/>
                    </a:cubicBezTo>
                    <a:cubicBezTo>
                      <a:pt x="3434" y="19"/>
                      <a:pt x="2946" y="0"/>
                      <a:pt x="245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3"/>
              <p:cNvSpPr/>
              <p:nvPr/>
            </p:nvSpPr>
            <p:spPr>
              <a:xfrm>
                <a:off x="3711750" y="3210300"/>
                <a:ext cx="96475" cy="9625"/>
              </a:xfrm>
              <a:custGeom>
                <a:avLst/>
                <a:gdLst/>
                <a:ahLst/>
                <a:cxnLst/>
                <a:rect l="l" t="t" r="r" b="b"/>
                <a:pathLst>
                  <a:path w="3859" h="385" extrusionOk="0">
                    <a:moveTo>
                      <a:pt x="1782" y="0"/>
                    </a:moveTo>
                    <a:cubicBezTo>
                      <a:pt x="1178" y="0"/>
                      <a:pt x="579" y="46"/>
                      <a:pt x="37" y="157"/>
                    </a:cubicBezTo>
                    <a:cubicBezTo>
                      <a:pt x="1" y="169"/>
                      <a:pt x="1" y="217"/>
                      <a:pt x="37" y="217"/>
                    </a:cubicBezTo>
                    <a:cubicBezTo>
                      <a:pt x="612" y="334"/>
                      <a:pt x="1250" y="385"/>
                      <a:pt x="1892" y="385"/>
                    </a:cubicBezTo>
                    <a:cubicBezTo>
                      <a:pt x="2551" y="385"/>
                      <a:pt x="3213" y="331"/>
                      <a:pt x="3811" y="240"/>
                    </a:cubicBezTo>
                    <a:cubicBezTo>
                      <a:pt x="3859" y="240"/>
                      <a:pt x="3859" y="169"/>
                      <a:pt x="3811" y="157"/>
                    </a:cubicBezTo>
                    <a:cubicBezTo>
                      <a:pt x="3180" y="62"/>
                      <a:pt x="2478" y="0"/>
                      <a:pt x="178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3"/>
              <p:cNvSpPr/>
              <p:nvPr/>
            </p:nvSpPr>
            <p:spPr>
              <a:xfrm>
                <a:off x="3714750" y="3239600"/>
                <a:ext cx="92000" cy="7700"/>
              </a:xfrm>
              <a:custGeom>
                <a:avLst/>
                <a:gdLst/>
                <a:ahLst/>
                <a:cxnLst/>
                <a:rect l="l" t="t" r="r" b="b"/>
                <a:pathLst>
                  <a:path w="3680" h="308" extrusionOk="0">
                    <a:moveTo>
                      <a:pt x="1037" y="0"/>
                    </a:moveTo>
                    <a:cubicBezTo>
                      <a:pt x="693" y="0"/>
                      <a:pt x="351" y="23"/>
                      <a:pt x="36" y="140"/>
                    </a:cubicBezTo>
                    <a:cubicBezTo>
                      <a:pt x="31" y="138"/>
                      <a:pt x="26" y="138"/>
                      <a:pt x="23" y="138"/>
                    </a:cubicBezTo>
                    <a:cubicBezTo>
                      <a:pt x="1" y="138"/>
                      <a:pt x="5" y="165"/>
                      <a:pt x="36" y="176"/>
                    </a:cubicBezTo>
                    <a:cubicBezTo>
                      <a:pt x="367" y="291"/>
                      <a:pt x="734" y="307"/>
                      <a:pt x="1096" y="307"/>
                    </a:cubicBezTo>
                    <a:cubicBezTo>
                      <a:pt x="1233" y="307"/>
                      <a:pt x="1368" y="305"/>
                      <a:pt x="1501" y="305"/>
                    </a:cubicBezTo>
                    <a:cubicBezTo>
                      <a:pt x="1561" y="305"/>
                      <a:pt x="1620" y="305"/>
                      <a:pt x="1679" y="307"/>
                    </a:cubicBezTo>
                    <a:cubicBezTo>
                      <a:pt x="2322" y="307"/>
                      <a:pt x="2965" y="295"/>
                      <a:pt x="3608" y="211"/>
                    </a:cubicBezTo>
                    <a:cubicBezTo>
                      <a:pt x="3679" y="200"/>
                      <a:pt x="3679" y="92"/>
                      <a:pt x="3608" y="92"/>
                    </a:cubicBezTo>
                    <a:cubicBezTo>
                      <a:pt x="2965" y="21"/>
                      <a:pt x="2322" y="9"/>
                      <a:pt x="1679" y="9"/>
                    </a:cubicBezTo>
                    <a:cubicBezTo>
                      <a:pt x="1468" y="9"/>
                      <a:pt x="1252" y="0"/>
                      <a:pt x="103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3"/>
              <p:cNvSpPr/>
              <p:nvPr/>
            </p:nvSpPr>
            <p:spPr>
              <a:xfrm>
                <a:off x="3715025" y="3266850"/>
                <a:ext cx="86350" cy="10050"/>
              </a:xfrm>
              <a:custGeom>
                <a:avLst/>
                <a:gdLst/>
                <a:ahLst/>
                <a:cxnLst/>
                <a:rect l="l" t="t" r="r" b="b"/>
                <a:pathLst>
                  <a:path w="3454" h="402" extrusionOk="0">
                    <a:moveTo>
                      <a:pt x="1233" y="0"/>
                    </a:moveTo>
                    <a:cubicBezTo>
                      <a:pt x="816" y="0"/>
                      <a:pt x="411" y="38"/>
                      <a:pt x="49" y="145"/>
                    </a:cubicBezTo>
                    <a:cubicBezTo>
                      <a:pt x="1" y="157"/>
                      <a:pt x="1" y="229"/>
                      <a:pt x="49" y="241"/>
                    </a:cubicBezTo>
                    <a:cubicBezTo>
                      <a:pt x="453" y="361"/>
                      <a:pt x="913" y="402"/>
                      <a:pt x="1383" y="402"/>
                    </a:cubicBezTo>
                    <a:cubicBezTo>
                      <a:pt x="2076" y="402"/>
                      <a:pt x="2792" y="314"/>
                      <a:pt x="3394" y="264"/>
                    </a:cubicBezTo>
                    <a:cubicBezTo>
                      <a:pt x="3454" y="264"/>
                      <a:pt x="3454" y="169"/>
                      <a:pt x="3394" y="169"/>
                    </a:cubicBezTo>
                    <a:cubicBezTo>
                      <a:pt x="2741" y="116"/>
                      <a:pt x="1968" y="0"/>
                      <a:pt x="123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3"/>
              <p:cNvSpPr/>
              <p:nvPr/>
            </p:nvSpPr>
            <p:spPr>
              <a:xfrm>
                <a:off x="3712050" y="3295775"/>
                <a:ext cx="86050" cy="7900"/>
              </a:xfrm>
              <a:custGeom>
                <a:avLst/>
                <a:gdLst/>
                <a:ahLst/>
                <a:cxnLst/>
                <a:rect l="l" t="t" r="r" b="b"/>
                <a:pathLst>
                  <a:path w="3442" h="316" extrusionOk="0">
                    <a:moveTo>
                      <a:pt x="890" y="0"/>
                    </a:moveTo>
                    <a:cubicBezTo>
                      <a:pt x="602" y="0"/>
                      <a:pt x="315" y="18"/>
                      <a:pt x="48" y="96"/>
                    </a:cubicBezTo>
                    <a:cubicBezTo>
                      <a:pt x="1" y="131"/>
                      <a:pt x="1" y="203"/>
                      <a:pt x="48" y="215"/>
                    </a:cubicBezTo>
                    <a:cubicBezTo>
                      <a:pt x="324" y="295"/>
                      <a:pt x="621" y="315"/>
                      <a:pt x="918" y="315"/>
                    </a:cubicBezTo>
                    <a:cubicBezTo>
                      <a:pt x="1149" y="315"/>
                      <a:pt x="1378" y="303"/>
                      <a:pt x="1596" y="298"/>
                    </a:cubicBezTo>
                    <a:cubicBezTo>
                      <a:pt x="2192" y="298"/>
                      <a:pt x="2775" y="274"/>
                      <a:pt x="3358" y="215"/>
                    </a:cubicBezTo>
                    <a:cubicBezTo>
                      <a:pt x="3430" y="203"/>
                      <a:pt x="3442" y="96"/>
                      <a:pt x="3358" y="84"/>
                    </a:cubicBezTo>
                    <a:cubicBezTo>
                      <a:pt x="2775" y="24"/>
                      <a:pt x="2192" y="12"/>
                      <a:pt x="1596" y="12"/>
                    </a:cubicBezTo>
                    <a:cubicBezTo>
                      <a:pt x="1369" y="12"/>
                      <a:pt x="1129" y="0"/>
                      <a:pt x="89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3"/>
              <p:cNvSpPr/>
              <p:nvPr/>
            </p:nvSpPr>
            <p:spPr>
              <a:xfrm>
                <a:off x="3710275" y="3324375"/>
                <a:ext cx="83675" cy="7650"/>
              </a:xfrm>
              <a:custGeom>
                <a:avLst/>
                <a:gdLst/>
                <a:ahLst/>
                <a:cxnLst/>
                <a:rect l="l" t="t" r="r" b="b"/>
                <a:pathLst>
                  <a:path w="3347" h="306" extrusionOk="0">
                    <a:moveTo>
                      <a:pt x="1953" y="0"/>
                    </a:moveTo>
                    <a:cubicBezTo>
                      <a:pt x="1343" y="0"/>
                      <a:pt x="731" y="42"/>
                      <a:pt x="119" y="83"/>
                    </a:cubicBezTo>
                    <a:cubicBezTo>
                      <a:pt x="0" y="83"/>
                      <a:pt x="0" y="238"/>
                      <a:pt x="119" y="249"/>
                    </a:cubicBezTo>
                    <a:cubicBezTo>
                      <a:pt x="649" y="279"/>
                      <a:pt x="1179" y="306"/>
                      <a:pt x="1707" y="306"/>
                    </a:cubicBezTo>
                    <a:cubicBezTo>
                      <a:pt x="2236" y="306"/>
                      <a:pt x="2763" y="279"/>
                      <a:pt x="3287" y="202"/>
                    </a:cubicBezTo>
                    <a:cubicBezTo>
                      <a:pt x="3346" y="190"/>
                      <a:pt x="3346" y="107"/>
                      <a:pt x="3287" y="83"/>
                    </a:cubicBezTo>
                    <a:cubicBezTo>
                      <a:pt x="2844" y="22"/>
                      <a:pt x="2399" y="0"/>
                      <a:pt x="195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3"/>
              <p:cNvSpPr/>
              <p:nvPr/>
            </p:nvSpPr>
            <p:spPr>
              <a:xfrm>
                <a:off x="3707600" y="3353625"/>
                <a:ext cx="84550" cy="8250"/>
              </a:xfrm>
              <a:custGeom>
                <a:avLst/>
                <a:gdLst/>
                <a:ahLst/>
                <a:cxnLst/>
                <a:rect l="l" t="t" r="r" b="b"/>
                <a:pathLst>
                  <a:path w="3382" h="330" extrusionOk="0">
                    <a:moveTo>
                      <a:pt x="2417" y="1"/>
                    </a:moveTo>
                    <a:cubicBezTo>
                      <a:pt x="2214" y="1"/>
                      <a:pt x="2010" y="8"/>
                      <a:pt x="1810" y="8"/>
                    </a:cubicBezTo>
                    <a:cubicBezTo>
                      <a:pt x="1556" y="8"/>
                      <a:pt x="1304" y="3"/>
                      <a:pt x="1053" y="3"/>
                    </a:cubicBezTo>
                    <a:cubicBezTo>
                      <a:pt x="739" y="3"/>
                      <a:pt x="425" y="11"/>
                      <a:pt x="107" y="44"/>
                    </a:cubicBezTo>
                    <a:cubicBezTo>
                      <a:pt x="0" y="68"/>
                      <a:pt x="0" y="187"/>
                      <a:pt x="107" y="199"/>
                    </a:cubicBezTo>
                    <a:cubicBezTo>
                      <a:pt x="679" y="258"/>
                      <a:pt x="1239" y="282"/>
                      <a:pt x="1810" y="306"/>
                    </a:cubicBezTo>
                    <a:cubicBezTo>
                      <a:pt x="2054" y="312"/>
                      <a:pt x="2307" y="330"/>
                      <a:pt x="2560" y="330"/>
                    </a:cubicBezTo>
                    <a:cubicBezTo>
                      <a:pt x="2813" y="330"/>
                      <a:pt x="3066" y="312"/>
                      <a:pt x="3310" y="246"/>
                    </a:cubicBezTo>
                    <a:cubicBezTo>
                      <a:pt x="3382" y="222"/>
                      <a:pt x="3382" y="127"/>
                      <a:pt x="3310" y="103"/>
                    </a:cubicBezTo>
                    <a:cubicBezTo>
                      <a:pt x="3024" y="18"/>
                      <a:pt x="2722" y="1"/>
                      <a:pt x="241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3"/>
              <p:cNvSpPr/>
              <p:nvPr/>
            </p:nvSpPr>
            <p:spPr>
              <a:xfrm>
                <a:off x="3712650" y="3381600"/>
                <a:ext cx="73250" cy="7850"/>
              </a:xfrm>
              <a:custGeom>
                <a:avLst/>
                <a:gdLst/>
                <a:ahLst/>
                <a:cxnLst/>
                <a:rect l="l" t="t" r="r" b="b"/>
                <a:pathLst>
                  <a:path w="2930" h="314" extrusionOk="0">
                    <a:moveTo>
                      <a:pt x="1027" y="1"/>
                    </a:moveTo>
                    <a:cubicBezTo>
                      <a:pt x="724" y="1"/>
                      <a:pt x="421" y="17"/>
                      <a:pt x="120" y="56"/>
                    </a:cubicBezTo>
                    <a:cubicBezTo>
                      <a:pt x="1" y="56"/>
                      <a:pt x="1" y="223"/>
                      <a:pt x="120" y="235"/>
                    </a:cubicBezTo>
                    <a:cubicBezTo>
                      <a:pt x="542" y="289"/>
                      <a:pt x="962" y="314"/>
                      <a:pt x="1383" y="314"/>
                    </a:cubicBezTo>
                    <a:cubicBezTo>
                      <a:pt x="1876" y="314"/>
                      <a:pt x="2369" y="280"/>
                      <a:pt x="2870" y="223"/>
                    </a:cubicBezTo>
                    <a:cubicBezTo>
                      <a:pt x="2930" y="223"/>
                      <a:pt x="2930" y="139"/>
                      <a:pt x="2870" y="139"/>
                    </a:cubicBezTo>
                    <a:cubicBezTo>
                      <a:pt x="2263" y="67"/>
                      <a:pt x="1645" y="1"/>
                      <a:pt x="102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3"/>
              <p:cNvSpPr/>
              <p:nvPr/>
            </p:nvSpPr>
            <p:spPr>
              <a:xfrm>
                <a:off x="3694800" y="3408650"/>
                <a:ext cx="86625" cy="9900"/>
              </a:xfrm>
              <a:custGeom>
                <a:avLst/>
                <a:gdLst/>
                <a:ahLst/>
                <a:cxnLst/>
                <a:rect l="l" t="t" r="r" b="b"/>
                <a:pathLst>
                  <a:path w="3465" h="396" extrusionOk="0">
                    <a:moveTo>
                      <a:pt x="1681" y="1"/>
                    </a:moveTo>
                    <a:cubicBezTo>
                      <a:pt x="1123" y="1"/>
                      <a:pt x="567" y="43"/>
                      <a:pt x="72" y="129"/>
                    </a:cubicBezTo>
                    <a:cubicBezTo>
                      <a:pt x="0" y="141"/>
                      <a:pt x="0" y="272"/>
                      <a:pt x="72" y="272"/>
                    </a:cubicBezTo>
                    <a:cubicBezTo>
                      <a:pt x="557" y="356"/>
                      <a:pt x="1102" y="396"/>
                      <a:pt x="1649" y="396"/>
                    </a:cubicBezTo>
                    <a:cubicBezTo>
                      <a:pt x="2256" y="396"/>
                      <a:pt x="2867" y="347"/>
                      <a:pt x="3405" y="260"/>
                    </a:cubicBezTo>
                    <a:cubicBezTo>
                      <a:pt x="3465" y="248"/>
                      <a:pt x="3465" y="153"/>
                      <a:pt x="3405" y="141"/>
                    </a:cubicBezTo>
                    <a:cubicBezTo>
                      <a:pt x="2876" y="48"/>
                      <a:pt x="2278" y="1"/>
                      <a:pt x="168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3"/>
              <p:cNvSpPr/>
              <p:nvPr/>
            </p:nvSpPr>
            <p:spPr>
              <a:xfrm>
                <a:off x="3708200" y="3437675"/>
                <a:ext cx="69675" cy="8375"/>
              </a:xfrm>
              <a:custGeom>
                <a:avLst/>
                <a:gdLst/>
                <a:ahLst/>
                <a:cxnLst/>
                <a:rect l="l" t="t" r="r" b="b"/>
                <a:pathLst>
                  <a:path w="2787" h="335" extrusionOk="0">
                    <a:moveTo>
                      <a:pt x="1427" y="1"/>
                    </a:moveTo>
                    <a:cubicBezTo>
                      <a:pt x="979" y="1"/>
                      <a:pt x="530" y="33"/>
                      <a:pt x="95" y="75"/>
                    </a:cubicBezTo>
                    <a:cubicBezTo>
                      <a:pt x="0" y="99"/>
                      <a:pt x="0" y="230"/>
                      <a:pt x="95" y="242"/>
                    </a:cubicBezTo>
                    <a:cubicBezTo>
                      <a:pt x="562" y="294"/>
                      <a:pt x="1056" y="335"/>
                      <a:pt x="1546" y="335"/>
                    </a:cubicBezTo>
                    <a:cubicBezTo>
                      <a:pt x="1957" y="335"/>
                      <a:pt x="2365" y="306"/>
                      <a:pt x="2750" y="230"/>
                    </a:cubicBezTo>
                    <a:cubicBezTo>
                      <a:pt x="2786" y="218"/>
                      <a:pt x="2786" y="135"/>
                      <a:pt x="2750" y="123"/>
                    </a:cubicBezTo>
                    <a:cubicBezTo>
                      <a:pt x="2322" y="33"/>
                      <a:pt x="1875" y="1"/>
                      <a:pt x="142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3"/>
              <p:cNvSpPr/>
              <p:nvPr/>
            </p:nvSpPr>
            <p:spPr>
              <a:xfrm>
                <a:off x="3711750" y="3493600"/>
                <a:ext cx="58975" cy="8975"/>
              </a:xfrm>
              <a:custGeom>
                <a:avLst/>
                <a:gdLst/>
                <a:ahLst/>
                <a:cxnLst/>
                <a:rect l="l" t="t" r="r" b="b"/>
                <a:pathLst>
                  <a:path w="2359" h="359" extrusionOk="0">
                    <a:moveTo>
                      <a:pt x="1209" y="1"/>
                    </a:moveTo>
                    <a:cubicBezTo>
                      <a:pt x="820" y="1"/>
                      <a:pt x="431" y="39"/>
                      <a:pt x="72" y="124"/>
                    </a:cubicBezTo>
                    <a:cubicBezTo>
                      <a:pt x="1" y="136"/>
                      <a:pt x="1" y="255"/>
                      <a:pt x="72" y="267"/>
                    </a:cubicBezTo>
                    <a:cubicBezTo>
                      <a:pt x="363" y="331"/>
                      <a:pt x="673" y="358"/>
                      <a:pt x="988" y="358"/>
                    </a:cubicBezTo>
                    <a:cubicBezTo>
                      <a:pt x="1434" y="358"/>
                      <a:pt x="1887" y="303"/>
                      <a:pt x="2299" y="219"/>
                    </a:cubicBezTo>
                    <a:cubicBezTo>
                      <a:pt x="2358" y="207"/>
                      <a:pt x="2358" y="124"/>
                      <a:pt x="2299" y="100"/>
                    </a:cubicBezTo>
                    <a:cubicBezTo>
                      <a:pt x="1955" y="36"/>
                      <a:pt x="1582" y="1"/>
                      <a:pt x="120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3"/>
              <p:cNvSpPr/>
              <p:nvPr/>
            </p:nvSpPr>
            <p:spPr>
              <a:xfrm>
                <a:off x="3712650" y="3465950"/>
                <a:ext cx="61650" cy="8300"/>
              </a:xfrm>
              <a:custGeom>
                <a:avLst/>
                <a:gdLst/>
                <a:ahLst/>
                <a:cxnLst/>
                <a:rect l="l" t="t" r="r" b="b"/>
                <a:pathLst>
                  <a:path w="2466" h="332" extrusionOk="0">
                    <a:moveTo>
                      <a:pt x="1019" y="0"/>
                    </a:moveTo>
                    <a:cubicBezTo>
                      <a:pt x="706" y="0"/>
                      <a:pt x="393" y="22"/>
                      <a:pt x="84" y="75"/>
                    </a:cubicBezTo>
                    <a:cubicBezTo>
                      <a:pt x="1" y="99"/>
                      <a:pt x="1" y="242"/>
                      <a:pt x="84" y="254"/>
                    </a:cubicBezTo>
                    <a:cubicBezTo>
                      <a:pt x="383" y="310"/>
                      <a:pt x="687" y="331"/>
                      <a:pt x="991" y="331"/>
                    </a:cubicBezTo>
                    <a:cubicBezTo>
                      <a:pt x="1460" y="331"/>
                      <a:pt x="1931" y="281"/>
                      <a:pt x="2394" y="230"/>
                    </a:cubicBezTo>
                    <a:cubicBezTo>
                      <a:pt x="2465" y="218"/>
                      <a:pt x="2465" y="123"/>
                      <a:pt x="2394" y="111"/>
                    </a:cubicBezTo>
                    <a:cubicBezTo>
                      <a:pt x="1941" y="47"/>
                      <a:pt x="1479" y="0"/>
                      <a:pt x="101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3"/>
              <p:cNvSpPr/>
              <p:nvPr/>
            </p:nvSpPr>
            <p:spPr>
              <a:xfrm>
                <a:off x="3713550" y="3522500"/>
                <a:ext cx="53600" cy="8725"/>
              </a:xfrm>
              <a:custGeom>
                <a:avLst/>
                <a:gdLst/>
                <a:ahLst/>
                <a:cxnLst/>
                <a:rect l="l" t="t" r="r" b="b"/>
                <a:pathLst>
                  <a:path w="2144" h="349" extrusionOk="0">
                    <a:moveTo>
                      <a:pt x="934" y="0"/>
                    </a:moveTo>
                    <a:cubicBezTo>
                      <a:pt x="640" y="0"/>
                      <a:pt x="349" y="28"/>
                      <a:pt x="84" y="99"/>
                    </a:cubicBezTo>
                    <a:cubicBezTo>
                      <a:pt x="0" y="111"/>
                      <a:pt x="0" y="242"/>
                      <a:pt x="84" y="254"/>
                    </a:cubicBezTo>
                    <a:cubicBezTo>
                      <a:pt x="337" y="322"/>
                      <a:pt x="612" y="349"/>
                      <a:pt x="892" y="349"/>
                    </a:cubicBezTo>
                    <a:cubicBezTo>
                      <a:pt x="1297" y="349"/>
                      <a:pt x="1711" y="294"/>
                      <a:pt x="2084" y="230"/>
                    </a:cubicBezTo>
                    <a:cubicBezTo>
                      <a:pt x="2144" y="206"/>
                      <a:pt x="2144" y="123"/>
                      <a:pt x="2084" y="111"/>
                    </a:cubicBezTo>
                    <a:cubicBezTo>
                      <a:pt x="1730" y="50"/>
                      <a:pt x="1329" y="0"/>
                      <a:pt x="934"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3"/>
              <p:cNvSpPr/>
              <p:nvPr/>
            </p:nvSpPr>
            <p:spPr>
              <a:xfrm>
                <a:off x="3714150" y="3550250"/>
                <a:ext cx="48225" cy="9400"/>
              </a:xfrm>
              <a:custGeom>
                <a:avLst/>
                <a:gdLst/>
                <a:ahLst/>
                <a:cxnLst/>
                <a:rect l="l" t="t" r="r" b="b"/>
                <a:pathLst>
                  <a:path w="1929" h="376" extrusionOk="0">
                    <a:moveTo>
                      <a:pt x="1042" y="1"/>
                    </a:moveTo>
                    <a:cubicBezTo>
                      <a:pt x="711" y="1"/>
                      <a:pt x="380" y="43"/>
                      <a:pt x="84" y="120"/>
                    </a:cubicBezTo>
                    <a:cubicBezTo>
                      <a:pt x="0" y="132"/>
                      <a:pt x="0" y="263"/>
                      <a:pt x="84" y="299"/>
                    </a:cubicBezTo>
                    <a:cubicBezTo>
                      <a:pt x="320" y="350"/>
                      <a:pt x="581" y="375"/>
                      <a:pt x="846" y="375"/>
                    </a:cubicBezTo>
                    <a:cubicBezTo>
                      <a:pt x="1193" y="375"/>
                      <a:pt x="1547" y="332"/>
                      <a:pt x="1858" y="251"/>
                    </a:cubicBezTo>
                    <a:cubicBezTo>
                      <a:pt x="1929" y="239"/>
                      <a:pt x="1929" y="132"/>
                      <a:pt x="1858" y="96"/>
                    </a:cubicBezTo>
                    <a:cubicBezTo>
                      <a:pt x="1601" y="31"/>
                      <a:pt x="1322" y="1"/>
                      <a:pt x="1042"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3"/>
              <p:cNvSpPr/>
              <p:nvPr/>
            </p:nvSpPr>
            <p:spPr>
              <a:xfrm>
                <a:off x="3708475" y="3579350"/>
                <a:ext cx="50650" cy="7775"/>
              </a:xfrm>
              <a:custGeom>
                <a:avLst/>
                <a:gdLst/>
                <a:ahLst/>
                <a:cxnLst/>
                <a:rect l="l" t="t" r="r" b="b"/>
                <a:pathLst>
                  <a:path w="2026" h="311" extrusionOk="0">
                    <a:moveTo>
                      <a:pt x="1177" y="0"/>
                    </a:moveTo>
                    <a:cubicBezTo>
                      <a:pt x="1107" y="0"/>
                      <a:pt x="1037" y="2"/>
                      <a:pt x="965" y="4"/>
                    </a:cubicBezTo>
                    <a:cubicBezTo>
                      <a:pt x="883" y="4"/>
                      <a:pt x="799" y="2"/>
                      <a:pt x="714" y="2"/>
                    </a:cubicBezTo>
                    <a:cubicBezTo>
                      <a:pt x="482" y="2"/>
                      <a:pt x="249" y="15"/>
                      <a:pt x="49" y="111"/>
                    </a:cubicBezTo>
                    <a:cubicBezTo>
                      <a:pt x="1" y="147"/>
                      <a:pt x="1" y="206"/>
                      <a:pt x="49" y="218"/>
                    </a:cubicBezTo>
                    <a:cubicBezTo>
                      <a:pt x="207" y="294"/>
                      <a:pt x="386" y="310"/>
                      <a:pt x="568" y="310"/>
                    </a:cubicBezTo>
                    <a:cubicBezTo>
                      <a:pt x="700" y="310"/>
                      <a:pt x="835" y="302"/>
                      <a:pt x="965" y="302"/>
                    </a:cubicBezTo>
                    <a:cubicBezTo>
                      <a:pt x="1311" y="302"/>
                      <a:pt x="1632" y="278"/>
                      <a:pt x="1966" y="206"/>
                    </a:cubicBezTo>
                    <a:cubicBezTo>
                      <a:pt x="2025" y="183"/>
                      <a:pt x="2025" y="99"/>
                      <a:pt x="1966" y="87"/>
                    </a:cubicBezTo>
                    <a:cubicBezTo>
                      <a:pt x="1701" y="21"/>
                      <a:pt x="1444" y="0"/>
                      <a:pt x="117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3"/>
              <p:cNvSpPr/>
              <p:nvPr/>
            </p:nvSpPr>
            <p:spPr>
              <a:xfrm>
                <a:off x="3706700" y="3607700"/>
                <a:ext cx="47950" cy="7875"/>
              </a:xfrm>
              <a:custGeom>
                <a:avLst/>
                <a:gdLst/>
                <a:ahLst/>
                <a:cxnLst/>
                <a:rect l="l" t="t" r="r" b="b"/>
                <a:pathLst>
                  <a:path w="1918" h="315" extrusionOk="0">
                    <a:moveTo>
                      <a:pt x="761" y="1"/>
                    </a:moveTo>
                    <a:cubicBezTo>
                      <a:pt x="517" y="1"/>
                      <a:pt x="264" y="9"/>
                      <a:pt x="36" y="108"/>
                    </a:cubicBezTo>
                    <a:cubicBezTo>
                      <a:pt x="1" y="144"/>
                      <a:pt x="1" y="204"/>
                      <a:pt x="36" y="215"/>
                    </a:cubicBezTo>
                    <a:cubicBezTo>
                      <a:pt x="204" y="292"/>
                      <a:pt x="397" y="314"/>
                      <a:pt x="589" y="314"/>
                    </a:cubicBezTo>
                    <a:cubicBezTo>
                      <a:pt x="696" y="314"/>
                      <a:pt x="803" y="307"/>
                      <a:pt x="905" y="299"/>
                    </a:cubicBezTo>
                    <a:cubicBezTo>
                      <a:pt x="1215" y="287"/>
                      <a:pt x="1536" y="287"/>
                      <a:pt x="1834" y="215"/>
                    </a:cubicBezTo>
                    <a:cubicBezTo>
                      <a:pt x="1917" y="204"/>
                      <a:pt x="1917" y="96"/>
                      <a:pt x="1834" y="84"/>
                    </a:cubicBezTo>
                    <a:cubicBezTo>
                      <a:pt x="1525" y="1"/>
                      <a:pt x="1215" y="1"/>
                      <a:pt x="905" y="1"/>
                    </a:cubicBezTo>
                    <a:cubicBezTo>
                      <a:pt x="858" y="1"/>
                      <a:pt x="810" y="1"/>
                      <a:pt x="76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3"/>
              <p:cNvSpPr/>
              <p:nvPr/>
            </p:nvSpPr>
            <p:spPr>
              <a:xfrm>
                <a:off x="3705500" y="3635325"/>
                <a:ext cx="47950" cy="10000"/>
              </a:xfrm>
              <a:custGeom>
                <a:avLst/>
                <a:gdLst/>
                <a:ahLst/>
                <a:cxnLst/>
                <a:rect l="l" t="t" r="r" b="b"/>
                <a:pathLst>
                  <a:path w="1918" h="400" extrusionOk="0">
                    <a:moveTo>
                      <a:pt x="779" y="1"/>
                    </a:moveTo>
                    <a:cubicBezTo>
                      <a:pt x="515" y="1"/>
                      <a:pt x="260" y="36"/>
                      <a:pt x="49" y="134"/>
                    </a:cubicBezTo>
                    <a:cubicBezTo>
                      <a:pt x="1" y="146"/>
                      <a:pt x="1" y="242"/>
                      <a:pt x="49" y="265"/>
                    </a:cubicBezTo>
                    <a:cubicBezTo>
                      <a:pt x="260" y="364"/>
                      <a:pt x="513" y="399"/>
                      <a:pt x="775" y="399"/>
                    </a:cubicBezTo>
                    <a:cubicBezTo>
                      <a:pt x="1146" y="399"/>
                      <a:pt x="1537" y="328"/>
                      <a:pt x="1858" y="265"/>
                    </a:cubicBezTo>
                    <a:cubicBezTo>
                      <a:pt x="1918" y="253"/>
                      <a:pt x="1918" y="146"/>
                      <a:pt x="1858" y="134"/>
                    </a:cubicBezTo>
                    <a:cubicBezTo>
                      <a:pt x="1544" y="72"/>
                      <a:pt x="1152" y="1"/>
                      <a:pt x="77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3"/>
              <p:cNvSpPr/>
              <p:nvPr/>
            </p:nvSpPr>
            <p:spPr>
              <a:xfrm>
                <a:off x="3699850" y="3664175"/>
                <a:ext cx="47650" cy="9175"/>
              </a:xfrm>
              <a:custGeom>
                <a:avLst/>
                <a:gdLst/>
                <a:ahLst/>
                <a:cxnLst/>
                <a:rect l="l" t="t" r="r" b="b"/>
                <a:pathLst>
                  <a:path w="1906" h="367" extrusionOk="0">
                    <a:moveTo>
                      <a:pt x="763" y="1"/>
                    </a:moveTo>
                    <a:cubicBezTo>
                      <a:pt x="513" y="1"/>
                      <a:pt x="270" y="30"/>
                      <a:pt x="60" y="111"/>
                    </a:cubicBezTo>
                    <a:cubicBezTo>
                      <a:pt x="1" y="147"/>
                      <a:pt x="1" y="219"/>
                      <a:pt x="60" y="242"/>
                    </a:cubicBezTo>
                    <a:cubicBezTo>
                      <a:pt x="282" y="333"/>
                      <a:pt x="539" y="366"/>
                      <a:pt x="803" y="366"/>
                    </a:cubicBezTo>
                    <a:cubicBezTo>
                      <a:pt x="1164" y="366"/>
                      <a:pt x="1537" y="304"/>
                      <a:pt x="1846" y="242"/>
                    </a:cubicBezTo>
                    <a:cubicBezTo>
                      <a:pt x="1906" y="231"/>
                      <a:pt x="1906" y="147"/>
                      <a:pt x="1846" y="123"/>
                    </a:cubicBezTo>
                    <a:cubicBezTo>
                      <a:pt x="1525" y="66"/>
                      <a:pt x="1136" y="1"/>
                      <a:pt x="76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3"/>
              <p:cNvSpPr/>
              <p:nvPr/>
            </p:nvSpPr>
            <p:spPr>
              <a:xfrm>
                <a:off x="3705225" y="3692750"/>
                <a:ext cx="38700" cy="8050"/>
              </a:xfrm>
              <a:custGeom>
                <a:avLst/>
                <a:gdLst/>
                <a:ahLst/>
                <a:cxnLst/>
                <a:rect l="l" t="t" r="r" b="b"/>
                <a:pathLst>
                  <a:path w="1548" h="322" extrusionOk="0">
                    <a:moveTo>
                      <a:pt x="906" y="1"/>
                    </a:moveTo>
                    <a:cubicBezTo>
                      <a:pt x="854" y="1"/>
                      <a:pt x="802" y="2"/>
                      <a:pt x="750" y="4"/>
                    </a:cubicBezTo>
                    <a:cubicBezTo>
                      <a:pt x="707" y="4"/>
                      <a:pt x="663" y="4"/>
                      <a:pt x="619" y="4"/>
                    </a:cubicBezTo>
                    <a:cubicBezTo>
                      <a:pt x="422" y="4"/>
                      <a:pt x="221" y="12"/>
                      <a:pt x="36" y="100"/>
                    </a:cubicBezTo>
                    <a:cubicBezTo>
                      <a:pt x="0" y="135"/>
                      <a:pt x="0" y="219"/>
                      <a:pt x="36" y="231"/>
                    </a:cubicBezTo>
                    <a:cubicBezTo>
                      <a:pt x="190" y="304"/>
                      <a:pt x="356" y="321"/>
                      <a:pt x="522" y="321"/>
                    </a:cubicBezTo>
                    <a:cubicBezTo>
                      <a:pt x="598" y="321"/>
                      <a:pt x="675" y="318"/>
                      <a:pt x="750" y="314"/>
                    </a:cubicBezTo>
                    <a:cubicBezTo>
                      <a:pt x="1012" y="314"/>
                      <a:pt x="1262" y="290"/>
                      <a:pt x="1500" y="207"/>
                    </a:cubicBezTo>
                    <a:cubicBezTo>
                      <a:pt x="1548" y="195"/>
                      <a:pt x="1548" y="111"/>
                      <a:pt x="1500" y="100"/>
                    </a:cubicBezTo>
                    <a:cubicBezTo>
                      <a:pt x="1310" y="23"/>
                      <a:pt x="1112" y="1"/>
                      <a:pt x="90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3"/>
              <p:cNvSpPr/>
              <p:nvPr/>
            </p:nvSpPr>
            <p:spPr>
              <a:xfrm>
                <a:off x="3710575" y="3721700"/>
                <a:ext cx="29775" cy="7200"/>
              </a:xfrm>
              <a:custGeom>
                <a:avLst/>
                <a:gdLst/>
                <a:ahLst/>
                <a:cxnLst/>
                <a:rect l="l" t="t" r="r" b="b"/>
                <a:pathLst>
                  <a:path w="1191" h="288" extrusionOk="0">
                    <a:moveTo>
                      <a:pt x="476" y="0"/>
                    </a:moveTo>
                    <a:cubicBezTo>
                      <a:pt x="344" y="0"/>
                      <a:pt x="215" y="17"/>
                      <a:pt x="96" y="61"/>
                    </a:cubicBezTo>
                    <a:cubicBezTo>
                      <a:pt x="0" y="85"/>
                      <a:pt x="0" y="204"/>
                      <a:pt x="96" y="239"/>
                    </a:cubicBezTo>
                    <a:cubicBezTo>
                      <a:pt x="197" y="275"/>
                      <a:pt x="309" y="288"/>
                      <a:pt x="425" y="288"/>
                    </a:cubicBezTo>
                    <a:cubicBezTo>
                      <a:pt x="662" y="288"/>
                      <a:pt x="915" y="232"/>
                      <a:pt x="1131" y="192"/>
                    </a:cubicBezTo>
                    <a:cubicBezTo>
                      <a:pt x="1191" y="180"/>
                      <a:pt x="1191" y="85"/>
                      <a:pt x="1131" y="85"/>
                    </a:cubicBezTo>
                    <a:cubicBezTo>
                      <a:pt x="929" y="47"/>
                      <a:pt x="699" y="0"/>
                      <a:pt x="476"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3"/>
              <p:cNvSpPr/>
              <p:nvPr/>
            </p:nvSpPr>
            <p:spPr>
              <a:xfrm>
                <a:off x="3713250" y="3749650"/>
                <a:ext cx="25025" cy="8025"/>
              </a:xfrm>
              <a:custGeom>
                <a:avLst/>
                <a:gdLst/>
                <a:ahLst/>
                <a:cxnLst/>
                <a:rect l="l" t="t" r="r" b="b"/>
                <a:pathLst>
                  <a:path w="1001" h="321" extrusionOk="0">
                    <a:moveTo>
                      <a:pt x="489" y="0"/>
                    </a:moveTo>
                    <a:cubicBezTo>
                      <a:pt x="352" y="0"/>
                      <a:pt x="216" y="24"/>
                      <a:pt x="96" y="74"/>
                    </a:cubicBezTo>
                    <a:cubicBezTo>
                      <a:pt x="0" y="98"/>
                      <a:pt x="0" y="217"/>
                      <a:pt x="96" y="252"/>
                    </a:cubicBezTo>
                    <a:cubicBezTo>
                      <a:pt x="210" y="299"/>
                      <a:pt x="337" y="321"/>
                      <a:pt x="466" y="321"/>
                    </a:cubicBezTo>
                    <a:cubicBezTo>
                      <a:pt x="634" y="321"/>
                      <a:pt x="805" y="284"/>
                      <a:pt x="953" y="217"/>
                    </a:cubicBezTo>
                    <a:cubicBezTo>
                      <a:pt x="1001" y="205"/>
                      <a:pt x="1001" y="110"/>
                      <a:pt x="953" y="98"/>
                    </a:cubicBezTo>
                    <a:cubicBezTo>
                      <a:pt x="812" y="33"/>
                      <a:pt x="650" y="0"/>
                      <a:pt x="489"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3"/>
              <p:cNvSpPr/>
              <p:nvPr/>
            </p:nvSpPr>
            <p:spPr>
              <a:xfrm>
                <a:off x="3708775" y="3777775"/>
                <a:ext cx="24750" cy="8725"/>
              </a:xfrm>
              <a:custGeom>
                <a:avLst/>
                <a:gdLst/>
                <a:ahLst/>
                <a:cxnLst/>
                <a:rect l="l" t="t" r="r" b="b"/>
                <a:pathLst>
                  <a:path w="990" h="349" extrusionOk="0">
                    <a:moveTo>
                      <a:pt x="370" y="1"/>
                    </a:moveTo>
                    <a:cubicBezTo>
                      <a:pt x="239" y="1"/>
                      <a:pt x="118" y="28"/>
                      <a:pt x="37" y="104"/>
                    </a:cubicBezTo>
                    <a:cubicBezTo>
                      <a:pt x="1" y="139"/>
                      <a:pt x="1" y="199"/>
                      <a:pt x="37" y="247"/>
                    </a:cubicBezTo>
                    <a:cubicBezTo>
                      <a:pt x="115" y="321"/>
                      <a:pt x="232" y="348"/>
                      <a:pt x="359" y="348"/>
                    </a:cubicBezTo>
                    <a:cubicBezTo>
                      <a:pt x="559" y="348"/>
                      <a:pt x="784" y="281"/>
                      <a:pt x="930" y="223"/>
                    </a:cubicBezTo>
                    <a:cubicBezTo>
                      <a:pt x="989" y="211"/>
                      <a:pt x="989" y="116"/>
                      <a:pt x="930" y="104"/>
                    </a:cubicBezTo>
                    <a:cubicBezTo>
                      <a:pt x="787" y="61"/>
                      <a:pt x="567" y="1"/>
                      <a:pt x="370"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3"/>
              <p:cNvSpPr/>
              <p:nvPr/>
            </p:nvSpPr>
            <p:spPr>
              <a:xfrm>
                <a:off x="3709675" y="3807775"/>
                <a:ext cx="21750" cy="5725"/>
              </a:xfrm>
              <a:custGeom>
                <a:avLst/>
                <a:gdLst/>
                <a:ahLst/>
                <a:cxnLst/>
                <a:rect l="l" t="t" r="r" b="b"/>
                <a:pathLst>
                  <a:path w="870" h="229" extrusionOk="0">
                    <a:moveTo>
                      <a:pt x="367" y="0"/>
                    </a:moveTo>
                    <a:cubicBezTo>
                      <a:pt x="270" y="0"/>
                      <a:pt x="173" y="11"/>
                      <a:pt x="72" y="35"/>
                    </a:cubicBezTo>
                    <a:cubicBezTo>
                      <a:pt x="1" y="35"/>
                      <a:pt x="1" y="178"/>
                      <a:pt x="72" y="190"/>
                    </a:cubicBezTo>
                    <a:cubicBezTo>
                      <a:pt x="190" y="216"/>
                      <a:pt x="301" y="229"/>
                      <a:pt x="410" y="229"/>
                    </a:cubicBezTo>
                    <a:cubicBezTo>
                      <a:pt x="543" y="229"/>
                      <a:pt x="673" y="210"/>
                      <a:pt x="810" y="178"/>
                    </a:cubicBezTo>
                    <a:cubicBezTo>
                      <a:pt x="870" y="154"/>
                      <a:pt x="870" y="71"/>
                      <a:pt x="810" y="59"/>
                    </a:cubicBezTo>
                    <a:cubicBezTo>
                      <a:pt x="654" y="23"/>
                      <a:pt x="511" y="0"/>
                      <a:pt x="36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3"/>
              <p:cNvSpPr/>
              <p:nvPr/>
            </p:nvSpPr>
            <p:spPr>
              <a:xfrm>
                <a:off x="3715625" y="2912100"/>
                <a:ext cx="918900" cy="232200"/>
              </a:xfrm>
              <a:custGeom>
                <a:avLst/>
                <a:gdLst/>
                <a:ahLst/>
                <a:cxnLst/>
                <a:rect l="l" t="t" r="r" b="b"/>
                <a:pathLst>
                  <a:path w="36756" h="9288" extrusionOk="0">
                    <a:moveTo>
                      <a:pt x="4358" y="0"/>
                    </a:moveTo>
                    <a:lnTo>
                      <a:pt x="1" y="4644"/>
                    </a:lnTo>
                    <a:lnTo>
                      <a:pt x="4835" y="9287"/>
                    </a:lnTo>
                    <a:lnTo>
                      <a:pt x="36755" y="4453"/>
                    </a:lnTo>
                    <a:lnTo>
                      <a:pt x="4358" y="0"/>
                    </a:lnTo>
                    <a:close/>
                  </a:path>
                </a:pathLst>
              </a:custGeom>
              <a:solidFill>
                <a:srgbClr val="D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3"/>
              <p:cNvSpPr/>
              <p:nvPr/>
            </p:nvSpPr>
            <p:spPr>
              <a:xfrm>
                <a:off x="3705500" y="2904350"/>
                <a:ext cx="930200" cy="247375"/>
              </a:xfrm>
              <a:custGeom>
                <a:avLst/>
                <a:gdLst/>
                <a:ahLst/>
                <a:cxnLst/>
                <a:rect l="l" t="t" r="r" b="b"/>
                <a:pathLst>
                  <a:path w="37208" h="9895" extrusionOk="0">
                    <a:moveTo>
                      <a:pt x="4859" y="608"/>
                    </a:moveTo>
                    <a:lnTo>
                      <a:pt x="35160" y="4775"/>
                    </a:lnTo>
                    <a:lnTo>
                      <a:pt x="5323" y="9288"/>
                    </a:lnTo>
                    <a:lnTo>
                      <a:pt x="799" y="4942"/>
                    </a:lnTo>
                    <a:lnTo>
                      <a:pt x="4859" y="608"/>
                    </a:lnTo>
                    <a:close/>
                    <a:moveTo>
                      <a:pt x="4656" y="1"/>
                    </a:moveTo>
                    <a:lnTo>
                      <a:pt x="1" y="4954"/>
                    </a:lnTo>
                    <a:lnTo>
                      <a:pt x="5133" y="9895"/>
                    </a:lnTo>
                    <a:lnTo>
                      <a:pt x="37208" y="5025"/>
                    </a:lnTo>
                    <a:lnTo>
                      <a:pt x="37208" y="4466"/>
                    </a:lnTo>
                    <a:lnTo>
                      <a:pt x="4811" y="13"/>
                    </a:lnTo>
                    <a:lnTo>
                      <a:pt x="4656" y="1"/>
                    </a:ln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3"/>
              <p:cNvSpPr/>
              <p:nvPr/>
            </p:nvSpPr>
            <p:spPr>
              <a:xfrm>
                <a:off x="3754625" y="2948775"/>
                <a:ext cx="11925" cy="98700"/>
              </a:xfrm>
              <a:custGeom>
                <a:avLst/>
                <a:gdLst/>
                <a:ahLst/>
                <a:cxnLst/>
                <a:rect l="l" t="t" r="r" b="b"/>
                <a:pathLst>
                  <a:path w="477" h="3948" extrusionOk="0">
                    <a:moveTo>
                      <a:pt x="239" y="1"/>
                    </a:moveTo>
                    <a:cubicBezTo>
                      <a:pt x="215" y="1"/>
                      <a:pt x="191" y="16"/>
                      <a:pt x="191" y="45"/>
                    </a:cubicBezTo>
                    <a:cubicBezTo>
                      <a:pt x="72" y="1319"/>
                      <a:pt x="0" y="2641"/>
                      <a:pt x="179" y="3903"/>
                    </a:cubicBezTo>
                    <a:cubicBezTo>
                      <a:pt x="179" y="3933"/>
                      <a:pt x="209" y="3948"/>
                      <a:pt x="239" y="3948"/>
                    </a:cubicBezTo>
                    <a:cubicBezTo>
                      <a:pt x="268" y="3948"/>
                      <a:pt x="298" y="3933"/>
                      <a:pt x="298" y="3903"/>
                    </a:cubicBezTo>
                    <a:cubicBezTo>
                      <a:pt x="477" y="2641"/>
                      <a:pt x="405" y="1319"/>
                      <a:pt x="286" y="45"/>
                    </a:cubicBezTo>
                    <a:cubicBezTo>
                      <a:pt x="286" y="16"/>
                      <a:pt x="262" y="1"/>
                      <a:pt x="23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3"/>
              <p:cNvSpPr/>
              <p:nvPr/>
            </p:nvSpPr>
            <p:spPr>
              <a:xfrm>
                <a:off x="3782600" y="2949225"/>
                <a:ext cx="12525" cy="105175"/>
              </a:xfrm>
              <a:custGeom>
                <a:avLst/>
                <a:gdLst/>
                <a:ahLst/>
                <a:cxnLst/>
                <a:rect l="l" t="t" r="r" b="b"/>
                <a:pathLst>
                  <a:path w="501" h="4207" extrusionOk="0">
                    <a:moveTo>
                      <a:pt x="257" y="1"/>
                    </a:moveTo>
                    <a:cubicBezTo>
                      <a:pt x="236" y="1"/>
                      <a:pt x="215" y="10"/>
                      <a:pt x="215" y="27"/>
                    </a:cubicBezTo>
                    <a:cubicBezTo>
                      <a:pt x="96" y="1361"/>
                      <a:pt x="1" y="2849"/>
                      <a:pt x="215" y="4171"/>
                    </a:cubicBezTo>
                    <a:cubicBezTo>
                      <a:pt x="215" y="4195"/>
                      <a:pt x="236" y="4206"/>
                      <a:pt x="257" y="4206"/>
                    </a:cubicBezTo>
                    <a:cubicBezTo>
                      <a:pt x="277" y="4206"/>
                      <a:pt x="298" y="4195"/>
                      <a:pt x="298" y="4171"/>
                    </a:cubicBezTo>
                    <a:cubicBezTo>
                      <a:pt x="501" y="2861"/>
                      <a:pt x="417" y="1361"/>
                      <a:pt x="298" y="27"/>
                    </a:cubicBezTo>
                    <a:cubicBezTo>
                      <a:pt x="298" y="10"/>
                      <a:pt x="277" y="1"/>
                      <a:pt x="257"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3"/>
              <p:cNvSpPr/>
              <p:nvPr/>
            </p:nvSpPr>
            <p:spPr>
              <a:xfrm>
                <a:off x="3812975" y="2934875"/>
                <a:ext cx="8650" cy="103150"/>
              </a:xfrm>
              <a:custGeom>
                <a:avLst/>
                <a:gdLst/>
                <a:ahLst/>
                <a:cxnLst/>
                <a:rect l="l" t="t" r="r" b="b"/>
                <a:pathLst>
                  <a:path w="346" h="4126" extrusionOk="0">
                    <a:moveTo>
                      <a:pt x="173" y="0"/>
                    </a:moveTo>
                    <a:cubicBezTo>
                      <a:pt x="146" y="0"/>
                      <a:pt x="119" y="18"/>
                      <a:pt x="119" y="54"/>
                    </a:cubicBezTo>
                    <a:cubicBezTo>
                      <a:pt x="0" y="1375"/>
                      <a:pt x="12" y="2721"/>
                      <a:pt x="107" y="4054"/>
                    </a:cubicBezTo>
                    <a:cubicBezTo>
                      <a:pt x="107" y="4102"/>
                      <a:pt x="137" y="4126"/>
                      <a:pt x="168" y="4126"/>
                    </a:cubicBezTo>
                    <a:cubicBezTo>
                      <a:pt x="200" y="4126"/>
                      <a:pt x="232" y="4102"/>
                      <a:pt x="238" y="4054"/>
                    </a:cubicBezTo>
                    <a:cubicBezTo>
                      <a:pt x="333" y="2721"/>
                      <a:pt x="345" y="1375"/>
                      <a:pt x="226" y="54"/>
                    </a:cubicBezTo>
                    <a:cubicBezTo>
                      <a:pt x="226" y="18"/>
                      <a:pt x="200" y="0"/>
                      <a:pt x="17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3"/>
              <p:cNvSpPr/>
              <p:nvPr/>
            </p:nvSpPr>
            <p:spPr>
              <a:xfrm>
                <a:off x="3838575" y="2921400"/>
                <a:ext cx="14300" cy="118125"/>
              </a:xfrm>
              <a:custGeom>
                <a:avLst/>
                <a:gdLst/>
                <a:ahLst/>
                <a:cxnLst/>
                <a:rect l="l" t="t" r="r" b="b"/>
                <a:pathLst>
                  <a:path w="572" h="4725" extrusionOk="0">
                    <a:moveTo>
                      <a:pt x="281" y="0"/>
                    </a:moveTo>
                    <a:cubicBezTo>
                      <a:pt x="253" y="0"/>
                      <a:pt x="226" y="15"/>
                      <a:pt x="226" y="45"/>
                    </a:cubicBezTo>
                    <a:cubicBezTo>
                      <a:pt x="0" y="1545"/>
                      <a:pt x="179" y="3141"/>
                      <a:pt x="214" y="4653"/>
                    </a:cubicBezTo>
                    <a:cubicBezTo>
                      <a:pt x="214" y="4700"/>
                      <a:pt x="250" y="4724"/>
                      <a:pt x="286" y="4724"/>
                    </a:cubicBezTo>
                    <a:cubicBezTo>
                      <a:pt x="321" y="4724"/>
                      <a:pt x="357" y="4700"/>
                      <a:pt x="357" y="4653"/>
                    </a:cubicBezTo>
                    <a:cubicBezTo>
                      <a:pt x="393" y="3141"/>
                      <a:pt x="572" y="1545"/>
                      <a:pt x="345" y="45"/>
                    </a:cubicBezTo>
                    <a:cubicBezTo>
                      <a:pt x="339" y="15"/>
                      <a:pt x="310" y="0"/>
                      <a:pt x="28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3"/>
              <p:cNvSpPr/>
              <p:nvPr/>
            </p:nvSpPr>
            <p:spPr>
              <a:xfrm>
                <a:off x="3868925" y="2931825"/>
                <a:ext cx="10450" cy="98550"/>
              </a:xfrm>
              <a:custGeom>
                <a:avLst/>
                <a:gdLst/>
                <a:ahLst/>
                <a:cxnLst/>
                <a:rect l="l" t="t" r="r" b="b"/>
                <a:pathLst>
                  <a:path w="418" h="3942" extrusionOk="0">
                    <a:moveTo>
                      <a:pt x="212" y="0"/>
                    </a:moveTo>
                    <a:cubicBezTo>
                      <a:pt x="191" y="0"/>
                      <a:pt x="167" y="15"/>
                      <a:pt x="155" y="45"/>
                    </a:cubicBezTo>
                    <a:cubicBezTo>
                      <a:pt x="0" y="1307"/>
                      <a:pt x="120" y="2605"/>
                      <a:pt x="143" y="3879"/>
                    </a:cubicBezTo>
                    <a:cubicBezTo>
                      <a:pt x="143" y="3920"/>
                      <a:pt x="173" y="3941"/>
                      <a:pt x="203" y="3941"/>
                    </a:cubicBezTo>
                    <a:cubicBezTo>
                      <a:pt x="233" y="3941"/>
                      <a:pt x="262" y="3920"/>
                      <a:pt x="262" y="3879"/>
                    </a:cubicBezTo>
                    <a:cubicBezTo>
                      <a:pt x="298" y="2616"/>
                      <a:pt x="417" y="1307"/>
                      <a:pt x="250" y="45"/>
                    </a:cubicBezTo>
                    <a:cubicBezTo>
                      <a:pt x="250" y="15"/>
                      <a:pt x="233" y="0"/>
                      <a:pt x="21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3"/>
              <p:cNvSpPr/>
              <p:nvPr/>
            </p:nvSpPr>
            <p:spPr>
              <a:xfrm>
                <a:off x="3895725" y="2936200"/>
                <a:ext cx="13400" cy="95500"/>
              </a:xfrm>
              <a:custGeom>
                <a:avLst/>
                <a:gdLst/>
                <a:ahLst/>
                <a:cxnLst/>
                <a:rect l="l" t="t" r="r" b="b"/>
                <a:pathLst>
                  <a:path w="536" h="3820" extrusionOk="0">
                    <a:moveTo>
                      <a:pt x="284" y="1"/>
                    </a:moveTo>
                    <a:cubicBezTo>
                      <a:pt x="265" y="1"/>
                      <a:pt x="244" y="13"/>
                      <a:pt x="238" y="36"/>
                    </a:cubicBezTo>
                    <a:cubicBezTo>
                      <a:pt x="60" y="1203"/>
                      <a:pt x="0" y="2632"/>
                      <a:pt x="238" y="3811"/>
                    </a:cubicBezTo>
                    <a:cubicBezTo>
                      <a:pt x="238" y="3817"/>
                      <a:pt x="253" y="3820"/>
                      <a:pt x="268" y="3820"/>
                    </a:cubicBezTo>
                    <a:cubicBezTo>
                      <a:pt x="283" y="3820"/>
                      <a:pt x="298" y="3817"/>
                      <a:pt x="298" y="3811"/>
                    </a:cubicBezTo>
                    <a:cubicBezTo>
                      <a:pt x="536" y="2632"/>
                      <a:pt x="500" y="1203"/>
                      <a:pt x="321" y="36"/>
                    </a:cubicBezTo>
                    <a:cubicBezTo>
                      <a:pt x="321" y="13"/>
                      <a:pt x="304" y="1"/>
                      <a:pt x="28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3"/>
              <p:cNvSpPr/>
              <p:nvPr/>
            </p:nvSpPr>
            <p:spPr>
              <a:xfrm>
                <a:off x="3925775" y="2937325"/>
                <a:ext cx="10150" cy="91325"/>
              </a:xfrm>
              <a:custGeom>
                <a:avLst/>
                <a:gdLst/>
                <a:ahLst/>
                <a:cxnLst/>
                <a:rect l="l" t="t" r="r" b="b"/>
                <a:pathLst>
                  <a:path w="406" h="3653" extrusionOk="0">
                    <a:moveTo>
                      <a:pt x="198" y="0"/>
                    </a:moveTo>
                    <a:cubicBezTo>
                      <a:pt x="170" y="0"/>
                      <a:pt x="143" y="21"/>
                      <a:pt x="143" y="63"/>
                    </a:cubicBezTo>
                    <a:cubicBezTo>
                      <a:pt x="72" y="694"/>
                      <a:pt x="60" y="1337"/>
                      <a:pt x="60" y="1980"/>
                    </a:cubicBezTo>
                    <a:cubicBezTo>
                      <a:pt x="60" y="2527"/>
                      <a:pt x="1" y="3111"/>
                      <a:pt x="191" y="3635"/>
                    </a:cubicBezTo>
                    <a:cubicBezTo>
                      <a:pt x="185" y="3647"/>
                      <a:pt x="188" y="3653"/>
                      <a:pt x="196" y="3653"/>
                    </a:cubicBezTo>
                    <a:cubicBezTo>
                      <a:pt x="203" y="3653"/>
                      <a:pt x="215" y="3647"/>
                      <a:pt x="227" y="3635"/>
                    </a:cubicBezTo>
                    <a:cubicBezTo>
                      <a:pt x="405" y="3111"/>
                      <a:pt x="346" y="2516"/>
                      <a:pt x="358" y="1980"/>
                    </a:cubicBezTo>
                    <a:cubicBezTo>
                      <a:pt x="358" y="1337"/>
                      <a:pt x="346" y="694"/>
                      <a:pt x="262" y="63"/>
                    </a:cubicBezTo>
                    <a:cubicBezTo>
                      <a:pt x="257" y="21"/>
                      <a:pt x="227" y="0"/>
                      <a:pt x="19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3"/>
              <p:cNvSpPr/>
              <p:nvPr/>
            </p:nvSpPr>
            <p:spPr>
              <a:xfrm>
                <a:off x="3950175" y="2942525"/>
                <a:ext cx="17600" cy="85675"/>
              </a:xfrm>
              <a:custGeom>
                <a:avLst/>
                <a:gdLst/>
                <a:ahLst/>
                <a:cxnLst/>
                <a:rect l="l" t="t" r="r" b="b"/>
                <a:pathLst>
                  <a:path w="704" h="3427" extrusionOk="0">
                    <a:moveTo>
                      <a:pt x="376" y="1"/>
                    </a:moveTo>
                    <a:cubicBezTo>
                      <a:pt x="355" y="1"/>
                      <a:pt x="334" y="16"/>
                      <a:pt x="334" y="45"/>
                    </a:cubicBezTo>
                    <a:cubicBezTo>
                      <a:pt x="239" y="1069"/>
                      <a:pt x="1" y="2403"/>
                      <a:pt x="299" y="3391"/>
                    </a:cubicBezTo>
                    <a:cubicBezTo>
                      <a:pt x="310" y="3415"/>
                      <a:pt x="334" y="3427"/>
                      <a:pt x="357" y="3427"/>
                    </a:cubicBezTo>
                    <a:cubicBezTo>
                      <a:pt x="379" y="3427"/>
                      <a:pt x="400" y="3415"/>
                      <a:pt x="406" y="3391"/>
                    </a:cubicBezTo>
                    <a:cubicBezTo>
                      <a:pt x="703" y="2403"/>
                      <a:pt x="513" y="1057"/>
                      <a:pt x="418" y="45"/>
                    </a:cubicBezTo>
                    <a:cubicBezTo>
                      <a:pt x="418" y="16"/>
                      <a:pt x="397" y="1"/>
                      <a:pt x="37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3"/>
              <p:cNvSpPr/>
              <p:nvPr/>
            </p:nvSpPr>
            <p:spPr>
              <a:xfrm>
                <a:off x="3982025" y="2946250"/>
                <a:ext cx="9850" cy="85150"/>
              </a:xfrm>
              <a:custGeom>
                <a:avLst/>
                <a:gdLst/>
                <a:ahLst/>
                <a:cxnLst/>
                <a:rect l="l" t="t" r="r" b="b"/>
                <a:pathLst>
                  <a:path w="394" h="3406" extrusionOk="0">
                    <a:moveTo>
                      <a:pt x="191" y="0"/>
                    </a:moveTo>
                    <a:cubicBezTo>
                      <a:pt x="163" y="0"/>
                      <a:pt x="137" y="19"/>
                      <a:pt x="132" y="63"/>
                    </a:cubicBezTo>
                    <a:cubicBezTo>
                      <a:pt x="72" y="646"/>
                      <a:pt x="60" y="1218"/>
                      <a:pt x="60" y="1813"/>
                    </a:cubicBezTo>
                    <a:cubicBezTo>
                      <a:pt x="60" y="2325"/>
                      <a:pt x="1" y="2873"/>
                      <a:pt x="144" y="3361"/>
                    </a:cubicBezTo>
                    <a:cubicBezTo>
                      <a:pt x="162" y="3391"/>
                      <a:pt x="188" y="3406"/>
                      <a:pt x="212" y="3406"/>
                    </a:cubicBezTo>
                    <a:cubicBezTo>
                      <a:pt x="236" y="3406"/>
                      <a:pt x="257" y="3391"/>
                      <a:pt x="263" y="3361"/>
                    </a:cubicBezTo>
                    <a:cubicBezTo>
                      <a:pt x="394" y="2873"/>
                      <a:pt x="358" y="2325"/>
                      <a:pt x="334" y="1813"/>
                    </a:cubicBezTo>
                    <a:cubicBezTo>
                      <a:pt x="334" y="1218"/>
                      <a:pt x="322" y="646"/>
                      <a:pt x="263" y="63"/>
                    </a:cubicBezTo>
                    <a:cubicBezTo>
                      <a:pt x="256" y="25"/>
                      <a:pt x="223" y="0"/>
                      <a:pt x="191"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3"/>
              <p:cNvSpPr/>
              <p:nvPr/>
            </p:nvSpPr>
            <p:spPr>
              <a:xfrm>
                <a:off x="4010300" y="2949975"/>
                <a:ext cx="10450" cy="82550"/>
              </a:xfrm>
              <a:custGeom>
                <a:avLst/>
                <a:gdLst/>
                <a:ahLst/>
                <a:cxnLst/>
                <a:rect l="l" t="t" r="r" b="b"/>
                <a:pathLst>
                  <a:path w="418" h="3302" extrusionOk="0">
                    <a:moveTo>
                      <a:pt x="203" y="0"/>
                    </a:moveTo>
                    <a:cubicBezTo>
                      <a:pt x="177" y="0"/>
                      <a:pt x="150" y="15"/>
                      <a:pt x="144" y="45"/>
                    </a:cubicBezTo>
                    <a:cubicBezTo>
                      <a:pt x="1" y="1105"/>
                      <a:pt x="72" y="2164"/>
                      <a:pt x="144" y="3212"/>
                    </a:cubicBezTo>
                    <a:cubicBezTo>
                      <a:pt x="144" y="3272"/>
                      <a:pt x="182" y="3301"/>
                      <a:pt x="223" y="3301"/>
                    </a:cubicBezTo>
                    <a:cubicBezTo>
                      <a:pt x="263" y="3301"/>
                      <a:pt x="305" y="3272"/>
                      <a:pt x="310" y="3212"/>
                    </a:cubicBezTo>
                    <a:cubicBezTo>
                      <a:pt x="370" y="2152"/>
                      <a:pt x="418" y="1105"/>
                      <a:pt x="263" y="45"/>
                    </a:cubicBezTo>
                    <a:cubicBezTo>
                      <a:pt x="257" y="15"/>
                      <a:pt x="230" y="0"/>
                      <a:pt x="203"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3"/>
              <p:cNvSpPr/>
              <p:nvPr/>
            </p:nvSpPr>
            <p:spPr>
              <a:xfrm>
                <a:off x="4040075" y="2951900"/>
                <a:ext cx="10150" cy="83375"/>
              </a:xfrm>
              <a:custGeom>
                <a:avLst/>
                <a:gdLst/>
                <a:ahLst/>
                <a:cxnLst/>
                <a:rect l="l" t="t" r="r" b="b"/>
                <a:pathLst>
                  <a:path w="406" h="3335" extrusionOk="0">
                    <a:moveTo>
                      <a:pt x="209" y="1"/>
                    </a:moveTo>
                    <a:cubicBezTo>
                      <a:pt x="179" y="1"/>
                      <a:pt x="149" y="22"/>
                      <a:pt x="143" y="63"/>
                    </a:cubicBezTo>
                    <a:cubicBezTo>
                      <a:pt x="1" y="540"/>
                      <a:pt x="36" y="1051"/>
                      <a:pt x="36" y="1563"/>
                    </a:cubicBezTo>
                    <a:cubicBezTo>
                      <a:pt x="36" y="2123"/>
                      <a:pt x="24" y="2695"/>
                      <a:pt x="84" y="3254"/>
                    </a:cubicBezTo>
                    <a:cubicBezTo>
                      <a:pt x="90" y="3308"/>
                      <a:pt x="123" y="3334"/>
                      <a:pt x="157" y="3334"/>
                    </a:cubicBezTo>
                    <a:cubicBezTo>
                      <a:pt x="191" y="3334"/>
                      <a:pt x="227" y="3308"/>
                      <a:pt x="239" y="3254"/>
                    </a:cubicBezTo>
                    <a:cubicBezTo>
                      <a:pt x="298" y="2695"/>
                      <a:pt x="322" y="2123"/>
                      <a:pt x="334" y="1563"/>
                    </a:cubicBezTo>
                    <a:cubicBezTo>
                      <a:pt x="346" y="1075"/>
                      <a:pt x="405" y="551"/>
                      <a:pt x="274" y="63"/>
                    </a:cubicBezTo>
                    <a:cubicBezTo>
                      <a:pt x="268" y="22"/>
                      <a:pt x="239" y="1"/>
                      <a:pt x="20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3"/>
              <p:cNvSpPr/>
              <p:nvPr/>
            </p:nvSpPr>
            <p:spPr>
              <a:xfrm>
                <a:off x="4067450" y="2958225"/>
                <a:ext cx="10450" cy="72225"/>
              </a:xfrm>
              <a:custGeom>
                <a:avLst/>
                <a:gdLst/>
                <a:ahLst/>
                <a:cxnLst/>
                <a:rect l="l" t="t" r="r" b="b"/>
                <a:pathLst>
                  <a:path w="418" h="2889" extrusionOk="0">
                    <a:moveTo>
                      <a:pt x="239" y="1"/>
                    </a:moveTo>
                    <a:cubicBezTo>
                      <a:pt x="215" y="1"/>
                      <a:pt x="191" y="13"/>
                      <a:pt x="191" y="36"/>
                    </a:cubicBezTo>
                    <a:cubicBezTo>
                      <a:pt x="96" y="953"/>
                      <a:pt x="1" y="1870"/>
                      <a:pt x="120" y="2799"/>
                    </a:cubicBezTo>
                    <a:cubicBezTo>
                      <a:pt x="120" y="2858"/>
                      <a:pt x="162" y="2888"/>
                      <a:pt x="205" y="2888"/>
                    </a:cubicBezTo>
                    <a:cubicBezTo>
                      <a:pt x="248" y="2888"/>
                      <a:pt x="293" y="2858"/>
                      <a:pt x="299" y="2799"/>
                    </a:cubicBezTo>
                    <a:cubicBezTo>
                      <a:pt x="418" y="1870"/>
                      <a:pt x="394" y="965"/>
                      <a:pt x="287" y="36"/>
                    </a:cubicBezTo>
                    <a:cubicBezTo>
                      <a:pt x="287" y="13"/>
                      <a:pt x="263" y="1"/>
                      <a:pt x="239"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3"/>
              <p:cNvSpPr/>
              <p:nvPr/>
            </p:nvSpPr>
            <p:spPr>
              <a:xfrm>
                <a:off x="4094550" y="2962775"/>
                <a:ext cx="12825" cy="85825"/>
              </a:xfrm>
              <a:custGeom>
                <a:avLst/>
                <a:gdLst/>
                <a:ahLst/>
                <a:cxnLst/>
                <a:rect l="l" t="t" r="r" b="b"/>
                <a:pathLst>
                  <a:path w="513" h="3433" extrusionOk="0">
                    <a:moveTo>
                      <a:pt x="258" y="0"/>
                    </a:moveTo>
                    <a:cubicBezTo>
                      <a:pt x="233" y="0"/>
                      <a:pt x="209" y="15"/>
                      <a:pt x="203" y="45"/>
                    </a:cubicBezTo>
                    <a:cubicBezTo>
                      <a:pt x="24" y="1069"/>
                      <a:pt x="0" y="2343"/>
                      <a:pt x="179" y="3379"/>
                    </a:cubicBezTo>
                    <a:cubicBezTo>
                      <a:pt x="191" y="3414"/>
                      <a:pt x="224" y="3432"/>
                      <a:pt x="256" y="3432"/>
                    </a:cubicBezTo>
                    <a:cubicBezTo>
                      <a:pt x="289" y="3432"/>
                      <a:pt x="322" y="3414"/>
                      <a:pt x="334" y="3379"/>
                    </a:cubicBezTo>
                    <a:cubicBezTo>
                      <a:pt x="512" y="2343"/>
                      <a:pt x="477" y="1069"/>
                      <a:pt x="322" y="45"/>
                    </a:cubicBezTo>
                    <a:cubicBezTo>
                      <a:pt x="310" y="15"/>
                      <a:pt x="283" y="0"/>
                      <a:pt x="25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3"/>
              <p:cNvSpPr/>
              <p:nvPr/>
            </p:nvSpPr>
            <p:spPr>
              <a:xfrm>
                <a:off x="4123725" y="2965975"/>
                <a:ext cx="11025" cy="69000"/>
              </a:xfrm>
              <a:custGeom>
                <a:avLst/>
                <a:gdLst/>
                <a:ahLst/>
                <a:cxnLst/>
                <a:rect l="l" t="t" r="r" b="b"/>
                <a:pathLst>
                  <a:path w="441" h="2760" extrusionOk="0">
                    <a:moveTo>
                      <a:pt x="228" y="0"/>
                    </a:moveTo>
                    <a:cubicBezTo>
                      <a:pt x="206" y="0"/>
                      <a:pt x="185" y="12"/>
                      <a:pt x="179" y="36"/>
                    </a:cubicBezTo>
                    <a:cubicBezTo>
                      <a:pt x="0" y="881"/>
                      <a:pt x="36" y="1822"/>
                      <a:pt x="131" y="2679"/>
                    </a:cubicBezTo>
                    <a:cubicBezTo>
                      <a:pt x="137" y="2733"/>
                      <a:pt x="176" y="2760"/>
                      <a:pt x="215" y="2760"/>
                    </a:cubicBezTo>
                    <a:cubicBezTo>
                      <a:pt x="253" y="2760"/>
                      <a:pt x="292" y="2733"/>
                      <a:pt x="298" y="2679"/>
                    </a:cubicBezTo>
                    <a:cubicBezTo>
                      <a:pt x="381" y="1834"/>
                      <a:pt x="441" y="881"/>
                      <a:pt x="286" y="36"/>
                    </a:cubicBezTo>
                    <a:cubicBezTo>
                      <a:pt x="274" y="12"/>
                      <a:pt x="250" y="0"/>
                      <a:pt x="228"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3"/>
              <p:cNvSpPr/>
              <p:nvPr/>
            </p:nvSpPr>
            <p:spPr>
              <a:xfrm>
                <a:off x="4179975" y="2973475"/>
                <a:ext cx="11325" cy="57850"/>
              </a:xfrm>
              <a:custGeom>
                <a:avLst/>
                <a:gdLst/>
                <a:ahLst/>
                <a:cxnLst/>
                <a:rect l="l" t="t" r="r" b="b"/>
                <a:pathLst>
                  <a:path w="453" h="2314" extrusionOk="0">
                    <a:moveTo>
                      <a:pt x="203" y="1"/>
                    </a:moveTo>
                    <a:cubicBezTo>
                      <a:pt x="176" y="1"/>
                      <a:pt x="149" y="16"/>
                      <a:pt x="143" y="46"/>
                    </a:cubicBezTo>
                    <a:cubicBezTo>
                      <a:pt x="12" y="748"/>
                      <a:pt x="0" y="1558"/>
                      <a:pt x="155" y="2260"/>
                    </a:cubicBezTo>
                    <a:cubicBezTo>
                      <a:pt x="161" y="2296"/>
                      <a:pt x="197" y="2314"/>
                      <a:pt x="233" y="2314"/>
                    </a:cubicBezTo>
                    <a:cubicBezTo>
                      <a:pt x="268" y="2314"/>
                      <a:pt x="304" y="2296"/>
                      <a:pt x="310" y="2260"/>
                    </a:cubicBezTo>
                    <a:cubicBezTo>
                      <a:pt x="453" y="1558"/>
                      <a:pt x="393" y="736"/>
                      <a:pt x="262" y="46"/>
                    </a:cubicBezTo>
                    <a:cubicBezTo>
                      <a:pt x="256" y="16"/>
                      <a:pt x="230" y="1"/>
                      <a:pt x="203"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3"/>
              <p:cNvSpPr/>
              <p:nvPr/>
            </p:nvSpPr>
            <p:spPr>
              <a:xfrm>
                <a:off x="4152000" y="2969775"/>
                <a:ext cx="11025" cy="60800"/>
              </a:xfrm>
              <a:custGeom>
                <a:avLst/>
                <a:gdLst/>
                <a:ahLst/>
                <a:cxnLst/>
                <a:rect l="l" t="t" r="r" b="b"/>
                <a:pathLst>
                  <a:path w="441" h="2432" extrusionOk="0">
                    <a:moveTo>
                      <a:pt x="222" y="0"/>
                    </a:moveTo>
                    <a:cubicBezTo>
                      <a:pt x="197" y="0"/>
                      <a:pt x="173" y="21"/>
                      <a:pt x="167" y="63"/>
                    </a:cubicBezTo>
                    <a:cubicBezTo>
                      <a:pt x="60" y="813"/>
                      <a:pt x="0" y="1610"/>
                      <a:pt x="131" y="2361"/>
                    </a:cubicBezTo>
                    <a:cubicBezTo>
                      <a:pt x="137" y="2408"/>
                      <a:pt x="179" y="2432"/>
                      <a:pt x="221" y="2432"/>
                    </a:cubicBezTo>
                    <a:cubicBezTo>
                      <a:pt x="262" y="2432"/>
                      <a:pt x="304" y="2408"/>
                      <a:pt x="310" y="2361"/>
                    </a:cubicBezTo>
                    <a:cubicBezTo>
                      <a:pt x="441" y="1610"/>
                      <a:pt x="369" y="813"/>
                      <a:pt x="286" y="63"/>
                    </a:cubicBezTo>
                    <a:cubicBezTo>
                      <a:pt x="274" y="21"/>
                      <a:pt x="247" y="0"/>
                      <a:pt x="22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3"/>
              <p:cNvSpPr/>
              <p:nvPr/>
            </p:nvSpPr>
            <p:spPr>
              <a:xfrm>
                <a:off x="4208250" y="2976750"/>
                <a:ext cx="12225" cy="53025"/>
              </a:xfrm>
              <a:custGeom>
                <a:avLst/>
                <a:gdLst/>
                <a:ahLst/>
                <a:cxnLst/>
                <a:rect l="l" t="t" r="r" b="b"/>
                <a:pathLst>
                  <a:path w="489" h="2121" extrusionOk="0">
                    <a:moveTo>
                      <a:pt x="234" y="1"/>
                    </a:moveTo>
                    <a:cubicBezTo>
                      <a:pt x="209" y="1"/>
                      <a:pt x="185" y="16"/>
                      <a:pt x="179" y="46"/>
                    </a:cubicBezTo>
                    <a:cubicBezTo>
                      <a:pt x="72" y="677"/>
                      <a:pt x="1" y="1427"/>
                      <a:pt x="155" y="2058"/>
                    </a:cubicBezTo>
                    <a:cubicBezTo>
                      <a:pt x="167" y="2099"/>
                      <a:pt x="203" y="2120"/>
                      <a:pt x="239" y="2120"/>
                    </a:cubicBezTo>
                    <a:cubicBezTo>
                      <a:pt x="274" y="2120"/>
                      <a:pt x="310" y="2099"/>
                      <a:pt x="322" y="2058"/>
                    </a:cubicBezTo>
                    <a:cubicBezTo>
                      <a:pt x="489" y="1427"/>
                      <a:pt x="393" y="689"/>
                      <a:pt x="298" y="46"/>
                    </a:cubicBezTo>
                    <a:cubicBezTo>
                      <a:pt x="286" y="16"/>
                      <a:pt x="260" y="1"/>
                      <a:pt x="23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3"/>
              <p:cNvSpPr/>
              <p:nvPr/>
            </p:nvSpPr>
            <p:spPr>
              <a:xfrm>
                <a:off x="4235925" y="2982200"/>
                <a:ext cx="11650" cy="47050"/>
              </a:xfrm>
              <a:custGeom>
                <a:avLst/>
                <a:gdLst/>
                <a:ahLst/>
                <a:cxnLst/>
                <a:rect l="l" t="t" r="r" b="b"/>
                <a:pathLst>
                  <a:path w="466" h="1882" extrusionOk="0">
                    <a:moveTo>
                      <a:pt x="232" y="0"/>
                    </a:moveTo>
                    <a:cubicBezTo>
                      <a:pt x="200" y="0"/>
                      <a:pt x="168" y="18"/>
                      <a:pt x="156" y="54"/>
                    </a:cubicBezTo>
                    <a:cubicBezTo>
                      <a:pt x="1" y="601"/>
                      <a:pt x="37" y="1268"/>
                      <a:pt x="168" y="1828"/>
                    </a:cubicBezTo>
                    <a:cubicBezTo>
                      <a:pt x="185" y="1864"/>
                      <a:pt x="227" y="1881"/>
                      <a:pt x="266" y="1881"/>
                    </a:cubicBezTo>
                    <a:cubicBezTo>
                      <a:pt x="304" y="1881"/>
                      <a:pt x="340" y="1864"/>
                      <a:pt x="346" y="1828"/>
                    </a:cubicBezTo>
                    <a:cubicBezTo>
                      <a:pt x="465" y="1268"/>
                      <a:pt x="453" y="601"/>
                      <a:pt x="299" y="54"/>
                    </a:cubicBezTo>
                    <a:cubicBezTo>
                      <a:pt x="293" y="18"/>
                      <a:pt x="263" y="0"/>
                      <a:pt x="232"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3"/>
              <p:cNvSpPr/>
              <p:nvPr/>
            </p:nvSpPr>
            <p:spPr>
              <a:xfrm>
                <a:off x="4266000" y="2984800"/>
                <a:ext cx="9550" cy="50250"/>
              </a:xfrm>
              <a:custGeom>
                <a:avLst/>
                <a:gdLst/>
                <a:ahLst/>
                <a:cxnLst/>
                <a:rect l="l" t="t" r="r" b="b"/>
                <a:pathLst>
                  <a:path w="382" h="2010" extrusionOk="0">
                    <a:moveTo>
                      <a:pt x="167" y="0"/>
                    </a:moveTo>
                    <a:cubicBezTo>
                      <a:pt x="140" y="0"/>
                      <a:pt x="113" y="15"/>
                      <a:pt x="108" y="45"/>
                    </a:cubicBezTo>
                    <a:cubicBezTo>
                      <a:pt x="36" y="378"/>
                      <a:pt x="24" y="700"/>
                      <a:pt x="36" y="1045"/>
                    </a:cubicBezTo>
                    <a:cubicBezTo>
                      <a:pt x="36" y="1355"/>
                      <a:pt x="0" y="1688"/>
                      <a:pt x="143" y="1974"/>
                    </a:cubicBezTo>
                    <a:cubicBezTo>
                      <a:pt x="155" y="1998"/>
                      <a:pt x="176" y="2010"/>
                      <a:pt x="197" y="2010"/>
                    </a:cubicBezTo>
                    <a:cubicBezTo>
                      <a:pt x="218" y="2010"/>
                      <a:pt x="239" y="1998"/>
                      <a:pt x="250" y="1974"/>
                    </a:cubicBezTo>
                    <a:cubicBezTo>
                      <a:pt x="381" y="1688"/>
                      <a:pt x="334" y="1355"/>
                      <a:pt x="334" y="1045"/>
                    </a:cubicBezTo>
                    <a:cubicBezTo>
                      <a:pt x="334" y="712"/>
                      <a:pt x="298" y="378"/>
                      <a:pt x="227" y="45"/>
                    </a:cubicBezTo>
                    <a:cubicBezTo>
                      <a:pt x="221" y="15"/>
                      <a:pt x="194" y="0"/>
                      <a:pt x="167"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3"/>
              <p:cNvSpPr/>
              <p:nvPr/>
            </p:nvSpPr>
            <p:spPr>
              <a:xfrm>
                <a:off x="4294875" y="2989625"/>
                <a:ext cx="8350" cy="47200"/>
              </a:xfrm>
              <a:custGeom>
                <a:avLst/>
                <a:gdLst/>
                <a:ahLst/>
                <a:cxnLst/>
                <a:rect l="l" t="t" r="r" b="b"/>
                <a:pathLst>
                  <a:path w="334" h="1888" extrusionOk="0">
                    <a:moveTo>
                      <a:pt x="155" y="1"/>
                    </a:moveTo>
                    <a:cubicBezTo>
                      <a:pt x="125" y="1"/>
                      <a:pt x="96" y="19"/>
                      <a:pt x="84" y="54"/>
                    </a:cubicBezTo>
                    <a:cubicBezTo>
                      <a:pt x="12" y="364"/>
                      <a:pt x="12" y="674"/>
                      <a:pt x="12" y="995"/>
                    </a:cubicBezTo>
                    <a:cubicBezTo>
                      <a:pt x="12" y="1269"/>
                      <a:pt x="0" y="1590"/>
                      <a:pt x="119" y="1852"/>
                    </a:cubicBezTo>
                    <a:cubicBezTo>
                      <a:pt x="131" y="1876"/>
                      <a:pt x="152" y="1888"/>
                      <a:pt x="173" y="1888"/>
                    </a:cubicBezTo>
                    <a:cubicBezTo>
                      <a:pt x="194" y="1888"/>
                      <a:pt x="215" y="1876"/>
                      <a:pt x="227" y="1852"/>
                    </a:cubicBezTo>
                    <a:cubicBezTo>
                      <a:pt x="334" y="1602"/>
                      <a:pt x="322" y="1269"/>
                      <a:pt x="310" y="995"/>
                    </a:cubicBezTo>
                    <a:cubicBezTo>
                      <a:pt x="298" y="674"/>
                      <a:pt x="298" y="352"/>
                      <a:pt x="227" y="54"/>
                    </a:cubicBezTo>
                    <a:cubicBezTo>
                      <a:pt x="215" y="19"/>
                      <a:pt x="185" y="1"/>
                      <a:pt x="15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3"/>
              <p:cNvSpPr/>
              <p:nvPr/>
            </p:nvSpPr>
            <p:spPr>
              <a:xfrm>
                <a:off x="4320175" y="2990450"/>
                <a:ext cx="15200" cy="47575"/>
              </a:xfrm>
              <a:custGeom>
                <a:avLst/>
                <a:gdLst/>
                <a:ahLst/>
                <a:cxnLst/>
                <a:rect l="l" t="t" r="r" b="b"/>
                <a:pathLst>
                  <a:path w="608" h="1903" extrusionOk="0">
                    <a:moveTo>
                      <a:pt x="304" y="1"/>
                    </a:moveTo>
                    <a:cubicBezTo>
                      <a:pt x="274" y="1"/>
                      <a:pt x="244" y="15"/>
                      <a:pt x="238" y="45"/>
                    </a:cubicBezTo>
                    <a:cubicBezTo>
                      <a:pt x="131" y="581"/>
                      <a:pt x="0" y="1343"/>
                      <a:pt x="238" y="1867"/>
                    </a:cubicBezTo>
                    <a:cubicBezTo>
                      <a:pt x="244" y="1891"/>
                      <a:pt x="271" y="1903"/>
                      <a:pt x="299" y="1903"/>
                    </a:cubicBezTo>
                    <a:cubicBezTo>
                      <a:pt x="328" y="1903"/>
                      <a:pt x="358" y="1891"/>
                      <a:pt x="369" y="1867"/>
                    </a:cubicBezTo>
                    <a:cubicBezTo>
                      <a:pt x="608" y="1343"/>
                      <a:pt x="477" y="605"/>
                      <a:pt x="369" y="45"/>
                    </a:cubicBezTo>
                    <a:cubicBezTo>
                      <a:pt x="363" y="15"/>
                      <a:pt x="334" y="1"/>
                      <a:pt x="304"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3"/>
              <p:cNvSpPr/>
              <p:nvPr/>
            </p:nvSpPr>
            <p:spPr>
              <a:xfrm>
                <a:off x="4349050" y="2996400"/>
                <a:ext cx="14000" cy="46900"/>
              </a:xfrm>
              <a:custGeom>
                <a:avLst/>
                <a:gdLst/>
                <a:ahLst/>
                <a:cxnLst/>
                <a:rect l="l" t="t" r="r" b="b"/>
                <a:pathLst>
                  <a:path w="560" h="1876" extrusionOk="0">
                    <a:moveTo>
                      <a:pt x="286" y="1"/>
                    </a:moveTo>
                    <a:cubicBezTo>
                      <a:pt x="259" y="1"/>
                      <a:pt x="232" y="16"/>
                      <a:pt x="226" y="45"/>
                    </a:cubicBezTo>
                    <a:cubicBezTo>
                      <a:pt x="119" y="581"/>
                      <a:pt x="0" y="1319"/>
                      <a:pt x="215" y="1831"/>
                    </a:cubicBezTo>
                    <a:cubicBezTo>
                      <a:pt x="226" y="1861"/>
                      <a:pt x="253" y="1876"/>
                      <a:pt x="280" y="1876"/>
                    </a:cubicBezTo>
                    <a:cubicBezTo>
                      <a:pt x="307" y="1876"/>
                      <a:pt x="334" y="1861"/>
                      <a:pt x="346" y="1831"/>
                    </a:cubicBezTo>
                    <a:cubicBezTo>
                      <a:pt x="560" y="1319"/>
                      <a:pt x="453" y="581"/>
                      <a:pt x="346" y="45"/>
                    </a:cubicBezTo>
                    <a:cubicBezTo>
                      <a:pt x="340" y="16"/>
                      <a:pt x="313" y="1"/>
                      <a:pt x="28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3"/>
              <p:cNvSpPr/>
              <p:nvPr/>
            </p:nvSpPr>
            <p:spPr>
              <a:xfrm>
                <a:off x="4380000" y="3000200"/>
                <a:ext cx="8650" cy="38125"/>
              </a:xfrm>
              <a:custGeom>
                <a:avLst/>
                <a:gdLst/>
                <a:ahLst/>
                <a:cxnLst/>
                <a:rect l="l" t="t" r="r" b="b"/>
                <a:pathLst>
                  <a:path w="346" h="1525" extrusionOk="0">
                    <a:moveTo>
                      <a:pt x="155" y="1"/>
                    </a:moveTo>
                    <a:cubicBezTo>
                      <a:pt x="134" y="1"/>
                      <a:pt x="114" y="12"/>
                      <a:pt x="108" y="36"/>
                    </a:cubicBezTo>
                    <a:cubicBezTo>
                      <a:pt x="12" y="274"/>
                      <a:pt x="0" y="524"/>
                      <a:pt x="12" y="774"/>
                    </a:cubicBezTo>
                    <a:cubicBezTo>
                      <a:pt x="12" y="1013"/>
                      <a:pt x="0" y="1263"/>
                      <a:pt x="108" y="1489"/>
                    </a:cubicBezTo>
                    <a:cubicBezTo>
                      <a:pt x="120" y="1513"/>
                      <a:pt x="143" y="1525"/>
                      <a:pt x="169" y="1525"/>
                    </a:cubicBezTo>
                    <a:cubicBezTo>
                      <a:pt x="194" y="1525"/>
                      <a:pt x="221" y="1513"/>
                      <a:pt x="239" y="1489"/>
                    </a:cubicBezTo>
                    <a:cubicBezTo>
                      <a:pt x="346" y="1263"/>
                      <a:pt x="322" y="1013"/>
                      <a:pt x="310" y="774"/>
                    </a:cubicBezTo>
                    <a:cubicBezTo>
                      <a:pt x="310" y="524"/>
                      <a:pt x="298" y="274"/>
                      <a:pt x="203" y="36"/>
                    </a:cubicBezTo>
                    <a:cubicBezTo>
                      <a:pt x="197" y="12"/>
                      <a:pt x="176" y="1"/>
                      <a:pt x="155"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3"/>
              <p:cNvSpPr/>
              <p:nvPr/>
            </p:nvSpPr>
            <p:spPr>
              <a:xfrm>
                <a:off x="4407375" y="3003550"/>
                <a:ext cx="10150" cy="28900"/>
              </a:xfrm>
              <a:custGeom>
                <a:avLst/>
                <a:gdLst/>
                <a:ahLst/>
                <a:cxnLst/>
                <a:rect l="l" t="t" r="r" b="b"/>
                <a:pathLst>
                  <a:path w="406" h="1156" extrusionOk="0">
                    <a:moveTo>
                      <a:pt x="205" y="0"/>
                    </a:moveTo>
                    <a:cubicBezTo>
                      <a:pt x="179" y="0"/>
                      <a:pt x="156" y="15"/>
                      <a:pt x="156" y="45"/>
                    </a:cubicBezTo>
                    <a:cubicBezTo>
                      <a:pt x="96" y="379"/>
                      <a:pt x="1" y="760"/>
                      <a:pt x="120" y="1093"/>
                    </a:cubicBezTo>
                    <a:cubicBezTo>
                      <a:pt x="138" y="1135"/>
                      <a:pt x="176" y="1155"/>
                      <a:pt x="214" y="1155"/>
                    </a:cubicBezTo>
                    <a:cubicBezTo>
                      <a:pt x="251" y="1155"/>
                      <a:pt x="287" y="1135"/>
                      <a:pt x="299" y="1093"/>
                    </a:cubicBezTo>
                    <a:cubicBezTo>
                      <a:pt x="406" y="771"/>
                      <a:pt x="322" y="379"/>
                      <a:pt x="263" y="45"/>
                    </a:cubicBezTo>
                    <a:cubicBezTo>
                      <a:pt x="257" y="15"/>
                      <a:pt x="230" y="0"/>
                      <a:pt x="205"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3"/>
              <p:cNvSpPr/>
              <p:nvPr/>
            </p:nvSpPr>
            <p:spPr>
              <a:xfrm>
                <a:off x="4436250" y="3005775"/>
                <a:ext cx="9550" cy="24000"/>
              </a:xfrm>
              <a:custGeom>
                <a:avLst/>
                <a:gdLst/>
                <a:ahLst/>
                <a:cxnLst/>
                <a:rect l="l" t="t" r="r" b="b"/>
                <a:pathLst>
                  <a:path w="382" h="960" extrusionOk="0">
                    <a:moveTo>
                      <a:pt x="191" y="1"/>
                    </a:moveTo>
                    <a:cubicBezTo>
                      <a:pt x="164" y="1"/>
                      <a:pt x="138" y="10"/>
                      <a:pt x="132" y="28"/>
                    </a:cubicBezTo>
                    <a:cubicBezTo>
                      <a:pt x="13" y="301"/>
                      <a:pt x="1" y="623"/>
                      <a:pt x="108" y="897"/>
                    </a:cubicBezTo>
                    <a:cubicBezTo>
                      <a:pt x="120" y="938"/>
                      <a:pt x="156" y="959"/>
                      <a:pt x="193" y="959"/>
                    </a:cubicBezTo>
                    <a:cubicBezTo>
                      <a:pt x="230" y="959"/>
                      <a:pt x="269" y="938"/>
                      <a:pt x="287" y="897"/>
                    </a:cubicBezTo>
                    <a:cubicBezTo>
                      <a:pt x="382" y="623"/>
                      <a:pt x="370" y="301"/>
                      <a:pt x="251" y="28"/>
                    </a:cubicBezTo>
                    <a:cubicBezTo>
                      <a:pt x="245" y="10"/>
                      <a:pt x="218" y="1"/>
                      <a:pt x="191"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3"/>
              <p:cNvSpPr/>
              <p:nvPr/>
            </p:nvSpPr>
            <p:spPr>
              <a:xfrm>
                <a:off x="4463050" y="3010700"/>
                <a:ext cx="13125" cy="23900"/>
              </a:xfrm>
              <a:custGeom>
                <a:avLst/>
                <a:gdLst/>
                <a:ahLst/>
                <a:cxnLst/>
                <a:rect l="l" t="t" r="r" b="b"/>
                <a:pathLst>
                  <a:path w="525" h="956" extrusionOk="0">
                    <a:moveTo>
                      <a:pt x="250" y="0"/>
                    </a:moveTo>
                    <a:cubicBezTo>
                      <a:pt x="224" y="0"/>
                      <a:pt x="197" y="15"/>
                      <a:pt x="191" y="45"/>
                    </a:cubicBezTo>
                    <a:cubicBezTo>
                      <a:pt x="119" y="283"/>
                      <a:pt x="0" y="724"/>
                      <a:pt x="191" y="938"/>
                    </a:cubicBezTo>
                    <a:cubicBezTo>
                      <a:pt x="209" y="950"/>
                      <a:pt x="232" y="956"/>
                      <a:pt x="256" y="956"/>
                    </a:cubicBezTo>
                    <a:cubicBezTo>
                      <a:pt x="280" y="956"/>
                      <a:pt x="304" y="950"/>
                      <a:pt x="322" y="938"/>
                    </a:cubicBezTo>
                    <a:cubicBezTo>
                      <a:pt x="524" y="724"/>
                      <a:pt x="405" y="283"/>
                      <a:pt x="310" y="45"/>
                    </a:cubicBezTo>
                    <a:cubicBezTo>
                      <a:pt x="304" y="15"/>
                      <a:pt x="277" y="0"/>
                      <a:pt x="250" y="0"/>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3"/>
              <p:cNvSpPr/>
              <p:nvPr/>
            </p:nvSpPr>
            <p:spPr>
              <a:xfrm>
                <a:off x="4494600" y="3012475"/>
                <a:ext cx="6875" cy="21225"/>
              </a:xfrm>
              <a:custGeom>
                <a:avLst/>
                <a:gdLst/>
                <a:ahLst/>
                <a:cxnLst/>
                <a:rect l="l" t="t" r="r" b="b"/>
                <a:pathLst>
                  <a:path w="275" h="849" extrusionOk="0">
                    <a:moveTo>
                      <a:pt x="136" y="1"/>
                    </a:moveTo>
                    <a:cubicBezTo>
                      <a:pt x="111" y="1"/>
                      <a:pt x="84" y="16"/>
                      <a:pt x="72" y="45"/>
                    </a:cubicBezTo>
                    <a:cubicBezTo>
                      <a:pt x="12" y="307"/>
                      <a:pt x="0" y="533"/>
                      <a:pt x="60" y="795"/>
                    </a:cubicBezTo>
                    <a:cubicBezTo>
                      <a:pt x="60" y="831"/>
                      <a:pt x="93" y="849"/>
                      <a:pt x="128" y="849"/>
                    </a:cubicBezTo>
                    <a:cubicBezTo>
                      <a:pt x="164" y="849"/>
                      <a:pt x="203" y="831"/>
                      <a:pt x="215" y="795"/>
                    </a:cubicBezTo>
                    <a:cubicBezTo>
                      <a:pt x="274" y="522"/>
                      <a:pt x="250" y="295"/>
                      <a:pt x="191" y="45"/>
                    </a:cubicBezTo>
                    <a:cubicBezTo>
                      <a:pt x="185" y="16"/>
                      <a:pt x="161" y="1"/>
                      <a:pt x="136" y="1"/>
                    </a:cubicBezTo>
                    <a:close/>
                  </a:path>
                </a:pathLst>
              </a:custGeom>
              <a:solidFill>
                <a:srgbClr val="9080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 name="CaixaDeTexto 20">
            <a:extLst>
              <a:ext uri="{FF2B5EF4-FFF2-40B4-BE49-F238E27FC236}">
                <a16:creationId xmlns:a16="http://schemas.microsoft.com/office/drawing/2014/main" id="{F76DB92A-34EB-FD41-3457-0D1DDB5D1963}"/>
              </a:ext>
            </a:extLst>
          </p:cNvPr>
          <p:cNvSpPr txBox="1"/>
          <p:nvPr/>
        </p:nvSpPr>
        <p:spPr>
          <a:xfrm>
            <a:off x="851975" y="748519"/>
            <a:ext cx="6561056" cy="738664"/>
          </a:xfrm>
          <a:prstGeom prst="rect">
            <a:avLst/>
          </a:prstGeom>
          <a:noFill/>
        </p:spPr>
        <p:txBody>
          <a:bodyPr wrap="square">
            <a:spAutoFit/>
          </a:bodyPr>
          <a:lstStyle/>
          <a:p>
            <a:pPr algn="ctr"/>
            <a:r>
              <a:rPr lang="pt-BR" dirty="0">
                <a:latin typeface="Livvic" pitchFamily="2" charset="0"/>
              </a:rPr>
              <a:t>Nesta aula você vai estudar a crise do sistema colonial e as conjurações que opuseram os colonos brasileiros a Portugal. </a:t>
            </a:r>
          </a:p>
          <a:p>
            <a:pPr algn="ctr"/>
            <a:r>
              <a:rPr lang="pt-BR" dirty="0">
                <a:latin typeface="Livvic" pitchFamily="2" charset="0"/>
              </a:rPr>
              <a:t>Ao final, você estará preparado para:</a:t>
            </a:r>
          </a:p>
        </p:txBody>
      </p:sp>
      <p:sp>
        <p:nvSpPr>
          <p:cNvPr id="23" name="CaixaDeTexto 22">
            <a:extLst>
              <a:ext uri="{FF2B5EF4-FFF2-40B4-BE49-F238E27FC236}">
                <a16:creationId xmlns:a16="http://schemas.microsoft.com/office/drawing/2014/main" id="{4DC22E8D-2E5E-A00F-F01A-472D3C118514}"/>
              </a:ext>
            </a:extLst>
          </p:cNvPr>
          <p:cNvSpPr txBox="1"/>
          <p:nvPr/>
        </p:nvSpPr>
        <p:spPr>
          <a:xfrm>
            <a:off x="948675" y="1848866"/>
            <a:ext cx="7013439" cy="1815882"/>
          </a:xfrm>
          <a:prstGeom prst="rect">
            <a:avLst/>
          </a:prstGeom>
          <a:noFill/>
        </p:spPr>
        <p:txBody>
          <a:bodyPr wrap="square">
            <a:spAutoFit/>
          </a:bodyPr>
          <a:lstStyle/>
          <a:p>
            <a:r>
              <a:rPr lang="pt-BR" dirty="0">
                <a:latin typeface="Livvic" pitchFamily="2" charset="0"/>
              </a:rPr>
              <a:t> - Entender de que forma as ideias iluministas se relacionam com as conjurações na América portuguesa.</a:t>
            </a:r>
          </a:p>
          <a:p>
            <a:endParaRPr lang="pt-BR" dirty="0">
              <a:latin typeface="Livvic" pitchFamily="2" charset="0"/>
            </a:endParaRPr>
          </a:p>
          <a:p>
            <a:r>
              <a:rPr lang="pt-BR" dirty="0">
                <a:latin typeface="Livvic" pitchFamily="2" charset="0"/>
              </a:rPr>
              <a:t>- Examinar os principais aspectos que distinguem os chamados movimentos nativistas dos emancipacionistas.</a:t>
            </a:r>
          </a:p>
          <a:p>
            <a:endParaRPr lang="pt-BR" dirty="0">
              <a:latin typeface="Livvic" pitchFamily="2" charset="0"/>
            </a:endParaRPr>
          </a:p>
          <a:p>
            <a:r>
              <a:rPr lang="pt-BR" dirty="0">
                <a:latin typeface="Livvic" pitchFamily="2" charset="0"/>
              </a:rPr>
              <a:t>- Discutir o conceito de “crise”, associando-o às aspirações de liberdade e igualdade, nas conjurações mineira e baiana.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xEl>
                                              <p:pRg st="2" end="2"/>
                                            </p:txEl>
                                          </p:spTgt>
                                        </p:tgtEl>
                                        <p:attrNameLst>
                                          <p:attrName>style.visibility</p:attrName>
                                        </p:attrNameLst>
                                      </p:cBhvr>
                                      <p:to>
                                        <p:strVal val="visible"/>
                                      </p:to>
                                    </p:set>
                                    <p:animEffect transition="in" filter="fade">
                                      <p:cBhvr>
                                        <p:cTn id="12" dur="500"/>
                                        <p:tgtEl>
                                          <p:spTgt spid="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xEl>
                                              <p:pRg st="4" end="4"/>
                                            </p:txEl>
                                          </p:spTgt>
                                        </p:tgtEl>
                                        <p:attrNameLst>
                                          <p:attrName>style.visibility</p:attrName>
                                        </p:attrNameLst>
                                      </p:cBhvr>
                                      <p:to>
                                        <p:strVal val="visible"/>
                                      </p:to>
                                    </p:set>
                                    <p:animEffect transition="in" filter="fade">
                                      <p:cBhvr>
                                        <p:cTn id="17" dur="500"/>
                                        <p:tgtEl>
                                          <p:spTgt spid="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7" name="CaixaDeTexto 6">
            <a:extLst>
              <a:ext uri="{FF2B5EF4-FFF2-40B4-BE49-F238E27FC236}">
                <a16:creationId xmlns:a16="http://schemas.microsoft.com/office/drawing/2014/main" id="{B0090A50-C99E-BD22-AAC6-6ACB91304A37}"/>
              </a:ext>
            </a:extLst>
          </p:cNvPr>
          <p:cNvSpPr txBox="1"/>
          <p:nvPr/>
        </p:nvSpPr>
        <p:spPr>
          <a:xfrm>
            <a:off x="2286000" y="531912"/>
            <a:ext cx="4572000" cy="369332"/>
          </a:xfrm>
          <a:prstGeom prst="rect">
            <a:avLst/>
          </a:prstGeom>
          <a:noFill/>
        </p:spPr>
        <p:txBody>
          <a:bodyPr wrap="square">
            <a:spAutoFit/>
          </a:bodyPr>
          <a:lstStyle/>
          <a:p>
            <a:pPr algn="ctr"/>
            <a:r>
              <a:rPr lang="pt-BR" sz="1800" b="1" dirty="0">
                <a:latin typeface="Livvic" pitchFamily="2" charset="0"/>
              </a:rPr>
              <a:t>Pergunta-desafio</a:t>
            </a:r>
          </a:p>
        </p:txBody>
      </p:sp>
      <p:sp>
        <p:nvSpPr>
          <p:cNvPr id="9" name="CaixaDeTexto 8">
            <a:extLst>
              <a:ext uri="{FF2B5EF4-FFF2-40B4-BE49-F238E27FC236}">
                <a16:creationId xmlns:a16="http://schemas.microsoft.com/office/drawing/2014/main" id="{1159A8EA-52D2-AA1B-3A26-511132386039}"/>
              </a:ext>
            </a:extLst>
          </p:cNvPr>
          <p:cNvSpPr txBox="1"/>
          <p:nvPr/>
        </p:nvSpPr>
        <p:spPr>
          <a:xfrm>
            <a:off x="3729265" y="1115691"/>
            <a:ext cx="4584556" cy="2246769"/>
          </a:xfrm>
          <a:prstGeom prst="rect">
            <a:avLst/>
          </a:prstGeom>
          <a:noFill/>
        </p:spPr>
        <p:txBody>
          <a:bodyPr wrap="square">
            <a:spAutoFit/>
          </a:bodyPr>
          <a:lstStyle/>
          <a:p>
            <a:pPr algn="just"/>
            <a:r>
              <a:rPr lang="pt-BR" dirty="0">
                <a:latin typeface="Livvic" pitchFamily="2" charset="0"/>
              </a:rPr>
              <a:t>A frase </a:t>
            </a:r>
            <a:r>
              <a:rPr lang="pt-BR" i="1" dirty="0">
                <a:latin typeface="Livvic" pitchFamily="2" charset="0"/>
              </a:rPr>
              <a:t>Libertas </a:t>
            </a:r>
            <a:r>
              <a:rPr lang="pt-BR" i="1" dirty="0" err="1">
                <a:latin typeface="Livvic" pitchFamily="2" charset="0"/>
              </a:rPr>
              <a:t>Quae</a:t>
            </a:r>
            <a:r>
              <a:rPr lang="pt-BR" i="1" dirty="0">
                <a:latin typeface="Livvic" pitchFamily="2" charset="0"/>
              </a:rPr>
              <a:t> </a:t>
            </a:r>
            <a:r>
              <a:rPr lang="pt-BR" i="1" dirty="0" err="1">
                <a:latin typeface="Livvic" pitchFamily="2" charset="0"/>
              </a:rPr>
              <a:t>Sera</a:t>
            </a:r>
            <a:r>
              <a:rPr lang="pt-BR" i="1" dirty="0">
                <a:latin typeface="Livvic" pitchFamily="2" charset="0"/>
              </a:rPr>
              <a:t> </a:t>
            </a:r>
            <a:r>
              <a:rPr lang="pt-BR" i="1" dirty="0" err="1">
                <a:latin typeface="Livvic" pitchFamily="2" charset="0"/>
              </a:rPr>
              <a:t>Tamen</a:t>
            </a:r>
            <a:r>
              <a:rPr lang="pt-BR" dirty="0">
                <a:latin typeface="Livvic" pitchFamily="2" charset="0"/>
              </a:rPr>
              <a:t>, em latim na bandeira do Estado de Minas Gerais, significa “liberdade ainda que tardia” e nasceu em 1789, durante a Inconfidência Mineira, tentativa de transformar Minas Gerais em uma república separada de Portugal.</a:t>
            </a:r>
          </a:p>
          <a:p>
            <a:pPr algn="just"/>
            <a:r>
              <a:rPr lang="pt-BR" dirty="0">
                <a:latin typeface="Livvic" pitchFamily="2" charset="0"/>
              </a:rPr>
              <a:t>Ao longo de mais de três séculos de colonização, outras inúmeras revoltas, organizadas por diferentes grupos da sociedade colonial se manifestaram também contra o domínio português. </a:t>
            </a:r>
          </a:p>
        </p:txBody>
      </p:sp>
      <p:sp>
        <p:nvSpPr>
          <p:cNvPr id="11" name="CaixaDeTexto 10">
            <a:extLst>
              <a:ext uri="{FF2B5EF4-FFF2-40B4-BE49-F238E27FC236}">
                <a16:creationId xmlns:a16="http://schemas.microsoft.com/office/drawing/2014/main" id="{BF6C817F-CDB7-D46D-47EB-DCA9DF8CE290}"/>
              </a:ext>
            </a:extLst>
          </p:cNvPr>
          <p:cNvSpPr txBox="1"/>
          <p:nvPr/>
        </p:nvSpPr>
        <p:spPr>
          <a:xfrm>
            <a:off x="745958" y="4149923"/>
            <a:ext cx="7652084" cy="461665"/>
          </a:xfrm>
          <a:prstGeom prst="rect">
            <a:avLst/>
          </a:prstGeom>
          <a:noFill/>
        </p:spPr>
        <p:txBody>
          <a:bodyPr wrap="square">
            <a:spAutoFit/>
          </a:bodyPr>
          <a:lstStyle/>
          <a:p>
            <a:pPr algn="ctr"/>
            <a:r>
              <a:rPr lang="pt-BR" sz="1200" b="1" dirty="0">
                <a:solidFill>
                  <a:srgbClr val="A01127"/>
                </a:solidFill>
                <a:latin typeface="Livvic" pitchFamily="2" charset="0"/>
              </a:rPr>
              <a:t>Mas, afinal de contas, o que levou diferentes grupos da América Portuguesa a se manifestarem contra a metrópole entre os séculos XVII e XVIII? </a:t>
            </a:r>
          </a:p>
        </p:txBody>
      </p:sp>
      <p:pic>
        <p:nvPicPr>
          <p:cNvPr id="12" name="Imagem 11">
            <a:extLst>
              <a:ext uri="{FF2B5EF4-FFF2-40B4-BE49-F238E27FC236}">
                <a16:creationId xmlns:a16="http://schemas.microsoft.com/office/drawing/2014/main" id="{6BE8224D-7822-8007-CD54-CC5158B834A1}"/>
              </a:ext>
            </a:extLst>
          </p:cNvPr>
          <p:cNvPicPr>
            <a:picLocks noChangeAspect="1"/>
          </p:cNvPicPr>
          <p:nvPr/>
        </p:nvPicPr>
        <p:blipFill>
          <a:blip r:embed="rId3"/>
          <a:stretch>
            <a:fillRect/>
          </a:stretch>
        </p:blipFill>
        <p:spPr>
          <a:xfrm>
            <a:off x="842735" y="1100596"/>
            <a:ext cx="2886530" cy="2261864"/>
          </a:xfrm>
          <a:prstGeom prst="rect">
            <a:avLst/>
          </a:prstGeom>
        </p:spPr>
      </p:pic>
      <p:sp>
        <p:nvSpPr>
          <p:cNvPr id="14" name="CaixaDeTexto 13">
            <a:extLst>
              <a:ext uri="{FF2B5EF4-FFF2-40B4-BE49-F238E27FC236}">
                <a16:creationId xmlns:a16="http://schemas.microsoft.com/office/drawing/2014/main" id="{2AF3EAAA-C526-C30B-0F53-2834BF15F51D}"/>
              </a:ext>
            </a:extLst>
          </p:cNvPr>
          <p:cNvSpPr txBox="1"/>
          <p:nvPr/>
        </p:nvSpPr>
        <p:spPr>
          <a:xfrm>
            <a:off x="745958" y="3206074"/>
            <a:ext cx="3236495" cy="830997"/>
          </a:xfrm>
          <a:prstGeom prst="rect">
            <a:avLst/>
          </a:prstGeom>
          <a:noFill/>
        </p:spPr>
        <p:txBody>
          <a:bodyPr wrap="square">
            <a:spAutoFit/>
          </a:bodyPr>
          <a:lstStyle/>
          <a:p>
            <a:pPr algn="ctr"/>
            <a:r>
              <a:rPr lang="pt-BR" sz="1200" dirty="0">
                <a:latin typeface="Livvic" pitchFamily="2" charset="0"/>
              </a:rPr>
              <a:t>Bandeira da Inconfidência Mineira.</a:t>
            </a:r>
          </a:p>
          <a:p>
            <a:pPr algn="ctr"/>
            <a:r>
              <a:rPr lang="pt-BR" sz="1200" dirty="0">
                <a:latin typeface="Livvic" pitchFamily="2" charset="0"/>
              </a:rPr>
              <a:t>A atual bandeira do estado de Minas Gerais segue o mesmo padrão, porém o triângulo é vermelho.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48C85834-0DE4-235F-9EA7-9AA52FF9E8D0}"/>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1CACFA9F-21EF-C24C-8E59-5FC107E479E0}"/>
              </a:ext>
            </a:extLst>
          </p:cNvPr>
          <p:cNvSpPr txBox="1"/>
          <p:nvPr/>
        </p:nvSpPr>
        <p:spPr>
          <a:xfrm>
            <a:off x="988828" y="1449695"/>
            <a:ext cx="7091916" cy="2031325"/>
          </a:xfrm>
          <a:prstGeom prst="rect">
            <a:avLst/>
          </a:prstGeom>
          <a:noFill/>
        </p:spPr>
        <p:txBody>
          <a:bodyPr wrap="square">
            <a:spAutoFit/>
          </a:bodyPr>
          <a:lstStyle/>
          <a:p>
            <a:pPr algn="just"/>
            <a:r>
              <a:rPr lang="pt-BR" dirty="0">
                <a:latin typeface="Livvic" pitchFamily="2" charset="0"/>
              </a:rPr>
              <a:t>No século XVIII, a economia colonial brasileira se baseava principalmente:</a:t>
            </a:r>
          </a:p>
          <a:p>
            <a:pPr algn="just"/>
            <a:endParaRPr lang="pt-BR" dirty="0">
              <a:latin typeface="Livvic" pitchFamily="2" charset="0"/>
            </a:endParaRPr>
          </a:p>
          <a:p>
            <a:pPr algn="just"/>
            <a:r>
              <a:rPr lang="pt-BR" dirty="0">
                <a:latin typeface="Livvic" pitchFamily="2" charset="0"/>
              </a:rPr>
              <a:t>a) Na cana-de-açúcar. </a:t>
            </a:r>
          </a:p>
          <a:p>
            <a:pPr algn="just"/>
            <a:endParaRPr lang="pt-BR" dirty="0">
              <a:latin typeface="Livvic" pitchFamily="2" charset="0"/>
            </a:endParaRPr>
          </a:p>
          <a:p>
            <a:pPr algn="just"/>
            <a:r>
              <a:rPr lang="pt-BR" dirty="0">
                <a:latin typeface="Livvic" pitchFamily="2" charset="0"/>
              </a:rPr>
              <a:t>b) Na pecuária bovina. </a:t>
            </a:r>
          </a:p>
          <a:p>
            <a:pPr algn="just"/>
            <a:endParaRPr lang="pt-BR" dirty="0">
              <a:latin typeface="Livvic" pitchFamily="2" charset="0"/>
            </a:endParaRPr>
          </a:p>
          <a:p>
            <a:pPr algn="just"/>
            <a:r>
              <a:rPr lang="pt-BR" dirty="0">
                <a:latin typeface="Livvic" pitchFamily="2" charset="0"/>
              </a:rPr>
              <a:t>c) Na mineração. </a:t>
            </a:r>
          </a:p>
          <a:p>
            <a:pPr algn="just"/>
            <a:endParaRPr lang="pt-BR" dirty="0">
              <a:latin typeface="Livvic" pitchFamily="2" charset="0"/>
            </a:endParaRPr>
          </a:p>
          <a:p>
            <a:pPr algn="just"/>
            <a:r>
              <a:rPr lang="pt-BR" dirty="0">
                <a:latin typeface="Livvic" pitchFamily="2" charset="0"/>
              </a:rPr>
              <a:t>d) No pau-brasil. </a:t>
            </a:r>
          </a:p>
        </p:txBody>
      </p:sp>
      <p:sp>
        <p:nvSpPr>
          <p:cNvPr id="9" name="CaixaDeTexto 8">
            <a:extLst>
              <a:ext uri="{FF2B5EF4-FFF2-40B4-BE49-F238E27FC236}">
                <a16:creationId xmlns:a16="http://schemas.microsoft.com/office/drawing/2014/main" id="{AFE68020-59F3-7114-EBD3-DC32397B3D26}"/>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F727FEFC-30C4-0A2B-2F89-7F2AF888C646}"/>
              </a:ext>
            </a:extLst>
          </p:cNvPr>
          <p:cNvSpPr/>
          <p:nvPr/>
        </p:nvSpPr>
        <p:spPr>
          <a:xfrm>
            <a:off x="988828" y="1828800"/>
            <a:ext cx="1998921" cy="382772"/>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95953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D50F379D-4B01-130F-0EE3-1D21D8BEB7B7}"/>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FC8BE0A-7AE9-7BBE-F1A7-2E3C2A70B71C}"/>
              </a:ext>
            </a:extLst>
          </p:cNvPr>
          <p:cNvSpPr txBox="1"/>
          <p:nvPr/>
        </p:nvSpPr>
        <p:spPr>
          <a:xfrm>
            <a:off x="770861" y="1194513"/>
            <a:ext cx="7602278" cy="3108543"/>
          </a:xfrm>
          <a:prstGeom prst="rect">
            <a:avLst/>
          </a:prstGeom>
          <a:noFill/>
        </p:spPr>
        <p:txBody>
          <a:bodyPr wrap="square">
            <a:spAutoFit/>
          </a:bodyPr>
          <a:lstStyle/>
          <a:p>
            <a:pPr algn="just"/>
            <a:r>
              <a:rPr lang="pt-BR" dirty="0">
                <a:latin typeface="Livvic" pitchFamily="2" charset="0"/>
              </a:rPr>
              <a:t>“Desde o início do século XVIII, a extensão geográfica da colônia nada mais tinha a ver com a incerta linha de Tordesilhas. (...) a fisionomia territorial do Brasil já se aproximava bastante da atual”.  (FAUSTO, Boris. História concisa do Brasil.)</a:t>
            </a:r>
          </a:p>
          <a:p>
            <a:pPr algn="just"/>
            <a:r>
              <a:rPr lang="pt-BR" dirty="0">
                <a:latin typeface="Livvic" pitchFamily="2" charset="0"/>
              </a:rPr>
              <a:t>Foram contribuições decisivas para a ampliação dos domínios territoriais portugueses na América:</a:t>
            </a:r>
          </a:p>
          <a:p>
            <a:pPr algn="just"/>
            <a:endParaRPr lang="pt-BR" dirty="0">
              <a:latin typeface="Livvic" pitchFamily="2" charset="0"/>
            </a:endParaRPr>
          </a:p>
          <a:p>
            <a:pPr algn="just"/>
            <a:r>
              <a:rPr lang="pt-BR" dirty="0">
                <a:latin typeface="Livvic" pitchFamily="2" charset="0"/>
              </a:rPr>
              <a:t>a) O desenvolvimento da cultura da cana-de-açúcar e a cultura de algodão. </a:t>
            </a:r>
          </a:p>
          <a:p>
            <a:pPr algn="just"/>
            <a:endParaRPr lang="pt-BR" dirty="0">
              <a:latin typeface="Livvic" pitchFamily="2" charset="0"/>
            </a:endParaRPr>
          </a:p>
          <a:p>
            <a:pPr algn="just"/>
            <a:r>
              <a:rPr lang="pt-BR" dirty="0">
                <a:latin typeface="Livvic" pitchFamily="2" charset="0"/>
              </a:rPr>
              <a:t>b) O apresamento de indígenas e a procura de riquezas minerais. </a:t>
            </a:r>
          </a:p>
          <a:p>
            <a:pPr algn="just"/>
            <a:endParaRPr lang="pt-BR" dirty="0">
              <a:latin typeface="Livvic" pitchFamily="2" charset="0"/>
            </a:endParaRPr>
          </a:p>
          <a:p>
            <a:pPr algn="just"/>
            <a:r>
              <a:rPr lang="pt-BR" dirty="0">
                <a:latin typeface="Livvic" pitchFamily="2" charset="0"/>
              </a:rPr>
              <a:t>c) O respeito português ao traçado do meridiano de Tordesilhas estabelecido anos antes pelo Papa. </a:t>
            </a:r>
          </a:p>
          <a:p>
            <a:pPr algn="just"/>
            <a:endParaRPr lang="pt-BR" dirty="0">
              <a:latin typeface="Livvic" pitchFamily="2" charset="0"/>
            </a:endParaRPr>
          </a:p>
          <a:p>
            <a:pPr algn="just"/>
            <a:r>
              <a:rPr lang="pt-BR" dirty="0">
                <a:latin typeface="Livvic" pitchFamily="2" charset="0"/>
              </a:rPr>
              <a:t>d) A transferência da capital da colônia para o Rio de Janeiro. </a:t>
            </a:r>
          </a:p>
        </p:txBody>
      </p:sp>
      <p:sp>
        <p:nvSpPr>
          <p:cNvPr id="9" name="CaixaDeTexto 8">
            <a:extLst>
              <a:ext uri="{FF2B5EF4-FFF2-40B4-BE49-F238E27FC236}">
                <a16:creationId xmlns:a16="http://schemas.microsoft.com/office/drawing/2014/main" id="{3CF6B3D1-A1F9-DE7D-6D95-22A1279C65D1}"/>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A629DE32-12FE-E144-C4F4-2636F3A44915}"/>
              </a:ext>
            </a:extLst>
          </p:cNvPr>
          <p:cNvSpPr/>
          <p:nvPr/>
        </p:nvSpPr>
        <p:spPr>
          <a:xfrm>
            <a:off x="770861" y="3349254"/>
            <a:ext cx="7602278" cy="499731"/>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2538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6" name="Google Shape;1061;p38">
            <a:extLst>
              <a:ext uri="{FF2B5EF4-FFF2-40B4-BE49-F238E27FC236}">
                <a16:creationId xmlns:a16="http://schemas.microsoft.com/office/drawing/2014/main" id="{1C290418-A070-2EF9-53A8-3963572B3FC1}"/>
              </a:ext>
            </a:extLst>
          </p:cNvPr>
          <p:cNvSpPr/>
          <p:nvPr/>
        </p:nvSpPr>
        <p:spPr>
          <a:xfrm>
            <a:off x="5215635" y="2748375"/>
            <a:ext cx="5044783" cy="3286425"/>
          </a:xfrm>
          <a:custGeom>
            <a:avLst/>
            <a:gdLst/>
            <a:ahLst/>
            <a:cxnLst/>
            <a:rect l="l" t="t" r="r" b="b"/>
            <a:pathLst>
              <a:path w="341459" h="131457" extrusionOk="0">
                <a:moveTo>
                  <a:pt x="1956" y="131457"/>
                </a:moveTo>
                <a:cubicBezTo>
                  <a:pt x="-8832" y="107188"/>
                  <a:pt x="27441" y="73739"/>
                  <a:pt x="53858" y="71006"/>
                </a:cubicBezTo>
                <a:cubicBezTo>
                  <a:pt x="72175" y="69111"/>
                  <a:pt x="89827" y="78983"/>
                  <a:pt x="107592" y="83829"/>
                </a:cubicBezTo>
                <a:cubicBezTo>
                  <a:pt x="119024" y="86947"/>
                  <a:pt x="131185" y="87670"/>
                  <a:pt x="143008" y="86882"/>
                </a:cubicBezTo>
                <a:cubicBezTo>
                  <a:pt x="165931" y="85354"/>
                  <a:pt x="187005" y="69324"/>
                  <a:pt x="202849" y="52687"/>
                </a:cubicBezTo>
                <a:cubicBezTo>
                  <a:pt x="216151" y="38720"/>
                  <a:pt x="226877" y="21520"/>
                  <a:pt x="243150" y="11165"/>
                </a:cubicBezTo>
                <a:cubicBezTo>
                  <a:pt x="257231" y="2205"/>
                  <a:pt x="275323" y="-521"/>
                  <a:pt x="291999" y="174"/>
                </a:cubicBezTo>
                <a:cubicBezTo>
                  <a:pt x="308471" y="861"/>
                  <a:pt x="326713" y="7548"/>
                  <a:pt x="341459" y="174"/>
                </a:cubicBezTo>
              </a:path>
            </a:pathLst>
          </a:custGeom>
          <a:noFill/>
          <a:ln w="19050" cap="flat" cmpd="sng">
            <a:solidFill>
              <a:schemeClr val="dk2"/>
            </a:solidFill>
            <a:prstDash val="dash"/>
            <a:round/>
            <a:headEnd type="none" w="med" len="med"/>
            <a:tailEnd type="stealth" w="med" len="med"/>
          </a:ln>
        </p:spPr>
        <p:txBody>
          <a:bodyPr/>
          <a:lstStyle/>
          <a:p>
            <a:endParaRPr lang="pt-BR"/>
          </a:p>
        </p:txBody>
      </p:sp>
      <p:sp>
        <p:nvSpPr>
          <p:cNvPr id="8" name="CaixaDeTexto 7">
            <a:extLst>
              <a:ext uri="{FF2B5EF4-FFF2-40B4-BE49-F238E27FC236}">
                <a16:creationId xmlns:a16="http://schemas.microsoft.com/office/drawing/2014/main" id="{1EDBC7D1-6418-0B21-99E9-91ECD3F25AA8}"/>
              </a:ext>
            </a:extLst>
          </p:cNvPr>
          <p:cNvSpPr txBox="1"/>
          <p:nvPr/>
        </p:nvSpPr>
        <p:spPr>
          <a:xfrm>
            <a:off x="845288" y="684419"/>
            <a:ext cx="7453423" cy="1169551"/>
          </a:xfrm>
          <a:prstGeom prst="rect">
            <a:avLst/>
          </a:prstGeom>
          <a:noFill/>
        </p:spPr>
        <p:txBody>
          <a:bodyPr wrap="square">
            <a:spAutoFit/>
          </a:bodyPr>
          <a:lstStyle/>
          <a:p>
            <a:pPr algn="ctr"/>
            <a:r>
              <a:rPr lang="pt-BR" dirty="0">
                <a:latin typeface="Livvic" pitchFamily="2" charset="0"/>
              </a:rPr>
              <a:t>A separação entre a colônia do Brasil e a metrópole portuguesa, declarada oficialmente em 7 de setembro de 1822, ocorreu em meio a um longo processo histórico, iniciado muito antes com o agravamento da crise do sistema colonial. </a:t>
            </a:r>
          </a:p>
          <a:p>
            <a:pPr algn="ctr"/>
            <a:r>
              <a:rPr lang="pt-BR" dirty="0">
                <a:latin typeface="Livvic" pitchFamily="2" charset="0"/>
              </a:rPr>
              <a:t>Inúmeras revoltas e algumas conjurações fizeram parte desse processo. Observe a charge abaixo. </a:t>
            </a:r>
          </a:p>
        </p:txBody>
      </p:sp>
      <p:pic>
        <p:nvPicPr>
          <p:cNvPr id="9" name="Imagem 8">
            <a:extLst>
              <a:ext uri="{FF2B5EF4-FFF2-40B4-BE49-F238E27FC236}">
                <a16:creationId xmlns:a16="http://schemas.microsoft.com/office/drawing/2014/main" id="{7D7C7E56-B392-1D7C-9798-F6FC267E9657}"/>
              </a:ext>
            </a:extLst>
          </p:cNvPr>
          <p:cNvPicPr>
            <a:picLocks noChangeAspect="1"/>
          </p:cNvPicPr>
          <p:nvPr/>
        </p:nvPicPr>
        <p:blipFill>
          <a:blip r:embed="rId3"/>
          <a:stretch>
            <a:fillRect/>
          </a:stretch>
        </p:blipFill>
        <p:spPr>
          <a:xfrm>
            <a:off x="2478790" y="1921836"/>
            <a:ext cx="4186418" cy="240288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B65B689B-4D91-53A6-74CB-69F42FAF442B}"/>
            </a:ext>
          </a:extLst>
        </p:cNvPr>
        <p:cNvGrpSpPr/>
        <p:nvPr/>
      </p:nvGrpSpPr>
      <p:grpSpPr>
        <a:xfrm>
          <a:off x="0" y="0"/>
          <a:ext cx="0" cy="0"/>
          <a:chOff x="0" y="0"/>
          <a:chExt cx="0" cy="0"/>
        </a:xfrm>
      </p:grpSpPr>
      <p:cxnSp>
        <p:nvCxnSpPr>
          <p:cNvPr id="31" name="Google Shape;1401;p46">
            <a:extLst>
              <a:ext uri="{FF2B5EF4-FFF2-40B4-BE49-F238E27FC236}">
                <a16:creationId xmlns:a16="http://schemas.microsoft.com/office/drawing/2014/main" id="{C62026A4-9C3D-72FC-1B64-92ED21E016D2}"/>
              </a:ext>
            </a:extLst>
          </p:cNvPr>
          <p:cNvCxnSpPr>
            <a:cxnSpLocks/>
          </p:cNvCxnSpPr>
          <p:nvPr/>
        </p:nvCxnSpPr>
        <p:spPr>
          <a:xfrm>
            <a:off x="2933957" y="3340361"/>
            <a:ext cx="3191100" cy="0"/>
          </a:xfrm>
          <a:prstGeom prst="straightConnector1">
            <a:avLst/>
          </a:prstGeom>
          <a:noFill/>
          <a:ln w="19050" cap="flat" cmpd="sng">
            <a:solidFill>
              <a:schemeClr val="dk2"/>
            </a:solidFill>
            <a:prstDash val="dash"/>
            <a:round/>
            <a:headEnd type="stealth" w="med" len="med"/>
            <a:tailEnd type="stealth" w="med" len="med"/>
          </a:ln>
        </p:spPr>
      </p:cxnSp>
      <p:sp>
        <p:nvSpPr>
          <p:cNvPr id="29" name="Google Shape;1403;p46">
            <a:extLst>
              <a:ext uri="{FF2B5EF4-FFF2-40B4-BE49-F238E27FC236}">
                <a16:creationId xmlns:a16="http://schemas.microsoft.com/office/drawing/2014/main" id="{5606D793-9166-783D-BA91-81865F588E38}"/>
              </a:ext>
            </a:extLst>
          </p:cNvPr>
          <p:cNvSpPr/>
          <p:nvPr/>
        </p:nvSpPr>
        <p:spPr>
          <a:xfrm>
            <a:off x="3569697" y="2407683"/>
            <a:ext cx="1858101" cy="1615327"/>
          </a:xfrm>
          <a:custGeom>
            <a:avLst/>
            <a:gdLst/>
            <a:ahLst/>
            <a:cxnLst/>
            <a:rect l="l" t="t" r="r" b="b"/>
            <a:pathLst>
              <a:path w="55687" h="50260" extrusionOk="0">
                <a:moveTo>
                  <a:pt x="22317" y="0"/>
                </a:moveTo>
                <a:cubicBezTo>
                  <a:pt x="19484" y="0"/>
                  <a:pt x="16834" y="1365"/>
                  <a:pt x="14526" y="3006"/>
                </a:cubicBezTo>
                <a:cubicBezTo>
                  <a:pt x="5966" y="9126"/>
                  <a:pt x="799" y="19616"/>
                  <a:pt x="334" y="30367"/>
                </a:cubicBezTo>
                <a:cubicBezTo>
                  <a:pt x="1" y="38404"/>
                  <a:pt x="3239" y="47560"/>
                  <a:pt x="11693" y="49715"/>
                </a:cubicBezTo>
                <a:cubicBezTo>
                  <a:pt x="13226" y="50099"/>
                  <a:pt x="14787" y="50259"/>
                  <a:pt x="16354" y="50259"/>
                </a:cubicBezTo>
                <a:cubicBezTo>
                  <a:pt x="19108" y="50259"/>
                  <a:pt x="21881" y="49764"/>
                  <a:pt x="24552" y="49119"/>
                </a:cubicBezTo>
                <a:cubicBezTo>
                  <a:pt x="30481" y="47691"/>
                  <a:pt x="36267" y="45500"/>
                  <a:pt x="41208" y="41940"/>
                </a:cubicBezTo>
                <a:cubicBezTo>
                  <a:pt x="46876" y="37856"/>
                  <a:pt x="51269" y="31998"/>
                  <a:pt x="53662" y="25354"/>
                </a:cubicBezTo>
                <a:cubicBezTo>
                  <a:pt x="54972" y="21699"/>
                  <a:pt x="55686" y="17580"/>
                  <a:pt x="54305" y="13901"/>
                </a:cubicBezTo>
                <a:cubicBezTo>
                  <a:pt x="53317" y="11269"/>
                  <a:pt x="51352" y="9114"/>
                  <a:pt x="49400" y="7090"/>
                </a:cubicBezTo>
                <a:cubicBezTo>
                  <a:pt x="47769" y="5376"/>
                  <a:pt x="46042" y="3649"/>
                  <a:pt x="43852" y="2816"/>
                </a:cubicBezTo>
                <a:cubicBezTo>
                  <a:pt x="42485" y="2290"/>
                  <a:pt x="41016" y="2155"/>
                  <a:pt x="39560" y="2155"/>
                </a:cubicBezTo>
                <a:cubicBezTo>
                  <a:pt x="39367" y="2155"/>
                  <a:pt x="39174" y="2157"/>
                  <a:pt x="38982" y="2161"/>
                </a:cubicBezTo>
                <a:cubicBezTo>
                  <a:pt x="35505" y="2233"/>
                  <a:pt x="31886" y="2935"/>
                  <a:pt x="29159" y="5102"/>
                </a:cubicBezTo>
                <a:cubicBezTo>
                  <a:pt x="28647" y="2149"/>
                  <a:pt x="25575" y="113"/>
                  <a:pt x="22635" y="6"/>
                </a:cubicBezTo>
                <a:cubicBezTo>
                  <a:pt x="22528" y="2"/>
                  <a:pt x="22423" y="0"/>
                  <a:pt x="22317" y="0"/>
                </a:cubicBez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1404;p46">
            <a:extLst>
              <a:ext uri="{FF2B5EF4-FFF2-40B4-BE49-F238E27FC236}">
                <a16:creationId xmlns:a16="http://schemas.microsoft.com/office/drawing/2014/main" id="{3EE401AA-5D82-00D9-D1F7-9291F75E5A72}"/>
              </a:ext>
            </a:extLst>
          </p:cNvPr>
          <p:cNvSpPr/>
          <p:nvPr/>
        </p:nvSpPr>
        <p:spPr>
          <a:xfrm>
            <a:off x="3585893" y="2407083"/>
            <a:ext cx="1858101" cy="1577367"/>
          </a:xfrm>
          <a:custGeom>
            <a:avLst/>
            <a:gdLst/>
            <a:ahLst/>
            <a:cxnLst/>
            <a:rect l="l" t="t" r="r" b="b"/>
            <a:pathLst>
              <a:path w="55687" h="50260" extrusionOk="0">
                <a:moveTo>
                  <a:pt x="22317" y="0"/>
                </a:moveTo>
                <a:cubicBezTo>
                  <a:pt x="19484" y="0"/>
                  <a:pt x="16834" y="1365"/>
                  <a:pt x="14526" y="3006"/>
                </a:cubicBezTo>
                <a:cubicBezTo>
                  <a:pt x="5966" y="9126"/>
                  <a:pt x="799" y="19616"/>
                  <a:pt x="334" y="30367"/>
                </a:cubicBezTo>
                <a:cubicBezTo>
                  <a:pt x="1" y="38404"/>
                  <a:pt x="3239" y="47560"/>
                  <a:pt x="11693" y="49715"/>
                </a:cubicBezTo>
                <a:cubicBezTo>
                  <a:pt x="13226" y="50099"/>
                  <a:pt x="14787" y="50259"/>
                  <a:pt x="16354" y="50259"/>
                </a:cubicBezTo>
                <a:cubicBezTo>
                  <a:pt x="19108" y="50259"/>
                  <a:pt x="21881" y="49764"/>
                  <a:pt x="24552" y="49119"/>
                </a:cubicBezTo>
                <a:cubicBezTo>
                  <a:pt x="30481" y="47691"/>
                  <a:pt x="36267" y="45500"/>
                  <a:pt x="41208" y="41940"/>
                </a:cubicBezTo>
                <a:cubicBezTo>
                  <a:pt x="46876" y="37856"/>
                  <a:pt x="51269" y="31998"/>
                  <a:pt x="53662" y="25354"/>
                </a:cubicBezTo>
                <a:cubicBezTo>
                  <a:pt x="54972" y="21699"/>
                  <a:pt x="55686" y="17580"/>
                  <a:pt x="54305" y="13901"/>
                </a:cubicBezTo>
                <a:cubicBezTo>
                  <a:pt x="53317" y="11269"/>
                  <a:pt x="51352" y="9114"/>
                  <a:pt x="49400" y="7090"/>
                </a:cubicBezTo>
                <a:cubicBezTo>
                  <a:pt x="47769" y="5376"/>
                  <a:pt x="46042" y="3649"/>
                  <a:pt x="43852" y="2816"/>
                </a:cubicBezTo>
                <a:cubicBezTo>
                  <a:pt x="42485" y="2290"/>
                  <a:pt x="41016" y="2155"/>
                  <a:pt x="39560" y="2155"/>
                </a:cubicBezTo>
                <a:cubicBezTo>
                  <a:pt x="39367" y="2155"/>
                  <a:pt x="39174" y="2157"/>
                  <a:pt x="38982" y="2161"/>
                </a:cubicBezTo>
                <a:cubicBezTo>
                  <a:pt x="35505" y="2233"/>
                  <a:pt x="31886" y="2935"/>
                  <a:pt x="29159" y="5102"/>
                </a:cubicBezTo>
                <a:cubicBezTo>
                  <a:pt x="28647" y="2149"/>
                  <a:pt x="25575" y="113"/>
                  <a:pt x="22635" y="6"/>
                </a:cubicBezTo>
                <a:cubicBezTo>
                  <a:pt x="22528" y="2"/>
                  <a:pt x="22423" y="0"/>
                  <a:pt x="22317" y="0"/>
                </a:cubicBezTo>
                <a:close/>
              </a:path>
            </a:pathLst>
          </a:custGeom>
          <a:noFill/>
          <a:ln w="19050" cap="flat" cmpd="sng">
            <a:solidFill>
              <a:schemeClr val="dk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CaixaDeTexto 2">
            <a:extLst>
              <a:ext uri="{FF2B5EF4-FFF2-40B4-BE49-F238E27FC236}">
                <a16:creationId xmlns:a16="http://schemas.microsoft.com/office/drawing/2014/main" id="{09A22221-B90B-2F1F-28CD-32C5F6540D82}"/>
              </a:ext>
            </a:extLst>
          </p:cNvPr>
          <p:cNvSpPr txBox="1"/>
          <p:nvPr/>
        </p:nvSpPr>
        <p:spPr>
          <a:xfrm>
            <a:off x="1552353" y="632921"/>
            <a:ext cx="5826642" cy="369332"/>
          </a:xfrm>
          <a:prstGeom prst="rect">
            <a:avLst/>
          </a:prstGeom>
          <a:noFill/>
        </p:spPr>
        <p:txBody>
          <a:bodyPr wrap="square">
            <a:spAutoFit/>
          </a:bodyPr>
          <a:lstStyle/>
          <a:p>
            <a:pPr algn="ctr"/>
            <a:r>
              <a:rPr lang="pt-BR" sz="1800" b="1" dirty="0">
                <a:solidFill>
                  <a:srgbClr val="A01127"/>
                </a:solidFill>
                <a:latin typeface="Livvic" pitchFamily="2" charset="0"/>
              </a:rPr>
              <a:t>O domínio europeu sobre as colônias da América </a:t>
            </a:r>
          </a:p>
        </p:txBody>
      </p:sp>
      <p:grpSp>
        <p:nvGrpSpPr>
          <p:cNvPr id="4" name="Google Shape;1480;p48">
            <a:extLst>
              <a:ext uri="{FF2B5EF4-FFF2-40B4-BE49-F238E27FC236}">
                <a16:creationId xmlns:a16="http://schemas.microsoft.com/office/drawing/2014/main" id="{50E0180C-05CB-95EA-5BC8-57EE9C051624}"/>
              </a:ext>
            </a:extLst>
          </p:cNvPr>
          <p:cNvGrpSpPr/>
          <p:nvPr/>
        </p:nvGrpSpPr>
        <p:grpSpPr>
          <a:xfrm>
            <a:off x="3921134" y="2615201"/>
            <a:ext cx="1025135" cy="1114411"/>
            <a:chOff x="4529725" y="1974475"/>
            <a:chExt cx="455425" cy="596825"/>
          </a:xfrm>
        </p:grpSpPr>
        <p:sp>
          <p:nvSpPr>
            <p:cNvPr id="5" name="Google Shape;1481;p48">
              <a:extLst>
                <a:ext uri="{FF2B5EF4-FFF2-40B4-BE49-F238E27FC236}">
                  <a16:creationId xmlns:a16="http://schemas.microsoft.com/office/drawing/2014/main" id="{CE8C466A-A3E2-2CAF-2A07-4B0B02242D5F}"/>
                </a:ext>
              </a:extLst>
            </p:cNvPr>
            <p:cNvSpPr/>
            <p:nvPr/>
          </p:nvSpPr>
          <p:spPr>
            <a:xfrm>
              <a:off x="4547275" y="2052175"/>
              <a:ext cx="400075" cy="519125"/>
            </a:xfrm>
            <a:custGeom>
              <a:avLst/>
              <a:gdLst/>
              <a:ahLst/>
              <a:cxnLst/>
              <a:rect l="l" t="t" r="r" b="b"/>
              <a:pathLst>
                <a:path w="16003" h="20765" extrusionOk="0">
                  <a:moveTo>
                    <a:pt x="4263" y="0"/>
                  </a:moveTo>
                  <a:lnTo>
                    <a:pt x="2727" y="524"/>
                  </a:lnTo>
                  <a:lnTo>
                    <a:pt x="1" y="1453"/>
                  </a:lnTo>
                  <a:lnTo>
                    <a:pt x="751" y="2870"/>
                  </a:lnTo>
                  <a:lnTo>
                    <a:pt x="8145" y="16848"/>
                  </a:lnTo>
                  <a:lnTo>
                    <a:pt x="10216" y="20765"/>
                  </a:lnTo>
                  <a:cubicBezTo>
                    <a:pt x="12931" y="20717"/>
                    <a:pt x="14181" y="19538"/>
                    <a:pt x="14788" y="19086"/>
                  </a:cubicBezTo>
                  <a:cubicBezTo>
                    <a:pt x="14967" y="18967"/>
                    <a:pt x="15050" y="18872"/>
                    <a:pt x="15050" y="18872"/>
                  </a:cubicBezTo>
                  <a:lnTo>
                    <a:pt x="16003" y="17431"/>
                  </a:lnTo>
                  <a:lnTo>
                    <a:pt x="4263" y="0"/>
                  </a:lnTo>
                  <a:close/>
                </a:path>
              </a:pathLst>
            </a:custGeom>
            <a:solidFill>
              <a:srgbClr val="C6A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482;p48">
              <a:extLst>
                <a:ext uri="{FF2B5EF4-FFF2-40B4-BE49-F238E27FC236}">
                  <a16:creationId xmlns:a16="http://schemas.microsoft.com/office/drawing/2014/main" id="{FABE6EC0-8E6E-03F9-5E20-4FDD3A563035}"/>
                </a:ext>
              </a:extLst>
            </p:cNvPr>
            <p:cNvSpPr/>
            <p:nvPr/>
          </p:nvSpPr>
          <p:spPr>
            <a:xfrm>
              <a:off x="4615450" y="2052175"/>
              <a:ext cx="331900" cy="477150"/>
            </a:xfrm>
            <a:custGeom>
              <a:avLst/>
              <a:gdLst/>
              <a:ahLst/>
              <a:cxnLst/>
              <a:rect l="l" t="t" r="r" b="b"/>
              <a:pathLst>
                <a:path w="13276" h="19086" extrusionOk="0">
                  <a:moveTo>
                    <a:pt x="1536" y="0"/>
                  </a:moveTo>
                  <a:lnTo>
                    <a:pt x="0" y="524"/>
                  </a:lnTo>
                  <a:cubicBezTo>
                    <a:pt x="560" y="1143"/>
                    <a:pt x="977" y="1596"/>
                    <a:pt x="977" y="1596"/>
                  </a:cubicBezTo>
                  <a:lnTo>
                    <a:pt x="12061" y="19086"/>
                  </a:lnTo>
                  <a:cubicBezTo>
                    <a:pt x="12240" y="18967"/>
                    <a:pt x="12323" y="18872"/>
                    <a:pt x="12323" y="18872"/>
                  </a:cubicBezTo>
                  <a:lnTo>
                    <a:pt x="13276" y="17431"/>
                  </a:lnTo>
                  <a:lnTo>
                    <a:pt x="1536" y="0"/>
                  </a:lnTo>
                  <a:close/>
                </a:path>
              </a:pathLst>
            </a:custGeom>
            <a:solidFill>
              <a:srgbClr val="877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83;p48">
              <a:extLst>
                <a:ext uri="{FF2B5EF4-FFF2-40B4-BE49-F238E27FC236}">
                  <a16:creationId xmlns:a16="http://schemas.microsoft.com/office/drawing/2014/main" id="{66D2A77E-2117-5B06-3DF7-4E8735F58434}"/>
                </a:ext>
              </a:extLst>
            </p:cNvPr>
            <p:cNvSpPr/>
            <p:nvPr/>
          </p:nvSpPr>
          <p:spPr>
            <a:xfrm>
              <a:off x="4652350" y="2000675"/>
              <a:ext cx="332800" cy="541150"/>
            </a:xfrm>
            <a:custGeom>
              <a:avLst/>
              <a:gdLst/>
              <a:ahLst/>
              <a:cxnLst/>
              <a:rect l="l" t="t" r="r" b="b"/>
              <a:pathLst>
                <a:path w="13312" h="21646" extrusionOk="0">
                  <a:moveTo>
                    <a:pt x="1596" y="0"/>
                  </a:moveTo>
                  <a:lnTo>
                    <a:pt x="429" y="2763"/>
                  </a:lnTo>
                  <a:lnTo>
                    <a:pt x="1" y="3787"/>
                  </a:lnTo>
                  <a:lnTo>
                    <a:pt x="1298" y="5811"/>
                  </a:lnTo>
                  <a:lnTo>
                    <a:pt x="2084" y="5382"/>
                  </a:lnTo>
                  <a:lnTo>
                    <a:pt x="2072" y="6882"/>
                  </a:lnTo>
                  <a:lnTo>
                    <a:pt x="6311" y="13847"/>
                  </a:lnTo>
                  <a:lnTo>
                    <a:pt x="7573" y="13859"/>
                  </a:lnTo>
                  <a:lnTo>
                    <a:pt x="6823" y="14502"/>
                  </a:lnTo>
                  <a:lnTo>
                    <a:pt x="8942" y="17824"/>
                  </a:lnTo>
                  <a:lnTo>
                    <a:pt x="9335" y="17372"/>
                  </a:lnTo>
                  <a:lnTo>
                    <a:pt x="9692" y="19193"/>
                  </a:lnTo>
                  <a:lnTo>
                    <a:pt x="11324" y="21646"/>
                  </a:lnTo>
                  <a:lnTo>
                    <a:pt x="11383" y="21646"/>
                  </a:lnTo>
                  <a:cubicBezTo>
                    <a:pt x="11681" y="21634"/>
                    <a:pt x="12967" y="21467"/>
                    <a:pt x="13312" y="19372"/>
                  </a:cubicBezTo>
                  <a:lnTo>
                    <a:pt x="10788" y="15217"/>
                  </a:lnTo>
                  <a:lnTo>
                    <a:pt x="8049" y="10680"/>
                  </a:lnTo>
                  <a:lnTo>
                    <a:pt x="1596" y="0"/>
                  </a:lnTo>
                  <a:close/>
                </a:path>
              </a:pathLst>
            </a:custGeom>
            <a:solidFill>
              <a:srgbClr val="A99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484;p48">
              <a:extLst>
                <a:ext uri="{FF2B5EF4-FFF2-40B4-BE49-F238E27FC236}">
                  <a16:creationId xmlns:a16="http://schemas.microsoft.com/office/drawing/2014/main" id="{9B1A7A4E-CB1D-B57D-DEDD-A20A87EB3010}"/>
                </a:ext>
              </a:extLst>
            </p:cNvPr>
            <p:cNvSpPr/>
            <p:nvPr/>
          </p:nvSpPr>
          <p:spPr>
            <a:xfrm>
              <a:off x="4922025" y="2380775"/>
              <a:ext cx="63125" cy="161050"/>
            </a:xfrm>
            <a:custGeom>
              <a:avLst/>
              <a:gdLst/>
              <a:ahLst/>
              <a:cxnLst/>
              <a:rect l="l" t="t" r="r" b="b"/>
              <a:pathLst>
                <a:path w="2525" h="6442" extrusionOk="0">
                  <a:moveTo>
                    <a:pt x="1" y="1"/>
                  </a:moveTo>
                  <a:lnTo>
                    <a:pt x="1" y="1"/>
                  </a:lnTo>
                  <a:cubicBezTo>
                    <a:pt x="382" y="917"/>
                    <a:pt x="679" y="1870"/>
                    <a:pt x="822" y="2858"/>
                  </a:cubicBezTo>
                  <a:cubicBezTo>
                    <a:pt x="1001" y="4049"/>
                    <a:pt x="977" y="5299"/>
                    <a:pt x="596" y="6442"/>
                  </a:cubicBezTo>
                  <a:cubicBezTo>
                    <a:pt x="894" y="6430"/>
                    <a:pt x="2180" y="6263"/>
                    <a:pt x="2525" y="4156"/>
                  </a:cubicBezTo>
                  <a:lnTo>
                    <a:pt x="1" y="1"/>
                  </a:lnTo>
                  <a:close/>
                </a:path>
              </a:pathLst>
            </a:custGeom>
            <a:solidFill>
              <a:srgbClr val="C6A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485;p48">
              <a:extLst>
                <a:ext uri="{FF2B5EF4-FFF2-40B4-BE49-F238E27FC236}">
                  <a16:creationId xmlns:a16="http://schemas.microsoft.com/office/drawing/2014/main" id="{1FC2E9EB-2040-8A99-F632-260FFC9B89C8}"/>
                </a:ext>
              </a:extLst>
            </p:cNvPr>
            <p:cNvSpPr/>
            <p:nvPr/>
          </p:nvSpPr>
          <p:spPr>
            <a:xfrm>
              <a:off x="4663075" y="2000375"/>
              <a:ext cx="190525" cy="267025"/>
            </a:xfrm>
            <a:custGeom>
              <a:avLst/>
              <a:gdLst/>
              <a:ahLst/>
              <a:cxnLst/>
              <a:rect l="l" t="t" r="r" b="b"/>
              <a:pathLst>
                <a:path w="7621" h="10681" extrusionOk="0">
                  <a:moveTo>
                    <a:pt x="1167" y="1"/>
                  </a:moveTo>
                  <a:lnTo>
                    <a:pt x="0" y="2739"/>
                  </a:lnTo>
                  <a:cubicBezTo>
                    <a:pt x="107" y="2798"/>
                    <a:pt x="215" y="2882"/>
                    <a:pt x="298" y="2953"/>
                  </a:cubicBezTo>
                  <a:cubicBezTo>
                    <a:pt x="1370" y="3858"/>
                    <a:pt x="2346" y="4977"/>
                    <a:pt x="3310" y="5989"/>
                  </a:cubicBezTo>
                  <a:cubicBezTo>
                    <a:pt x="4787" y="7525"/>
                    <a:pt x="6227" y="9085"/>
                    <a:pt x="7620" y="10680"/>
                  </a:cubicBezTo>
                  <a:lnTo>
                    <a:pt x="1167" y="1"/>
                  </a:lnTo>
                  <a:close/>
                </a:path>
              </a:pathLst>
            </a:custGeom>
            <a:solidFill>
              <a:srgbClr val="9982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486;p48">
              <a:extLst>
                <a:ext uri="{FF2B5EF4-FFF2-40B4-BE49-F238E27FC236}">
                  <a16:creationId xmlns:a16="http://schemas.microsoft.com/office/drawing/2014/main" id="{2CB1146E-806E-5A44-4B05-E2E311AB0209}"/>
                </a:ext>
              </a:extLst>
            </p:cNvPr>
            <p:cNvSpPr/>
            <p:nvPr/>
          </p:nvSpPr>
          <p:spPr>
            <a:xfrm>
              <a:off x="4529725" y="1974475"/>
              <a:ext cx="179200" cy="137550"/>
            </a:xfrm>
            <a:custGeom>
              <a:avLst/>
              <a:gdLst/>
              <a:ahLst/>
              <a:cxnLst/>
              <a:rect l="l" t="t" r="r" b="b"/>
              <a:pathLst>
                <a:path w="7168" h="5502" extrusionOk="0">
                  <a:moveTo>
                    <a:pt x="4472" y="0"/>
                  </a:moveTo>
                  <a:cubicBezTo>
                    <a:pt x="3768" y="0"/>
                    <a:pt x="2991" y="224"/>
                    <a:pt x="2274" y="679"/>
                  </a:cubicBezTo>
                  <a:cubicBezTo>
                    <a:pt x="691" y="1679"/>
                    <a:pt x="0" y="3418"/>
                    <a:pt x="727" y="4561"/>
                  </a:cubicBezTo>
                  <a:cubicBezTo>
                    <a:pt x="1128" y="5183"/>
                    <a:pt x="1862" y="5502"/>
                    <a:pt x="2702" y="5502"/>
                  </a:cubicBezTo>
                  <a:cubicBezTo>
                    <a:pt x="3406" y="5502"/>
                    <a:pt x="4184" y="5278"/>
                    <a:pt x="4906" y="4823"/>
                  </a:cubicBezTo>
                  <a:cubicBezTo>
                    <a:pt x="6477" y="3823"/>
                    <a:pt x="7168" y="2084"/>
                    <a:pt x="6442" y="941"/>
                  </a:cubicBezTo>
                  <a:cubicBezTo>
                    <a:pt x="6046" y="319"/>
                    <a:pt x="5312" y="0"/>
                    <a:pt x="4472" y="0"/>
                  </a:cubicBezTo>
                  <a:close/>
                </a:path>
              </a:pathLst>
            </a:custGeom>
            <a:solidFill>
              <a:srgbClr val="D9BE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487;p48">
              <a:extLst>
                <a:ext uri="{FF2B5EF4-FFF2-40B4-BE49-F238E27FC236}">
                  <a16:creationId xmlns:a16="http://schemas.microsoft.com/office/drawing/2014/main" id="{66F0C8C2-BA84-DCFC-A1DA-4E77FF56A186}"/>
                </a:ext>
              </a:extLst>
            </p:cNvPr>
            <p:cNvSpPr/>
            <p:nvPr/>
          </p:nvSpPr>
          <p:spPr>
            <a:xfrm>
              <a:off x="4542225" y="1984375"/>
              <a:ext cx="153600" cy="117850"/>
            </a:xfrm>
            <a:custGeom>
              <a:avLst/>
              <a:gdLst/>
              <a:ahLst/>
              <a:cxnLst/>
              <a:rect l="l" t="t" r="r" b="b"/>
              <a:pathLst>
                <a:path w="6144" h="4714" extrusionOk="0">
                  <a:moveTo>
                    <a:pt x="3834" y="1"/>
                  </a:moveTo>
                  <a:cubicBezTo>
                    <a:pt x="3234" y="1"/>
                    <a:pt x="2570" y="191"/>
                    <a:pt x="1953" y="581"/>
                  </a:cubicBezTo>
                  <a:cubicBezTo>
                    <a:pt x="596" y="1426"/>
                    <a:pt x="0" y="2915"/>
                    <a:pt x="631" y="3903"/>
                  </a:cubicBezTo>
                  <a:cubicBezTo>
                    <a:pt x="968" y="4440"/>
                    <a:pt x="1593" y="4713"/>
                    <a:pt x="2311" y="4713"/>
                  </a:cubicBezTo>
                  <a:cubicBezTo>
                    <a:pt x="2914" y="4713"/>
                    <a:pt x="3584" y="4520"/>
                    <a:pt x="4203" y="4129"/>
                  </a:cubicBezTo>
                  <a:cubicBezTo>
                    <a:pt x="5549" y="3284"/>
                    <a:pt x="6144" y="1795"/>
                    <a:pt x="5525" y="807"/>
                  </a:cubicBezTo>
                  <a:cubicBezTo>
                    <a:pt x="5181" y="275"/>
                    <a:pt x="4553" y="1"/>
                    <a:pt x="3834" y="1"/>
                  </a:cubicBezTo>
                  <a:close/>
                </a:path>
              </a:pathLst>
            </a:custGeom>
            <a:solidFill>
              <a:srgbClr val="A99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488;p48">
              <a:extLst>
                <a:ext uri="{FF2B5EF4-FFF2-40B4-BE49-F238E27FC236}">
                  <a16:creationId xmlns:a16="http://schemas.microsoft.com/office/drawing/2014/main" id="{D75AFD25-9409-4669-DC29-8C4B85BC162E}"/>
                </a:ext>
              </a:extLst>
            </p:cNvPr>
            <p:cNvSpPr/>
            <p:nvPr/>
          </p:nvSpPr>
          <p:spPr>
            <a:xfrm>
              <a:off x="4553525" y="1992700"/>
              <a:ext cx="131300" cy="101100"/>
            </a:xfrm>
            <a:custGeom>
              <a:avLst/>
              <a:gdLst/>
              <a:ahLst/>
              <a:cxnLst/>
              <a:rect l="l" t="t" r="r" b="b"/>
              <a:pathLst>
                <a:path w="5252" h="4044" extrusionOk="0">
                  <a:moveTo>
                    <a:pt x="3262" y="0"/>
                  </a:moveTo>
                  <a:cubicBezTo>
                    <a:pt x="2750" y="0"/>
                    <a:pt x="2186" y="164"/>
                    <a:pt x="1668" y="498"/>
                  </a:cubicBezTo>
                  <a:cubicBezTo>
                    <a:pt x="501" y="1236"/>
                    <a:pt x="1" y="2510"/>
                    <a:pt x="537" y="3344"/>
                  </a:cubicBezTo>
                  <a:cubicBezTo>
                    <a:pt x="815" y="3809"/>
                    <a:pt x="1346" y="4043"/>
                    <a:pt x="1960" y="4043"/>
                  </a:cubicBezTo>
                  <a:cubicBezTo>
                    <a:pt x="2476" y="4043"/>
                    <a:pt x="3052" y="3878"/>
                    <a:pt x="3585" y="3546"/>
                  </a:cubicBezTo>
                  <a:cubicBezTo>
                    <a:pt x="4740" y="2808"/>
                    <a:pt x="5251" y="1534"/>
                    <a:pt x="4716" y="700"/>
                  </a:cubicBezTo>
                  <a:cubicBezTo>
                    <a:pt x="4423" y="238"/>
                    <a:pt x="3880" y="0"/>
                    <a:pt x="3262" y="0"/>
                  </a:cubicBezTo>
                  <a:close/>
                </a:path>
              </a:pathLst>
            </a:custGeom>
            <a:solidFill>
              <a:srgbClr val="D9BE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89;p48">
              <a:extLst>
                <a:ext uri="{FF2B5EF4-FFF2-40B4-BE49-F238E27FC236}">
                  <a16:creationId xmlns:a16="http://schemas.microsoft.com/office/drawing/2014/main" id="{AD71A6F4-50BE-B304-C2BF-CD14D016F28E}"/>
                </a:ext>
              </a:extLst>
            </p:cNvPr>
            <p:cNvSpPr/>
            <p:nvPr/>
          </p:nvSpPr>
          <p:spPr>
            <a:xfrm>
              <a:off x="4562475" y="1999625"/>
              <a:ext cx="113725" cy="87675"/>
            </a:xfrm>
            <a:custGeom>
              <a:avLst/>
              <a:gdLst/>
              <a:ahLst/>
              <a:cxnLst/>
              <a:rect l="l" t="t" r="r" b="b"/>
              <a:pathLst>
                <a:path w="4549" h="3507" extrusionOk="0">
                  <a:moveTo>
                    <a:pt x="2832" y="1"/>
                  </a:moveTo>
                  <a:cubicBezTo>
                    <a:pt x="2390" y="1"/>
                    <a:pt x="1901" y="143"/>
                    <a:pt x="1441" y="435"/>
                  </a:cubicBezTo>
                  <a:cubicBezTo>
                    <a:pt x="429" y="1078"/>
                    <a:pt x="0" y="2174"/>
                    <a:pt x="452" y="2912"/>
                  </a:cubicBezTo>
                  <a:cubicBezTo>
                    <a:pt x="704" y="3305"/>
                    <a:pt x="1168" y="3506"/>
                    <a:pt x="1699" y="3506"/>
                  </a:cubicBezTo>
                  <a:cubicBezTo>
                    <a:pt x="2150" y="3506"/>
                    <a:pt x="2649" y="3362"/>
                    <a:pt x="3108" y="3067"/>
                  </a:cubicBezTo>
                  <a:cubicBezTo>
                    <a:pt x="4120" y="2436"/>
                    <a:pt x="4548" y="1328"/>
                    <a:pt x="4084" y="602"/>
                  </a:cubicBezTo>
                  <a:cubicBezTo>
                    <a:pt x="3824" y="206"/>
                    <a:pt x="3362" y="1"/>
                    <a:pt x="2832" y="1"/>
                  </a:cubicBezTo>
                  <a:close/>
                </a:path>
              </a:pathLst>
            </a:custGeom>
            <a:solidFill>
              <a:srgbClr val="A99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490;p48">
              <a:extLst>
                <a:ext uri="{FF2B5EF4-FFF2-40B4-BE49-F238E27FC236}">
                  <a16:creationId xmlns:a16="http://schemas.microsoft.com/office/drawing/2014/main" id="{C27B8B57-7A01-1C96-5BD9-71BB1F6656F5}"/>
                </a:ext>
              </a:extLst>
            </p:cNvPr>
            <p:cNvSpPr/>
            <p:nvPr/>
          </p:nvSpPr>
          <p:spPr>
            <a:xfrm>
              <a:off x="4573175" y="2007525"/>
              <a:ext cx="92300" cy="71450"/>
            </a:xfrm>
            <a:custGeom>
              <a:avLst/>
              <a:gdLst/>
              <a:ahLst/>
              <a:cxnLst/>
              <a:rect l="l" t="t" r="r" b="b"/>
              <a:pathLst>
                <a:path w="3692" h="2858" extrusionOk="0">
                  <a:moveTo>
                    <a:pt x="2303" y="0"/>
                  </a:moveTo>
                  <a:cubicBezTo>
                    <a:pt x="1937" y="0"/>
                    <a:pt x="1531" y="118"/>
                    <a:pt x="1156" y="357"/>
                  </a:cubicBezTo>
                  <a:cubicBezTo>
                    <a:pt x="358" y="881"/>
                    <a:pt x="1" y="1774"/>
                    <a:pt x="370" y="2370"/>
                  </a:cubicBezTo>
                  <a:cubicBezTo>
                    <a:pt x="570" y="2693"/>
                    <a:pt x="949" y="2858"/>
                    <a:pt x="1383" y="2858"/>
                  </a:cubicBezTo>
                  <a:cubicBezTo>
                    <a:pt x="1749" y="2858"/>
                    <a:pt x="2154" y="2740"/>
                    <a:pt x="2525" y="2501"/>
                  </a:cubicBezTo>
                  <a:cubicBezTo>
                    <a:pt x="3334" y="1977"/>
                    <a:pt x="3692" y="1084"/>
                    <a:pt x="3322" y="488"/>
                  </a:cubicBezTo>
                  <a:cubicBezTo>
                    <a:pt x="3116" y="165"/>
                    <a:pt x="2737" y="0"/>
                    <a:pt x="2303" y="0"/>
                  </a:cubicBezTo>
                  <a:close/>
                </a:path>
              </a:pathLst>
            </a:custGeom>
            <a:solidFill>
              <a:srgbClr val="D9BE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491;p48">
              <a:extLst>
                <a:ext uri="{FF2B5EF4-FFF2-40B4-BE49-F238E27FC236}">
                  <a16:creationId xmlns:a16="http://schemas.microsoft.com/office/drawing/2014/main" id="{39B06BCB-16D2-075F-AB78-F13A3BF175B0}"/>
                </a:ext>
              </a:extLst>
            </p:cNvPr>
            <p:cNvSpPr/>
            <p:nvPr/>
          </p:nvSpPr>
          <p:spPr>
            <a:xfrm>
              <a:off x="4582700" y="2014000"/>
              <a:ext cx="71175" cy="55875"/>
            </a:xfrm>
            <a:custGeom>
              <a:avLst/>
              <a:gdLst/>
              <a:ahLst/>
              <a:cxnLst/>
              <a:rect l="l" t="t" r="r" b="b"/>
              <a:pathLst>
                <a:path w="2847" h="2235" extrusionOk="0">
                  <a:moveTo>
                    <a:pt x="1724" y="0"/>
                  </a:moveTo>
                  <a:cubicBezTo>
                    <a:pt x="1449" y="0"/>
                    <a:pt x="1150" y="86"/>
                    <a:pt x="882" y="265"/>
                  </a:cubicBezTo>
                  <a:cubicBezTo>
                    <a:pt x="274" y="670"/>
                    <a:pt x="1" y="1361"/>
                    <a:pt x="298" y="1837"/>
                  </a:cubicBezTo>
                  <a:cubicBezTo>
                    <a:pt x="466" y="2098"/>
                    <a:pt x="776" y="2235"/>
                    <a:pt x="1126" y="2235"/>
                  </a:cubicBezTo>
                  <a:cubicBezTo>
                    <a:pt x="1398" y="2235"/>
                    <a:pt x="1694" y="2152"/>
                    <a:pt x="1965" y="1980"/>
                  </a:cubicBezTo>
                  <a:cubicBezTo>
                    <a:pt x="2584" y="1575"/>
                    <a:pt x="2846" y="872"/>
                    <a:pt x="2549" y="396"/>
                  </a:cubicBezTo>
                  <a:cubicBezTo>
                    <a:pt x="2383" y="137"/>
                    <a:pt x="2072" y="0"/>
                    <a:pt x="1724" y="0"/>
                  </a:cubicBezTo>
                  <a:close/>
                </a:path>
              </a:pathLst>
            </a:custGeom>
            <a:solidFill>
              <a:srgbClr val="A99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492;p48">
              <a:extLst>
                <a:ext uri="{FF2B5EF4-FFF2-40B4-BE49-F238E27FC236}">
                  <a16:creationId xmlns:a16="http://schemas.microsoft.com/office/drawing/2014/main" id="{2C7F64EA-9288-4A96-23DF-E0DED9EBD16B}"/>
                </a:ext>
              </a:extLst>
            </p:cNvPr>
            <p:cNvSpPr/>
            <p:nvPr/>
          </p:nvSpPr>
          <p:spPr>
            <a:xfrm>
              <a:off x="4593125" y="2022125"/>
              <a:ext cx="50625" cy="40025"/>
            </a:xfrm>
            <a:custGeom>
              <a:avLst/>
              <a:gdLst/>
              <a:ahLst/>
              <a:cxnLst/>
              <a:rect l="l" t="t" r="r" b="b"/>
              <a:pathLst>
                <a:path w="2025" h="1601" extrusionOk="0">
                  <a:moveTo>
                    <a:pt x="1226" y="1"/>
                  </a:moveTo>
                  <a:cubicBezTo>
                    <a:pt x="1032" y="1"/>
                    <a:pt x="823" y="61"/>
                    <a:pt x="631" y="190"/>
                  </a:cubicBezTo>
                  <a:cubicBezTo>
                    <a:pt x="179" y="476"/>
                    <a:pt x="0" y="976"/>
                    <a:pt x="215" y="1309"/>
                  </a:cubicBezTo>
                  <a:cubicBezTo>
                    <a:pt x="262" y="1369"/>
                    <a:pt x="298" y="1428"/>
                    <a:pt x="358" y="1464"/>
                  </a:cubicBezTo>
                  <a:cubicBezTo>
                    <a:pt x="480" y="1553"/>
                    <a:pt x="638" y="1600"/>
                    <a:pt x="808" y="1600"/>
                  </a:cubicBezTo>
                  <a:cubicBezTo>
                    <a:pt x="1003" y="1600"/>
                    <a:pt x="1215" y="1538"/>
                    <a:pt x="1405" y="1405"/>
                  </a:cubicBezTo>
                  <a:cubicBezTo>
                    <a:pt x="1846" y="1131"/>
                    <a:pt x="2024" y="643"/>
                    <a:pt x="1822" y="297"/>
                  </a:cubicBezTo>
                  <a:cubicBezTo>
                    <a:pt x="1798" y="262"/>
                    <a:pt x="1774" y="238"/>
                    <a:pt x="1762" y="214"/>
                  </a:cubicBezTo>
                  <a:cubicBezTo>
                    <a:pt x="1637" y="76"/>
                    <a:pt x="1442" y="1"/>
                    <a:pt x="1226" y="1"/>
                  </a:cubicBezTo>
                  <a:close/>
                </a:path>
              </a:pathLst>
            </a:custGeom>
            <a:solidFill>
              <a:srgbClr val="D9BE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493;p48">
              <a:extLst>
                <a:ext uri="{FF2B5EF4-FFF2-40B4-BE49-F238E27FC236}">
                  <a16:creationId xmlns:a16="http://schemas.microsoft.com/office/drawing/2014/main" id="{A0C9F309-DD51-A6F7-FAD4-52B14C21E0FB}"/>
                </a:ext>
              </a:extLst>
            </p:cNvPr>
            <p:cNvSpPr/>
            <p:nvPr/>
          </p:nvSpPr>
          <p:spPr>
            <a:xfrm>
              <a:off x="4593125" y="2022025"/>
              <a:ext cx="44075" cy="36125"/>
            </a:xfrm>
            <a:custGeom>
              <a:avLst/>
              <a:gdLst/>
              <a:ahLst/>
              <a:cxnLst/>
              <a:rect l="l" t="t" r="r" b="b"/>
              <a:pathLst>
                <a:path w="1763" h="1445" extrusionOk="0">
                  <a:moveTo>
                    <a:pt x="1210" y="1"/>
                  </a:moveTo>
                  <a:cubicBezTo>
                    <a:pt x="1021" y="1"/>
                    <a:pt x="817" y="55"/>
                    <a:pt x="631" y="170"/>
                  </a:cubicBezTo>
                  <a:cubicBezTo>
                    <a:pt x="179" y="444"/>
                    <a:pt x="0" y="956"/>
                    <a:pt x="215" y="1278"/>
                  </a:cubicBezTo>
                  <a:cubicBezTo>
                    <a:pt x="250" y="1337"/>
                    <a:pt x="298" y="1397"/>
                    <a:pt x="358" y="1444"/>
                  </a:cubicBezTo>
                  <a:cubicBezTo>
                    <a:pt x="393" y="1361"/>
                    <a:pt x="429" y="1266"/>
                    <a:pt x="512" y="1182"/>
                  </a:cubicBezTo>
                  <a:cubicBezTo>
                    <a:pt x="587" y="1282"/>
                    <a:pt x="714" y="1333"/>
                    <a:pt x="858" y="1333"/>
                  </a:cubicBezTo>
                  <a:cubicBezTo>
                    <a:pt x="988" y="1333"/>
                    <a:pt x="1132" y="1291"/>
                    <a:pt x="1262" y="1206"/>
                  </a:cubicBezTo>
                  <a:cubicBezTo>
                    <a:pt x="1560" y="1016"/>
                    <a:pt x="1703" y="670"/>
                    <a:pt x="1548" y="444"/>
                  </a:cubicBezTo>
                  <a:lnTo>
                    <a:pt x="1501" y="397"/>
                  </a:lnTo>
                  <a:cubicBezTo>
                    <a:pt x="1584" y="349"/>
                    <a:pt x="1667" y="266"/>
                    <a:pt x="1762" y="218"/>
                  </a:cubicBezTo>
                  <a:cubicBezTo>
                    <a:pt x="1634" y="76"/>
                    <a:pt x="1432" y="1"/>
                    <a:pt x="1210" y="1"/>
                  </a:cubicBezTo>
                  <a:close/>
                </a:path>
              </a:pathLst>
            </a:custGeom>
            <a:solidFill>
              <a:srgbClr val="A99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494;p48">
              <a:extLst>
                <a:ext uri="{FF2B5EF4-FFF2-40B4-BE49-F238E27FC236}">
                  <a16:creationId xmlns:a16="http://schemas.microsoft.com/office/drawing/2014/main" id="{720936C5-B4E3-43A7-728E-32032A29A97E}"/>
                </a:ext>
              </a:extLst>
            </p:cNvPr>
            <p:cNvSpPr/>
            <p:nvPr/>
          </p:nvSpPr>
          <p:spPr>
            <a:xfrm>
              <a:off x="4566325" y="2123900"/>
              <a:ext cx="184875" cy="349475"/>
            </a:xfrm>
            <a:custGeom>
              <a:avLst/>
              <a:gdLst/>
              <a:ahLst/>
              <a:cxnLst/>
              <a:rect l="l" t="t" r="r" b="b"/>
              <a:pathLst>
                <a:path w="7395" h="13979" extrusionOk="0">
                  <a:moveTo>
                    <a:pt x="1" y="1"/>
                  </a:moveTo>
                  <a:lnTo>
                    <a:pt x="7395" y="13979"/>
                  </a:lnTo>
                  <a:cubicBezTo>
                    <a:pt x="7395" y="13907"/>
                    <a:pt x="7383" y="13836"/>
                    <a:pt x="7383" y="13752"/>
                  </a:cubicBezTo>
                  <a:cubicBezTo>
                    <a:pt x="7061" y="8395"/>
                    <a:pt x="4263" y="3263"/>
                    <a:pt x="1" y="1"/>
                  </a:cubicBezTo>
                  <a:close/>
                </a:path>
              </a:pathLst>
            </a:custGeom>
            <a:solidFill>
              <a:srgbClr val="D9BE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495;p48">
              <a:extLst>
                <a:ext uri="{FF2B5EF4-FFF2-40B4-BE49-F238E27FC236}">
                  <a16:creationId xmlns:a16="http://schemas.microsoft.com/office/drawing/2014/main" id="{D7FE53FA-64B3-B106-4388-30B63EC17BE1}"/>
                </a:ext>
              </a:extLst>
            </p:cNvPr>
            <p:cNvSpPr/>
            <p:nvPr/>
          </p:nvSpPr>
          <p:spPr>
            <a:xfrm>
              <a:off x="4692550" y="2275075"/>
              <a:ext cx="194975" cy="127150"/>
            </a:xfrm>
            <a:custGeom>
              <a:avLst/>
              <a:gdLst/>
              <a:ahLst/>
              <a:cxnLst/>
              <a:rect l="l" t="t" r="r" b="b"/>
              <a:pathLst>
                <a:path w="7799" h="5086" extrusionOk="0">
                  <a:moveTo>
                    <a:pt x="6797" y="0"/>
                  </a:moveTo>
                  <a:cubicBezTo>
                    <a:pt x="6678" y="0"/>
                    <a:pt x="6596" y="26"/>
                    <a:pt x="6596" y="26"/>
                  </a:cubicBezTo>
                  <a:cubicBezTo>
                    <a:pt x="4931" y="3710"/>
                    <a:pt x="1636" y="4028"/>
                    <a:pt x="548" y="4028"/>
                  </a:cubicBezTo>
                  <a:cubicBezTo>
                    <a:pt x="321" y="4028"/>
                    <a:pt x="191" y="4014"/>
                    <a:pt x="191" y="4014"/>
                  </a:cubicBezTo>
                  <a:cubicBezTo>
                    <a:pt x="48" y="4288"/>
                    <a:pt x="0" y="4491"/>
                    <a:pt x="36" y="4645"/>
                  </a:cubicBezTo>
                  <a:cubicBezTo>
                    <a:pt x="107" y="5086"/>
                    <a:pt x="750" y="5086"/>
                    <a:pt x="750" y="5086"/>
                  </a:cubicBezTo>
                  <a:cubicBezTo>
                    <a:pt x="750" y="5086"/>
                    <a:pt x="2953" y="4955"/>
                    <a:pt x="4167" y="4288"/>
                  </a:cubicBezTo>
                  <a:cubicBezTo>
                    <a:pt x="5394" y="3598"/>
                    <a:pt x="7799" y="1014"/>
                    <a:pt x="7513" y="431"/>
                  </a:cubicBezTo>
                  <a:cubicBezTo>
                    <a:pt x="7394" y="204"/>
                    <a:pt x="7215" y="85"/>
                    <a:pt x="7072" y="50"/>
                  </a:cubicBezTo>
                  <a:cubicBezTo>
                    <a:pt x="6972" y="12"/>
                    <a:pt x="6876" y="0"/>
                    <a:pt x="6797" y="0"/>
                  </a:cubicBezTo>
                  <a:close/>
                </a:path>
              </a:pathLst>
            </a:custGeom>
            <a:solidFill>
              <a:srgbClr val="A263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496;p48">
              <a:extLst>
                <a:ext uri="{FF2B5EF4-FFF2-40B4-BE49-F238E27FC236}">
                  <a16:creationId xmlns:a16="http://schemas.microsoft.com/office/drawing/2014/main" id="{E2AEEF01-4615-C66D-5A90-12EDB901590F}"/>
                </a:ext>
              </a:extLst>
            </p:cNvPr>
            <p:cNvSpPr/>
            <p:nvPr/>
          </p:nvSpPr>
          <p:spPr>
            <a:xfrm>
              <a:off x="4692250" y="2275075"/>
              <a:ext cx="176825" cy="118475"/>
            </a:xfrm>
            <a:custGeom>
              <a:avLst/>
              <a:gdLst/>
              <a:ahLst/>
              <a:cxnLst/>
              <a:rect l="l" t="t" r="r" b="b"/>
              <a:pathLst>
                <a:path w="7073" h="4739" extrusionOk="0">
                  <a:moveTo>
                    <a:pt x="6792" y="0"/>
                  </a:moveTo>
                  <a:cubicBezTo>
                    <a:pt x="6673" y="0"/>
                    <a:pt x="6596" y="26"/>
                    <a:pt x="6596" y="26"/>
                  </a:cubicBezTo>
                  <a:cubicBezTo>
                    <a:pt x="4931" y="3710"/>
                    <a:pt x="1636" y="4028"/>
                    <a:pt x="548" y="4028"/>
                  </a:cubicBezTo>
                  <a:cubicBezTo>
                    <a:pt x="321" y="4028"/>
                    <a:pt x="191" y="4014"/>
                    <a:pt x="191" y="4014"/>
                  </a:cubicBezTo>
                  <a:cubicBezTo>
                    <a:pt x="48" y="4288"/>
                    <a:pt x="0" y="4491"/>
                    <a:pt x="24" y="4645"/>
                  </a:cubicBezTo>
                  <a:cubicBezTo>
                    <a:pt x="307" y="4710"/>
                    <a:pt x="601" y="4739"/>
                    <a:pt x="897" y="4739"/>
                  </a:cubicBezTo>
                  <a:cubicBezTo>
                    <a:pt x="2022" y="4739"/>
                    <a:pt x="3193" y="4324"/>
                    <a:pt x="4013" y="3871"/>
                  </a:cubicBezTo>
                  <a:cubicBezTo>
                    <a:pt x="4703" y="3479"/>
                    <a:pt x="5263" y="2931"/>
                    <a:pt x="5775" y="2324"/>
                  </a:cubicBezTo>
                  <a:cubicBezTo>
                    <a:pt x="6358" y="1633"/>
                    <a:pt x="6894" y="919"/>
                    <a:pt x="7072" y="50"/>
                  </a:cubicBezTo>
                  <a:cubicBezTo>
                    <a:pt x="6968" y="12"/>
                    <a:pt x="6871" y="0"/>
                    <a:pt x="6792" y="0"/>
                  </a:cubicBezTo>
                  <a:close/>
                </a:path>
              </a:pathLst>
            </a:custGeom>
            <a:solidFill>
              <a:srgbClr val="9050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497;p48">
              <a:extLst>
                <a:ext uri="{FF2B5EF4-FFF2-40B4-BE49-F238E27FC236}">
                  <a16:creationId xmlns:a16="http://schemas.microsoft.com/office/drawing/2014/main" id="{4029719E-C716-BAFC-E97A-7ED7FA3E1D39}"/>
                </a:ext>
              </a:extLst>
            </p:cNvPr>
            <p:cNvSpPr/>
            <p:nvPr/>
          </p:nvSpPr>
          <p:spPr>
            <a:xfrm>
              <a:off x="4837800" y="2174975"/>
              <a:ext cx="89900" cy="104325"/>
            </a:xfrm>
            <a:custGeom>
              <a:avLst/>
              <a:gdLst/>
              <a:ahLst/>
              <a:cxnLst/>
              <a:rect l="l" t="t" r="r" b="b"/>
              <a:pathLst>
                <a:path w="3596" h="4173" extrusionOk="0">
                  <a:moveTo>
                    <a:pt x="2166" y="1"/>
                  </a:moveTo>
                  <a:cubicBezTo>
                    <a:pt x="1852" y="1"/>
                    <a:pt x="1629" y="170"/>
                    <a:pt x="1620" y="315"/>
                  </a:cubicBezTo>
                  <a:cubicBezTo>
                    <a:pt x="1608" y="565"/>
                    <a:pt x="1751" y="1053"/>
                    <a:pt x="1334" y="2053"/>
                  </a:cubicBezTo>
                  <a:cubicBezTo>
                    <a:pt x="917" y="3065"/>
                    <a:pt x="131" y="3661"/>
                    <a:pt x="131" y="3661"/>
                  </a:cubicBezTo>
                  <a:cubicBezTo>
                    <a:pt x="131" y="3673"/>
                    <a:pt x="119" y="3685"/>
                    <a:pt x="119" y="3708"/>
                  </a:cubicBezTo>
                  <a:cubicBezTo>
                    <a:pt x="0" y="4054"/>
                    <a:pt x="381" y="4173"/>
                    <a:pt x="381" y="4173"/>
                  </a:cubicBezTo>
                  <a:cubicBezTo>
                    <a:pt x="381" y="4173"/>
                    <a:pt x="858" y="3875"/>
                    <a:pt x="1512" y="3292"/>
                  </a:cubicBezTo>
                  <a:cubicBezTo>
                    <a:pt x="2167" y="2708"/>
                    <a:pt x="2917" y="1470"/>
                    <a:pt x="3048" y="1232"/>
                  </a:cubicBezTo>
                  <a:cubicBezTo>
                    <a:pt x="3179" y="994"/>
                    <a:pt x="3596" y="839"/>
                    <a:pt x="2929" y="303"/>
                  </a:cubicBezTo>
                  <a:cubicBezTo>
                    <a:pt x="2751" y="160"/>
                    <a:pt x="2560" y="77"/>
                    <a:pt x="2393" y="29"/>
                  </a:cubicBezTo>
                  <a:cubicBezTo>
                    <a:pt x="2314" y="9"/>
                    <a:pt x="2237" y="1"/>
                    <a:pt x="2166" y="1"/>
                  </a:cubicBezTo>
                  <a:close/>
                </a:path>
              </a:pathLst>
            </a:custGeom>
            <a:solidFill>
              <a:srgbClr val="9050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498;p48">
              <a:extLst>
                <a:ext uri="{FF2B5EF4-FFF2-40B4-BE49-F238E27FC236}">
                  <a16:creationId xmlns:a16="http://schemas.microsoft.com/office/drawing/2014/main" id="{2F8E2B6F-BC01-1F3B-2A3D-1209C316FE9E}"/>
                </a:ext>
              </a:extLst>
            </p:cNvPr>
            <p:cNvSpPr/>
            <p:nvPr/>
          </p:nvSpPr>
          <p:spPr>
            <a:xfrm>
              <a:off x="4840775" y="2174975"/>
              <a:ext cx="57475" cy="92725"/>
            </a:xfrm>
            <a:custGeom>
              <a:avLst/>
              <a:gdLst/>
              <a:ahLst/>
              <a:cxnLst/>
              <a:rect l="l" t="t" r="r" b="b"/>
              <a:pathLst>
                <a:path w="2299" h="3709" extrusionOk="0">
                  <a:moveTo>
                    <a:pt x="2042" y="1"/>
                  </a:moveTo>
                  <a:cubicBezTo>
                    <a:pt x="1725" y="1"/>
                    <a:pt x="1510" y="170"/>
                    <a:pt x="1501" y="315"/>
                  </a:cubicBezTo>
                  <a:cubicBezTo>
                    <a:pt x="1477" y="565"/>
                    <a:pt x="1632" y="1053"/>
                    <a:pt x="1215" y="2053"/>
                  </a:cubicBezTo>
                  <a:cubicBezTo>
                    <a:pt x="798" y="3065"/>
                    <a:pt x="12" y="3661"/>
                    <a:pt x="12" y="3661"/>
                  </a:cubicBezTo>
                  <a:cubicBezTo>
                    <a:pt x="12" y="3673"/>
                    <a:pt x="0" y="3696"/>
                    <a:pt x="0" y="3708"/>
                  </a:cubicBezTo>
                  <a:cubicBezTo>
                    <a:pt x="798" y="3363"/>
                    <a:pt x="1465" y="2744"/>
                    <a:pt x="1870" y="1946"/>
                  </a:cubicBezTo>
                  <a:cubicBezTo>
                    <a:pt x="2167" y="1351"/>
                    <a:pt x="2298" y="684"/>
                    <a:pt x="2274" y="29"/>
                  </a:cubicBezTo>
                  <a:cubicBezTo>
                    <a:pt x="2193" y="9"/>
                    <a:pt x="2115" y="1"/>
                    <a:pt x="2042" y="1"/>
                  </a:cubicBezTo>
                  <a:close/>
                </a:path>
              </a:pathLst>
            </a:custGeom>
            <a:solidFill>
              <a:srgbClr val="7C40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499;p48">
              <a:extLst>
                <a:ext uri="{FF2B5EF4-FFF2-40B4-BE49-F238E27FC236}">
                  <a16:creationId xmlns:a16="http://schemas.microsoft.com/office/drawing/2014/main" id="{0AD5B04A-DAF9-B1F1-0AA6-D17773FC63CB}"/>
                </a:ext>
              </a:extLst>
            </p:cNvPr>
            <p:cNvSpPr/>
            <p:nvPr/>
          </p:nvSpPr>
          <p:spPr>
            <a:xfrm>
              <a:off x="4800600" y="2148350"/>
              <a:ext cx="64600" cy="114550"/>
            </a:xfrm>
            <a:custGeom>
              <a:avLst/>
              <a:gdLst/>
              <a:ahLst/>
              <a:cxnLst/>
              <a:rect l="l" t="t" r="r" b="b"/>
              <a:pathLst>
                <a:path w="2584" h="4582" extrusionOk="0">
                  <a:moveTo>
                    <a:pt x="1078" y="1"/>
                  </a:moveTo>
                  <a:cubicBezTo>
                    <a:pt x="948" y="1"/>
                    <a:pt x="828" y="26"/>
                    <a:pt x="750" y="82"/>
                  </a:cubicBezTo>
                  <a:cubicBezTo>
                    <a:pt x="714" y="118"/>
                    <a:pt x="679" y="142"/>
                    <a:pt x="655" y="178"/>
                  </a:cubicBezTo>
                  <a:cubicBezTo>
                    <a:pt x="500" y="308"/>
                    <a:pt x="452" y="392"/>
                    <a:pt x="250" y="606"/>
                  </a:cubicBezTo>
                  <a:cubicBezTo>
                    <a:pt x="0" y="856"/>
                    <a:pt x="155" y="856"/>
                    <a:pt x="155" y="951"/>
                  </a:cubicBezTo>
                  <a:cubicBezTo>
                    <a:pt x="155" y="1023"/>
                    <a:pt x="417" y="856"/>
                    <a:pt x="1024" y="1963"/>
                  </a:cubicBezTo>
                  <a:cubicBezTo>
                    <a:pt x="1310" y="2475"/>
                    <a:pt x="1488" y="2999"/>
                    <a:pt x="1607" y="3404"/>
                  </a:cubicBezTo>
                  <a:cubicBezTo>
                    <a:pt x="1726" y="3845"/>
                    <a:pt x="1762" y="4166"/>
                    <a:pt x="1762" y="4166"/>
                  </a:cubicBezTo>
                  <a:cubicBezTo>
                    <a:pt x="1842" y="4506"/>
                    <a:pt x="2057" y="4581"/>
                    <a:pt x="2230" y="4581"/>
                  </a:cubicBezTo>
                  <a:cubicBezTo>
                    <a:pt x="2366" y="4581"/>
                    <a:pt x="2477" y="4535"/>
                    <a:pt x="2477" y="4535"/>
                  </a:cubicBezTo>
                  <a:cubicBezTo>
                    <a:pt x="2584" y="3487"/>
                    <a:pt x="1881" y="1428"/>
                    <a:pt x="1869" y="1344"/>
                  </a:cubicBezTo>
                  <a:cubicBezTo>
                    <a:pt x="1822" y="1261"/>
                    <a:pt x="1726" y="618"/>
                    <a:pt x="1738" y="332"/>
                  </a:cubicBezTo>
                  <a:cubicBezTo>
                    <a:pt x="1747" y="140"/>
                    <a:pt x="1385" y="1"/>
                    <a:pt x="1078" y="1"/>
                  </a:cubicBezTo>
                  <a:close/>
                </a:path>
              </a:pathLst>
            </a:custGeom>
            <a:solidFill>
              <a:srgbClr val="9050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00;p48">
              <a:extLst>
                <a:ext uri="{FF2B5EF4-FFF2-40B4-BE49-F238E27FC236}">
                  <a16:creationId xmlns:a16="http://schemas.microsoft.com/office/drawing/2014/main" id="{801C1AA4-CA36-0A2B-FD24-BB11E309E547}"/>
                </a:ext>
              </a:extLst>
            </p:cNvPr>
            <p:cNvSpPr/>
            <p:nvPr/>
          </p:nvSpPr>
          <p:spPr>
            <a:xfrm>
              <a:off x="4800000" y="2152775"/>
              <a:ext cx="41700" cy="80700"/>
            </a:xfrm>
            <a:custGeom>
              <a:avLst/>
              <a:gdLst/>
              <a:ahLst/>
              <a:cxnLst/>
              <a:rect l="l" t="t" r="r" b="b"/>
              <a:pathLst>
                <a:path w="1668" h="3228" extrusionOk="0">
                  <a:moveTo>
                    <a:pt x="655" y="1"/>
                  </a:moveTo>
                  <a:cubicBezTo>
                    <a:pt x="512" y="131"/>
                    <a:pt x="465" y="215"/>
                    <a:pt x="262" y="429"/>
                  </a:cubicBezTo>
                  <a:cubicBezTo>
                    <a:pt x="0" y="679"/>
                    <a:pt x="167" y="679"/>
                    <a:pt x="167" y="774"/>
                  </a:cubicBezTo>
                  <a:cubicBezTo>
                    <a:pt x="167" y="846"/>
                    <a:pt x="417" y="679"/>
                    <a:pt x="1036" y="1786"/>
                  </a:cubicBezTo>
                  <a:cubicBezTo>
                    <a:pt x="1310" y="2298"/>
                    <a:pt x="1488" y="2822"/>
                    <a:pt x="1608" y="3227"/>
                  </a:cubicBezTo>
                  <a:cubicBezTo>
                    <a:pt x="1667" y="2263"/>
                    <a:pt x="1453" y="1274"/>
                    <a:pt x="941" y="429"/>
                  </a:cubicBezTo>
                  <a:cubicBezTo>
                    <a:pt x="869" y="274"/>
                    <a:pt x="762" y="131"/>
                    <a:pt x="655" y="1"/>
                  </a:cubicBezTo>
                  <a:close/>
                </a:path>
              </a:pathLst>
            </a:custGeom>
            <a:solidFill>
              <a:srgbClr val="A263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01;p48">
              <a:extLst>
                <a:ext uri="{FF2B5EF4-FFF2-40B4-BE49-F238E27FC236}">
                  <a16:creationId xmlns:a16="http://schemas.microsoft.com/office/drawing/2014/main" id="{06286F4D-397E-A46D-20E8-17CDACE5A437}"/>
                </a:ext>
              </a:extLst>
            </p:cNvPr>
            <p:cNvSpPr/>
            <p:nvPr/>
          </p:nvSpPr>
          <p:spPr>
            <a:xfrm>
              <a:off x="4680625" y="2251525"/>
              <a:ext cx="197375" cy="126900"/>
            </a:xfrm>
            <a:custGeom>
              <a:avLst/>
              <a:gdLst/>
              <a:ahLst/>
              <a:cxnLst/>
              <a:rect l="l" t="t" r="r" b="b"/>
              <a:pathLst>
                <a:path w="7895" h="5076" extrusionOk="0">
                  <a:moveTo>
                    <a:pt x="6863" y="1"/>
                  </a:moveTo>
                  <a:cubicBezTo>
                    <a:pt x="6697" y="1"/>
                    <a:pt x="6573" y="39"/>
                    <a:pt x="6573" y="39"/>
                  </a:cubicBezTo>
                  <a:cubicBezTo>
                    <a:pt x="6335" y="551"/>
                    <a:pt x="6073" y="1015"/>
                    <a:pt x="5775" y="1420"/>
                  </a:cubicBezTo>
                  <a:cubicBezTo>
                    <a:pt x="4042" y="3779"/>
                    <a:pt x="1570" y="4020"/>
                    <a:pt x="632" y="4020"/>
                  </a:cubicBezTo>
                  <a:cubicBezTo>
                    <a:pt x="391" y="4020"/>
                    <a:pt x="251" y="4004"/>
                    <a:pt x="251" y="4004"/>
                  </a:cubicBezTo>
                  <a:cubicBezTo>
                    <a:pt x="1" y="4480"/>
                    <a:pt x="72" y="4742"/>
                    <a:pt x="239" y="4885"/>
                  </a:cubicBezTo>
                  <a:cubicBezTo>
                    <a:pt x="453" y="5075"/>
                    <a:pt x="822" y="5075"/>
                    <a:pt x="822" y="5075"/>
                  </a:cubicBezTo>
                  <a:cubicBezTo>
                    <a:pt x="822" y="5075"/>
                    <a:pt x="3025" y="4944"/>
                    <a:pt x="4239" y="4278"/>
                  </a:cubicBezTo>
                  <a:cubicBezTo>
                    <a:pt x="5466" y="3587"/>
                    <a:pt x="7895" y="992"/>
                    <a:pt x="7573" y="408"/>
                  </a:cubicBezTo>
                  <a:cubicBezTo>
                    <a:pt x="7395" y="72"/>
                    <a:pt x="7090" y="1"/>
                    <a:pt x="6863" y="1"/>
                  </a:cubicBezTo>
                  <a:close/>
                </a:path>
              </a:pathLst>
            </a:custGeom>
            <a:solidFill>
              <a:srgbClr val="A263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02;p48">
              <a:extLst>
                <a:ext uri="{FF2B5EF4-FFF2-40B4-BE49-F238E27FC236}">
                  <a16:creationId xmlns:a16="http://schemas.microsoft.com/office/drawing/2014/main" id="{F25A7CB4-7D16-E9C5-66E6-15DB310B29AF}"/>
                </a:ext>
              </a:extLst>
            </p:cNvPr>
            <p:cNvSpPr/>
            <p:nvPr/>
          </p:nvSpPr>
          <p:spPr>
            <a:xfrm>
              <a:off x="4680625" y="2287025"/>
              <a:ext cx="144100" cy="86625"/>
            </a:xfrm>
            <a:custGeom>
              <a:avLst/>
              <a:gdLst/>
              <a:ahLst/>
              <a:cxnLst/>
              <a:rect l="l" t="t" r="r" b="b"/>
              <a:pathLst>
                <a:path w="5764" h="3465" extrusionOk="0">
                  <a:moveTo>
                    <a:pt x="251" y="2584"/>
                  </a:moveTo>
                  <a:lnTo>
                    <a:pt x="251" y="2584"/>
                  </a:lnTo>
                  <a:cubicBezTo>
                    <a:pt x="251" y="2584"/>
                    <a:pt x="251" y="2584"/>
                    <a:pt x="251" y="2584"/>
                  </a:cubicBezTo>
                  <a:lnTo>
                    <a:pt x="251" y="2584"/>
                  </a:lnTo>
                  <a:cubicBezTo>
                    <a:pt x="251" y="2584"/>
                    <a:pt x="251" y="2584"/>
                    <a:pt x="251" y="2584"/>
                  </a:cubicBezTo>
                  <a:close/>
                  <a:moveTo>
                    <a:pt x="5763" y="0"/>
                  </a:moveTo>
                  <a:cubicBezTo>
                    <a:pt x="4030" y="2359"/>
                    <a:pt x="1558" y="2600"/>
                    <a:pt x="626" y="2600"/>
                  </a:cubicBezTo>
                  <a:cubicBezTo>
                    <a:pt x="390" y="2600"/>
                    <a:pt x="253" y="2584"/>
                    <a:pt x="251" y="2584"/>
                  </a:cubicBezTo>
                  <a:lnTo>
                    <a:pt x="251" y="2584"/>
                  </a:lnTo>
                  <a:cubicBezTo>
                    <a:pt x="1" y="3060"/>
                    <a:pt x="72" y="3322"/>
                    <a:pt x="239" y="3465"/>
                  </a:cubicBezTo>
                  <a:cubicBezTo>
                    <a:pt x="548" y="3453"/>
                    <a:pt x="870" y="3405"/>
                    <a:pt x="1072" y="3393"/>
                  </a:cubicBezTo>
                  <a:cubicBezTo>
                    <a:pt x="1727" y="3334"/>
                    <a:pt x="2394" y="3215"/>
                    <a:pt x="2977" y="2905"/>
                  </a:cubicBezTo>
                  <a:cubicBezTo>
                    <a:pt x="3525" y="2608"/>
                    <a:pt x="4025" y="2167"/>
                    <a:pt x="4466" y="1727"/>
                  </a:cubicBezTo>
                  <a:cubicBezTo>
                    <a:pt x="4978" y="1203"/>
                    <a:pt x="5406" y="619"/>
                    <a:pt x="5763" y="0"/>
                  </a:cubicBezTo>
                  <a:close/>
                </a:path>
              </a:pathLst>
            </a:custGeom>
            <a:solidFill>
              <a:srgbClr val="B87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CaixaDeTexto 33">
            <a:extLst>
              <a:ext uri="{FF2B5EF4-FFF2-40B4-BE49-F238E27FC236}">
                <a16:creationId xmlns:a16="http://schemas.microsoft.com/office/drawing/2014/main" id="{E9A6B0A4-63F1-8C41-B7C5-E7CC649D2B2E}"/>
              </a:ext>
            </a:extLst>
          </p:cNvPr>
          <p:cNvSpPr txBox="1"/>
          <p:nvPr/>
        </p:nvSpPr>
        <p:spPr>
          <a:xfrm>
            <a:off x="675167" y="1019705"/>
            <a:ext cx="7793665" cy="954107"/>
          </a:xfrm>
          <a:prstGeom prst="rect">
            <a:avLst/>
          </a:prstGeom>
          <a:noFill/>
        </p:spPr>
        <p:txBody>
          <a:bodyPr wrap="square">
            <a:spAutoFit/>
          </a:bodyPr>
          <a:lstStyle/>
          <a:p>
            <a:pPr algn="ctr"/>
            <a:r>
              <a:rPr lang="pt-BR" dirty="0">
                <a:latin typeface="Livvic" pitchFamily="2" charset="0"/>
              </a:rPr>
              <a:t>O domínio colonial europeu sobre os territórios americanos ocorreu através das rígidas regras do Pacto Colonial. </a:t>
            </a:r>
          </a:p>
          <a:p>
            <a:pPr algn="ctr"/>
            <a:r>
              <a:rPr lang="pt-BR" dirty="0">
                <a:latin typeface="Livvic" pitchFamily="2" charset="0"/>
              </a:rPr>
              <a:t>Observe o esquema a seguir e escreva em seu caderno digital uma definição para Pacto Colonial. </a:t>
            </a:r>
          </a:p>
        </p:txBody>
      </p:sp>
      <p:sp>
        <p:nvSpPr>
          <p:cNvPr id="36" name="CaixaDeTexto 35">
            <a:extLst>
              <a:ext uri="{FF2B5EF4-FFF2-40B4-BE49-F238E27FC236}">
                <a16:creationId xmlns:a16="http://schemas.microsoft.com/office/drawing/2014/main" id="{DB624C60-E5A4-62F6-EA0E-E240F15B1DEA}"/>
              </a:ext>
            </a:extLst>
          </p:cNvPr>
          <p:cNvSpPr txBox="1"/>
          <p:nvPr/>
        </p:nvSpPr>
        <p:spPr>
          <a:xfrm>
            <a:off x="3537665" y="3436932"/>
            <a:ext cx="1497769" cy="307777"/>
          </a:xfrm>
          <a:prstGeom prst="rect">
            <a:avLst/>
          </a:prstGeom>
          <a:noFill/>
        </p:spPr>
        <p:txBody>
          <a:bodyPr wrap="square">
            <a:spAutoFit/>
          </a:bodyPr>
          <a:lstStyle/>
          <a:p>
            <a:pPr algn="ctr"/>
            <a:r>
              <a:rPr lang="pt-BR" b="1" dirty="0">
                <a:solidFill>
                  <a:schemeClr val="tx1"/>
                </a:solidFill>
                <a:latin typeface="Livvic" pitchFamily="2" charset="0"/>
              </a:rPr>
              <a:t>Pacto Colonial</a:t>
            </a:r>
          </a:p>
        </p:txBody>
      </p:sp>
      <p:sp>
        <p:nvSpPr>
          <p:cNvPr id="38" name="CaixaDeTexto 37">
            <a:extLst>
              <a:ext uri="{FF2B5EF4-FFF2-40B4-BE49-F238E27FC236}">
                <a16:creationId xmlns:a16="http://schemas.microsoft.com/office/drawing/2014/main" id="{9FD81FC5-B0D8-C437-F4DA-81A0C42980BA}"/>
              </a:ext>
            </a:extLst>
          </p:cNvPr>
          <p:cNvSpPr txBox="1"/>
          <p:nvPr/>
        </p:nvSpPr>
        <p:spPr>
          <a:xfrm>
            <a:off x="1783502" y="3098815"/>
            <a:ext cx="956510" cy="523220"/>
          </a:xfrm>
          <a:prstGeom prst="rect">
            <a:avLst/>
          </a:prstGeom>
          <a:noFill/>
        </p:spPr>
        <p:txBody>
          <a:bodyPr wrap="square">
            <a:spAutoFit/>
          </a:bodyPr>
          <a:lstStyle/>
          <a:p>
            <a:pPr algn="ctr"/>
            <a:r>
              <a:rPr lang="pt-BR" b="1" dirty="0">
                <a:latin typeface="Livvic" pitchFamily="2" charset="0"/>
              </a:rPr>
              <a:t>Colônia </a:t>
            </a:r>
          </a:p>
          <a:p>
            <a:pPr algn="ctr"/>
            <a:r>
              <a:rPr lang="pt-BR" b="1" dirty="0">
                <a:latin typeface="Livvic" pitchFamily="2" charset="0"/>
              </a:rPr>
              <a:t>Brasil</a:t>
            </a:r>
          </a:p>
        </p:txBody>
      </p:sp>
      <p:sp>
        <p:nvSpPr>
          <p:cNvPr id="39" name="CaixaDeTexto 38">
            <a:extLst>
              <a:ext uri="{FF2B5EF4-FFF2-40B4-BE49-F238E27FC236}">
                <a16:creationId xmlns:a16="http://schemas.microsoft.com/office/drawing/2014/main" id="{7D8D9A05-0E90-1E09-1E92-3B4476EC17B0}"/>
              </a:ext>
            </a:extLst>
          </p:cNvPr>
          <p:cNvSpPr txBox="1"/>
          <p:nvPr/>
        </p:nvSpPr>
        <p:spPr>
          <a:xfrm>
            <a:off x="6128679" y="3000997"/>
            <a:ext cx="1225893" cy="523220"/>
          </a:xfrm>
          <a:prstGeom prst="rect">
            <a:avLst/>
          </a:prstGeom>
          <a:noFill/>
        </p:spPr>
        <p:txBody>
          <a:bodyPr wrap="square">
            <a:spAutoFit/>
          </a:bodyPr>
          <a:lstStyle/>
          <a:p>
            <a:pPr algn="ctr"/>
            <a:r>
              <a:rPr lang="pt-BR" b="1" dirty="0">
                <a:latin typeface="Livvic" pitchFamily="2" charset="0"/>
              </a:rPr>
              <a:t>Metrópole Portugal</a:t>
            </a:r>
          </a:p>
        </p:txBody>
      </p:sp>
      <p:cxnSp>
        <p:nvCxnSpPr>
          <p:cNvPr id="41" name="Conector de Seta Reta 40">
            <a:extLst>
              <a:ext uri="{FF2B5EF4-FFF2-40B4-BE49-F238E27FC236}">
                <a16:creationId xmlns:a16="http://schemas.microsoft.com/office/drawing/2014/main" id="{3BA56D5D-B40E-7C24-8419-131F2453E179}"/>
              </a:ext>
            </a:extLst>
          </p:cNvPr>
          <p:cNvCxnSpPr/>
          <p:nvPr/>
        </p:nvCxnSpPr>
        <p:spPr>
          <a:xfrm>
            <a:off x="6866964" y="4023010"/>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4" name="Conector de Seta Reta 93">
            <a:extLst>
              <a:ext uri="{FF2B5EF4-FFF2-40B4-BE49-F238E27FC236}">
                <a16:creationId xmlns:a16="http://schemas.microsoft.com/office/drawing/2014/main" id="{FD85A244-E79F-D3DF-B813-54E838E37718}"/>
              </a:ext>
            </a:extLst>
          </p:cNvPr>
          <p:cNvCxnSpPr>
            <a:cxnSpLocks/>
          </p:cNvCxnSpPr>
          <p:nvPr/>
        </p:nvCxnSpPr>
        <p:spPr>
          <a:xfrm flipV="1">
            <a:off x="2281975" y="2429457"/>
            <a:ext cx="0" cy="519091"/>
          </a:xfrm>
          <a:prstGeom prst="straightConnector1">
            <a:avLst/>
          </a:prstGeom>
          <a:ln w="19050">
            <a:solidFill>
              <a:srgbClr val="A01127"/>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6" name="CaixaDeTexto 95">
            <a:extLst>
              <a:ext uri="{FF2B5EF4-FFF2-40B4-BE49-F238E27FC236}">
                <a16:creationId xmlns:a16="http://schemas.microsoft.com/office/drawing/2014/main" id="{EAC9BA2C-4B3A-5616-DFAB-5189B2E3F906}"/>
              </a:ext>
            </a:extLst>
          </p:cNvPr>
          <p:cNvSpPr txBox="1"/>
          <p:nvPr/>
        </p:nvSpPr>
        <p:spPr>
          <a:xfrm>
            <a:off x="1316512" y="2099306"/>
            <a:ext cx="1890492" cy="307777"/>
          </a:xfrm>
          <a:prstGeom prst="rect">
            <a:avLst/>
          </a:prstGeom>
          <a:noFill/>
        </p:spPr>
        <p:txBody>
          <a:bodyPr wrap="square">
            <a:spAutoFit/>
          </a:bodyPr>
          <a:lstStyle/>
          <a:p>
            <a:pPr algn="ctr"/>
            <a:r>
              <a:rPr lang="pt-BR" dirty="0">
                <a:latin typeface="Livvic" pitchFamily="2" charset="0"/>
              </a:rPr>
              <a:t>matérias-primas</a:t>
            </a:r>
          </a:p>
        </p:txBody>
      </p:sp>
      <p:cxnSp>
        <p:nvCxnSpPr>
          <p:cNvPr id="97" name="Conector de Seta Reta 96">
            <a:extLst>
              <a:ext uri="{FF2B5EF4-FFF2-40B4-BE49-F238E27FC236}">
                <a16:creationId xmlns:a16="http://schemas.microsoft.com/office/drawing/2014/main" id="{C566EC22-E3CA-719F-5C21-1DA89EDCFEDA}"/>
              </a:ext>
            </a:extLst>
          </p:cNvPr>
          <p:cNvCxnSpPr>
            <a:cxnSpLocks/>
          </p:cNvCxnSpPr>
          <p:nvPr/>
        </p:nvCxnSpPr>
        <p:spPr>
          <a:xfrm>
            <a:off x="2987156" y="2253194"/>
            <a:ext cx="2882016" cy="0"/>
          </a:xfrm>
          <a:prstGeom prst="straightConnector1">
            <a:avLst/>
          </a:prstGeom>
          <a:ln w="19050">
            <a:solidFill>
              <a:srgbClr val="A01127"/>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1" name="CaixaDeTexto 100">
            <a:extLst>
              <a:ext uri="{FF2B5EF4-FFF2-40B4-BE49-F238E27FC236}">
                <a16:creationId xmlns:a16="http://schemas.microsoft.com/office/drawing/2014/main" id="{143AF571-BB29-262C-9BDF-AD9E273A1333}"/>
              </a:ext>
            </a:extLst>
          </p:cNvPr>
          <p:cNvSpPr txBox="1"/>
          <p:nvPr/>
        </p:nvSpPr>
        <p:spPr>
          <a:xfrm>
            <a:off x="5474153" y="2066821"/>
            <a:ext cx="2328592" cy="307777"/>
          </a:xfrm>
          <a:prstGeom prst="rect">
            <a:avLst/>
          </a:prstGeom>
          <a:noFill/>
        </p:spPr>
        <p:txBody>
          <a:bodyPr wrap="square">
            <a:spAutoFit/>
          </a:bodyPr>
          <a:lstStyle/>
          <a:p>
            <a:pPr algn="ctr"/>
            <a:r>
              <a:rPr lang="pt-BR" dirty="0">
                <a:latin typeface="Livvic" pitchFamily="2" charset="0"/>
              </a:rPr>
              <a:t>gêneros tropicais</a:t>
            </a:r>
          </a:p>
        </p:txBody>
      </p:sp>
      <p:cxnSp>
        <p:nvCxnSpPr>
          <p:cNvPr id="103" name="Conector de Seta Reta 102">
            <a:extLst>
              <a:ext uri="{FF2B5EF4-FFF2-40B4-BE49-F238E27FC236}">
                <a16:creationId xmlns:a16="http://schemas.microsoft.com/office/drawing/2014/main" id="{6E0CB4CC-F42A-6CEF-70D5-1CFADA1F9BC6}"/>
              </a:ext>
            </a:extLst>
          </p:cNvPr>
          <p:cNvCxnSpPr>
            <a:cxnSpLocks/>
          </p:cNvCxnSpPr>
          <p:nvPr/>
        </p:nvCxnSpPr>
        <p:spPr>
          <a:xfrm>
            <a:off x="6747550" y="2396834"/>
            <a:ext cx="0" cy="504793"/>
          </a:xfrm>
          <a:prstGeom prst="straightConnector1">
            <a:avLst/>
          </a:prstGeom>
          <a:ln w="19050">
            <a:solidFill>
              <a:srgbClr val="A01127"/>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0" name="Conector: Angulado 109">
            <a:extLst>
              <a:ext uri="{FF2B5EF4-FFF2-40B4-BE49-F238E27FC236}">
                <a16:creationId xmlns:a16="http://schemas.microsoft.com/office/drawing/2014/main" id="{E009388A-1180-C847-C75B-9B4403FF0F2E}"/>
              </a:ext>
            </a:extLst>
          </p:cNvPr>
          <p:cNvCxnSpPr>
            <a:cxnSpLocks/>
          </p:cNvCxnSpPr>
          <p:nvPr/>
        </p:nvCxnSpPr>
        <p:spPr>
          <a:xfrm rot="5400000" flipH="1">
            <a:off x="4499444" y="1711576"/>
            <a:ext cx="10420" cy="4485793"/>
          </a:xfrm>
          <a:prstGeom prst="bentConnector3">
            <a:avLst>
              <a:gd name="adj1" fmla="val -2193858"/>
            </a:avLst>
          </a:prstGeom>
          <a:ln w="19050">
            <a:solidFill>
              <a:srgbClr val="A01127"/>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7" name="CaixaDeTexto 116">
            <a:extLst>
              <a:ext uri="{FF2B5EF4-FFF2-40B4-BE49-F238E27FC236}">
                <a16:creationId xmlns:a16="http://schemas.microsoft.com/office/drawing/2014/main" id="{123216A6-BDC2-636B-8397-372C96318187}"/>
              </a:ext>
            </a:extLst>
          </p:cNvPr>
          <p:cNvSpPr txBox="1"/>
          <p:nvPr/>
        </p:nvSpPr>
        <p:spPr>
          <a:xfrm>
            <a:off x="2253054" y="4191769"/>
            <a:ext cx="4572000" cy="523220"/>
          </a:xfrm>
          <a:prstGeom prst="rect">
            <a:avLst/>
          </a:prstGeom>
          <a:noFill/>
        </p:spPr>
        <p:txBody>
          <a:bodyPr wrap="square">
            <a:spAutoFit/>
          </a:bodyPr>
          <a:lstStyle/>
          <a:p>
            <a:pPr algn="ctr"/>
            <a:r>
              <a:rPr lang="pt-BR" dirty="0">
                <a:latin typeface="Livvic" pitchFamily="2" charset="0"/>
              </a:rPr>
              <a:t>Manufaturas</a:t>
            </a:r>
          </a:p>
          <a:p>
            <a:pPr algn="ctr"/>
            <a:r>
              <a:rPr lang="pt-BR" dirty="0">
                <a:latin typeface="Livvic" pitchFamily="2" charset="0"/>
              </a:rPr>
              <a:t>(produtos industrializados)</a:t>
            </a:r>
          </a:p>
        </p:txBody>
      </p:sp>
    </p:spTree>
    <p:extLst>
      <p:ext uri="{BB962C8B-B14F-4D97-AF65-F5344CB8AC3E}">
        <p14:creationId xmlns:p14="http://schemas.microsoft.com/office/powerpoint/2010/main" val="360955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7"/>
                                        </p:tgtEl>
                                        <p:attrNameLst>
                                          <p:attrName>style.visibility</p:attrName>
                                        </p:attrNameLst>
                                      </p:cBhvr>
                                      <p:to>
                                        <p:strVal val="visible"/>
                                      </p:to>
                                    </p:set>
                                    <p:animEffect transition="in" filter="fade">
                                      <p:cBhvr>
                                        <p:cTn id="40" dur="500"/>
                                        <p:tgtEl>
                                          <p:spTgt spid="9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1"/>
                                        </p:tgtEl>
                                        <p:attrNameLst>
                                          <p:attrName>style.visibility</p:attrName>
                                        </p:attrNameLst>
                                      </p:cBhvr>
                                      <p:to>
                                        <p:strVal val="visible"/>
                                      </p:to>
                                    </p:set>
                                    <p:animEffect transition="in" filter="fade">
                                      <p:cBhvr>
                                        <p:cTn id="43" dur="500"/>
                                        <p:tgtEl>
                                          <p:spTgt spid="10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fade">
                                      <p:cBhvr>
                                        <p:cTn id="48" dur="500"/>
                                        <p:tgtEl>
                                          <p:spTgt spid="10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10"/>
                                        </p:tgtEl>
                                        <p:attrNameLst>
                                          <p:attrName>style.visibility</p:attrName>
                                        </p:attrNameLst>
                                      </p:cBhvr>
                                      <p:to>
                                        <p:strVal val="visible"/>
                                      </p:to>
                                    </p:set>
                                    <p:animEffect transition="in" filter="fade">
                                      <p:cBhvr>
                                        <p:cTn id="53" dur="500"/>
                                        <p:tgtEl>
                                          <p:spTgt spid="11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17"/>
                                        </p:tgtEl>
                                        <p:attrNameLst>
                                          <p:attrName>style.visibility</p:attrName>
                                        </p:attrNameLst>
                                      </p:cBhvr>
                                      <p:to>
                                        <p:strVal val="visible"/>
                                      </p:to>
                                    </p:set>
                                    <p:animEffect transition="in" filter="fade">
                                      <p:cBhvr>
                                        <p:cTn id="56"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6" grpId="0"/>
      <p:bldP spid="38" grpId="0"/>
      <p:bldP spid="39" grpId="0"/>
      <p:bldP spid="96" grpId="0"/>
      <p:bldP spid="101" grpId="0"/>
      <p:bldP spid="1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F61AB072-E0B0-3B23-6B2B-1A1CCA15DED1}"/>
            </a:ext>
          </a:extLst>
        </p:cNvPr>
        <p:cNvGrpSpPr/>
        <p:nvPr/>
      </p:nvGrpSpPr>
      <p:grpSpPr>
        <a:xfrm>
          <a:off x="0" y="0"/>
          <a:ext cx="0" cy="0"/>
          <a:chOff x="0" y="0"/>
          <a:chExt cx="0" cy="0"/>
        </a:xfrm>
      </p:grpSpPr>
      <p:sp>
        <p:nvSpPr>
          <p:cNvPr id="6" name="Google Shape;1061;p38">
            <a:extLst>
              <a:ext uri="{FF2B5EF4-FFF2-40B4-BE49-F238E27FC236}">
                <a16:creationId xmlns:a16="http://schemas.microsoft.com/office/drawing/2014/main" id="{A90BB456-B70B-1D53-AD46-970CD030634F}"/>
              </a:ext>
            </a:extLst>
          </p:cNvPr>
          <p:cNvSpPr/>
          <p:nvPr/>
        </p:nvSpPr>
        <p:spPr>
          <a:xfrm rot="2039117">
            <a:off x="-1408449" y="3003555"/>
            <a:ext cx="8536475" cy="3286425"/>
          </a:xfrm>
          <a:custGeom>
            <a:avLst/>
            <a:gdLst/>
            <a:ahLst/>
            <a:cxnLst/>
            <a:rect l="l" t="t" r="r" b="b"/>
            <a:pathLst>
              <a:path w="341459" h="131457" extrusionOk="0">
                <a:moveTo>
                  <a:pt x="1956" y="131457"/>
                </a:moveTo>
                <a:cubicBezTo>
                  <a:pt x="-8832" y="107188"/>
                  <a:pt x="27441" y="73739"/>
                  <a:pt x="53858" y="71006"/>
                </a:cubicBezTo>
                <a:cubicBezTo>
                  <a:pt x="72175" y="69111"/>
                  <a:pt x="89827" y="78983"/>
                  <a:pt x="107592" y="83829"/>
                </a:cubicBezTo>
                <a:cubicBezTo>
                  <a:pt x="119024" y="86947"/>
                  <a:pt x="131185" y="87670"/>
                  <a:pt x="143008" y="86882"/>
                </a:cubicBezTo>
                <a:cubicBezTo>
                  <a:pt x="165931" y="85354"/>
                  <a:pt x="187005" y="69324"/>
                  <a:pt x="202849" y="52687"/>
                </a:cubicBezTo>
                <a:cubicBezTo>
                  <a:pt x="216151" y="38720"/>
                  <a:pt x="226877" y="21520"/>
                  <a:pt x="243150" y="11165"/>
                </a:cubicBezTo>
                <a:cubicBezTo>
                  <a:pt x="257231" y="2205"/>
                  <a:pt x="275323" y="-521"/>
                  <a:pt x="291999" y="174"/>
                </a:cubicBezTo>
                <a:cubicBezTo>
                  <a:pt x="308471" y="861"/>
                  <a:pt x="326713" y="7548"/>
                  <a:pt x="341459" y="174"/>
                </a:cubicBezTo>
              </a:path>
            </a:pathLst>
          </a:custGeom>
          <a:noFill/>
          <a:ln w="19050" cap="flat" cmpd="sng">
            <a:solidFill>
              <a:schemeClr val="dk2"/>
            </a:solidFill>
            <a:prstDash val="dash"/>
            <a:round/>
            <a:headEnd type="none" w="med" len="med"/>
            <a:tailEnd type="stealth" w="med" len="med"/>
          </a:ln>
        </p:spPr>
        <p:txBody>
          <a:bodyPr/>
          <a:lstStyle/>
          <a:p>
            <a:endParaRPr lang="pt-BR"/>
          </a:p>
        </p:txBody>
      </p:sp>
      <p:sp>
        <p:nvSpPr>
          <p:cNvPr id="3" name="CaixaDeTexto 2">
            <a:extLst>
              <a:ext uri="{FF2B5EF4-FFF2-40B4-BE49-F238E27FC236}">
                <a16:creationId xmlns:a16="http://schemas.microsoft.com/office/drawing/2014/main" id="{66FFBC11-BA32-5473-2692-0875777BBA87}"/>
              </a:ext>
            </a:extLst>
          </p:cNvPr>
          <p:cNvSpPr txBox="1"/>
          <p:nvPr/>
        </p:nvSpPr>
        <p:spPr>
          <a:xfrm>
            <a:off x="1892596" y="850477"/>
            <a:ext cx="5358808" cy="369332"/>
          </a:xfrm>
          <a:prstGeom prst="rect">
            <a:avLst/>
          </a:prstGeom>
          <a:noFill/>
        </p:spPr>
        <p:txBody>
          <a:bodyPr wrap="square">
            <a:spAutoFit/>
          </a:bodyPr>
          <a:lstStyle/>
          <a:p>
            <a:pPr algn="ctr"/>
            <a:r>
              <a:rPr lang="pt-BR" sz="1800" b="1" dirty="0">
                <a:solidFill>
                  <a:srgbClr val="A01127"/>
                </a:solidFill>
                <a:latin typeface="Livvic" pitchFamily="2" charset="0"/>
              </a:rPr>
              <a:t>O Pacto Colonial teria que se romper</a:t>
            </a:r>
          </a:p>
        </p:txBody>
      </p:sp>
      <p:sp>
        <p:nvSpPr>
          <p:cNvPr id="5" name="CaixaDeTexto 4">
            <a:extLst>
              <a:ext uri="{FF2B5EF4-FFF2-40B4-BE49-F238E27FC236}">
                <a16:creationId xmlns:a16="http://schemas.microsoft.com/office/drawing/2014/main" id="{1DBA2C22-FBBE-0E84-4D4D-C7BB1F68544A}"/>
              </a:ext>
            </a:extLst>
          </p:cNvPr>
          <p:cNvSpPr txBox="1"/>
          <p:nvPr/>
        </p:nvSpPr>
        <p:spPr>
          <a:xfrm>
            <a:off x="829341" y="1395310"/>
            <a:ext cx="7331148" cy="2031325"/>
          </a:xfrm>
          <a:prstGeom prst="rect">
            <a:avLst/>
          </a:prstGeom>
          <a:noFill/>
        </p:spPr>
        <p:txBody>
          <a:bodyPr wrap="square">
            <a:spAutoFit/>
          </a:bodyPr>
          <a:lstStyle/>
          <a:p>
            <a:pPr algn="ctr"/>
            <a:r>
              <a:rPr lang="pt-BR" dirty="0">
                <a:latin typeface="Livvic" pitchFamily="2" charset="0"/>
              </a:rPr>
              <a:t>As restrições impostas pela metrópole portuguesa à colônia brasileira através do pacto colonial não foram aceitas facilmente pelos colonos brasileiros.  </a:t>
            </a:r>
          </a:p>
          <a:p>
            <a:pPr algn="ctr"/>
            <a:r>
              <a:rPr lang="pt-BR" dirty="0">
                <a:latin typeface="Livvic" pitchFamily="2" charset="0"/>
              </a:rPr>
              <a:t>Durante os séculos XVII e XVIII já sucediam, em várias partes da colônia, diversas revoltas e rebeliões que contestavam a dominação metropolitana.  Ao final do século XVIII essa situação havia se agravado ainda mais, pois a economia da colônia não ia muito bem; a produção do açúcar estava enfraquecida e o ouro foi acabando. </a:t>
            </a:r>
          </a:p>
          <a:p>
            <a:pPr algn="ctr"/>
            <a:r>
              <a:rPr lang="pt-BR" dirty="0">
                <a:latin typeface="Livvic" pitchFamily="2" charset="0"/>
              </a:rPr>
              <a:t>Portugal, decadente economicamente, continuava cobrando impostos altos, comprando os produtos brasileiros a baixíssimo preço, e vendendo artigos manufaturados de baixa qualidade, bastante caros para o Brasil. </a:t>
            </a:r>
          </a:p>
        </p:txBody>
      </p:sp>
    </p:spTree>
    <p:extLst>
      <p:ext uri="{BB962C8B-B14F-4D97-AF65-F5344CB8AC3E}">
        <p14:creationId xmlns:p14="http://schemas.microsoft.com/office/powerpoint/2010/main" val="2725772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pic>
        <p:nvPicPr>
          <p:cNvPr id="2" name="Imagem 1">
            <a:extLst>
              <a:ext uri="{FF2B5EF4-FFF2-40B4-BE49-F238E27FC236}">
                <a16:creationId xmlns:a16="http://schemas.microsoft.com/office/drawing/2014/main" id="{32AB40C5-77FA-BB03-DB51-23C5C07ADABE}"/>
              </a:ext>
            </a:extLst>
          </p:cNvPr>
          <p:cNvPicPr>
            <a:picLocks noChangeAspect="1"/>
          </p:cNvPicPr>
          <p:nvPr/>
        </p:nvPicPr>
        <p:blipFill>
          <a:blip r:embed="rId3"/>
          <a:stretch>
            <a:fillRect/>
          </a:stretch>
        </p:blipFill>
        <p:spPr>
          <a:xfrm>
            <a:off x="1231040" y="1793948"/>
            <a:ext cx="2575416" cy="2174949"/>
          </a:xfrm>
          <a:prstGeom prst="rect">
            <a:avLst/>
          </a:prstGeom>
        </p:spPr>
      </p:pic>
      <p:sp>
        <p:nvSpPr>
          <p:cNvPr id="6" name="CaixaDeTexto 5">
            <a:extLst>
              <a:ext uri="{FF2B5EF4-FFF2-40B4-BE49-F238E27FC236}">
                <a16:creationId xmlns:a16="http://schemas.microsoft.com/office/drawing/2014/main" id="{8ECFD097-6BEF-3AB5-8557-4E05FE66111E}"/>
              </a:ext>
            </a:extLst>
          </p:cNvPr>
          <p:cNvSpPr txBox="1"/>
          <p:nvPr/>
        </p:nvSpPr>
        <p:spPr>
          <a:xfrm>
            <a:off x="1648046" y="805271"/>
            <a:ext cx="6071190" cy="369332"/>
          </a:xfrm>
          <a:prstGeom prst="rect">
            <a:avLst/>
          </a:prstGeom>
          <a:noFill/>
        </p:spPr>
        <p:txBody>
          <a:bodyPr wrap="square">
            <a:spAutoFit/>
          </a:bodyPr>
          <a:lstStyle/>
          <a:p>
            <a:pPr algn="ctr"/>
            <a:r>
              <a:rPr lang="pt-BR" sz="1800" b="1" dirty="0">
                <a:solidFill>
                  <a:srgbClr val="A01127"/>
                </a:solidFill>
                <a:latin typeface="Livvic" pitchFamily="2" charset="0"/>
              </a:rPr>
              <a:t>As reformas pombalinas chegam ao Brasil</a:t>
            </a:r>
          </a:p>
        </p:txBody>
      </p:sp>
      <p:sp>
        <p:nvSpPr>
          <p:cNvPr id="8" name="CaixaDeTexto 7">
            <a:extLst>
              <a:ext uri="{FF2B5EF4-FFF2-40B4-BE49-F238E27FC236}">
                <a16:creationId xmlns:a16="http://schemas.microsoft.com/office/drawing/2014/main" id="{873BADE9-E0C5-3A50-C198-C0FBD01654FE}"/>
              </a:ext>
            </a:extLst>
          </p:cNvPr>
          <p:cNvSpPr txBox="1"/>
          <p:nvPr/>
        </p:nvSpPr>
        <p:spPr>
          <a:xfrm>
            <a:off x="3955311" y="1457535"/>
            <a:ext cx="4380615" cy="2677656"/>
          </a:xfrm>
          <a:prstGeom prst="rect">
            <a:avLst/>
          </a:prstGeom>
          <a:noFill/>
        </p:spPr>
        <p:txBody>
          <a:bodyPr wrap="square">
            <a:spAutoFit/>
          </a:bodyPr>
          <a:lstStyle/>
          <a:p>
            <a:pPr algn="ctr"/>
            <a:r>
              <a:rPr lang="pt-BR" dirty="0">
                <a:latin typeface="Livvic" pitchFamily="2" charset="0"/>
              </a:rPr>
              <a:t>Inspirado pelas ideias iluministas, especialmente aquelas que propunham uma maior racionalidade administrativa para os Estados, o Marquês de Pombal estabeleceu uma série de medidas que ficaram conhecidas como as reformas pombalinas. Elas tiveram grade impacto no Brasil. </a:t>
            </a:r>
          </a:p>
          <a:p>
            <a:pPr algn="ctr"/>
            <a:r>
              <a:rPr lang="pt-BR" dirty="0">
                <a:latin typeface="Livvic" pitchFamily="2" charset="0"/>
              </a:rPr>
              <a:t>Para Portugal, racionalizar a administração significava, entre outras coisas, criar meios para explorar ainda mais a sua colônia americana. Algumas dessas medidas, claro. desagradaram muito os colonos brasileiros e colaboraram enormemente para a eclosão de mais revoltas.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7F1F6B84-4488-ED9B-7655-D457BC1D6E53}"/>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4EE370EA-651D-4A2B-1C41-4D506040FC96}"/>
              </a:ext>
            </a:extLst>
          </p:cNvPr>
          <p:cNvSpPr txBox="1"/>
          <p:nvPr/>
        </p:nvSpPr>
        <p:spPr>
          <a:xfrm>
            <a:off x="754912" y="1449695"/>
            <a:ext cx="7506586" cy="2893100"/>
          </a:xfrm>
          <a:prstGeom prst="rect">
            <a:avLst/>
          </a:prstGeom>
          <a:noFill/>
        </p:spPr>
        <p:txBody>
          <a:bodyPr wrap="square">
            <a:spAutoFit/>
          </a:bodyPr>
          <a:lstStyle/>
          <a:p>
            <a:pPr algn="just"/>
            <a:r>
              <a:rPr lang="pt-BR" dirty="0">
                <a:latin typeface="Livvic" pitchFamily="2" charset="0"/>
              </a:rPr>
              <a:t>Identifique, nas alternativas abaixo, um fator responsável pelo surgimento de manifestações e revoltas na América portuguesa. </a:t>
            </a:r>
          </a:p>
          <a:p>
            <a:pPr algn="just"/>
            <a:endParaRPr lang="pt-BR" dirty="0">
              <a:latin typeface="Livvic" pitchFamily="2" charset="0"/>
            </a:endParaRPr>
          </a:p>
          <a:p>
            <a:pPr algn="just"/>
            <a:r>
              <a:rPr lang="pt-BR" dirty="0">
                <a:latin typeface="Livvic" pitchFamily="2" charset="0"/>
              </a:rPr>
              <a:t>a) O alto do preço da cana de açúcar no mercado internacional. </a:t>
            </a:r>
          </a:p>
          <a:p>
            <a:pPr algn="just"/>
            <a:endParaRPr lang="pt-BR" dirty="0">
              <a:latin typeface="Livvic" pitchFamily="2" charset="0"/>
            </a:endParaRPr>
          </a:p>
          <a:p>
            <a:pPr algn="just"/>
            <a:r>
              <a:rPr lang="pt-BR" dirty="0">
                <a:latin typeface="Livvic" pitchFamily="2" charset="0"/>
              </a:rPr>
              <a:t>b) Os elevados impostos cobrados por representantes da coroa portuguesa mesmo durante o início da decadência da atividade econômica do ouro. </a:t>
            </a:r>
          </a:p>
          <a:p>
            <a:pPr algn="just"/>
            <a:endParaRPr lang="pt-BR" dirty="0">
              <a:latin typeface="Livvic" pitchFamily="2" charset="0"/>
            </a:endParaRPr>
          </a:p>
          <a:p>
            <a:pPr algn="just"/>
            <a:r>
              <a:rPr lang="pt-BR" dirty="0">
                <a:latin typeface="Livvic" pitchFamily="2" charset="0"/>
              </a:rPr>
              <a:t>c) A transferência da capital administrativa da colônia para o Rio de Janeiro, enfraquecendo a influência da Bahia na política colonial. </a:t>
            </a:r>
          </a:p>
          <a:p>
            <a:pPr algn="just"/>
            <a:endParaRPr lang="pt-BR" dirty="0">
              <a:latin typeface="Livvic" pitchFamily="2" charset="0"/>
            </a:endParaRPr>
          </a:p>
          <a:p>
            <a:pPr algn="just"/>
            <a:r>
              <a:rPr lang="pt-BR" dirty="0">
                <a:latin typeface="Livvic" pitchFamily="2" charset="0"/>
              </a:rPr>
              <a:t>d) Os elevados impostos cobrados sobre a venda de café, não possibilitando a obtenção de riquezas por parte do produtor. </a:t>
            </a:r>
          </a:p>
        </p:txBody>
      </p:sp>
      <p:sp>
        <p:nvSpPr>
          <p:cNvPr id="9" name="CaixaDeTexto 8">
            <a:extLst>
              <a:ext uri="{FF2B5EF4-FFF2-40B4-BE49-F238E27FC236}">
                <a16:creationId xmlns:a16="http://schemas.microsoft.com/office/drawing/2014/main" id="{95442A04-6012-A9C9-D92D-4E24203F474B}"/>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7B3A1140-2DF4-9461-DB40-337A059ED9B6}"/>
              </a:ext>
            </a:extLst>
          </p:cNvPr>
          <p:cNvSpPr/>
          <p:nvPr/>
        </p:nvSpPr>
        <p:spPr>
          <a:xfrm>
            <a:off x="754912" y="2571749"/>
            <a:ext cx="7506586" cy="428625"/>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6" name="Picture 2" descr="imperadordosimoveis queen coroa imp imperador Sticker">
            <a:extLst>
              <a:ext uri="{FF2B5EF4-FFF2-40B4-BE49-F238E27FC236}">
                <a16:creationId xmlns:a16="http://schemas.microsoft.com/office/drawing/2014/main" id="{C92E1122-8D8E-759E-0719-F4025C56A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2868" y="3543299"/>
            <a:ext cx="2056795" cy="2056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34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5524E1A2-FBE3-7392-0C24-E36B6B1AE6C8}"/>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0B45E80-C0D8-2904-A3BB-8CF8858BBA70}"/>
              </a:ext>
            </a:extLst>
          </p:cNvPr>
          <p:cNvSpPr txBox="1"/>
          <p:nvPr/>
        </p:nvSpPr>
        <p:spPr>
          <a:xfrm>
            <a:off x="988828" y="1449695"/>
            <a:ext cx="7091916" cy="2462213"/>
          </a:xfrm>
          <a:prstGeom prst="rect">
            <a:avLst/>
          </a:prstGeom>
          <a:noFill/>
        </p:spPr>
        <p:txBody>
          <a:bodyPr wrap="square">
            <a:spAutoFit/>
          </a:bodyPr>
          <a:lstStyle/>
          <a:p>
            <a:pPr algn="just"/>
            <a:r>
              <a:rPr lang="pt-BR" dirty="0">
                <a:latin typeface="Livvic" pitchFamily="2" charset="0"/>
              </a:rPr>
              <a:t>Para implementar as mudanças necessárias na colônia brasileira, visando fazer com que a metrópole portuguesa obtivesse um maior controle sobre as riquezas do Brasil, D. José I nomeou como ministro:</a:t>
            </a:r>
          </a:p>
          <a:p>
            <a:pPr algn="just"/>
            <a:endParaRPr lang="pt-BR" dirty="0">
              <a:latin typeface="Livvic" pitchFamily="2" charset="0"/>
            </a:endParaRPr>
          </a:p>
          <a:p>
            <a:pPr algn="just"/>
            <a:r>
              <a:rPr lang="pt-BR" dirty="0">
                <a:latin typeface="Livvic" pitchFamily="2" charset="0"/>
              </a:rPr>
              <a:t>a) Sebastião José de Carvalho, o Marquês de Pombal. </a:t>
            </a:r>
          </a:p>
          <a:p>
            <a:pPr algn="just"/>
            <a:endParaRPr lang="pt-BR" dirty="0">
              <a:latin typeface="Livvic" pitchFamily="2" charset="0"/>
            </a:endParaRPr>
          </a:p>
          <a:p>
            <a:pPr algn="just"/>
            <a:r>
              <a:rPr lang="pt-BR" dirty="0">
                <a:latin typeface="Livvic" pitchFamily="2" charset="0"/>
              </a:rPr>
              <a:t>b) Joaquim José da Silva Xavier, o Tiradentes. </a:t>
            </a:r>
          </a:p>
          <a:p>
            <a:pPr algn="just"/>
            <a:endParaRPr lang="pt-BR" dirty="0">
              <a:latin typeface="Livvic" pitchFamily="2" charset="0"/>
            </a:endParaRPr>
          </a:p>
          <a:p>
            <a:pPr algn="just"/>
            <a:r>
              <a:rPr lang="pt-BR" dirty="0">
                <a:latin typeface="Livvic" pitchFamily="2" charset="0"/>
              </a:rPr>
              <a:t>c) A Cia. de Jesus</a:t>
            </a:r>
          </a:p>
          <a:p>
            <a:pPr algn="just"/>
            <a:endParaRPr lang="pt-BR" dirty="0">
              <a:latin typeface="Livvic" pitchFamily="2" charset="0"/>
            </a:endParaRPr>
          </a:p>
          <a:p>
            <a:pPr algn="just"/>
            <a:r>
              <a:rPr lang="pt-BR" dirty="0">
                <a:latin typeface="Livvic" pitchFamily="2" charset="0"/>
              </a:rPr>
              <a:t>d) Filipe dos Santos Freire, o advogado de Vila Rica. </a:t>
            </a:r>
          </a:p>
        </p:txBody>
      </p:sp>
      <p:sp>
        <p:nvSpPr>
          <p:cNvPr id="9" name="CaixaDeTexto 8">
            <a:extLst>
              <a:ext uri="{FF2B5EF4-FFF2-40B4-BE49-F238E27FC236}">
                <a16:creationId xmlns:a16="http://schemas.microsoft.com/office/drawing/2014/main" id="{2D40CB06-C964-560A-0E1A-81EF928D33EA}"/>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35D1C03F-FE96-8DB2-A14E-95F094A2BB00}"/>
              </a:ext>
            </a:extLst>
          </p:cNvPr>
          <p:cNvSpPr/>
          <p:nvPr/>
        </p:nvSpPr>
        <p:spPr>
          <a:xfrm>
            <a:off x="988828" y="2298029"/>
            <a:ext cx="4507097" cy="382772"/>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2945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56871EFC-BC58-84A6-E836-C613E4E8C50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E5005C0D-74D7-EB5D-E038-7099F3951318}"/>
              </a:ext>
            </a:extLst>
          </p:cNvPr>
          <p:cNvSpPr txBox="1"/>
          <p:nvPr/>
        </p:nvSpPr>
        <p:spPr>
          <a:xfrm>
            <a:off x="657227" y="883929"/>
            <a:ext cx="5640406" cy="1815882"/>
          </a:xfrm>
          <a:prstGeom prst="rect">
            <a:avLst/>
          </a:prstGeom>
          <a:noFill/>
        </p:spPr>
        <p:txBody>
          <a:bodyPr wrap="square">
            <a:spAutoFit/>
          </a:bodyPr>
          <a:lstStyle/>
          <a:p>
            <a:pPr algn="just"/>
            <a:r>
              <a:rPr lang="pt-BR" dirty="0">
                <a:latin typeface="Livvic" pitchFamily="2" charset="0"/>
              </a:rPr>
              <a:t>Observe a imagem ao lado procurando relacioná-la com a história de nossa colonização. Assinale agora a opção mais pertinente. </a:t>
            </a:r>
          </a:p>
          <a:p>
            <a:pPr algn="just"/>
            <a:endParaRPr lang="pt-BR" dirty="0">
              <a:latin typeface="Livvic" pitchFamily="2" charset="0"/>
            </a:endParaRPr>
          </a:p>
          <a:p>
            <a:pPr algn="just"/>
            <a:r>
              <a:rPr lang="pt-BR" dirty="0">
                <a:latin typeface="Livvic" pitchFamily="2" charset="0"/>
              </a:rPr>
              <a:t>a) Durante todo o período colonial a metrópole portuguesa se comportava como Papai Noel, ou seja, trazia muito presentes e vantagens para todos os colonos brasileiros. </a:t>
            </a:r>
          </a:p>
          <a:p>
            <a:pPr algn="just"/>
            <a:endParaRPr lang="pt-BR" dirty="0">
              <a:latin typeface="Livvic" pitchFamily="2" charset="0"/>
            </a:endParaRPr>
          </a:p>
          <a:p>
            <a:pPr algn="just"/>
            <a:endParaRPr lang="pt-BR" dirty="0">
              <a:latin typeface="Livvic" pitchFamily="2" charset="0"/>
            </a:endParaRPr>
          </a:p>
        </p:txBody>
      </p:sp>
      <p:sp>
        <p:nvSpPr>
          <p:cNvPr id="9" name="CaixaDeTexto 8">
            <a:extLst>
              <a:ext uri="{FF2B5EF4-FFF2-40B4-BE49-F238E27FC236}">
                <a16:creationId xmlns:a16="http://schemas.microsoft.com/office/drawing/2014/main" id="{22741169-3070-AE45-7A15-9DCD5C1DED9E}"/>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2E784967-126A-2EBE-66BC-27E2CFB30DF5}"/>
              </a:ext>
            </a:extLst>
          </p:cNvPr>
          <p:cNvSpPr/>
          <p:nvPr/>
        </p:nvSpPr>
        <p:spPr>
          <a:xfrm>
            <a:off x="657225" y="3263823"/>
            <a:ext cx="7758112" cy="750762"/>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CaixaDeTexto 2">
            <a:extLst>
              <a:ext uri="{FF2B5EF4-FFF2-40B4-BE49-F238E27FC236}">
                <a16:creationId xmlns:a16="http://schemas.microsoft.com/office/drawing/2014/main" id="{9BC33A3B-12AD-6DC9-EE75-D7420EC1DD2D}"/>
              </a:ext>
            </a:extLst>
          </p:cNvPr>
          <p:cNvSpPr txBox="1"/>
          <p:nvPr/>
        </p:nvSpPr>
        <p:spPr>
          <a:xfrm>
            <a:off x="657226" y="2398582"/>
            <a:ext cx="7758112" cy="2462213"/>
          </a:xfrm>
          <a:prstGeom prst="rect">
            <a:avLst/>
          </a:prstGeom>
          <a:noFill/>
        </p:spPr>
        <p:txBody>
          <a:bodyPr wrap="square">
            <a:spAutoFit/>
          </a:bodyPr>
          <a:lstStyle/>
          <a:p>
            <a:pPr algn="just"/>
            <a:r>
              <a:rPr lang="pt-BR" dirty="0">
                <a:latin typeface="Livvic" pitchFamily="2" charset="0"/>
              </a:rPr>
              <a:t>b) Através do pacto colonial a metrópole portuguesa garantia seus lucros no comércio bilateral com o Brasil, pois comprava produtos baratos e vendia artigos manufaturados a preços elevados. </a:t>
            </a:r>
          </a:p>
          <a:p>
            <a:pPr algn="just"/>
            <a:endParaRPr lang="pt-BR" dirty="0">
              <a:latin typeface="Livvic" pitchFamily="2" charset="0"/>
            </a:endParaRPr>
          </a:p>
          <a:p>
            <a:pPr algn="just"/>
            <a:r>
              <a:rPr lang="pt-BR" dirty="0">
                <a:latin typeface="Livvic" pitchFamily="2" charset="0"/>
              </a:rPr>
              <a:t>c) Ao contrário do que possa parecer, Papai Noel não trazia presentes aos colonos brasileiros, muito pelo contrário, apanhava tudo o que pudesse carregar, entre produtos agrícolas e artigos de luxo.  </a:t>
            </a:r>
          </a:p>
          <a:p>
            <a:pPr algn="just"/>
            <a:endParaRPr lang="pt-BR" dirty="0">
              <a:latin typeface="Livvic" pitchFamily="2" charset="0"/>
            </a:endParaRPr>
          </a:p>
          <a:p>
            <a:pPr algn="just"/>
            <a:r>
              <a:rPr lang="pt-BR" dirty="0">
                <a:latin typeface="Livvic" pitchFamily="2" charset="0"/>
              </a:rPr>
              <a:t>d) Através do pacto colonial a colônia brasileira podia ter liberdade para comercializar com outros reinos europeus, pois os impostos pagos à metrópole portuguesa eram insignificantes. </a:t>
            </a:r>
          </a:p>
          <a:p>
            <a:pPr algn="just"/>
            <a:endParaRPr lang="pt-BR" dirty="0">
              <a:latin typeface="Livvic" pitchFamily="2" charset="0"/>
            </a:endParaRPr>
          </a:p>
        </p:txBody>
      </p:sp>
      <p:pic>
        <p:nvPicPr>
          <p:cNvPr id="4" name="Imagem 3">
            <a:extLst>
              <a:ext uri="{FF2B5EF4-FFF2-40B4-BE49-F238E27FC236}">
                <a16:creationId xmlns:a16="http://schemas.microsoft.com/office/drawing/2014/main" id="{A86F5969-9A82-225C-4D3B-7C6F13538ED1}"/>
              </a:ext>
            </a:extLst>
          </p:cNvPr>
          <p:cNvPicPr>
            <a:picLocks noChangeAspect="1"/>
          </p:cNvPicPr>
          <p:nvPr/>
        </p:nvPicPr>
        <p:blipFill>
          <a:blip r:embed="rId3"/>
          <a:stretch>
            <a:fillRect/>
          </a:stretch>
        </p:blipFill>
        <p:spPr>
          <a:xfrm>
            <a:off x="6297633" y="883929"/>
            <a:ext cx="2117704" cy="1616003"/>
          </a:xfrm>
          <a:prstGeom prst="rect">
            <a:avLst/>
          </a:prstGeom>
        </p:spPr>
      </p:pic>
    </p:spTree>
    <p:extLst>
      <p:ext uri="{BB962C8B-B14F-4D97-AF65-F5344CB8AC3E}">
        <p14:creationId xmlns:p14="http://schemas.microsoft.com/office/powerpoint/2010/main" val="49325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38"/>
          <p:cNvSpPr/>
          <p:nvPr/>
        </p:nvSpPr>
        <p:spPr>
          <a:xfrm>
            <a:off x="4345425" y="1485900"/>
            <a:ext cx="3957900" cy="2409825"/>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8"/>
          <p:cNvSpPr/>
          <p:nvPr/>
        </p:nvSpPr>
        <p:spPr>
          <a:xfrm rot="21267610">
            <a:off x="-186219" y="3735898"/>
            <a:ext cx="3258034" cy="1573539"/>
          </a:xfrm>
          <a:custGeom>
            <a:avLst/>
            <a:gdLst/>
            <a:ahLst/>
            <a:cxnLst/>
            <a:rect l="l" t="t" r="r" b="b"/>
            <a:pathLst>
              <a:path w="341459" h="131457" extrusionOk="0">
                <a:moveTo>
                  <a:pt x="1956" y="131457"/>
                </a:moveTo>
                <a:cubicBezTo>
                  <a:pt x="-8832" y="107188"/>
                  <a:pt x="27441" y="73739"/>
                  <a:pt x="53858" y="71006"/>
                </a:cubicBezTo>
                <a:cubicBezTo>
                  <a:pt x="72175" y="69111"/>
                  <a:pt x="89827" y="78983"/>
                  <a:pt x="107592" y="83829"/>
                </a:cubicBezTo>
                <a:cubicBezTo>
                  <a:pt x="119024" y="86947"/>
                  <a:pt x="131185" y="87670"/>
                  <a:pt x="143008" y="86882"/>
                </a:cubicBezTo>
                <a:cubicBezTo>
                  <a:pt x="165931" y="85354"/>
                  <a:pt x="187005" y="69324"/>
                  <a:pt x="202849" y="52687"/>
                </a:cubicBezTo>
                <a:cubicBezTo>
                  <a:pt x="216151" y="38720"/>
                  <a:pt x="226877" y="21520"/>
                  <a:pt x="243150" y="11165"/>
                </a:cubicBezTo>
                <a:cubicBezTo>
                  <a:pt x="257231" y="2205"/>
                  <a:pt x="275323" y="-521"/>
                  <a:pt x="291999" y="174"/>
                </a:cubicBezTo>
                <a:cubicBezTo>
                  <a:pt x="308471" y="861"/>
                  <a:pt x="326713" y="7548"/>
                  <a:pt x="341459" y="174"/>
                </a:cubicBezTo>
              </a:path>
            </a:pathLst>
          </a:custGeom>
          <a:noFill/>
          <a:ln w="19050" cap="flat" cmpd="sng">
            <a:solidFill>
              <a:schemeClr val="dk2"/>
            </a:solidFill>
            <a:prstDash val="dash"/>
            <a:round/>
            <a:headEnd type="none" w="med" len="med"/>
            <a:tailEnd type="stealth" w="med" len="med"/>
          </a:ln>
        </p:spPr>
        <p:txBody>
          <a:bodyPr/>
          <a:lstStyle/>
          <a:p>
            <a:endParaRPr lang="pt-BR" dirty="0"/>
          </a:p>
        </p:txBody>
      </p:sp>
      <p:sp>
        <p:nvSpPr>
          <p:cNvPr id="7" name="CaixaDeTexto 6">
            <a:extLst>
              <a:ext uri="{FF2B5EF4-FFF2-40B4-BE49-F238E27FC236}">
                <a16:creationId xmlns:a16="http://schemas.microsoft.com/office/drawing/2014/main" id="{8A6E7EA2-85D2-2959-7F41-D050FA11F9A2}"/>
              </a:ext>
            </a:extLst>
          </p:cNvPr>
          <p:cNvSpPr txBox="1"/>
          <p:nvPr/>
        </p:nvSpPr>
        <p:spPr>
          <a:xfrm>
            <a:off x="2286000" y="620833"/>
            <a:ext cx="4572000" cy="369332"/>
          </a:xfrm>
          <a:prstGeom prst="rect">
            <a:avLst/>
          </a:prstGeom>
          <a:noFill/>
        </p:spPr>
        <p:txBody>
          <a:bodyPr wrap="square">
            <a:spAutoFit/>
          </a:bodyPr>
          <a:lstStyle/>
          <a:p>
            <a:pPr algn="ctr"/>
            <a:r>
              <a:rPr lang="pt-BR" sz="1800" b="1" dirty="0">
                <a:solidFill>
                  <a:srgbClr val="A01127"/>
                </a:solidFill>
                <a:latin typeface="Livvic" pitchFamily="2" charset="0"/>
              </a:rPr>
              <a:t>Revoltas coloniais </a:t>
            </a:r>
          </a:p>
        </p:txBody>
      </p:sp>
      <p:sp>
        <p:nvSpPr>
          <p:cNvPr id="9" name="CaixaDeTexto 8">
            <a:extLst>
              <a:ext uri="{FF2B5EF4-FFF2-40B4-BE49-F238E27FC236}">
                <a16:creationId xmlns:a16="http://schemas.microsoft.com/office/drawing/2014/main" id="{7F4DE399-C888-3C21-FC73-49D3876CE2E6}"/>
              </a:ext>
            </a:extLst>
          </p:cNvPr>
          <p:cNvSpPr txBox="1"/>
          <p:nvPr/>
        </p:nvSpPr>
        <p:spPr>
          <a:xfrm>
            <a:off x="743994" y="1928454"/>
            <a:ext cx="3408906" cy="1384995"/>
          </a:xfrm>
          <a:prstGeom prst="rect">
            <a:avLst/>
          </a:prstGeom>
          <a:noFill/>
        </p:spPr>
        <p:txBody>
          <a:bodyPr wrap="square">
            <a:spAutoFit/>
          </a:bodyPr>
          <a:lstStyle/>
          <a:p>
            <a:pPr algn="ctr"/>
            <a:r>
              <a:rPr lang="pt-BR" dirty="0">
                <a:latin typeface="Livvic" pitchFamily="2" charset="0"/>
              </a:rPr>
              <a:t>Do fim do século XVII até o começo do século XIX ocorreram no Brasil diversas revoltas.</a:t>
            </a:r>
          </a:p>
          <a:p>
            <a:pPr algn="ctr"/>
            <a:r>
              <a:rPr lang="pt-BR" dirty="0">
                <a:latin typeface="Livvic" pitchFamily="2" charset="0"/>
              </a:rPr>
              <a:t>As principais revoltas coloniais no Brasil, foi dividida em Revoltas Nativistas e Revoltas Separatistas,</a:t>
            </a:r>
          </a:p>
        </p:txBody>
      </p:sp>
      <p:pic>
        <p:nvPicPr>
          <p:cNvPr id="12" name="Imagem 11">
            <a:extLst>
              <a:ext uri="{FF2B5EF4-FFF2-40B4-BE49-F238E27FC236}">
                <a16:creationId xmlns:a16="http://schemas.microsoft.com/office/drawing/2014/main" id="{10BC4E0F-4187-13B2-8B7A-3FE55A898A89}"/>
              </a:ext>
            </a:extLst>
          </p:cNvPr>
          <p:cNvPicPr>
            <a:picLocks noChangeAspect="1"/>
          </p:cNvPicPr>
          <p:nvPr/>
        </p:nvPicPr>
        <p:blipFill>
          <a:blip r:embed="rId3"/>
          <a:stretch>
            <a:fillRect/>
          </a:stretch>
        </p:blipFill>
        <p:spPr>
          <a:xfrm>
            <a:off x="4428900" y="1590675"/>
            <a:ext cx="3790950" cy="21717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71" name="Google Shape;1071;p39"/>
          <p:cNvSpPr/>
          <p:nvPr/>
        </p:nvSpPr>
        <p:spPr>
          <a:xfrm>
            <a:off x="5213950" y="1420295"/>
            <a:ext cx="2720400" cy="272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72" name="Google Shape;1072;p39"/>
          <p:cNvGrpSpPr/>
          <p:nvPr/>
        </p:nvGrpSpPr>
        <p:grpSpPr>
          <a:xfrm rot="-1799971">
            <a:off x="6101761" y="448531"/>
            <a:ext cx="1152213" cy="4246797"/>
            <a:chOff x="2803325" y="1498525"/>
            <a:chExt cx="256900" cy="946875"/>
          </a:xfrm>
        </p:grpSpPr>
        <p:sp>
          <p:nvSpPr>
            <p:cNvPr id="1073" name="Google Shape;1073;p39"/>
            <p:cNvSpPr/>
            <p:nvPr/>
          </p:nvSpPr>
          <p:spPr>
            <a:xfrm>
              <a:off x="2882800" y="1498825"/>
              <a:ext cx="97650" cy="691475"/>
            </a:xfrm>
            <a:custGeom>
              <a:avLst/>
              <a:gdLst/>
              <a:ahLst/>
              <a:cxnLst/>
              <a:rect l="l" t="t" r="r" b="b"/>
              <a:pathLst>
                <a:path w="3906" h="27659" extrusionOk="0">
                  <a:moveTo>
                    <a:pt x="1953" y="1"/>
                  </a:moveTo>
                  <a:cubicBezTo>
                    <a:pt x="1381" y="643"/>
                    <a:pt x="0" y="2763"/>
                    <a:pt x="12" y="3965"/>
                  </a:cubicBezTo>
                  <a:cubicBezTo>
                    <a:pt x="36" y="5394"/>
                    <a:pt x="893" y="21170"/>
                    <a:pt x="1322" y="27659"/>
                  </a:cubicBezTo>
                  <a:lnTo>
                    <a:pt x="2548" y="27659"/>
                  </a:lnTo>
                  <a:cubicBezTo>
                    <a:pt x="2977" y="21170"/>
                    <a:pt x="3846" y="5394"/>
                    <a:pt x="3858" y="3965"/>
                  </a:cubicBezTo>
                  <a:cubicBezTo>
                    <a:pt x="3905" y="2763"/>
                    <a:pt x="2536" y="643"/>
                    <a:pt x="1953" y="1"/>
                  </a:cubicBezTo>
                  <a:close/>
                </a:path>
              </a:pathLst>
            </a:custGeom>
            <a:solidFill>
              <a:srgbClr val="B5C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9"/>
            <p:cNvSpPr/>
            <p:nvPr/>
          </p:nvSpPr>
          <p:spPr>
            <a:xfrm>
              <a:off x="2914350" y="1498525"/>
              <a:ext cx="65500" cy="691475"/>
            </a:xfrm>
            <a:custGeom>
              <a:avLst/>
              <a:gdLst/>
              <a:ahLst/>
              <a:cxnLst/>
              <a:rect l="l" t="t" r="r" b="b"/>
              <a:pathLst>
                <a:path w="2620" h="27659" extrusionOk="0">
                  <a:moveTo>
                    <a:pt x="679" y="1"/>
                  </a:moveTo>
                  <a:lnTo>
                    <a:pt x="679" y="20956"/>
                  </a:lnTo>
                  <a:cubicBezTo>
                    <a:pt x="690" y="23330"/>
                    <a:pt x="442" y="26605"/>
                    <a:pt x="81" y="26605"/>
                  </a:cubicBezTo>
                  <a:cubicBezTo>
                    <a:pt x="55" y="26605"/>
                    <a:pt x="28" y="26588"/>
                    <a:pt x="0" y="26552"/>
                  </a:cubicBezTo>
                  <a:lnTo>
                    <a:pt x="0" y="26552"/>
                  </a:lnTo>
                  <a:cubicBezTo>
                    <a:pt x="36" y="26944"/>
                    <a:pt x="48" y="27314"/>
                    <a:pt x="83" y="27659"/>
                  </a:cubicBezTo>
                  <a:lnTo>
                    <a:pt x="1298" y="27659"/>
                  </a:lnTo>
                  <a:cubicBezTo>
                    <a:pt x="1727" y="21158"/>
                    <a:pt x="2596" y="5394"/>
                    <a:pt x="2608" y="3965"/>
                  </a:cubicBezTo>
                  <a:cubicBezTo>
                    <a:pt x="2619" y="2751"/>
                    <a:pt x="1250" y="655"/>
                    <a:pt x="679" y="1"/>
                  </a:cubicBezTo>
                  <a:close/>
                </a:path>
              </a:pathLst>
            </a:custGeom>
            <a:solidFill>
              <a:srgbClr val="8C99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9"/>
            <p:cNvSpPr/>
            <p:nvPr/>
          </p:nvSpPr>
          <p:spPr>
            <a:xfrm>
              <a:off x="2928925" y="1498525"/>
              <a:ext cx="5375" cy="691475"/>
            </a:xfrm>
            <a:custGeom>
              <a:avLst/>
              <a:gdLst/>
              <a:ahLst/>
              <a:cxnLst/>
              <a:rect l="l" t="t" r="r" b="b"/>
              <a:pathLst>
                <a:path w="215" h="27659" extrusionOk="0">
                  <a:moveTo>
                    <a:pt x="108" y="1"/>
                  </a:moveTo>
                  <a:cubicBezTo>
                    <a:pt x="48" y="1"/>
                    <a:pt x="1" y="6192"/>
                    <a:pt x="1" y="13824"/>
                  </a:cubicBezTo>
                  <a:cubicBezTo>
                    <a:pt x="1" y="21456"/>
                    <a:pt x="48" y="27659"/>
                    <a:pt x="108" y="27659"/>
                  </a:cubicBezTo>
                  <a:cubicBezTo>
                    <a:pt x="167" y="27659"/>
                    <a:pt x="215" y="21468"/>
                    <a:pt x="215" y="13824"/>
                  </a:cubicBezTo>
                  <a:cubicBezTo>
                    <a:pt x="215" y="6192"/>
                    <a:pt x="167" y="1"/>
                    <a:pt x="108" y="1"/>
                  </a:cubicBezTo>
                  <a:close/>
                </a:path>
              </a:pathLst>
            </a:custGeom>
            <a:solidFill>
              <a:srgbClr val="809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9"/>
            <p:cNvSpPr/>
            <p:nvPr/>
          </p:nvSpPr>
          <p:spPr>
            <a:xfrm>
              <a:off x="2903325" y="2200700"/>
              <a:ext cx="56575" cy="197375"/>
            </a:xfrm>
            <a:custGeom>
              <a:avLst/>
              <a:gdLst/>
              <a:ahLst/>
              <a:cxnLst/>
              <a:rect l="l" t="t" r="r" b="b"/>
              <a:pathLst>
                <a:path w="2263" h="7895" extrusionOk="0">
                  <a:moveTo>
                    <a:pt x="167" y="0"/>
                  </a:moveTo>
                  <a:cubicBezTo>
                    <a:pt x="60" y="786"/>
                    <a:pt x="1" y="1727"/>
                    <a:pt x="1" y="2703"/>
                  </a:cubicBezTo>
                  <a:cubicBezTo>
                    <a:pt x="1" y="5584"/>
                    <a:pt x="501" y="7894"/>
                    <a:pt x="1132" y="7894"/>
                  </a:cubicBezTo>
                  <a:cubicBezTo>
                    <a:pt x="1751" y="7894"/>
                    <a:pt x="2263" y="5573"/>
                    <a:pt x="2263" y="2703"/>
                  </a:cubicBezTo>
                  <a:cubicBezTo>
                    <a:pt x="2263" y="1715"/>
                    <a:pt x="2203" y="786"/>
                    <a:pt x="2096" y="0"/>
                  </a:cubicBezTo>
                  <a:close/>
                </a:path>
              </a:pathLst>
            </a:custGeom>
            <a:solidFill>
              <a:srgbClr val="6945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9"/>
            <p:cNvSpPr/>
            <p:nvPr/>
          </p:nvSpPr>
          <p:spPr>
            <a:xfrm>
              <a:off x="2907500" y="2200700"/>
              <a:ext cx="52700" cy="197975"/>
            </a:xfrm>
            <a:custGeom>
              <a:avLst/>
              <a:gdLst/>
              <a:ahLst/>
              <a:cxnLst/>
              <a:rect l="l" t="t" r="r" b="b"/>
              <a:pathLst>
                <a:path w="2108" h="7919" extrusionOk="0">
                  <a:moveTo>
                    <a:pt x="1524" y="0"/>
                  </a:moveTo>
                  <a:cubicBezTo>
                    <a:pt x="1441" y="179"/>
                    <a:pt x="1381" y="489"/>
                    <a:pt x="1381" y="977"/>
                  </a:cubicBezTo>
                  <a:cubicBezTo>
                    <a:pt x="1346" y="2870"/>
                    <a:pt x="667" y="5239"/>
                    <a:pt x="0" y="5358"/>
                  </a:cubicBezTo>
                  <a:cubicBezTo>
                    <a:pt x="191" y="6894"/>
                    <a:pt x="560" y="7918"/>
                    <a:pt x="977" y="7918"/>
                  </a:cubicBezTo>
                  <a:cubicBezTo>
                    <a:pt x="1608" y="7918"/>
                    <a:pt x="2108" y="5596"/>
                    <a:pt x="2108" y="2727"/>
                  </a:cubicBezTo>
                  <a:cubicBezTo>
                    <a:pt x="2108" y="1715"/>
                    <a:pt x="2048" y="786"/>
                    <a:pt x="1941" y="0"/>
                  </a:cubicBezTo>
                  <a:close/>
                </a:path>
              </a:pathLst>
            </a:custGeom>
            <a:solidFill>
              <a:srgbClr val="482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9"/>
            <p:cNvSpPr/>
            <p:nvPr/>
          </p:nvSpPr>
          <p:spPr>
            <a:xfrm>
              <a:off x="2829500" y="2182850"/>
              <a:ext cx="203925" cy="44650"/>
            </a:xfrm>
            <a:custGeom>
              <a:avLst/>
              <a:gdLst/>
              <a:ahLst/>
              <a:cxnLst/>
              <a:rect l="l" t="t" r="r" b="b"/>
              <a:pathLst>
                <a:path w="8157" h="1786" extrusionOk="0">
                  <a:moveTo>
                    <a:pt x="4085" y="0"/>
                  </a:moveTo>
                  <a:cubicBezTo>
                    <a:pt x="1834" y="0"/>
                    <a:pt x="1" y="405"/>
                    <a:pt x="1" y="893"/>
                  </a:cubicBezTo>
                  <a:cubicBezTo>
                    <a:pt x="1" y="1381"/>
                    <a:pt x="1834" y="1786"/>
                    <a:pt x="4085" y="1786"/>
                  </a:cubicBezTo>
                  <a:cubicBezTo>
                    <a:pt x="6335" y="1786"/>
                    <a:pt x="8157" y="1381"/>
                    <a:pt x="8157" y="893"/>
                  </a:cubicBezTo>
                  <a:cubicBezTo>
                    <a:pt x="8157" y="405"/>
                    <a:pt x="6347" y="0"/>
                    <a:pt x="4085" y="0"/>
                  </a:cubicBezTo>
                  <a:close/>
                </a:path>
              </a:pathLst>
            </a:custGeom>
            <a:solidFill>
              <a:srgbClr val="936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9"/>
            <p:cNvSpPr/>
            <p:nvPr/>
          </p:nvSpPr>
          <p:spPr>
            <a:xfrm>
              <a:off x="2829500" y="2196825"/>
              <a:ext cx="203925" cy="30675"/>
            </a:xfrm>
            <a:custGeom>
              <a:avLst/>
              <a:gdLst/>
              <a:ahLst/>
              <a:cxnLst/>
              <a:rect l="l" t="t" r="r" b="b"/>
              <a:pathLst>
                <a:path w="8157" h="1227" extrusionOk="0">
                  <a:moveTo>
                    <a:pt x="287" y="1"/>
                  </a:moveTo>
                  <a:cubicBezTo>
                    <a:pt x="108" y="108"/>
                    <a:pt x="1" y="215"/>
                    <a:pt x="1" y="334"/>
                  </a:cubicBezTo>
                  <a:cubicBezTo>
                    <a:pt x="1" y="822"/>
                    <a:pt x="1834" y="1227"/>
                    <a:pt x="4085" y="1227"/>
                  </a:cubicBezTo>
                  <a:cubicBezTo>
                    <a:pt x="6335" y="1227"/>
                    <a:pt x="8157" y="822"/>
                    <a:pt x="8157" y="334"/>
                  </a:cubicBezTo>
                  <a:cubicBezTo>
                    <a:pt x="8157" y="227"/>
                    <a:pt x="8061" y="108"/>
                    <a:pt x="7883" y="1"/>
                  </a:cubicBezTo>
                  <a:cubicBezTo>
                    <a:pt x="7287" y="334"/>
                    <a:pt x="5811" y="572"/>
                    <a:pt x="4085" y="572"/>
                  </a:cubicBezTo>
                  <a:cubicBezTo>
                    <a:pt x="2358" y="572"/>
                    <a:pt x="894" y="334"/>
                    <a:pt x="287" y="1"/>
                  </a:cubicBezTo>
                  <a:close/>
                </a:path>
              </a:pathLst>
            </a:custGeom>
            <a:solidFill>
              <a:srgbClr val="6945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9"/>
            <p:cNvSpPr/>
            <p:nvPr/>
          </p:nvSpPr>
          <p:spPr>
            <a:xfrm>
              <a:off x="2803325" y="2175400"/>
              <a:ext cx="59550" cy="59550"/>
            </a:xfrm>
            <a:custGeom>
              <a:avLst/>
              <a:gdLst/>
              <a:ahLst/>
              <a:cxnLst/>
              <a:rect l="l" t="t" r="r" b="b"/>
              <a:pathLst>
                <a:path w="2382" h="2382" extrusionOk="0">
                  <a:moveTo>
                    <a:pt x="1191" y="0"/>
                  </a:moveTo>
                  <a:cubicBezTo>
                    <a:pt x="536" y="0"/>
                    <a:pt x="0" y="536"/>
                    <a:pt x="0" y="1191"/>
                  </a:cubicBezTo>
                  <a:cubicBezTo>
                    <a:pt x="0" y="1846"/>
                    <a:pt x="536" y="2382"/>
                    <a:pt x="1191" y="2382"/>
                  </a:cubicBezTo>
                  <a:cubicBezTo>
                    <a:pt x="1846" y="2382"/>
                    <a:pt x="2381" y="1846"/>
                    <a:pt x="2381" y="1191"/>
                  </a:cubicBezTo>
                  <a:cubicBezTo>
                    <a:pt x="2381" y="536"/>
                    <a:pt x="1846" y="0"/>
                    <a:pt x="1191" y="0"/>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9"/>
            <p:cNvSpPr/>
            <p:nvPr/>
          </p:nvSpPr>
          <p:spPr>
            <a:xfrm>
              <a:off x="2816700" y="2188800"/>
              <a:ext cx="32775" cy="32750"/>
            </a:xfrm>
            <a:custGeom>
              <a:avLst/>
              <a:gdLst/>
              <a:ahLst/>
              <a:cxnLst/>
              <a:rect l="l" t="t" r="r" b="b"/>
              <a:pathLst>
                <a:path w="1311" h="1310" extrusionOk="0">
                  <a:moveTo>
                    <a:pt x="656" y="0"/>
                  </a:moveTo>
                  <a:cubicBezTo>
                    <a:pt x="299" y="0"/>
                    <a:pt x="1" y="298"/>
                    <a:pt x="1" y="655"/>
                  </a:cubicBezTo>
                  <a:cubicBezTo>
                    <a:pt x="1" y="1012"/>
                    <a:pt x="299" y="1310"/>
                    <a:pt x="656" y="1310"/>
                  </a:cubicBezTo>
                  <a:cubicBezTo>
                    <a:pt x="1013" y="1310"/>
                    <a:pt x="1311" y="1012"/>
                    <a:pt x="1311" y="655"/>
                  </a:cubicBezTo>
                  <a:cubicBezTo>
                    <a:pt x="1311" y="298"/>
                    <a:pt x="1013" y="0"/>
                    <a:pt x="656" y="0"/>
                  </a:cubicBezTo>
                  <a:close/>
                </a:path>
              </a:pathLst>
            </a:custGeom>
            <a:solidFill>
              <a:srgbClr val="6B1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9"/>
            <p:cNvSpPr/>
            <p:nvPr/>
          </p:nvSpPr>
          <p:spPr>
            <a:xfrm>
              <a:off x="3000650" y="2175400"/>
              <a:ext cx="59575" cy="59550"/>
            </a:xfrm>
            <a:custGeom>
              <a:avLst/>
              <a:gdLst/>
              <a:ahLst/>
              <a:cxnLst/>
              <a:rect l="l" t="t" r="r" b="b"/>
              <a:pathLst>
                <a:path w="2383" h="2382" extrusionOk="0">
                  <a:moveTo>
                    <a:pt x="1192" y="0"/>
                  </a:moveTo>
                  <a:cubicBezTo>
                    <a:pt x="537" y="0"/>
                    <a:pt x="1" y="536"/>
                    <a:pt x="1" y="1191"/>
                  </a:cubicBezTo>
                  <a:cubicBezTo>
                    <a:pt x="1" y="1846"/>
                    <a:pt x="537" y="2382"/>
                    <a:pt x="1192" y="2382"/>
                  </a:cubicBezTo>
                  <a:cubicBezTo>
                    <a:pt x="1846" y="2382"/>
                    <a:pt x="2382" y="1846"/>
                    <a:pt x="2382" y="1191"/>
                  </a:cubicBezTo>
                  <a:cubicBezTo>
                    <a:pt x="2382" y="536"/>
                    <a:pt x="1846" y="0"/>
                    <a:pt x="1192" y="0"/>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9"/>
            <p:cNvSpPr/>
            <p:nvPr/>
          </p:nvSpPr>
          <p:spPr>
            <a:xfrm>
              <a:off x="3014050" y="2188800"/>
              <a:ext cx="32775" cy="32750"/>
            </a:xfrm>
            <a:custGeom>
              <a:avLst/>
              <a:gdLst/>
              <a:ahLst/>
              <a:cxnLst/>
              <a:rect l="l" t="t" r="r" b="b"/>
              <a:pathLst>
                <a:path w="1311" h="1310" extrusionOk="0">
                  <a:moveTo>
                    <a:pt x="656" y="0"/>
                  </a:moveTo>
                  <a:cubicBezTo>
                    <a:pt x="298" y="0"/>
                    <a:pt x="1" y="298"/>
                    <a:pt x="1" y="655"/>
                  </a:cubicBezTo>
                  <a:cubicBezTo>
                    <a:pt x="1" y="1012"/>
                    <a:pt x="298" y="1310"/>
                    <a:pt x="656" y="1310"/>
                  </a:cubicBezTo>
                  <a:cubicBezTo>
                    <a:pt x="1013" y="1310"/>
                    <a:pt x="1310" y="1012"/>
                    <a:pt x="1310" y="655"/>
                  </a:cubicBezTo>
                  <a:cubicBezTo>
                    <a:pt x="1310" y="298"/>
                    <a:pt x="1013" y="0"/>
                    <a:pt x="656" y="0"/>
                  </a:cubicBezTo>
                  <a:close/>
                </a:path>
              </a:pathLst>
            </a:custGeom>
            <a:solidFill>
              <a:srgbClr val="6B1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9"/>
            <p:cNvSpPr/>
            <p:nvPr/>
          </p:nvSpPr>
          <p:spPr>
            <a:xfrm>
              <a:off x="2895600" y="2373350"/>
              <a:ext cx="72050" cy="72050"/>
            </a:xfrm>
            <a:custGeom>
              <a:avLst/>
              <a:gdLst/>
              <a:ahLst/>
              <a:cxnLst/>
              <a:rect l="l" t="t" r="r" b="b"/>
              <a:pathLst>
                <a:path w="2882" h="2882" extrusionOk="0">
                  <a:moveTo>
                    <a:pt x="1441" y="0"/>
                  </a:moveTo>
                  <a:cubicBezTo>
                    <a:pt x="631" y="0"/>
                    <a:pt x="0" y="655"/>
                    <a:pt x="0" y="1441"/>
                  </a:cubicBezTo>
                  <a:cubicBezTo>
                    <a:pt x="0" y="2250"/>
                    <a:pt x="655" y="2881"/>
                    <a:pt x="1441" y="2881"/>
                  </a:cubicBezTo>
                  <a:cubicBezTo>
                    <a:pt x="2238" y="2881"/>
                    <a:pt x="2881" y="2226"/>
                    <a:pt x="2881" y="1441"/>
                  </a:cubicBezTo>
                  <a:cubicBezTo>
                    <a:pt x="2881" y="655"/>
                    <a:pt x="2238" y="0"/>
                    <a:pt x="1441" y="0"/>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9"/>
            <p:cNvSpPr/>
            <p:nvPr/>
          </p:nvSpPr>
          <p:spPr>
            <a:xfrm>
              <a:off x="2911950" y="2389700"/>
              <a:ext cx="39325" cy="39325"/>
            </a:xfrm>
            <a:custGeom>
              <a:avLst/>
              <a:gdLst/>
              <a:ahLst/>
              <a:cxnLst/>
              <a:rect l="l" t="t" r="r" b="b"/>
              <a:pathLst>
                <a:path w="1573" h="1573" extrusionOk="0">
                  <a:moveTo>
                    <a:pt x="787" y="1"/>
                  </a:moveTo>
                  <a:cubicBezTo>
                    <a:pt x="358" y="1"/>
                    <a:pt x="1" y="358"/>
                    <a:pt x="1" y="787"/>
                  </a:cubicBezTo>
                  <a:cubicBezTo>
                    <a:pt x="1" y="1215"/>
                    <a:pt x="358" y="1572"/>
                    <a:pt x="787" y="1572"/>
                  </a:cubicBezTo>
                  <a:cubicBezTo>
                    <a:pt x="1215" y="1572"/>
                    <a:pt x="1572" y="1215"/>
                    <a:pt x="1572" y="787"/>
                  </a:cubicBezTo>
                  <a:cubicBezTo>
                    <a:pt x="1572" y="358"/>
                    <a:pt x="1227" y="1"/>
                    <a:pt x="787" y="1"/>
                  </a:cubicBezTo>
                  <a:close/>
                </a:path>
              </a:pathLst>
            </a:custGeom>
            <a:solidFill>
              <a:srgbClr val="6B1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9"/>
            <p:cNvSpPr/>
            <p:nvPr/>
          </p:nvSpPr>
          <p:spPr>
            <a:xfrm>
              <a:off x="2893200" y="1526175"/>
              <a:ext cx="28600" cy="87000"/>
            </a:xfrm>
            <a:custGeom>
              <a:avLst/>
              <a:gdLst/>
              <a:ahLst/>
              <a:cxnLst/>
              <a:rect l="l" t="t" r="r" b="b"/>
              <a:pathLst>
                <a:path w="1144" h="3480" extrusionOk="0">
                  <a:moveTo>
                    <a:pt x="1114" y="0"/>
                  </a:moveTo>
                  <a:cubicBezTo>
                    <a:pt x="1076" y="0"/>
                    <a:pt x="1004" y="195"/>
                    <a:pt x="846" y="454"/>
                  </a:cubicBezTo>
                  <a:cubicBezTo>
                    <a:pt x="763" y="609"/>
                    <a:pt x="668" y="776"/>
                    <a:pt x="560" y="978"/>
                  </a:cubicBezTo>
                  <a:cubicBezTo>
                    <a:pt x="477" y="1169"/>
                    <a:pt x="370" y="1395"/>
                    <a:pt x="287" y="1633"/>
                  </a:cubicBezTo>
                  <a:cubicBezTo>
                    <a:pt x="108" y="2121"/>
                    <a:pt x="36" y="2597"/>
                    <a:pt x="13" y="2931"/>
                  </a:cubicBezTo>
                  <a:cubicBezTo>
                    <a:pt x="1" y="3276"/>
                    <a:pt x="13" y="3479"/>
                    <a:pt x="48" y="3479"/>
                  </a:cubicBezTo>
                  <a:cubicBezTo>
                    <a:pt x="49" y="3479"/>
                    <a:pt x="50" y="3479"/>
                    <a:pt x="50" y="3479"/>
                  </a:cubicBezTo>
                  <a:cubicBezTo>
                    <a:pt x="74" y="3479"/>
                    <a:pt x="110" y="3279"/>
                    <a:pt x="167" y="2955"/>
                  </a:cubicBezTo>
                  <a:cubicBezTo>
                    <a:pt x="203" y="2633"/>
                    <a:pt x="298" y="2181"/>
                    <a:pt x="477" y="1728"/>
                  </a:cubicBezTo>
                  <a:cubicBezTo>
                    <a:pt x="560" y="1490"/>
                    <a:pt x="656" y="1276"/>
                    <a:pt x="739" y="1073"/>
                  </a:cubicBezTo>
                  <a:cubicBezTo>
                    <a:pt x="834" y="859"/>
                    <a:pt x="918" y="681"/>
                    <a:pt x="977" y="538"/>
                  </a:cubicBezTo>
                  <a:cubicBezTo>
                    <a:pt x="1120" y="216"/>
                    <a:pt x="1144" y="2"/>
                    <a:pt x="1120" y="2"/>
                  </a:cubicBezTo>
                  <a:cubicBezTo>
                    <a:pt x="1118" y="1"/>
                    <a:pt x="1116" y="0"/>
                    <a:pt x="1114" y="0"/>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9"/>
            <p:cNvSpPr/>
            <p:nvPr/>
          </p:nvSpPr>
          <p:spPr>
            <a:xfrm>
              <a:off x="2892600" y="1622050"/>
              <a:ext cx="5100" cy="23250"/>
            </a:xfrm>
            <a:custGeom>
              <a:avLst/>
              <a:gdLst/>
              <a:ahLst/>
              <a:cxnLst/>
              <a:rect l="l" t="t" r="r" b="b"/>
              <a:pathLst>
                <a:path w="204" h="930" extrusionOk="0">
                  <a:moveTo>
                    <a:pt x="96" y="1"/>
                  </a:moveTo>
                  <a:cubicBezTo>
                    <a:pt x="37" y="1"/>
                    <a:pt x="1" y="215"/>
                    <a:pt x="1" y="465"/>
                  </a:cubicBezTo>
                  <a:cubicBezTo>
                    <a:pt x="1" y="715"/>
                    <a:pt x="37" y="929"/>
                    <a:pt x="96" y="929"/>
                  </a:cubicBezTo>
                  <a:cubicBezTo>
                    <a:pt x="156" y="929"/>
                    <a:pt x="203" y="715"/>
                    <a:pt x="203" y="465"/>
                  </a:cubicBezTo>
                  <a:cubicBezTo>
                    <a:pt x="203" y="215"/>
                    <a:pt x="156" y="1"/>
                    <a:pt x="96" y="1"/>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9"/>
            <p:cNvSpPr/>
            <p:nvPr/>
          </p:nvSpPr>
          <p:spPr>
            <a:xfrm>
              <a:off x="2918500" y="1536325"/>
              <a:ext cx="7775" cy="329825"/>
            </a:xfrm>
            <a:custGeom>
              <a:avLst/>
              <a:gdLst/>
              <a:ahLst/>
              <a:cxnLst/>
              <a:rect l="l" t="t" r="r" b="b"/>
              <a:pathLst>
                <a:path w="311" h="13193" extrusionOk="0">
                  <a:moveTo>
                    <a:pt x="167" y="1"/>
                  </a:moveTo>
                  <a:cubicBezTo>
                    <a:pt x="156" y="1"/>
                    <a:pt x="132" y="203"/>
                    <a:pt x="108" y="525"/>
                  </a:cubicBezTo>
                  <a:cubicBezTo>
                    <a:pt x="96" y="870"/>
                    <a:pt x="60" y="1346"/>
                    <a:pt x="48" y="1941"/>
                  </a:cubicBezTo>
                  <a:cubicBezTo>
                    <a:pt x="13" y="3132"/>
                    <a:pt x="1" y="4787"/>
                    <a:pt x="37" y="6597"/>
                  </a:cubicBezTo>
                  <a:cubicBezTo>
                    <a:pt x="48" y="8418"/>
                    <a:pt x="108" y="10073"/>
                    <a:pt x="156" y="11264"/>
                  </a:cubicBezTo>
                  <a:cubicBezTo>
                    <a:pt x="179" y="11859"/>
                    <a:pt x="215" y="12347"/>
                    <a:pt x="227" y="12669"/>
                  </a:cubicBezTo>
                  <a:cubicBezTo>
                    <a:pt x="251" y="13014"/>
                    <a:pt x="275" y="13193"/>
                    <a:pt x="287" y="13193"/>
                  </a:cubicBezTo>
                  <a:cubicBezTo>
                    <a:pt x="298" y="13193"/>
                    <a:pt x="310" y="13002"/>
                    <a:pt x="298" y="12669"/>
                  </a:cubicBezTo>
                  <a:cubicBezTo>
                    <a:pt x="298" y="12336"/>
                    <a:pt x="287" y="11859"/>
                    <a:pt x="287" y="11264"/>
                  </a:cubicBezTo>
                  <a:cubicBezTo>
                    <a:pt x="275" y="10073"/>
                    <a:pt x="251" y="8418"/>
                    <a:pt x="227" y="6597"/>
                  </a:cubicBezTo>
                  <a:cubicBezTo>
                    <a:pt x="191" y="4787"/>
                    <a:pt x="179" y="3132"/>
                    <a:pt x="179" y="1941"/>
                  </a:cubicBezTo>
                  <a:lnTo>
                    <a:pt x="179" y="525"/>
                  </a:lnTo>
                  <a:cubicBezTo>
                    <a:pt x="179" y="179"/>
                    <a:pt x="179" y="1"/>
                    <a:pt x="167" y="1"/>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9"/>
            <p:cNvSpPr/>
            <p:nvPr/>
          </p:nvSpPr>
          <p:spPr>
            <a:xfrm>
              <a:off x="2891725" y="1654800"/>
              <a:ext cx="7750" cy="53300"/>
            </a:xfrm>
            <a:custGeom>
              <a:avLst/>
              <a:gdLst/>
              <a:ahLst/>
              <a:cxnLst/>
              <a:rect l="l" t="t" r="r" b="b"/>
              <a:pathLst>
                <a:path w="310" h="2132" extrusionOk="0">
                  <a:moveTo>
                    <a:pt x="119" y="0"/>
                  </a:moveTo>
                  <a:cubicBezTo>
                    <a:pt x="60" y="0"/>
                    <a:pt x="0" y="489"/>
                    <a:pt x="60" y="1072"/>
                  </a:cubicBezTo>
                  <a:cubicBezTo>
                    <a:pt x="119" y="1667"/>
                    <a:pt x="179" y="2132"/>
                    <a:pt x="226" y="2132"/>
                  </a:cubicBezTo>
                  <a:cubicBezTo>
                    <a:pt x="286" y="2132"/>
                    <a:pt x="310" y="1655"/>
                    <a:pt x="250" y="1060"/>
                  </a:cubicBezTo>
                  <a:cubicBezTo>
                    <a:pt x="215" y="477"/>
                    <a:pt x="167" y="0"/>
                    <a:pt x="119" y="0"/>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9"/>
            <p:cNvSpPr/>
            <p:nvPr/>
          </p:nvSpPr>
          <p:spPr>
            <a:xfrm>
              <a:off x="2903025" y="2377800"/>
              <a:ext cx="27700" cy="26025"/>
            </a:xfrm>
            <a:custGeom>
              <a:avLst/>
              <a:gdLst/>
              <a:ahLst/>
              <a:cxnLst/>
              <a:rect l="l" t="t" r="r" b="b"/>
              <a:pathLst>
                <a:path w="1108" h="1041" extrusionOk="0">
                  <a:moveTo>
                    <a:pt x="858" y="1"/>
                  </a:moveTo>
                  <a:cubicBezTo>
                    <a:pt x="763" y="13"/>
                    <a:pt x="679" y="13"/>
                    <a:pt x="572" y="60"/>
                  </a:cubicBezTo>
                  <a:cubicBezTo>
                    <a:pt x="489" y="84"/>
                    <a:pt x="382" y="167"/>
                    <a:pt x="298" y="251"/>
                  </a:cubicBezTo>
                  <a:cubicBezTo>
                    <a:pt x="132" y="429"/>
                    <a:pt x="60" y="644"/>
                    <a:pt x="24" y="786"/>
                  </a:cubicBezTo>
                  <a:cubicBezTo>
                    <a:pt x="1" y="941"/>
                    <a:pt x="1" y="1036"/>
                    <a:pt x="24" y="1036"/>
                  </a:cubicBezTo>
                  <a:cubicBezTo>
                    <a:pt x="28" y="1039"/>
                    <a:pt x="32" y="1040"/>
                    <a:pt x="35" y="1040"/>
                  </a:cubicBezTo>
                  <a:cubicBezTo>
                    <a:pt x="66" y="1040"/>
                    <a:pt x="91" y="951"/>
                    <a:pt x="155" y="834"/>
                  </a:cubicBezTo>
                  <a:cubicBezTo>
                    <a:pt x="215" y="715"/>
                    <a:pt x="310" y="536"/>
                    <a:pt x="441" y="382"/>
                  </a:cubicBezTo>
                  <a:cubicBezTo>
                    <a:pt x="596" y="239"/>
                    <a:pt x="751" y="167"/>
                    <a:pt x="894" y="132"/>
                  </a:cubicBezTo>
                  <a:cubicBezTo>
                    <a:pt x="1025" y="108"/>
                    <a:pt x="1108" y="84"/>
                    <a:pt x="1108" y="60"/>
                  </a:cubicBezTo>
                  <a:cubicBezTo>
                    <a:pt x="1108" y="48"/>
                    <a:pt x="1025" y="1"/>
                    <a:pt x="858" y="1"/>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9"/>
            <p:cNvSpPr/>
            <p:nvPr/>
          </p:nvSpPr>
          <p:spPr>
            <a:xfrm>
              <a:off x="2900950" y="2410850"/>
              <a:ext cx="5375" cy="11650"/>
            </a:xfrm>
            <a:custGeom>
              <a:avLst/>
              <a:gdLst/>
              <a:ahLst/>
              <a:cxnLst/>
              <a:rect l="l" t="t" r="r" b="b"/>
              <a:pathLst>
                <a:path w="215" h="466" extrusionOk="0">
                  <a:moveTo>
                    <a:pt x="107" y="0"/>
                  </a:moveTo>
                  <a:cubicBezTo>
                    <a:pt x="60" y="0"/>
                    <a:pt x="0" y="107"/>
                    <a:pt x="24" y="238"/>
                  </a:cubicBezTo>
                  <a:cubicBezTo>
                    <a:pt x="24" y="383"/>
                    <a:pt x="97" y="466"/>
                    <a:pt x="146" y="466"/>
                  </a:cubicBezTo>
                  <a:cubicBezTo>
                    <a:pt x="149" y="466"/>
                    <a:pt x="152" y="465"/>
                    <a:pt x="155" y="465"/>
                  </a:cubicBezTo>
                  <a:cubicBezTo>
                    <a:pt x="215" y="453"/>
                    <a:pt x="215" y="345"/>
                    <a:pt x="215" y="226"/>
                  </a:cubicBezTo>
                  <a:cubicBezTo>
                    <a:pt x="203" y="107"/>
                    <a:pt x="167" y="0"/>
                    <a:pt x="107" y="0"/>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9"/>
            <p:cNvSpPr/>
            <p:nvPr/>
          </p:nvSpPr>
          <p:spPr>
            <a:xfrm>
              <a:off x="2808375" y="2179850"/>
              <a:ext cx="28600" cy="25625"/>
            </a:xfrm>
            <a:custGeom>
              <a:avLst/>
              <a:gdLst/>
              <a:ahLst/>
              <a:cxnLst/>
              <a:rect l="l" t="t" r="r" b="b"/>
              <a:pathLst>
                <a:path w="1144" h="1025" extrusionOk="0">
                  <a:moveTo>
                    <a:pt x="893" y="1"/>
                  </a:moveTo>
                  <a:cubicBezTo>
                    <a:pt x="727" y="1"/>
                    <a:pt x="524" y="84"/>
                    <a:pt x="346" y="251"/>
                  </a:cubicBezTo>
                  <a:cubicBezTo>
                    <a:pt x="167" y="418"/>
                    <a:pt x="60" y="608"/>
                    <a:pt x="36" y="775"/>
                  </a:cubicBezTo>
                  <a:cubicBezTo>
                    <a:pt x="0" y="942"/>
                    <a:pt x="48" y="1025"/>
                    <a:pt x="72" y="1025"/>
                  </a:cubicBezTo>
                  <a:cubicBezTo>
                    <a:pt x="108" y="1013"/>
                    <a:pt x="108" y="942"/>
                    <a:pt x="167" y="823"/>
                  </a:cubicBezTo>
                  <a:cubicBezTo>
                    <a:pt x="227" y="703"/>
                    <a:pt x="334" y="537"/>
                    <a:pt x="477" y="406"/>
                  </a:cubicBezTo>
                  <a:cubicBezTo>
                    <a:pt x="632" y="251"/>
                    <a:pt x="786" y="168"/>
                    <a:pt x="905" y="132"/>
                  </a:cubicBezTo>
                  <a:cubicBezTo>
                    <a:pt x="1024" y="108"/>
                    <a:pt x="1120" y="120"/>
                    <a:pt x="1132" y="84"/>
                  </a:cubicBezTo>
                  <a:cubicBezTo>
                    <a:pt x="1143" y="72"/>
                    <a:pt x="1060" y="1"/>
                    <a:pt x="893" y="1"/>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9"/>
            <p:cNvSpPr/>
            <p:nvPr/>
          </p:nvSpPr>
          <p:spPr>
            <a:xfrm>
              <a:off x="3007200" y="2178375"/>
              <a:ext cx="29800" cy="29500"/>
            </a:xfrm>
            <a:custGeom>
              <a:avLst/>
              <a:gdLst/>
              <a:ahLst/>
              <a:cxnLst/>
              <a:rect l="l" t="t" r="r" b="b"/>
              <a:pathLst>
                <a:path w="1192" h="1180" extrusionOk="0">
                  <a:moveTo>
                    <a:pt x="906" y="0"/>
                  </a:moveTo>
                  <a:cubicBezTo>
                    <a:pt x="727" y="0"/>
                    <a:pt x="477" y="72"/>
                    <a:pt x="275" y="286"/>
                  </a:cubicBezTo>
                  <a:cubicBezTo>
                    <a:pt x="84" y="489"/>
                    <a:pt x="25" y="739"/>
                    <a:pt x="13" y="905"/>
                  </a:cubicBezTo>
                  <a:cubicBezTo>
                    <a:pt x="1" y="1072"/>
                    <a:pt x="25" y="1179"/>
                    <a:pt x="60" y="1179"/>
                  </a:cubicBezTo>
                  <a:cubicBezTo>
                    <a:pt x="84" y="1179"/>
                    <a:pt x="96" y="1072"/>
                    <a:pt x="156" y="917"/>
                  </a:cubicBezTo>
                  <a:cubicBezTo>
                    <a:pt x="203" y="774"/>
                    <a:pt x="275" y="584"/>
                    <a:pt x="429" y="417"/>
                  </a:cubicBezTo>
                  <a:cubicBezTo>
                    <a:pt x="572" y="250"/>
                    <a:pt x="775" y="179"/>
                    <a:pt x="918" y="131"/>
                  </a:cubicBezTo>
                  <a:cubicBezTo>
                    <a:pt x="1072" y="108"/>
                    <a:pt x="1168" y="84"/>
                    <a:pt x="1168" y="60"/>
                  </a:cubicBezTo>
                  <a:cubicBezTo>
                    <a:pt x="1191" y="24"/>
                    <a:pt x="1084" y="0"/>
                    <a:pt x="906" y="0"/>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9"/>
            <p:cNvSpPr/>
            <p:nvPr/>
          </p:nvSpPr>
          <p:spPr>
            <a:xfrm>
              <a:off x="2821475" y="2193075"/>
              <a:ext cx="17875" cy="16625"/>
            </a:xfrm>
            <a:custGeom>
              <a:avLst/>
              <a:gdLst/>
              <a:ahLst/>
              <a:cxnLst/>
              <a:rect l="l" t="t" r="r" b="b"/>
              <a:pathLst>
                <a:path w="715" h="665" extrusionOk="0">
                  <a:moveTo>
                    <a:pt x="412" y="0"/>
                  </a:moveTo>
                  <a:cubicBezTo>
                    <a:pt x="329" y="0"/>
                    <a:pt x="230" y="21"/>
                    <a:pt x="131" y="91"/>
                  </a:cubicBezTo>
                  <a:cubicBezTo>
                    <a:pt x="60" y="151"/>
                    <a:pt x="12" y="246"/>
                    <a:pt x="0" y="329"/>
                  </a:cubicBezTo>
                  <a:cubicBezTo>
                    <a:pt x="0" y="413"/>
                    <a:pt x="12" y="484"/>
                    <a:pt x="48" y="532"/>
                  </a:cubicBezTo>
                  <a:cubicBezTo>
                    <a:pt x="80" y="617"/>
                    <a:pt x="131" y="664"/>
                    <a:pt x="159" y="664"/>
                  </a:cubicBezTo>
                  <a:cubicBezTo>
                    <a:pt x="162" y="664"/>
                    <a:pt x="165" y="664"/>
                    <a:pt x="167" y="663"/>
                  </a:cubicBezTo>
                  <a:cubicBezTo>
                    <a:pt x="191" y="651"/>
                    <a:pt x="179" y="591"/>
                    <a:pt x="191" y="496"/>
                  </a:cubicBezTo>
                  <a:cubicBezTo>
                    <a:pt x="179" y="448"/>
                    <a:pt x="179" y="413"/>
                    <a:pt x="191" y="365"/>
                  </a:cubicBezTo>
                  <a:cubicBezTo>
                    <a:pt x="203" y="317"/>
                    <a:pt x="227" y="270"/>
                    <a:pt x="262" y="246"/>
                  </a:cubicBezTo>
                  <a:cubicBezTo>
                    <a:pt x="346" y="186"/>
                    <a:pt x="465" y="174"/>
                    <a:pt x="548" y="151"/>
                  </a:cubicBezTo>
                  <a:cubicBezTo>
                    <a:pt x="643" y="151"/>
                    <a:pt x="703" y="151"/>
                    <a:pt x="715" y="127"/>
                  </a:cubicBezTo>
                  <a:cubicBezTo>
                    <a:pt x="715" y="91"/>
                    <a:pt x="667" y="55"/>
                    <a:pt x="560" y="20"/>
                  </a:cubicBezTo>
                  <a:cubicBezTo>
                    <a:pt x="521" y="10"/>
                    <a:pt x="470" y="0"/>
                    <a:pt x="412" y="0"/>
                  </a:cubicBezTo>
                  <a:close/>
                </a:path>
              </a:pathLst>
            </a:custGeom>
            <a:solidFill>
              <a:srgbClr val="CD4B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9"/>
            <p:cNvSpPr/>
            <p:nvPr/>
          </p:nvSpPr>
          <p:spPr>
            <a:xfrm>
              <a:off x="2918500" y="2394175"/>
              <a:ext cx="18200" cy="16700"/>
            </a:xfrm>
            <a:custGeom>
              <a:avLst/>
              <a:gdLst/>
              <a:ahLst/>
              <a:cxnLst/>
              <a:rect l="l" t="t" r="r" b="b"/>
              <a:pathLst>
                <a:path w="728" h="668" extrusionOk="0">
                  <a:moveTo>
                    <a:pt x="548" y="0"/>
                  </a:moveTo>
                  <a:cubicBezTo>
                    <a:pt x="513" y="0"/>
                    <a:pt x="477" y="0"/>
                    <a:pt x="429" y="12"/>
                  </a:cubicBezTo>
                  <a:cubicBezTo>
                    <a:pt x="358" y="24"/>
                    <a:pt x="287" y="72"/>
                    <a:pt x="227" y="131"/>
                  </a:cubicBezTo>
                  <a:cubicBezTo>
                    <a:pt x="108" y="239"/>
                    <a:pt x="37" y="381"/>
                    <a:pt x="13" y="489"/>
                  </a:cubicBezTo>
                  <a:cubicBezTo>
                    <a:pt x="1" y="608"/>
                    <a:pt x="25" y="667"/>
                    <a:pt x="60" y="667"/>
                  </a:cubicBezTo>
                  <a:cubicBezTo>
                    <a:pt x="96" y="655"/>
                    <a:pt x="108" y="608"/>
                    <a:pt x="156" y="548"/>
                  </a:cubicBezTo>
                  <a:cubicBezTo>
                    <a:pt x="191" y="477"/>
                    <a:pt x="251" y="381"/>
                    <a:pt x="358" y="298"/>
                  </a:cubicBezTo>
                  <a:cubicBezTo>
                    <a:pt x="437" y="219"/>
                    <a:pt x="516" y="173"/>
                    <a:pt x="568" y="173"/>
                  </a:cubicBezTo>
                  <a:cubicBezTo>
                    <a:pt x="578" y="173"/>
                    <a:pt x="588" y="175"/>
                    <a:pt x="596" y="179"/>
                  </a:cubicBezTo>
                  <a:cubicBezTo>
                    <a:pt x="639" y="190"/>
                    <a:pt x="673" y="240"/>
                    <a:pt x="705" y="240"/>
                  </a:cubicBezTo>
                  <a:cubicBezTo>
                    <a:pt x="709" y="240"/>
                    <a:pt x="712" y="240"/>
                    <a:pt x="715" y="239"/>
                  </a:cubicBezTo>
                  <a:cubicBezTo>
                    <a:pt x="727" y="227"/>
                    <a:pt x="727" y="203"/>
                    <a:pt x="727" y="179"/>
                  </a:cubicBezTo>
                  <a:cubicBezTo>
                    <a:pt x="727" y="167"/>
                    <a:pt x="727" y="131"/>
                    <a:pt x="715" y="120"/>
                  </a:cubicBezTo>
                  <a:cubicBezTo>
                    <a:pt x="703" y="84"/>
                    <a:pt x="691" y="60"/>
                    <a:pt x="656" y="48"/>
                  </a:cubicBezTo>
                  <a:cubicBezTo>
                    <a:pt x="620" y="12"/>
                    <a:pt x="596" y="12"/>
                    <a:pt x="548" y="0"/>
                  </a:cubicBezTo>
                  <a:close/>
                </a:path>
              </a:pathLst>
            </a:custGeom>
            <a:solidFill>
              <a:srgbClr val="CD4B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9"/>
            <p:cNvSpPr/>
            <p:nvPr/>
          </p:nvSpPr>
          <p:spPr>
            <a:xfrm>
              <a:off x="3020000" y="2191700"/>
              <a:ext cx="16100" cy="18550"/>
            </a:xfrm>
            <a:custGeom>
              <a:avLst/>
              <a:gdLst/>
              <a:ahLst/>
              <a:cxnLst/>
              <a:rect l="l" t="t" r="r" b="b"/>
              <a:pathLst>
                <a:path w="644" h="742" extrusionOk="0">
                  <a:moveTo>
                    <a:pt x="443" y="0"/>
                  </a:moveTo>
                  <a:cubicBezTo>
                    <a:pt x="392" y="0"/>
                    <a:pt x="335" y="20"/>
                    <a:pt x="287" y="39"/>
                  </a:cubicBezTo>
                  <a:cubicBezTo>
                    <a:pt x="227" y="87"/>
                    <a:pt x="168" y="146"/>
                    <a:pt x="120" y="206"/>
                  </a:cubicBezTo>
                  <a:cubicBezTo>
                    <a:pt x="37" y="337"/>
                    <a:pt x="1" y="479"/>
                    <a:pt x="1" y="587"/>
                  </a:cubicBezTo>
                  <a:cubicBezTo>
                    <a:pt x="1" y="682"/>
                    <a:pt x="37" y="741"/>
                    <a:pt x="60" y="741"/>
                  </a:cubicBezTo>
                  <a:cubicBezTo>
                    <a:pt x="120" y="730"/>
                    <a:pt x="156" y="527"/>
                    <a:pt x="287" y="313"/>
                  </a:cubicBezTo>
                  <a:cubicBezTo>
                    <a:pt x="322" y="265"/>
                    <a:pt x="358" y="218"/>
                    <a:pt x="394" y="194"/>
                  </a:cubicBezTo>
                  <a:cubicBezTo>
                    <a:pt x="418" y="170"/>
                    <a:pt x="465" y="146"/>
                    <a:pt x="501" y="134"/>
                  </a:cubicBezTo>
                  <a:cubicBezTo>
                    <a:pt x="560" y="122"/>
                    <a:pt x="620" y="122"/>
                    <a:pt x="632" y="87"/>
                  </a:cubicBezTo>
                  <a:cubicBezTo>
                    <a:pt x="644" y="63"/>
                    <a:pt x="596" y="15"/>
                    <a:pt x="477" y="3"/>
                  </a:cubicBezTo>
                  <a:cubicBezTo>
                    <a:pt x="466" y="1"/>
                    <a:pt x="455" y="0"/>
                    <a:pt x="443" y="0"/>
                  </a:cubicBezTo>
                  <a:close/>
                </a:path>
              </a:pathLst>
            </a:custGeom>
            <a:solidFill>
              <a:srgbClr val="CD4B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7" name="Google Shape;1097;p39"/>
          <p:cNvGrpSpPr/>
          <p:nvPr/>
        </p:nvGrpSpPr>
        <p:grpSpPr>
          <a:xfrm rot="1799971" flipH="1">
            <a:off x="5955326" y="448531"/>
            <a:ext cx="1152213" cy="4246797"/>
            <a:chOff x="2803325" y="1498525"/>
            <a:chExt cx="256900" cy="946875"/>
          </a:xfrm>
        </p:grpSpPr>
        <p:sp>
          <p:nvSpPr>
            <p:cNvPr id="1098" name="Google Shape;1098;p39"/>
            <p:cNvSpPr/>
            <p:nvPr/>
          </p:nvSpPr>
          <p:spPr>
            <a:xfrm>
              <a:off x="2882800" y="1498825"/>
              <a:ext cx="97650" cy="691475"/>
            </a:xfrm>
            <a:custGeom>
              <a:avLst/>
              <a:gdLst/>
              <a:ahLst/>
              <a:cxnLst/>
              <a:rect l="l" t="t" r="r" b="b"/>
              <a:pathLst>
                <a:path w="3906" h="27659" extrusionOk="0">
                  <a:moveTo>
                    <a:pt x="1953" y="1"/>
                  </a:moveTo>
                  <a:cubicBezTo>
                    <a:pt x="1381" y="643"/>
                    <a:pt x="0" y="2763"/>
                    <a:pt x="12" y="3965"/>
                  </a:cubicBezTo>
                  <a:cubicBezTo>
                    <a:pt x="36" y="5394"/>
                    <a:pt x="893" y="21170"/>
                    <a:pt x="1322" y="27659"/>
                  </a:cubicBezTo>
                  <a:lnTo>
                    <a:pt x="2548" y="27659"/>
                  </a:lnTo>
                  <a:cubicBezTo>
                    <a:pt x="2977" y="21170"/>
                    <a:pt x="3846" y="5394"/>
                    <a:pt x="3858" y="3965"/>
                  </a:cubicBezTo>
                  <a:cubicBezTo>
                    <a:pt x="3905" y="2763"/>
                    <a:pt x="2536" y="643"/>
                    <a:pt x="1953" y="1"/>
                  </a:cubicBezTo>
                  <a:close/>
                </a:path>
              </a:pathLst>
            </a:custGeom>
            <a:solidFill>
              <a:srgbClr val="B5C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9"/>
            <p:cNvSpPr/>
            <p:nvPr/>
          </p:nvSpPr>
          <p:spPr>
            <a:xfrm>
              <a:off x="2914350" y="1498525"/>
              <a:ext cx="65500" cy="691475"/>
            </a:xfrm>
            <a:custGeom>
              <a:avLst/>
              <a:gdLst/>
              <a:ahLst/>
              <a:cxnLst/>
              <a:rect l="l" t="t" r="r" b="b"/>
              <a:pathLst>
                <a:path w="2620" h="27659" extrusionOk="0">
                  <a:moveTo>
                    <a:pt x="679" y="1"/>
                  </a:moveTo>
                  <a:lnTo>
                    <a:pt x="679" y="20956"/>
                  </a:lnTo>
                  <a:cubicBezTo>
                    <a:pt x="690" y="23330"/>
                    <a:pt x="442" y="26605"/>
                    <a:pt x="81" y="26605"/>
                  </a:cubicBezTo>
                  <a:cubicBezTo>
                    <a:pt x="55" y="26605"/>
                    <a:pt x="28" y="26588"/>
                    <a:pt x="0" y="26552"/>
                  </a:cubicBezTo>
                  <a:lnTo>
                    <a:pt x="0" y="26552"/>
                  </a:lnTo>
                  <a:cubicBezTo>
                    <a:pt x="36" y="26944"/>
                    <a:pt x="48" y="27314"/>
                    <a:pt x="83" y="27659"/>
                  </a:cubicBezTo>
                  <a:lnTo>
                    <a:pt x="1298" y="27659"/>
                  </a:lnTo>
                  <a:cubicBezTo>
                    <a:pt x="1727" y="21158"/>
                    <a:pt x="2596" y="5394"/>
                    <a:pt x="2608" y="3965"/>
                  </a:cubicBezTo>
                  <a:cubicBezTo>
                    <a:pt x="2619" y="2751"/>
                    <a:pt x="1250" y="655"/>
                    <a:pt x="679" y="1"/>
                  </a:cubicBezTo>
                  <a:close/>
                </a:path>
              </a:pathLst>
            </a:custGeom>
            <a:solidFill>
              <a:srgbClr val="8C99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9"/>
            <p:cNvSpPr/>
            <p:nvPr/>
          </p:nvSpPr>
          <p:spPr>
            <a:xfrm>
              <a:off x="2928925" y="1498525"/>
              <a:ext cx="5375" cy="691475"/>
            </a:xfrm>
            <a:custGeom>
              <a:avLst/>
              <a:gdLst/>
              <a:ahLst/>
              <a:cxnLst/>
              <a:rect l="l" t="t" r="r" b="b"/>
              <a:pathLst>
                <a:path w="215" h="27659" extrusionOk="0">
                  <a:moveTo>
                    <a:pt x="108" y="1"/>
                  </a:moveTo>
                  <a:cubicBezTo>
                    <a:pt x="48" y="1"/>
                    <a:pt x="1" y="6192"/>
                    <a:pt x="1" y="13824"/>
                  </a:cubicBezTo>
                  <a:cubicBezTo>
                    <a:pt x="1" y="21456"/>
                    <a:pt x="48" y="27659"/>
                    <a:pt x="108" y="27659"/>
                  </a:cubicBezTo>
                  <a:cubicBezTo>
                    <a:pt x="167" y="27659"/>
                    <a:pt x="215" y="21468"/>
                    <a:pt x="215" y="13824"/>
                  </a:cubicBezTo>
                  <a:cubicBezTo>
                    <a:pt x="215" y="6192"/>
                    <a:pt x="167" y="1"/>
                    <a:pt x="108" y="1"/>
                  </a:cubicBezTo>
                  <a:close/>
                </a:path>
              </a:pathLst>
            </a:custGeom>
            <a:solidFill>
              <a:srgbClr val="809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9"/>
            <p:cNvSpPr/>
            <p:nvPr/>
          </p:nvSpPr>
          <p:spPr>
            <a:xfrm>
              <a:off x="2903325" y="2200700"/>
              <a:ext cx="56575" cy="197375"/>
            </a:xfrm>
            <a:custGeom>
              <a:avLst/>
              <a:gdLst/>
              <a:ahLst/>
              <a:cxnLst/>
              <a:rect l="l" t="t" r="r" b="b"/>
              <a:pathLst>
                <a:path w="2263" h="7895" extrusionOk="0">
                  <a:moveTo>
                    <a:pt x="167" y="0"/>
                  </a:moveTo>
                  <a:cubicBezTo>
                    <a:pt x="60" y="786"/>
                    <a:pt x="1" y="1727"/>
                    <a:pt x="1" y="2703"/>
                  </a:cubicBezTo>
                  <a:cubicBezTo>
                    <a:pt x="1" y="5584"/>
                    <a:pt x="501" y="7894"/>
                    <a:pt x="1132" y="7894"/>
                  </a:cubicBezTo>
                  <a:cubicBezTo>
                    <a:pt x="1751" y="7894"/>
                    <a:pt x="2263" y="5573"/>
                    <a:pt x="2263" y="2703"/>
                  </a:cubicBezTo>
                  <a:cubicBezTo>
                    <a:pt x="2263" y="1715"/>
                    <a:pt x="2203" y="786"/>
                    <a:pt x="2096" y="0"/>
                  </a:cubicBezTo>
                  <a:close/>
                </a:path>
              </a:pathLst>
            </a:custGeom>
            <a:solidFill>
              <a:srgbClr val="6945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9"/>
            <p:cNvSpPr/>
            <p:nvPr/>
          </p:nvSpPr>
          <p:spPr>
            <a:xfrm>
              <a:off x="2907500" y="2200700"/>
              <a:ext cx="52700" cy="197975"/>
            </a:xfrm>
            <a:custGeom>
              <a:avLst/>
              <a:gdLst/>
              <a:ahLst/>
              <a:cxnLst/>
              <a:rect l="l" t="t" r="r" b="b"/>
              <a:pathLst>
                <a:path w="2108" h="7919" extrusionOk="0">
                  <a:moveTo>
                    <a:pt x="1524" y="0"/>
                  </a:moveTo>
                  <a:cubicBezTo>
                    <a:pt x="1441" y="179"/>
                    <a:pt x="1381" y="489"/>
                    <a:pt x="1381" y="977"/>
                  </a:cubicBezTo>
                  <a:cubicBezTo>
                    <a:pt x="1346" y="2870"/>
                    <a:pt x="667" y="5239"/>
                    <a:pt x="0" y="5358"/>
                  </a:cubicBezTo>
                  <a:cubicBezTo>
                    <a:pt x="191" y="6894"/>
                    <a:pt x="560" y="7918"/>
                    <a:pt x="977" y="7918"/>
                  </a:cubicBezTo>
                  <a:cubicBezTo>
                    <a:pt x="1608" y="7918"/>
                    <a:pt x="2108" y="5596"/>
                    <a:pt x="2108" y="2727"/>
                  </a:cubicBezTo>
                  <a:cubicBezTo>
                    <a:pt x="2108" y="1715"/>
                    <a:pt x="2048" y="786"/>
                    <a:pt x="1941" y="0"/>
                  </a:cubicBezTo>
                  <a:close/>
                </a:path>
              </a:pathLst>
            </a:custGeom>
            <a:solidFill>
              <a:srgbClr val="482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9"/>
            <p:cNvSpPr/>
            <p:nvPr/>
          </p:nvSpPr>
          <p:spPr>
            <a:xfrm>
              <a:off x="2829500" y="2182850"/>
              <a:ext cx="203925" cy="44650"/>
            </a:xfrm>
            <a:custGeom>
              <a:avLst/>
              <a:gdLst/>
              <a:ahLst/>
              <a:cxnLst/>
              <a:rect l="l" t="t" r="r" b="b"/>
              <a:pathLst>
                <a:path w="8157" h="1786" extrusionOk="0">
                  <a:moveTo>
                    <a:pt x="4085" y="0"/>
                  </a:moveTo>
                  <a:cubicBezTo>
                    <a:pt x="1834" y="0"/>
                    <a:pt x="1" y="405"/>
                    <a:pt x="1" y="893"/>
                  </a:cubicBezTo>
                  <a:cubicBezTo>
                    <a:pt x="1" y="1381"/>
                    <a:pt x="1834" y="1786"/>
                    <a:pt x="4085" y="1786"/>
                  </a:cubicBezTo>
                  <a:cubicBezTo>
                    <a:pt x="6335" y="1786"/>
                    <a:pt x="8157" y="1381"/>
                    <a:pt x="8157" y="893"/>
                  </a:cubicBezTo>
                  <a:cubicBezTo>
                    <a:pt x="8157" y="405"/>
                    <a:pt x="6347" y="0"/>
                    <a:pt x="4085" y="0"/>
                  </a:cubicBezTo>
                  <a:close/>
                </a:path>
              </a:pathLst>
            </a:custGeom>
            <a:solidFill>
              <a:srgbClr val="936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9"/>
            <p:cNvSpPr/>
            <p:nvPr/>
          </p:nvSpPr>
          <p:spPr>
            <a:xfrm>
              <a:off x="2829500" y="2196825"/>
              <a:ext cx="203925" cy="30675"/>
            </a:xfrm>
            <a:custGeom>
              <a:avLst/>
              <a:gdLst/>
              <a:ahLst/>
              <a:cxnLst/>
              <a:rect l="l" t="t" r="r" b="b"/>
              <a:pathLst>
                <a:path w="8157" h="1227" extrusionOk="0">
                  <a:moveTo>
                    <a:pt x="287" y="1"/>
                  </a:moveTo>
                  <a:cubicBezTo>
                    <a:pt x="108" y="108"/>
                    <a:pt x="1" y="215"/>
                    <a:pt x="1" y="334"/>
                  </a:cubicBezTo>
                  <a:cubicBezTo>
                    <a:pt x="1" y="822"/>
                    <a:pt x="1834" y="1227"/>
                    <a:pt x="4085" y="1227"/>
                  </a:cubicBezTo>
                  <a:cubicBezTo>
                    <a:pt x="6335" y="1227"/>
                    <a:pt x="8157" y="822"/>
                    <a:pt x="8157" y="334"/>
                  </a:cubicBezTo>
                  <a:cubicBezTo>
                    <a:pt x="8157" y="227"/>
                    <a:pt x="8061" y="108"/>
                    <a:pt x="7883" y="1"/>
                  </a:cubicBezTo>
                  <a:cubicBezTo>
                    <a:pt x="7287" y="334"/>
                    <a:pt x="5811" y="572"/>
                    <a:pt x="4085" y="572"/>
                  </a:cubicBezTo>
                  <a:cubicBezTo>
                    <a:pt x="2358" y="572"/>
                    <a:pt x="894" y="334"/>
                    <a:pt x="287" y="1"/>
                  </a:cubicBezTo>
                  <a:close/>
                </a:path>
              </a:pathLst>
            </a:custGeom>
            <a:solidFill>
              <a:srgbClr val="6945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9"/>
            <p:cNvSpPr/>
            <p:nvPr/>
          </p:nvSpPr>
          <p:spPr>
            <a:xfrm>
              <a:off x="2803325" y="2175400"/>
              <a:ext cx="59550" cy="59550"/>
            </a:xfrm>
            <a:custGeom>
              <a:avLst/>
              <a:gdLst/>
              <a:ahLst/>
              <a:cxnLst/>
              <a:rect l="l" t="t" r="r" b="b"/>
              <a:pathLst>
                <a:path w="2382" h="2382" extrusionOk="0">
                  <a:moveTo>
                    <a:pt x="1191" y="0"/>
                  </a:moveTo>
                  <a:cubicBezTo>
                    <a:pt x="536" y="0"/>
                    <a:pt x="0" y="536"/>
                    <a:pt x="0" y="1191"/>
                  </a:cubicBezTo>
                  <a:cubicBezTo>
                    <a:pt x="0" y="1846"/>
                    <a:pt x="536" y="2382"/>
                    <a:pt x="1191" y="2382"/>
                  </a:cubicBezTo>
                  <a:cubicBezTo>
                    <a:pt x="1846" y="2382"/>
                    <a:pt x="2381" y="1846"/>
                    <a:pt x="2381" y="1191"/>
                  </a:cubicBezTo>
                  <a:cubicBezTo>
                    <a:pt x="2381" y="536"/>
                    <a:pt x="1846" y="0"/>
                    <a:pt x="1191" y="0"/>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9"/>
            <p:cNvSpPr/>
            <p:nvPr/>
          </p:nvSpPr>
          <p:spPr>
            <a:xfrm>
              <a:off x="2816700" y="2188800"/>
              <a:ext cx="32775" cy="32750"/>
            </a:xfrm>
            <a:custGeom>
              <a:avLst/>
              <a:gdLst/>
              <a:ahLst/>
              <a:cxnLst/>
              <a:rect l="l" t="t" r="r" b="b"/>
              <a:pathLst>
                <a:path w="1311" h="1310" extrusionOk="0">
                  <a:moveTo>
                    <a:pt x="656" y="0"/>
                  </a:moveTo>
                  <a:cubicBezTo>
                    <a:pt x="299" y="0"/>
                    <a:pt x="1" y="298"/>
                    <a:pt x="1" y="655"/>
                  </a:cubicBezTo>
                  <a:cubicBezTo>
                    <a:pt x="1" y="1012"/>
                    <a:pt x="299" y="1310"/>
                    <a:pt x="656" y="1310"/>
                  </a:cubicBezTo>
                  <a:cubicBezTo>
                    <a:pt x="1013" y="1310"/>
                    <a:pt x="1311" y="1012"/>
                    <a:pt x="1311" y="655"/>
                  </a:cubicBezTo>
                  <a:cubicBezTo>
                    <a:pt x="1311" y="298"/>
                    <a:pt x="1013" y="0"/>
                    <a:pt x="656" y="0"/>
                  </a:cubicBezTo>
                  <a:close/>
                </a:path>
              </a:pathLst>
            </a:custGeom>
            <a:solidFill>
              <a:srgbClr val="6B1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9"/>
            <p:cNvSpPr/>
            <p:nvPr/>
          </p:nvSpPr>
          <p:spPr>
            <a:xfrm>
              <a:off x="3000650" y="2175400"/>
              <a:ext cx="59575" cy="59550"/>
            </a:xfrm>
            <a:custGeom>
              <a:avLst/>
              <a:gdLst/>
              <a:ahLst/>
              <a:cxnLst/>
              <a:rect l="l" t="t" r="r" b="b"/>
              <a:pathLst>
                <a:path w="2383" h="2382" extrusionOk="0">
                  <a:moveTo>
                    <a:pt x="1192" y="0"/>
                  </a:moveTo>
                  <a:cubicBezTo>
                    <a:pt x="537" y="0"/>
                    <a:pt x="1" y="536"/>
                    <a:pt x="1" y="1191"/>
                  </a:cubicBezTo>
                  <a:cubicBezTo>
                    <a:pt x="1" y="1846"/>
                    <a:pt x="537" y="2382"/>
                    <a:pt x="1192" y="2382"/>
                  </a:cubicBezTo>
                  <a:cubicBezTo>
                    <a:pt x="1846" y="2382"/>
                    <a:pt x="2382" y="1846"/>
                    <a:pt x="2382" y="1191"/>
                  </a:cubicBezTo>
                  <a:cubicBezTo>
                    <a:pt x="2382" y="536"/>
                    <a:pt x="1846" y="0"/>
                    <a:pt x="1192" y="0"/>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9"/>
            <p:cNvSpPr/>
            <p:nvPr/>
          </p:nvSpPr>
          <p:spPr>
            <a:xfrm>
              <a:off x="3014050" y="2188800"/>
              <a:ext cx="32775" cy="32750"/>
            </a:xfrm>
            <a:custGeom>
              <a:avLst/>
              <a:gdLst/>
              <a:ahLst/>
              <a:cxnLst/>
              <a:rect l="l" t="t" r="r" b="b"/>
              <a:pathLst>
                <a:path w="1311" h="1310" extrusionOk="0">
                  <a:moveTo>
                    <a:pt x="656" y="0"/>
                  </a:moveTo>
                  <a:cubicBezTo>
                    <a:pt x="298" y="0"/>
                    <a:pt x="1" y="298"/>
                    <a:pt x="1" y="655"/>
                  </a:cubicBezTo>
                  <a:cubicBezTo>
                    <a:pt x="1" y="1012"/>
                    <a:pt x="298" y="1310"/>
                    <a:pt x="656" y="1310"/>
                  </a:cubicBezTo>
                  <a:cubicBezTo>
                    <a:pt x="1013" y="1310"/>
                    <a:pt x="1310" y="1012"/>
                    <a:pt x="1310" y="655"/>
                  </a:cubicBezTo>
                  <a:cubicBezTo>
                    <a:pt x="1310" y="298"/>
                    <a:pt x="1013" y="0"/>
                    <a:pt x="656" y="0"/>
                  </a:cubicBezTo>
                  <a:close/>
                </a:path>
              </a:pathLst>
            </a:custGeom>
            <a:solidFill>
              <a:srgbClr val="6B1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9"/>
            <p:cNvSpPr/>
            <p:nvPr/>
          </p:nvSpPr>
          <p:spPr>
            <a:xfrm>
              <a:off x="2895600" y="2373350"/>
              <a:ext cx="72050" cy="72050"/>
            </a:xfrm>
            <a:custGeom>
              <a:avLst/>
              <a:gdLst/>
              <a:ahLst/>
              <a:cxnLst/>
              <a:rect l="l" t="t" r="r" b="b"/>
              <a:pathLst>
                <a:path w="2882" h="2882" extrusionOk="0">
                  <a:moveTo>
                    <a:pt x="1441" y="0"/>
                  </a:moveTo>
                  <a:cubicBezTo>
                    <a:pt x="631" y="0"/>
                    <a:pt x="0" y="655"/>
                    <a:pt x="0" y="1441"/>
                  </a:cubicBezTo>
                  <a:cubicBezTo>
                    <a:pt x="0" y="2250"/>
                    <a:pt x="655" y="2881"/>
                    <a:pt x="1441" y="2881"/>
                  </a:cubicBezTo>
                  <a:cubicBezTo>
                    <a:pt x="2238" y="2881"/>
                    <a:pt x="2881" y="2226"/>
                    <a:pt x="2881" y="1441"/>
                  </a:cubicBezTo>
                  <a:cubicBezTo>
                    <a:pt x="2881" y="655"/>
                    <a:pt x="2238" y="0"/>
                    <a:pt x="1441" y="0"/>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9"/>
            <p:cNvSpPr/>
            <p:nvPr/>
          </p:nvSpPr>
          <p:spPr>
            <a:xfrm>
              <a:off x="2911950" y="2389700"/>
              <a:ext cx="39325" cy="39325"/>
            </a:xfrm>
            <a:custGeom>
              <a:avLst/>
              <a:gdLst/>
              <a:ahLst/>
              <a:cxnLst/>
              <a:rect l="l" t="t" r="r" b="b"/>
              <a:pathLst>
                <a:path w="1573" h="1573" extrusionOk="0">
                  <a:moveTo>
                    <a:pt x="787" y="1"/>
                  </a:moveTo>
                  <a:cubicBezTo>
                    <a:pt x="358" y="1"/>
                    <a:pt x="1" y="358"/>
                    <a:pt x="1" y="787"/>
                  </a:cubicBezTo>
                  <a:cubicBezTo>
                    <a:pt x="1" y="1215"/>
                    <a:pt x="358" y="1572"/>
                    <a:pt x="787" y="1572"/>
                  </a:cubicBezTo>
                  <a:cubicBezTo>
                    <a:pt x="1215" y="1572"/>
                    <a:pt x="1572" y="1215"/>
                    <a:pt x="1572" y="787"/>
                  </a:cubicBezTo>
                  <a:cubicBezTo>
                    <a:pt x="1572" y="358"/>
                    <a:pt x="1227" y="1"/>
                    <a:pt x="787" y="1"/>
                  </a:cubicBezTo>
                  <a:close/>
                </a:path>
              </a:pathLst>
            </a:custGeom>
            <a:solidFill>
              <a:srgbClr val="6B1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9"/>
            <p:cNvSpPr/>
            <p:nvPr/>
          </p:nvSpPr>
          <p:spPr>
            <a:xfrm>
              <a:off x="2893200" y="1526175"/>
              <a:ext cx="28600" cy="87000"/>
            </a:xfrm>
            <a:custGeom>
              <a:avLst/>
              <a:gdLst/>
              <a:ahLst/>
              <a:cxnLst/>
              <a:rect l="l" t="t" r="r" b="b"/>
              <a:pathLst>
                <a:path w="1144" h="3480" extrusionOk="0">
                  <a:moveTo>
                    <a:pt x="1114" y="0"/>
                  </a:moveTo>
                  <a:cubicBezTo>
                    <a:pt x="1076" y="0"/>
                    <a:pt x="1004" y="195"/>
                    <a:pt x="846" y="454"/>
                  </a:cubicBezTo>
                  <a:cubicBezTo>
                    <a:pt x="763" y="609"/>
                    <a:pt x="668" y="776"/>
                    <a:pt x="560" y="978"/>
                  </a:cubicBezTo>
                  <a:cubicBezTo>
                    <a:pt x="477" y="1169"/>
                    <a:pt x="370" y="1395"/>
                    <a:pt x="287" y="1633"/>
                  </a:cubicBezTo>
                  <a:cubicBezTo>
                    <a:pt x="108" y="2121"/>
                    <a:pt x="36" y="2597"/>
                    <a:pt x="13" y="2931"/>
                  </a:cubicBezTo>
                  <a:cubicBezTo>
                    <a:pt x="1" y="3276"/>
                    <a:pt x="13" y="3479"/>
                    <a:pt x="48" y="3479"/>
                  </a:cubicBezTo>
                  <a:cubicBezTo>
                    <a:pt x="49" y="3479"/>
                    <a:pt x="50" y="3479"/>
                    <a:pt x="50" y="3479"/>
                  </a:cubicBezTo>
                  <a:cubicBezTo>
                    <a:pt x="74" y="3479"/>
                    <a:pt x="110" y="3279"/>
                    <a:pt x="167" y="2955"/>
                  </a:cubicBezTo>
                  <a:cubicBezTo>
                    <a:pt x="203" y="2633"/>
                    <a:pt x="298" y="2181"/>
                    <a:pt x="477" y="1728"/>
                  </a:cubicBezTo>
                  <a:cubicBezTo>
                    <a:pt x="560" y="1490"/>
                    <a:pt x="656" y="1276"/>
                    <a:pt x="739" y="1073"/>
                  </a:cubicBezTo>
                  <a:cubicBezTo>
                    <a:pt x="834" y="859"/>
                    <a:pt x="918" y="681"/>
                    <a:pt x="977" y="538"/>
                  </a:cubicBezTo>
                  <a:cubicBezTo>
                    <a:pt x="1120" y="216"/>
                    <a:pt x="1144" y="2"/>
                    <a:pt x="1120" y="2"/>
                  </a:cubicBezTo>
                  <a:cubicBezTo>
                    <a:pt x="1118" y="1"/>
                    <a:pt x="1116" y="0"/>
                    <a:pt x="1114" y="0"/>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9"/>
            <p:cNvSpPr/>
            <p:nvPr/>
          </p:nvSpPr>
          <p:spPr>
            <a:xfrm>
              <a:off x="2892600" y="1622050"/>
              <a:ext cx="5100" cy="23250"/>
            </a:xfrm>
            <a:custGeom>
              <a:avLst/>
              <a:gdLst/>
              <a:ahLst/>
              <a:cxnLst/>
              <a:rect l="l" t="t" r="r" b="b"/>
              <a:pathLst>
                <a:path w="204" h="930" extrusionOk="0">
                  <a:moveTo>
                    <a:pt x="96" y="1"/>
                  </a:moveTo>
                  <a:cubicBezTo>
                    <a:pt x="37" y="1"/>
                    <a:pt x="1" y="215"/>
                    <a:pt x="1" y="465"/>
                  </a:cubicBezTo>
                  <a:cubicBezTo>
                    <a:pt x="1" y="715"/>
                    <a:pt x="37" y="929"/>
                    <a:pt x="96" y="929"/>
                  </a:cubicBezTo>
                  <a:cubicBezTo>
                    <a:pt x="156" y="929"/>
                    <a:pt x="203" y="715"/>
                    <a:pt x="203" y="465"/>
                  </a:cubicBezTo>
                  <a:cubicBezTo>
                    <a:pt x="203" y="215"/>
                    <a:pt x="156" y="1"/>
                    <a:pt x="96" y="1"/>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9"/>
            <p:cNvSpPr/>
            <p:nvPr/>
          </p:nvSpPr>
          <p:spPr>
            <a:xfrm>
              <a:off x="2918500" y="1536325"/>
              <a:ext cx="7775" cy="329825"/>
            </a:xfrm>
            <a:custGeom>
              <a:avLst/>
              <a:gdLst/>
              <a:ahLst/>
              <a:cxnLst/>
              <a:rect l="l" t="t" r="r" b="b"/>
              <a:pathLst>
                <a:path w="311" h="13193" extrusionOk="0">
                  <a:moveTo>
                    <a:pt x="167" y="1"/>
                  </a:moveTo>
                  <a:cubicBezTo>
                    <a:pt x="156" y="1"/>
                    <a:pt x="132" y="203"/>
                    <a:pt x="108" y="525"/>
                  </a:cubicBezTo>
                  <a:cubicBezTo>
                    <a:pt x="96" y="870"/>
                    <a:pt x="60" y="1346"/>
                    <a:pt x="48" y="1941"/>
                  </a:cubicBezTo>
                  <a:cubicBezTo>
                    <a:pt x="13" y="3132"/>
                    <a:pt x="1" y="4787"/>
                    <a:pt x="37" y="6597"/>
                  </a:cubicBezTo>
                  <a:cubicBezTo>
                    <a:pt x="48" y="8418"/>
                    <a:pt x="108" y="10073"/>
                    <a:pt x="156" y="11264"/>
                  </a:cubicBezTo>
                  <a:cubicBezTo>
                    <a:pt x="179" y="11859"/>
                    <a:pt x="215" y="12347"/>
                    <a:pt x="227" y="12669"/>
                  </a:cubicBezTo>
                  <a:cubicBezTo>
                    <a:pt x="251" y="13014"/>
                    <a:pt x="275" y="13193"/>
                    <a:pt x="287" y="13193"/>
                  </a:cubicBezTo>
                  <a:cubicBezTo>
                    <a:pt x="298" y="13193"/>
                    <a:pt x="310" y="13002"/>
                    <a:pt x="298" y="12669"/>
                  </a:cubicBezTo>
                  <a:cubicBezTo>
                    <a:pt x="298" y="12336"/>
                    <a:pt x="287" y="11859"/>
                    <a:pt x="287" y="11264"/>
                  </a:cubicBezTo>
                  <a:cubicBezTo>
                    <a:pt x="275" y="10073"/>
                    <a:pt x="251" y="8418"/>
                    <a:pt x="227" y="6597"/>
                  </a:cubicBezTo>
                  <a:cubicBezTo>
                    <a:pt x="191" y="4787"/>
                    <a:pt x="179" y="3132"/>
                    <a:pt x="179" y="1941"/>
                  </a:cubicBezTo>
                  <a:lnTo>
                    <a:pt x="179" y="525"/>
                  </a:lnTo>
                  <a:cubicBezTo>
                    <a:pt x="179" y="179"/>
                    <a:pt x="179" y="1"/>
                    <a:pt x="167" y="1"/>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9"/>
            <p:cNvSpPr/>
            <p:nvPr/>
          </p:nvSpPr>
          <p:spPr>
            <a:xfrm>
              <a:off x="2891725" y="1654800"/>
              <a:ext cx="7750" cy="53300"/>
            </a:xfrm>
            <a:custGeom>
              <a:avLst/>
              <a:gdLst/>
              <a:ahLst/>
              <a:cxnLst/>
              <a:rect l="l" t="t" r="r" b="b"/>
              <a:pathLst>
                <a:path w="310" h="2132" extrusionOk="0">
                  <a:moveTo>
                    <a:pt x="119" y="0"/>
                  </a:moveTo>
                  <a:cubicBezTo>
                    <a:pt x="60" y="0"/>
                    <a:pt x="0" y="489"/>
                    <a:pt x="60" y="1072"/>
                  </a:cubicBezTo>
                  <a:cubicBezTo>
                    <a:pt x="119" y="1667"/>
                    <a:pt x="179" y="2132"/>
                    <a:pt x="226" y="2132"/>
                  </a:cubicBezTo>
                  <a:cubicBezTo>
                    <a:pt x="286" y="2132"/>
                    <a:pt x="310" y="1655"/>
                    <a:pt x="250" y="1060"/>
                  </a:cubicBezTo>
                  <a:cubicBezTo>
                    <a:pt x="215" y="477"/>
                    <a:pt x="167" y="0"/>
                    <a:pt x="119" y="0"/>
                  </a:cubicBezTo>
                  <a:close/>
                </a:path>
              </a:pathLst>
            </a:custGeom>
            <a:solidFill>
              <a:srgbClr val="E6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9"/>
            <p:cNvSpPr/>
            <p:nvPr/>
          </p:nvSpPr>
          <p:spPr>
            <a:xfrm>
              <a:off x="2903025" y="2377800"/>
              <a:ext cx="27700" cy="26025"/>
            </a:xfrm>
            <a:custGeom>
              <a:avLst/>
              <a:gdLst/>
              <a:ahLst/>
              <a:cxnLst/>
              <a:rect l="l" t="t" r="r" b="b"/>
              <a:pathLst>
                <a:path w="1108" h="1041" extrusionOk="0">
                  <a:moveTo>
                    <a:pt x="858" y="1"/>
                  </a:moveTo>
                  <a:cubicBezTo>
                    <a:pt x="763" y="13"/>
                    <a:pt x="679" y="13"/>
                    <a:pt x="572" y="60"/>
                  </a:cubicBezTo>
                  <a:cubicBezTo>
                    <a:pt x="489" y="84"/>
                    <a:pt x="382" y="167"/>
                    <a:pt x="298" y="251"/>
                  </a:cubicBezTo>
                  <a:cubicBezTo>
                    <a:pt x="132" y="429"/>
                    <a:pt x="60" y="644"/>
                    <a:pt x="24" y="786"/>
                  </a:cubicBezTo>
                  <a:cubicBezTo>
                    <a:pt x="1" y="941"/>
                    <a:pt x="1" y="1036"/>
                    <a:pt x="24" y="1036"/>
                  </a:cubicBezTo>
                  <a:cubicBezTo>
                    <a:pt x="28" y="1039"/>
                    <a:pt x="32" y="1040"/>
                    <a:pt x="35" y="1040"/>
                  </a:cubicBezTo>
                  <a:cubicBezTo>
                    <a:pt x="66" y="1040"/>
                    <a:pt x="91" y="951"/>
                    <a:pt x="155" y="834"/>
                  </a:cubicBezTo>
                  <a:cubicBezTo>
                    <a:pt x="215" y="715"/>
                    <a:pt x="310" y="536"/>
                    <a:pt x="441" y="382"/>
                  </a:cubicBezTo>
                  <a:cubicBezTo>
                    <a:pt x="596" y="239"/>
                    <a:pt x="751" y="167"/>
                    <a:pt x="894" y="132"/>
                  </a:cubicBezTo>
                  <a:cubicBezTo>
                    <a:pt x="1025" y="108"/>
                    <a:pt x="1108" y="84"/>
                    <a:pt x="1108" y="60"/>
                  </a:cubicBezTo>
                  <a:cubicBezTo>
                    <a:pt x="1108" y="48"/>
                    <a:pt x="1025" y="1"/>
                    <a:pt x="858" y="1"/>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9"/>
            <p:cNvSpPr/>
            <p:nvPr/>
          </p:nvSpPr>
          <p:spPr>
            <a:xfrm>
              <a:off x="2900950" y="2410850"/>
              <a:ext cx="5375" cy="11650"/>
            </a:xfrm>
            <a:custGeom>
              <a:avLst/>
              <a:gdLst/>
              <a:ahLst/>
              <a:cxnLst/>
              <a:rect l="l" t="t" r="r" b="b"/>
              <a:pathLst>
                <a:path w="215" h="466" extrusionOk="0">
                  <a:moveTo>
                    <a:pt x="107" y="0"/>
                  </a:moveTo>
                  <a:cubicBezTo>
                    <a:pt x="60" y="0"/>
                    <a:pt x="0" y="107"/>
                    <a:pt x="24" y="238"/>
                  </a:cubicBezTo>
                  <a:cubicBezTo>
                    <a:pt x="24" y="383"/>
                    <a:pt x="97" y="466"/>
                    <a:pt x="146" y="466"/>
                  </a:cubicBezTo>
                  <a:cubicBezTo>
                    <a:pt x="149" y="466"/>
                    <a:pt x="152" y="465"/>
                    <a:pt x="155" y="465"/>
                  </a:cubicBezTo>
                  <a:cubicBezTo>
                    <a:pt x="215" y="453"/>
                    <a:pt x="215" y="345"/>
                    <a:pt x="215" y="226"/>
                  </a:cubicBezTo>
                  <a:cubicBezTo>
                    <a:pt x="203" y="107"/>
                    <a:pt x="167" y="0"/>
                    <a:pt x="107" y="0"/>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9"/>
            <p:cNvSpPr/>
            <p:nvPr/>
          </p:nvSpPr>
          <p:spPr>
            <a:xfrm>
              <a:off x="2808375" y="2179850"/>
              <a:ext cx="28600" cy="25625"/>
            </a:xfrm>
            <a:custGeom>
              <a:avLst/>
              <a:gdLst/>
              <a:ahLst/>
              <a:cxnLst/>
              <a:rect l="l" t="t" r="r" b="b"/>
              <a:pathLst>
                <a:path w="1144" h="1025" extrusionOk="0">
                  <a:moveTo>
                    <a:pt x="893" y="1"/>
                  </a:moveTo>
                  <a:cubicBezTo>
                    <a:pt x="727" y="1"/>
                    <a:pt x="524" y="84"/>
                    <a:pt x="346" y="251"/>
                  </a:cubicBezTo>
                  <a:cubicBezTo>
                    <a:pt x="167" y="418"/>
                    <a:pt x="60" y="608"/>
                    <a:pt x="36" y="775"/>
                  </a:cubicBezTo>
                  <a:cubicBezTo>
                    <a:pt x="0" y="942"/>
                    <a:pt x="48" y="1025"/>
                    <a:pt x="72" y="1025"/>
                  </a:cubicBezTo>
                  <a:cubicBezTo>
                    <a:pt x="108" y="1013"/>
                    <a:pt x="108" y="942"/>
                    <a:pt x="167" y="823"/>
                  </a:cubicBezTo>
                  <a:cubicBezTo>
                    <a:pt x="227" y="703"/>
                    <a:pt x="334" y="537"/>
                    <a:pt x="477" y="406"/>
                  </a:cubicBezTo>
                  <a:cubicBezTo>
                    <a:pt x="632" y="251"/>
                    <a:pt x="786" y="168"/>
                    <a:pt x="905" y="132"/>
                  </a:cubicBezTo>
                  <a:cubicBezTo>
                    <a:pt x="1024" y="108"/>
                    <a:pt x="1120" y="120"/>
                    <a:pt x="1132" y="84"/>
                  </a:cubicBezTo>
                  <a:cubicBezTo>
                    <a:pt x="1143" y="72"/>
                    <a:pt x="1060" y="1"/>
                    <a:pt x="893" y="1"/>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9"/>
            <p:cNvSpPr/>
            <p:nvPr/>
          </p:nvSpPr>
          <p:spPr>
            <a:xfrm>
              <a:off x="3007200" y="2178375"/>
              <a:ext cx="29800" cy="29500"/>
            </a:xfrm>
            <a:custGeom>
              <a:avLst/>
              <a:gdLst/>
              <a:ahLst/>
              <a:cxnLst/>
              <a:rect l="l" t="t" r="r" b="b"/>
              <a:pathLst>
                <a:path w="1192" h="1180" extrusionOk="0">
                  <a:moveTo>
                    <a:pt x="906" y="0"/>
                  </a:moveTo>
                  <a:cubicBezTo>
                    <a:pt x="727" y="0"/>
                    <a:pt x="477" y="72"/>
                    <a:pt x="275" y="286"/>
                  </a:cubicBezTo>
                  <a:cubicBezTo>
                    <a:pt x="84" y="489"/>
                    <a:pt x="25" y="739"/>
                    <a:pt x="13" y="905"/>
                  </a:cubicBezTo>
                  <a:cubicBezTo>
                    <a:pt x="1" y="1072"/>
                    <a:pt x="25" y="1179"/>
                    <a:pt x="60" y="1179"/>
                  </a:cubicBezTo>
                  <a:cubicBezTo>
                    <a:pt x="84" y="1179"/>
                    <a:pt x="96" y="1072"/>
                    <a:pt x="156" y="917"/>
                  </a:cubicBezTo>
                  <a:cubicBezTo>
                    <a:pt x="203" y="774"/>
                    <a:pt x="275" y="584"/>
                    <a:pt x="429" y="417"/>
                  </a:cubicBezTo>
                  <a:cubicBezTo>
                    <a:pt x="572" y="250"/>
                    <a:pt x="775" y="179"/>
                    <a:pt x="918" y="131"/>
                  </a:cubicBezTo>
                  <a:cubicBezTo>
                    <a:pt x="1072" y="108"/>
                    <a:pt x="1168" y="84"/>
                    <a:pt x="1168" y="60"/>
                  </a:cubicBezTo>
                  <a:cubicBezTo>
                    <a:pt x="1191" y="24"/>
                    <a:pt x="1084" y="0"/>
                    <a:pt x="906" y="0"/>
                  </a:cubicBezTo>
                  <a:close/>
                </a:path>
              </a:pathLst>
            </a:custGeom>
            <a:solidFill>
              <a:srgbClr val="F1CD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9"/>
            <p:cNvSpPr/>
            <p:nvPr/>
          </p:nvSpPr>
          <p:spPr>
            <a:xfrm>
              <a:off x="2821475" y="2193075"/>
              <a:ext cx="17875" cy="16625"/>
            </a:xfrm>
            <a:custGeom>
              <a:avLst/>
              <a:gdLst/>
              <a:ahLst/>
              <a:cxnLst/>
              <a:rect l="l" t="t" r="r" b="b"/>
              <a:pathLst>
                <a:path w="715" h="665" extrusionOk="0">
                  <a:moveTo>
                    <a:pt x="412" y="0"/>
                  </a:moveTo>
                  <a:cubicBezTo>
                    <a:pt x="329" y="0"/>
                    <a:pt x="230" y="21"/>
                    <a:pt x="131" y="91"/>
                  </a:cubicBezTo>
                  <a:cubicBezTo>
                    <a:pt x="60" y="151"/>
                    <a:pt x="12" y="246"/>
                    <a:pt x="0" y="329"/>
                  </a:cubicBezTo>
                  <a:cubicBezTo>
                    <a:pt x="0" y="413"/>
                    <a:pt x="12" y="484"/>
                    <a:pt x="48" y="532"/>
                  </a:cubicBezTo>
                  <a:cubicBezTo>
                    <a:pt x="80" y="617"/>
                    <a:pt x="131" y="664"/>
                    <a:pt x="159" y="664"/>
                  </a:cubicBezTo>
                  <a:cubicBezTo>
                    <a:pt x="162" y="664"/>
                    <a:pt x="165" y="664"/>
                    <a:pt x="167" y="663"/>
                  </a:cubicBezTo>
                  <a:cubicBezTo>
                    <a:pt x="191" y="651"/>
                    <a:pt x="179" y="591"/>
                    <a:pt x="191" y="496"/>
                  </a:cubicBezTo>
                  <a:cubicBezTo>
                    <a:pt x="179" y="448"/>
                    <a:pt x="179" y="413"/>
                    <a:pt x="191" y="365"/>
                  </a:cubicBezTo>
                  <a:cubicBezTo>
                    <a:pt x="203" y="317"/>
                    <a:pt x="227" y="270"/>
                    <a:pt x="262" y="246"/>
                  </a:cubicBezTo>
                  <a:cubicBezTo>
                    <a:pt x="346" y="186"/>
                    <a:pt x="465" y="174"/>
                    <a:pt x="548" y="151"/>
                  </a:cubicBezTo>
                  <a:cubicBezTo>
                    <a:pt x="643" y="151"/>
                    <a:pt x="703" y="151"/>
                    <a:pt x="715" y="127"/>
                  </a:cubicBezTo>
                  <a:cubicBezTo>
                    <a:pt x="715" y="91"/>
                    <a:pt x="667" y="55"/>
                    <a:pt x="560" y="20"/>
                  </a:cubicBezTo>
                  <a:cubicBezTo>
                    <a:pt x="521" y="10"/>
                    <a:pt x="470" y="0"/>
                    <a:pt x="412" y="0"/>
                  </a:cubicBezTo>
                  <a:close/>
                </a:path>
              </a:pathLst>
            </a:custGeom>
            <a:solidFill>
              <a:srgbClr val="CD4B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9"/>
            <p:cNvSpPr/>
            <p:nvPr/>
          </p:nvSpPr>
          <p:spPr>
            <a:xfrm>
              <a:off x="2918500" y="2394175"/>
              <a:ext cx="18200" cy="16700"/>
            </a:xfrm>
            <a:custGeom>
              <a:avLst/>
              <a:gdLst/>
              <a:ahLst/>
              <a:cxnLst/>
              <a:rect l="l" t="t" r="r" b="b"/>
              <a:pathLst>
                <a:path w="728" h="668" extrusionOk="0">
                  <a:moveTo>
                    <a:pt x="548" y="0"/>
                  </a:moveTo>
                  <a:cubicBezTo>
                    <a:pt x="513" y="0"/>
                    <a:pt x="477" y="0"/>
                    <a:pt x="429" y="12"/>
                  </a:cubicBezTo>
                  <a:cubicBezTo>
                    <a:pt x="358" y="24"/>
                    <a:pt x="287" y="72"/>
                    <a:pt x="227" y="131"/>
                  </a:cubicBezTo>
                  <a:cubicBezTo>
                    <a:pt x="108" y="239"/>
                    <a:pt x="37" y="381"/>
                    <a:pt x="13" y="489"/>
                  </a:cubicBezTo>
                  <a:cubicBezTo>
                    <a:pt x="1" y="608"/>
                    <a:pt x="25" y="667"/>
                    <a:pt x="60" y="667"/>
                  </a:cubicBezTo>
                  <a:cubicBezTo>
                    <a:pt x="96" y="655"/>
                    <a:pt x="108" y="608"/>
                    <a:pt x="156" y="548"/>
                  </a:cubicBezTo>
                  <a:cubicBezTo>
                    <a:pt x="191" y="477"/>
                    <a:pt x="251" y="381"/>
                    <a:pt x="358" y="298"/>
                  </a:cubicBezTo>
                  <a:cubicBezTo>
                    <a:pt x="437" y="219"/>
                    <a:pt x="516" y="173"/>
                    <a:pt x="568" y="173"/>
                  </a:cubicBezTo>
                  <a:cubicBezTo>
                    <a:pt x="578" y="173"/>
                    <a:pt x="588" y="175"/>
                    <a:pt x="596" y="179"/>
                  </a:cubicBezTo>
                  <a:cubicBezTo>
                    <a:pt x="639" y="190"/>
                    <a:pt x="673" y="240"/>
                    <a:pt x="705" y="240"/>
                  </a:cubicBezTo>
                  <a:cubicBezTo>
                    <a:pt x="709" y="240"/>
                    <a:pt x="712" y="240"/>
                    <a:pt x="715" y="239"/>
                  </a:cubicBezTo>
                  <a:cubicBezTo>
                    <a:pt x="727" y="227"/>
                    <a:pt x="727" y="203"/>
                    <a:pt x="727" y="179"/>
                  </a:cubicBezTo>
                  <a:cubicBezTo>
                    <a:pt x="727" y="167"/>
                    <a:pt x="727" y="131"/>
                    <a:pt x="715" y="120"/>
                  </a:cubicBezTo>
                  <a:cubicBezTo>
                    <a:pt x="703" y="84"/>
                    <a:pt x="691" y="60"/>
                    <a:pt x="656" y="48"/>
                  </a:cubicBezTo>
                  <a:cubicBezTo>
                    <a:pt x="620" y="12"/>
                    <a:pt x="596" y="12"/>
                    <a:pt x="548" y="0"/>
                  </a:cubicBezTo>
                  <a:close/>
                </a:path>
              </a:pathLst>
            </a:custGeom>
            <a:solidFill>
              <a:srgbClr val="CD4B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9"/>
            <p:cNvSpPr/>
            <p:nvPr/>
          </p:nvSpPr>
          <p:spPr>
            <a:xfrm>
              <a:off x="3020000" y="2191700"/>
              <a:ext cx="16100" cy="18550"/>
            </a:xfrm>
            <a:custGeom>
              <a:avLst/>
              <a:gdLst/>
              <a:ahLst/>
              <a:cxnLst/>
              <a:rect l="l" t="t" r="r" b="b"/>
              <a:pathLst>
                <a:path w="644" h="742" extrusionOk="0">
                  <a:moveTo>
                    <a:pt x="443" y="0"/>
                  </a:moveTo>
                  <a:cubicBezTo>
                    <a:pt x="392" y="0"/>
                    <a:pt x="335" y="20"/>
                    <a:pt x="287" y="39"/>
                  </a:cubicBezTo>
                  <a:cubicBezTo>
                    <a:pt x="227" y="87"/>
                    <a:pt x="168" y="146"/>
                    <a:pt x="120" y="206"/>
                  </a:cubicBezTo>
                  <a:cubicBezTo>
                    <a:pt x="37" y="337"/>
                    <a:pt x="1" y="479"/>
                    <a:pt x="1" y="587"/>
                  </a:cubicBezTo>
                  <a:cubicBezTo>
                    <a:pt x="1" y="682"/>
                    <a:pt x="37" y="741"/>
                    <a:pt x="60" y="741"/>
                  </a:cubicBezTo>
                  <a:cubicBezTo>
                    <a:pt x="120" y="730"/>
                    <a:pt x="156" y="527"/>
                    <a:pt x="287" y="313"/>
                  </a:cubicBezTo>
                  <a:cubicBezTo>
                    <a:pt x="322" y="265"/>
                    <a:pt x="358" y="218"/>
                    <a:pt x="394" y="194"/>
                  </a:cubicBezTo>
                  <a:cubicBezTo>
                    <a:pt x="418" y="170"/>
                    <a:pt x="465" y="146"/>
                    <a:pt x="501" y="134"/>
                  </a:cubicBezTo>
                  <a:cubicBezTo>
                    <a:pt x="560" y="122"/>
                    <a:pt x="620" y="122"/>
                    <a:pt x="632" y="87"/>
                  </a:cubicBezTo>
                  <a:cubicBezTo>
                    <a:pt x="644" y="63"/>
                    <a:pt x="596" y="15"/>
                    <a:pt x="477" y="3"/>
                  </a:cubicBezTo>
                  <a:cubicBezTo>
                    <a:pt x="466" y="1"/>
                    <a:pt x="455" y="0"/>
                    <a:pt x="443" y="0"/>
                  </a:cubicBezTo>
                  <a:close/>
                </a:path>
              </a:pathLst>
            </a:custGeom>
            <a:solidFill>
              <a:srgbClr val="CD4B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CaixaDeTexto 8">
            <a:extLst>
              <a:ext uri="{FF2B5EF4-FFF2-40B4-BE49-F238E27FC236}">
                <a16:creationId xmlns:a16="http://schemas.microsoft.com/office/drawing/2014/main" id="{8A7DFFC0-D1A7-7C36-F2D8-86B1CF0AE62D}"/>
              </a:ext>
            </a:extLst>
          </p:cNvPr>
          <p:cNvSpPr txBox="1"/>
          <p:nvPr/>
        </p:nvSpPr>
        <p:spPr>
          <a:xfrm>
            <a:off x="822568" y="1524643"/>
            <a:ext cx="4219520" cy="2462213"/>
          </a:xfrm>
          <a:prstGeom prst="rect">
            <a:avLst/>
          </a:prstGeom>
          <a:noFill/>
        </p:spPr>
        <p:txBody>
          <a:bodyPr wrap="square">
            <a:spAutoFit/>
          </a:bodyPr>
          <a:lstStyle/>
          <a:p>
            <a:pPr algn="ctr"/>
            <a:r>
              <a:rPr lang="pt-BR" dirty="0"/>
              <a:t> </a:t>
            </a:r>
            <a:r>
              <a:rPr lang="pt-BR" dirty="0">
                <a:latin typeface="Livvic" pitchFamily="2" charset="0"/>
              </a:rPr>
              <a:t>Definidas como uma série de conflitos entre colonos, geralmente pela defesa de privilégios por parte dos membros da elite colonial. Aqui, não há o sentimento de separação nem o nacionalismo. Essas revoltas revelam a insatisfação dos colonos com alguns pontos do pacto colonial. Durante muito tempo, as rebeliões coloniais acontecidas no Brasil foram interpretadas por meio de parâmetros que escapavam da natureza assumida pelas experiências que foram historicamente desenvolvidas.</a:t>
            </a:r>
          </a:p>
        </p:txBody>
      </p:sp>
      <p:sp>
        <p:nvSpPr>
          <p:cNvPr id="11" name="CaixaDeTexto 10">
            <a:extLst>
              <a:ext uri="{FF2B5EF4-FFF2-40B4-BE49-F238E27FC236}">
                <a16:creationId xmlns:a16="http://schemas.microsoft.com/office/drawing/2014/main" id="{3DEA3508-684C-A9EE-F37D-55EB5C08934E}"/>
              </a:ext>
            </a:extLst>
          </p:cNvPr>
          <p:cNvSpPr txBox="1"/>
          <p:nvPr/>
        </p:nvSpPr>
        <p:spPr>
          <a:xfrm>
            <a:off x="702505" y="787312"/>
            <a:ext cx="4572000" cy="369332"/>
          </a:xfrm>
          <a:prstGeom prst="rect">
            <a:avLst/>
          </a:prstGeom>
          <a:noFill/>
        </p:spPr>
        <p:txBody>
          <a:bodyPr wrap="square">
            <a:spAutoFit/>
          </a:bodyPr>
          <a:lstStyle/>
          <a:p>
            <a:pPr algn="ctr"/>
            <a:r>
              <a:rPr lang="pt-BR" sz="1800" b="1" dirty="0">
                <a:solidFill>
                  <a:srgbClr val="A01127"/>
                </a:solidFill>
                <a:latin typeface="Livvic" pitchFamily="2" charset="0"/>
              </a:rPr>
              <a:t>Revoltas Nativistas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34"/>
          <p:cNvSpPr/>
          <p:nvPr/>
        </p:nvSpPr>
        <p:spPr>
          <a:xfrm>
            <a:off x="5244450" y="1211550"/>
            <a:ext cx="2720400" cy="272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4" name="Google Shape;964;p34"/>
          <p:cNvGrpSpPr/>
          <p:nvPr/>
        </p:nvGrpSpPr>
        <p:grpSpPr>
          <a:xfrm>
            <a:off x="5521885" y="1005743"/>
            <a:ext cx="2483366" cy="3131998"/>
            <a:chOff x="5410385" y="928343"/>
            <a:chExt cx="2483366" cy="3131998"/>
          </a:xfrm>
        </p:grpSpPr>
        <p:grpSp>
          <p:nvGrpSpPr>
            <p:cNvPr id="965" name="Google Shape;965;p34"/>
            <p:cNvGrpSpPr/>
            <p:nvPr/>
          </p:nvGrpSpPr>
          <p:grpSpPr>
            <a:xfrm>
              <a:off x="5410385" y="928343"/>
              <a:ext cx="2483366" cy="3131998"/>
              <a:chOff x="796525" y="1624500"/>
              <a:chExt cx="487575" cy="614925"/>
            </a:xfrm>
          </p:grpSpPr>
          <p:sp>
            <p:nvSpPr>
              <p:cNvPr id="966" name="Google Shape;966;p34"/>
              <p:cNvSpPr/>
              <p:nvPr/>
            </p:nvSpPr>
            <p:spPr>
              <a:xfrm>
                <a:off x="796525" y="1624500"/>
                <a:ext cx="487575" cy="614925"/>
              </a:xfrm>
              <a:custGeom>
                <a:avLst/>
                <a:gdLst/>
                <a:ahLst/>
                <a:cxnLst/>
                <a:rect l="l" t="t" r="r" b="b"/>
                <a:pathLst>
                  <a:path w="19503" h="24597" extrusionOk="0">
                    <a:moveTo>
                      <a:pt x="13240" y="1"/>
                    </a:moveTo>
                    <a:cubicBezTo>
                      <a:pt x="13216" y="1"/>
                      <a:pt x="13192" y="4"/>
                      <a:pt x="13168" y="10"/>
                    </a:cubicBezTo>
                    <a:cubicBezTo>
                      <a:pt x="13142" y="27"/>
                      <a:pt x="10658" y="1283"/>
                      <a:pt x="7598" y="1283"/>
                    </a:cubicBezTo>
                    <a:cubicBezTo>
                      <a:pt x="6447" y="1283"/>
                      <a:pt x="5215" y="1105"/>
                      <a:pt x="4001" y="617"/>
                    </a:cubicBezTo>
                    <a:cubicBezTo>
                      <a:pt x="3858" y="558"/>
                      <a:pt x="3691" y="486"/>
                      <a:pt x="3536" y="415"/>
                    </a:cubicBezTo>
                    <a:cubicBezTo>
                      <a:pt x="3509" y="403"/>
                      <a:pt x="3483" y="397"/>
                      <a:pt x="3457" y="397"/>
                    </a:cubicBezTo>
                    <a:cubicBezTo>
                      <a:pt x="3382" y="397"/>
                      <a:pt x="3313" y="448"/>
                      <a:pt x="3251" y="546"/>
                    </a:cubicBezTo>
                    <a:cubicBezTo>
                      <a:pt x="2715" y="1284"/>
                      <a:pt x="1262" y="5749"/>
                      <a:pt x="607" y="10547"/>
                    </a:cubicBezTo>
                    <a:cubicBezTo>
                      <a:pt x="0" y="14964"/>
                      <a:pt x="488" y="21191"/>
                      <a:pt x="3310" y="24537"/>
                    </a:cubicBezTo>
                    <a:cubicBezTo>
                      <a:pt x="3322" y="24549"/>
                      <a:pt x="3334" y="24561"/>
                      <a:pt x="3370" y="24584"/>
                    </a:cubicBezTo>
                    <a:cubicBezTo>
                      <a:pt x="3393" y="24596"/>
                      <a:pt x="3417" y="24596"/>
                      <a:pt x="3441" y="24596"/>
                    </a:cubicBezTo>
                    <a:cubicBezTo>
                      <a:pt x="3489" y="24584"/>
                      <a:pt x="4739" y="24382"/>
                      <a:pt x="6727" y="23298"/>
                    </a:cubicBezTo>
                    <a:cubicBezTo>
                      <a:pt x="8561" y="22298"/>
                      <a:pt x="11061" y="20179"/>
                      <a:pt x="14180" y="16429"/>
                    </a:cubicBezTo>
                    <a:cubicBezTo>
                      <a:pt x="15812" y="14476"/>
                      <a:pt x="17383" y="11607"/>
                      <a:pt x="19455" y="7511"/>
                    </a:cubicBezTo>
                    <a:cubicBezTo>
                      <a:pt x="19503" y="7451"/>
                      <a:pt x="19503" y="7404"/>
                      <a:pt x="19491" y="7380"/>
                    </a:cubicBezTo>
                    <a:cubicBezTo>
                      <a:pt x="19467" y="7332"/>
                      <a:pt x="19443" y="7296"/>
                      <a:pt x="19395" y="7285"/>
                    </a:cubicBezTo>
                    <a:cubicBezTo>
                      <a:pt x="19395" y="7285"/>
                      <a:pt x="19348" y="7273"/>
                      <a:pt x="19288" y="7237"/>
                    </a:cubicBezTo>
                    <a:cubicBezTo>
                      <a:pt x="18860" y="7058"/>
                      <a:pt x="16538" y="6070"/>
                      <a:pt x="15371" y="4368"/>
                    </a:cubicBezTo>
                    <a:cubicBezTo>
                      <a:pt x="14061" y="2463"/>
                      <a:pt x="13418" y="129"/>
                      <a:pt x="13395" y="93"/>
                    </a:cubicBezTo>
                    <a:cubicBezTo>
                      <a:pt x="13383" y="46"/>
                      <a:pt x="13347" y="22"/>
                      <a:pt x="13311" y="10"/>
                    </a:cubicBezTo>
                    <a:cubicBezTo>
                      <a:pt x="13288" y="4"/>
                      <a:pt x="13264" y="1"/>
                      <a:pt x="13240" y="1"/>
                    </a:cubicBezTo>
                    <a:close/>
                  </a:path>
                </a:pathLst>
              </a:custGeom>
              <a:solidFill>
                <a:srgbClr val="919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844250" y="1681575"/>
                <a:ext cx="395500" cy="496825"/>
              </a:xfrm>
              <a:custGeom>
                <a:avLst/>
                <a:gdLst/>
                <a:ahLst/>
                <a:cxnLst/>
                <a:rect l="l" t="t" r="r" b="b"/>
                <a:pathLst>
                  <a:path w="15820" h="19873" extrusionOk="0">
                    <a:moveTo>
                      <a:pt x="10521" y="1"/>
                    </a:moveTo>
                    <a:cubicBezTo>
                      <a:pt x="10521" y="1"/>
                      <a:pt x="8366" y="1001"/>
                      <a:pt x="5759" y="1001"/>
                    </a:cubicBezTo>
                    <a:cubicBezTo>
                      <a:pt x="5425" y="1001"/>
                      <a:pt x="5092" y="977"/>
                      <a:pt x="4747" y="942"/>
                    </a:cubicBezTo>
                    <a:cubicBezTo>
                      <a:pt x="3913" y="846"/>
                      <a:pt x="3068" y="644"/>
                      <a:pt x="2235" y="239"/>
                    </a:cubicBezTo>
                    <a:cubicBezTo>
                      <a:pt x="2231" y="237"/>
                      <a:pt x="2228" y="237"/>
                      <a:pt x="2224" y="237"/>
                    </a:cubicBezTo>
                    <a:cubicBezTo>
                      <a:pt x="1894" y="237"/>
                      <a:pt x="0" y="7057"/>
                      <a:pt x="365" y="13050"/>
                    </a:cubicBezTo>
                    <a:cubicBezTo>
                      <a:pt x="413" y="13800"/>
                      <a:pt x="508" y="14527"/>
                      <a:pt x="627" y="15229"/>
                    </a:cubicBezTo>
                    <a:cubicBezTo>
                      <a:pt x="937" y="17039"/>
                      <a:pt x="1532" y="18682"/>
                      <a:pt x="2544" y="19872"/>
                    </a:cubicBezTo>
                    <a:cubicBezTo>
                      <a:pt x="2544" y="19872"/>
                      <a:pt x="4151" y="19622"/>
                      <a:pt x="6687" y="17729"/>
                    </a:cubicBezTo>
                    <a:cubicBezTo>
                      <a:pt x="7235" y="17313"/>
                      <a:pt x="7830" y="16824"/>
                      <a:pt x="8473" y="16229"/>
                    </a:cubicBezTo>
                    <a:cubicBezTo>
                      <a:pt x="9319" y="15431"/>
                      <a:pt x="10224" y="14479"/>
                      <a:pt x="11188" y="13324"/>
                    </a:cubicBezTo>
                    <a:cubicBezTo>
                      <a:pt x="12676" y="11502"/>
                      <a:pt x="14331" y="8847"/>
                      <a:pt x="15820" y="5895"/>
                    </a:cubicBezTo>
                    <a:cubicBezTo>
                      <a:pt x="15820" y="5895"/>
                      <a:pt x="15272" y="5716"/>
                      <a:pt x="14534" y="5335"/>
                    </a:cubicBezTo>
                    <a:cubicBezTo>
                      <a:pt x="14236" y="5168"/>
                      <a:pt x="13926" y="4978"/>
                      <a:pt x="13605" y="4740"/>
                    </a:cubicBezTo>
                    <a:cubicBezTo>
                      <a:pt x="13200" y="4454"/>
                      <a:pt x="12819" y="4109"/>
                      <a:pt x="12462" y="3692"/>
                    </a:cubicBezTo>
                    <a:cubicBezTo>
                      <a:pt x="11188" y="2216"/>
                      <a:pt x="10521" y="1"/>
                      <a:pt x="10521" y="1"/>
                    </a:cubicBezTo>
                    <a:close/>
                  </a:path>
                </a:pathLst>
              </a:custGeom>
              <a:solidFill>
                <a:srgbClr val="8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874800" y="1688475"/>
                <a:ext cx="10000" cy="16650"/>
              </a:xfrm>
              <a:custGeom>
                <a:avLst/>
                <a:gdLst/>
                <a:ahLst/>
                <a:cxnLst/>
                <a:rect l="l" t="t" r="r" b="b"/>
                <a:pathLst>
                  <a:path w="400" h="666" extrusionOk="0">
                    <a:moveTo>
                      <a:pt x="259" y="1"/>
                    </a:moveTo>
                    <a:cubicBezTo>
                      <a:pt x="219" y="1"/>
                      <a:pt x="180" y="21"/>
                      <a:pt x="167" y="70"/>
                    </a:cubicBezTo>
                    <a:cubicBezTo>
                      <a:pt x="108" y="237"/>
                      <a:pt x="0" y="439"/>
                      <a:pt x="24" y="618"/>
                    </a:cubicBezTo>
                    <a:cubicBezTo>
                      <a:pt x="40" y="650"/>
                      <a:pt x="61" y="666"/>
                      <a:pt x="84" y="666"/>
                    </a:cubicBezTo>
                    <a:cubicBezTo>
                      <a:pt x="96" y="666"/>
                      <a:pt x="108" y="662"/>
                      <a:pt x="120" y="654"/>
                    </a:cubicBezTo>
                    <a:cubicBezTo>
                      <a:pt x="262" y="535"/>
                      <a:pt x="310" y="308"/>
                      <a:pt x="370" y="142"/>
                    </a:cubicBezTo>
                    <a:cubicBezTo>
                      <a:pt x="399" y="59"/>
                      <a:pt x="326" y="1"/>
                      <a:pt x="2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4"/>
              <p:cNvSpPr/>
              <p:nvPr/>
            </p:nvSpPr>
            <p:spPr>
              <a:xfrm>
                <a:off x="922125" y="2185575"/>
                <a:ext cx="16150" cy="12175"/>
              </a:xfrm>
              <a:custGeom>
                <a:avLst/>
                <a:gdLst/>
                <a:ahLst/>
                <a:cxnLst/>
                <a:rect l="l" t="t" r="r" b="b"/>
                <a:pathLst>
                  <a:path w="646" h="487" extrusionOk="0">
                    <a:moveTo>
                      <a:pt x="482" y="0"/>
                    </a:moveTo>
                    <a:cubicBezTo>
                      <a:pt x="461" y="0"/>
                      <a:pt x="439" y="7"/>
                      <a:pt x="417" y="22"/>
                    </a:cubicBezTo>
                    <a:cubicBezTo>
                      <a:pt x="274" y="129"/>
                      <a:pt x="72" y="248"/>
                      <a:pt x="12" y="415"/>
                    </a:cubicBezTo>
                    <a:cubicBezTo>
                      <a:pt x="1" y="451"/>
                      <a:pt x="24" y="486"/>
                      <a:pt x="72" y="486"/>
                    </a:cubicBezTo>
                    <a:cubicBezTo>
                      <a:pt x="251" y="486"/>
                      <a:pt x="417" y="308"/>
                      <a:pt x="548" y="201"/>
                    </a:cubicBezTo>
                    <a:cubicBezTo>
                      <a:pt x="646" y="132"/>
                      <a:pt x="576" y="0"/>
                      <a:pt x="4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4"/>
              <p:cNvSpPr/>
              <p:nvPr/>
            </p:nvSpPr>
            <p:spPr>
              <a:xfrm>
                <a:off x="953775" y="1667900"/>
                <a:ext cx="55875" cy="14725"/>
              </a:xfrm>
              <a:custGeom>
                <a:avLst/>
                <a:gdLst/>
                <a:ahLst/>
                <a:cxnLst/>
                <a:rect l="l" t="t" r="r" b="b"/>
                <a:pathLst>
                  <a:path w="2235" h="589" extrusionOk="0">
                    <a:moveTo>
                      <a:pt x="108" y="69"/>
                    </a:moveTo>
                    <a:cubicBezTo>
                      <a:pt x="108" y="69"/>
                      <a:pt x="107" y="70"/>
                      <a:pt x="104" y="72"/>
                    </a:cubicBezTo>
                    <a:cubicBezTo>
                      <a:pt x="98" y="76"/>
                      <a:pt x="93" y="80"/>
                      <a:pt x="88" y="84"/>
                    </a:cubicBezTo>
                    <a:lnTo>
                      <a:pt x="88" y="84"/>
                    </a:lnTo>
                    <a:cubicBezTo>
                      <a:pt x="99" y="76"/>
                      <a:pt x="109" y="69"/>
                      <a:pt x="108" y="69"/>
                    </a:cubicBezTo>
                    <a:close/>
                    <a:moveTo>
                      <a:pt x="2199" y="238"/>
                    </a:moveTo>
                    <a:cubicBezTo>
                      <a:pt x="2202" y="241"/>
                      <a:pt x="2205" y="243"/>
                      <a:pt x="2207" y="245"/>
                    </a:cubicBezTo>
                    <a:lnTo>
                      <a:pt x="2207" y="245"/>
                    </a:lnTo>
                    <a:cubicBezTo>
                      <a:pt x="2205" y="242"/>
                      <a:pt x="2202" y="240"/>
                      <a:pt x="2199" y="238"/>
                    </a:cubicBezTo>
                    <a:close/>
                    <a:moveTo>
                      <a:pt x="342" y="0"/>
                    </a:moveTo>
                    <a:cubicBezTo>
                      <a:pt x="259" y="0"/>
                      <a:pt x="199" y="12"/>
                      <a:pt x="140" y="60"/>
                    </a:cubicBezTo>
                    <a:cubicBezTo>
                      <a:pt x="103" y="83"/>
                      <a:pt x="80" y="98"/>
                      <a:pt x="66" y="106"/>
                    </a:cubicBezTo>
                    <a:lnTo>
                      <a:pt x="66" y="106"/>
                    </a:lnTo>
                    <a:cubicBezTo>
                      <a:pt x="73" y="99"/>
                      <a:pt x="80" y="91"/>
                      <a:pt x="88" y="84"/>
                    </a:cubicBezTo>
                    <a:lnTo>
                      <a:pt x="88" y="84"/>
                    </a:lnTo>
                    <a:cubicBezTo>
                      <a:pt x="70" y="98"/>
                      <a:pt x="45" y="116"/>
                      <a:pt x="48" y="116"/>
                    </a:cubicBezTo>
                    <a:cubicBezTo>
                      <a:pt x="50" y="116"/>
                      <a:pt x="55" y="113"/>
                      <a:pt x="66" y="106"/>
                    </a:cubicBezTo>
                    <a:lnTo>
                      <a:pt x="66" y="106"/>
                    </a:lnTo>
                    <a:cubicBezTo>
                      <a:pt x="14" y="168"/>
                      <a:pt x="1" y="253"/>
                      <a:pt x="20" y="322"/>
                    </a:cubicBezTo>
                    <a:cubicBezTo>
                      <a:pt x="100" y="544"/>
                      <a:pt x="417" y="576"/>
                      <a:pt x="701" y="576"/>
                    </a:cubicBezTo>
                    <a:cubicBezTo>
                      <a:pt x="815" y="576"/>
                      <a:pt x="923" y="571"/>
                      <a:pt x="1009" y="571"/>
                    </a:cubicBezTo>
                    <a:cubicBezTo>
                      <a:pt x="1030" y="571"/>
                      <a:pt x="1050" y="571"/>
                      <a:pt x="1068" y="572"/>
                    </a:cubicBezTo>
                    <a:cubicBezTo>
                      <a:pt x="1181" y="582"/>
                      <a:pt x="1293" y="588"/>
                      <a:pt x="1404" y="588"/>
                    </a:cubicBezTo>
                    <a:cubicBezTo>
                      <a:pt x="1541" y="588"/>
                      <a:pt x="1675" y="580"/>
                      <a:pt x="1806" y="560"/>
                    </a:cubicBezTo>
                    <a:cubicBezTo>
                      <a:pt x="1914" y="548"/>
                      <a:pt x="2021" y="536"/>
                      <a:pt x="2104" y="488"/>
                    </a:cubicBezTo>
                    <a:cubicBezTo>
                      <a:pt x="2144" y="469"/>
                      <a:pt x="2224" y="367"/>
                      <a:pt x="2223" y="367"/>
                    </a:cubicBezTo>
                    <a:lnTo>
                      <a:pt x="2223" y="367"/>
                    </a:lnTo>
                    <a:cubicBezTo>
                      <a:pt x="2223" y="367"/>
                      <a:pt x="2219" y="371"/>
                      <a:pt x="2211" y="381"/>
                    </a:cubicBezTo>
                    <a:cubicBezTo>
                      <a:pt x="2233" y="338"/>
                      <a:pt x="2235" y="276"/>
                      <a:pt x="2209" y="247"/>
                    </a:cubicBezTo>
                    <a:lnTo>
                      <a:pt x="2209" y="247"/>
                    </a:lnTo>
                    <a:cubicBezTo>
                      <a:pt x="2215" y="252"/>
                      <a:pt x="2219" y="255"/>
                      <a:pt x="2219" y="255"/>
                    </a:cubicBezTo>
                    <a:cubicBezTo>
                      <a:pt x="2219" y="255"/>
                      <a:pt x="2216" y="252"/>
                      <a:pt x="2207" y="245"/>
                    </a:cubicBezTo>
                    <a:lnTo>
                      <a:pt x="2207" y="245"/>
                    </a:lnTo>
                    <a:cubicBezTo>
                      <a:pt x="2208" y="245"/>
                      <a:pt x="2208" y="246"/>
                      <a:pt x="2209" y="247"/>
                    </a:cubicBezTo>
                    <a:lnTo>
                      <a:pt x="2209" y="247"/>
                    </a:lnTo>
                    <a:cubicBezTo>
                      <a:pt x="2183" y="226"/>
                      <a:pt x="2119" y="175"/>
                      <a:pt x="2104" y="167"/>
                    </a:cubicBezTo>
                    <a:cubicBezTo>
                      <a:pt x="2021" y="119"/>
                      <a:pt x="1925" y="119"/>
                      <a:pt x="1830" y="96"/>
                    </a:cubicBezTo>
                    <a:cubicBezTo>
                      <a:pt x="1604" y="84"/>
                      <a:pt x="1378" y="72"/>
                      <a:pt x="1140" y="60"/>
                    </a:cubicBezTo>
                    <a:lnTo>
                      <a:pt x="521" y="12"/>
                    </a:lnTo>
                    <a:cubicBezTo>
                      <a:pt x="461" y="12"/>
                      <a:pt x="401" y="0"/>
                      <a:pt x="3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1018275" y="1667125"/>
                <a:ext cx="18475" cy="12400"/>
              </a:xfrm>
              <a:custGeom>
                <a:avLst/>
                <a:gdLst/>
                <a:ahLst/>
                <a:cxnLst/>
                <a:rect l="l" t="t" r="r" b="b"/>
                <a:pathLst>
                  <a:path w="739" h="496" extrusionOk="0">
                    <a:moveTo>
                      <a:pt x="467" y="1"/>
                    </a:moveTo>
                    <a:cubicBezTo>
                      <a:pt x="391" y="1"/>
                      <a:pt x="312" y="19"/>
                      <a:pt x="227" y="19"/>
                    </a:cubicBezTo>
                    <a:cubicBezTo>
                      <a:pt x="119" y="19"/>
                      <a:pt x="36" y="115"/>
                      <a:pt x="24" y="222"/>
                    </a:cubicBezTo>
                    <a:cubicBezTo>
                      <a:pt x="0" y="341"/>
                      <a:pt x="96" y="496"/>
                      <a:pt x="227" y="496"/>
                    </a:cubicBezTo>
                    <a:cubicBezTo>
                      <a:pt x="322" y="496"/>
                      <a:pt x="417" y="496"/>
                      <a:pt x="512" y="460"/>
                    </a:cubicBezTo>
                    <a:cubicBezTo>
                      <a:pt x="631" y="412"/>
                      <a:pt x="691" y="341"/>
                      <a:pt x="715" y="222"/>
                    </a:cubicBezTo>
                    <a:cubicBezTo>
                      <a:pt x="738" y="162"/>
                      <a:pt x="691" y="91"/>
                      <a:pt x="643" y="55"/>
                    </a:cubicBezTo>
                    <a:cubicBezTo>
                      <a:pt x="585" y="13"/>
                      <a:pt x="527" y="1"/>
                      <a:pt x="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951300" y="1705100"/>
                <a:ext cx="116100" cy="419425"/>
              </a:xfrm>
              <a:custGeom>
                <a:avLst/>
                <a:gdLst/>
                <a:ahLst/>
                <a:cxnLst/>
                <a:rect l="l" t="t" r="r" b="b"/>
                <a:pathLst>
                  <a:path w="4644" h="16777" extrusionOk="0">
                    <a:moveTo>
                      <a:pt x="536" y="1"/>
                    </a:moveTo>
                    <a:lnTo>
                      <a:pt x="274" y="584"/>
                    </a:lnTo>
                    <a:lnTo>
                      <a:pt x="667" y="2965"/>
                    </a:lnTo>
                    <a:cubicBezTo>
                      <a:pt x="677" y="3017"/>
                      <a:pt x="654" y="3035"/>
                      <a:pt x="615" y="3035"/>
                    </a:cubicBezTo>
                    <a:cubicBezTo>
                      <a:pt x="563" y="3035"/>
                      <a:pt x="485" y="3004"/>
                      <a:pt x="417" y="2977"/>
                    </a:cubicBezTo>
                    <a:cubicBezTo>
                      <a:pt x="369" y="2965"/>
                      <a:pt x="310" y="2965"/>
                      <a:pt x="274" y="2965"/>
                    </a:cubicBezTo>
                    <a:cubicBezTo>
                      <a:pt x="108" y="2989"/>
                      <a:pt x="0" y="3144"/>
                      <a:pt x="36" y="3287"/>
                    </a:cubicBezTo>
                    <a:cubicBezTo>
                      <a:pt x="36" y="3346"/>
                      <a:pt x="72" y="3406"/>
                      <a:pt x="119" y="3453"/>
                    </a:cubicBezTo>
                    <a:lnTo>
                      <a:pt x="405" y="3703"/>
                    </a:lnTo>
                    <a:cubicBezTo>
                      <a:pt x="750" y="4013"/>
                      <a:pt x="893" y="4406"/>
                      <a:pt x="989" y="4942"/>
                    </a:cubicBezTo>
                    <a:lnTo>
                      <a:pt x="1203" y="6263"/>
                    </a:lnTo>
                    <a:cubicBezTo>
                      <a:pt x="1213" y="6315"/>
                      <a:pt x="1190" y="6333"/>
                      <a:pt x="1151" y="6333"/>
                    </a:cubicBezTo>
                    <a:cubicBezTo>
                      <a:pt x="1099" y="6333"/>
                      <a:pt x="1020" y="6302"/>
                      <a:pt x="953" y="6275"/>
                    </a:cubicBezTo>
                    <a:cubicBezTo>
                      <a:pt x="905" y="6263"/>
                      <a:pt x="846" y="6263"/>
                      <a:pt x="810" y="6263"/>
                    </a:cubicBezTo>
                    <a:cubicBezTo>
                      <a:pt x="643" y="6299"/>
                      <a:pt x="536" y="6442"/>
                      <a:pt x="572" y="6597"/>
                    </a:cubicBezTo>
                    <a:cubicBezTo>
                      <a:pt x="572" y="6656"/>
                      <a:pt x="608" y="6716"/>
                      <a:pt x="655" y="6751"/>
                    </a:cubicBezTo>
                    <a:lnTo>
                      <a:pt x="941" y="7013"/>
                    </a:lnTo>
                    <a:cubicBezTo>
                      <a:pt x="1286" y="7323"/>
                      <a:pt x="1429" y="7704"/>
                      <a:pt x="1524" y="8240"/>
                    </a:cubicBezTo>
                    <a:lnTo>
                      <a:pt x="1596" y="8692"/>
                    </a:lnTo>
                    <a:lnTo>
                      <a:pt x="1834" y="10121"/>
                    </a:lnTo>
                    <a:lnTo>
                      <a:pt x="2298" y="12871"/>
                    </a:lnTo>
                    <a:cubicBezTo>
                      <a:pt x="2303" y="12923"/>
                      <a:pt x="2280" y="12941"/>
                      <a:pt x="2240" y="12941"/>
                    </a:cubicBezTo>
                    <a:cubicBezTo>
                      <a:pt x="2189" y="12941"/>
                      <a:pt x="2111" y="12910"/>
                      <a:pt x="2036" y="12883"/>
                    </a:cubicBezTo>
                    <a:cubicBezTo>
                      <a:pt x="2011" y="12875"/>
                      <a:pt x="1974" y="12866"/>
                      <a:pt x="1937" y="12866"/>
                    </a:cubicBezTo>
                    <a:cubicBezTo>
                      <a:pt x="1922" y="12866"/>
                      <a:pt x="1907" y="12868"/>
                      <a:pt x="1893" y="12871"/>
                    </a:cubicBezTo>
                    <a:cubicBezTo>
                      <a:pt x="1727" y="12907"/>
                      <a:pt x="1632" y="13050"/>
                      <a:pt x="1655" y="13205"/>
                    </a:cubicBezTo>
                    <a:cubicBezTo>
                      <a:pt x="1655" y="13264"/>
                      <a:pt x="1703" y="13324"/>
                      <a:pt x="1739" y="13359"/>
                    </a:cubicBezTo>
                    <a:lnTo>
                      <a:pt x="2024" y="13621"/>
                    </a:lnTo>
                    <a:cubicBezTo>
                      <a:pt x="2370" y="13931"/>
                      <a:pt x="2525" y="14312"/>
                      <a:pt x="2608" y="14848"/>
                    </a:cubicBezTo>
                    <a:lnTo>
                      <a:pt x="2834" y="16181"/>
                    </a:lnTo>
                    <a:cubicBezTo>
                      <a:pt x="2839" y="16233"/>
                      <a:pt x="2818" y="16251"/>
                      <a:pt x="2781" y="16251"/>
                    </a:cubicBezTo>
                    <a:cubicBezTo>
                      <a:pt x="2732" y="16251"/>
                      <a:pt x="2658" y="16220"/>
                      <a:pt x="2584" y="16193"/>
                    </a:cubicBezTo>
                    <a:cubicBezTo>
                      <a:pt x="2551" y="16185"/>
                      <a:pt x="2513" y="16171"/>
                      <a:pt x="2476" y="16171"/>
                    </a:cubicBezTo>
                    <a:cubicBezTo>
                      <a:pt x="2460" y="16171"/>
                      <a:pt x="2444" y="16174"/>
                      <a:pt x="2429" y="16181"/>
                    </a:cubicBezTo>
                    <a:cubicBezTo>
                      <a:pt x="2263" y="16205"/>
                      <a:pt x="2167" y="16360"/>
                      <a:pt x="2191" y="16503"/>
                    </a:cubicBezTo>
                    <a:cubicBezTo>
                      <a:pt x="2191" y="16562"/>
                      <a:pt x="2239" y="16622"/>
                      <a:pt x="2286" y="16669"/>
                    </a:cubicBezTo>
                    <a:lnTo>
                      <a:pt x="2405" y="16776"/>
                    </a:lnTo>
                    <a:cubicBezTo>
                      <a:pt x="2953" y="16360"/>
                      <a:pt x="3548" y="15860"/>
                      <a:pt x="4191" y="15264"/>
                    </a:cubicBezTo>
                    <a:cubicBezTo>
                      <a:pt x="4215" y="15145"/>
                      <a:pt x="4275" y="15050"/>
                      <a:pt x="4334" y="14931"/>
                    </a:cubicBezTo>
                    <a:lnTo>
                      <a:pt x="4513" y="14598"/>
                    </a:lnTo>
                    <a:cubicBezTo>
                      <a:pt x="4549" y="14538"/>
                      <a:pt x="4560" y="14479"/>
                      <a:pt x="4644" y="14467"/>
                    </a:cubicBezTo>
                    <a:cubicBezTo>
                      <a:pt x="4623" y="14322"/>
                      <a:pt x="4503" y="14222"/>
                      <a:pt x="4378" y="14222"/>
                    </a:cubicBezTo>
                    <a:cubicBezTo>
                      <a:pt x="4360" y="14222"/>
                      <a:pt x="4341" y="14224"/>
                      <a:pt x="4322" y="14228"/>
                    </a:cubicBezTo>
                    <a:cubicBezTo>
                      <a:pt x="4263" y="14240"/>
                      <a:pt x="4215" y="14252"/>
                      <a:pt x="4191" y="14288"/>
                    </a:cubicBezTo>
                    <a:cubicBezTo>
                      <a:pt x="4119" y="14336"/>
                      <a:pt x="4041" y="14401"/>
                      <a:pt x="3994" y="14401"/>
                    </a:cubicBezTo>
                    <a:cubicBezTo>
                      <a:pt x="3972" y="14401"/>
                      <a:pt x="3957" y="14386"/>
                      <a:pt x="3953" y="14348"/>
                    </a:cubicBezTo>
                    <a:lnTo>
                      <a:pt x="3727" y="13026"/>
                    </a:lnTo>
                    <a:cubicBezTo>
                      <a:pt x="3632" y="12490"/>
                      <a:pt x="3656" y="12073"/>
                      <a:pt x="3870" y="11669"/>
                    </a:cubicBezTo>
                    <a:lnTo>
                      <a:pt x="4049" y="11335"/>
                    </a:lnTo>
                    <a:cubicBezTo>
                      <a:pt x="4084" y="11276"/>
                      <a:pt x="4096" y="11216"/>
                      <a:pt x="4084" y="11145"/>
                    </a:cubicBezTo>
                    <a:cubicBezTo>
                      <a:pt x="4052" y="10995"/>
                      <a:pt x="3934" y="10903"/>
                      <a:pt x="3798" y="10903"/>
                    </a:cubicBezTo>
                    <a:cubicBezTo>
                      <a:pt x="3782" y="10903"/>
                      <a:pt x="3767" y="10904"/>
                      <a:pt x="3751" y="10907"/>
                    </a:cubicBezTo>
                    <a:cubicBezTo>
                      <a:pt x="3691" y="10919"/>
                      <a:pt x="3644" y="10942"/>
                      <a:pt x="3620" y="10966"/>
                    </a:cubicBezTo>
                    <a:cubicBezTo>
                      <a:pt x="3551" y="11028"/>
                      <a:pt x="3476" y="11085"/>
                      <a:pt x="3429" y="11085"/>
                    </a:cubicBezTo>
                    <a:cubicBezTo>
                      <a:pt x="3403" y="11085"/>
                      <a:pt x="3386" y="11068"/>
                      <a:pt x="3382" y="11026"/>
                    </a:cubicBezTo>
                    <a:lnTo>
                      <a:pt x="3108" y="9371"/>
                    </a:lnTo>
                    <a:lnTo>
                      <a:pt x="2870" y="7942"/>
                    </a:lnTo>
                    <a:lnTo>
                      <a:pt x="2620" y="6394"/>
                    </a:lnTo>
                    <a:cubicBezTo>
                      <a:pt x="2536" y="5858"/>
                      <a:pt x="2548" y="5442"/>
                      <a:pt x="2775" y="5049"/>
                    </a:cubicBezTo>
                    <a:lnTo>
                      <a:pt x="2953" y="4715"/>
                    </a:lnTo>
                    <a:cubicBezTo>
                      <a:pt x="2977" y="4656"/>
                      <a:pt x="2989" y="4596"/>
                      <a:pt x="2977" y="4525"/>
                    </a:cubicBezTo>
                    <a:cubicBezTo>
                      <a:pt x="2956" y="4380"/>
                      <a:pt x="2836" y="4280"/>
                      <a:pt x="2711" y="4280"/>
                    </a:cubicBezTo>
                    <a:cubicBezTo>
                      <a:pt x="2693" y="4280"/>
                      <a:pt x="2674" y="4282"/>
                      <a:pt x="2655" y="4287"/>
                    </a:cubicBezTo>
                    <a:cubicBezTo>
                      <a:pt x="2596" y="4299"/>
                      <a:pt x="2548" y="4311"/>
                      <a:pt x="2513" y="4346"/>
                    </a:cubicBezTo>
                    <a:cubicBezTo>
                      <a:pt x="2450" y="4401"/>
                      <a:pt x="2376" y="4462"/>
                      <a:pt x="2327" y="4462"/>
                    </a:cubicBezTo>
                    <a:cubicBezTo>
                      <a:pt x="2301" y="4462"/>
                      <a:pt x="2283" y="4446"/>
                      <a:pt x="2274" y="4406"/>
                    </a:cubicBezTo>
                    <a:lnTo>
                      <a:pt x="2060" y="3084"/>
                    </a:lnTo>
                    <a:cubicBezTo>
                      <a:pt x="1965" y="2548"/>
                      <a:pt x="1977" y="2132"/>
                      <a:pt x="2203" y="1727"/>
                    </a:cubicBezTo>
                    <a:lnTo>
                      <a:pt x="2382" y="1394"/>
                    </a:lnTo>
                    <a:cubicBezTo>
                      <a:pt x="2417" y="1334"/>
                      <a:pt x="2429" y="1275"/>
                      <a:pt x="2417" y="1203"/>
                    </a:cubicBezTo>
                    <a:cubicBezTo>
                      <a:pt x="2385" y="1053"/>
                      <a:pt x="2267" y="961"/>
                      <a:pt x="2131" y="961"/>
                    </a:cubicBezTo>
                    <a:cubicBezTo>
                      <a:pt x="2115" y="961"/>
                      <a:pt x="2100" y="963"/>
                      <a:pt x="2084" y="965"/>
                    </a:cubicBezTo>
                    <a:cubicBezTo>
                      <a:pt x="2024" y="977"/>
                      <a:pt x="1977" y="1001"/>
                      <a:pt x="1953" y="1024"/>
                    </a:cubicBezTo>
                    <a:cubicBezTo>
                      <a:pt x="1884" y="1086"/>
                      <a:pt x="1809" y="1143"/>
                      <a:pt x="1762" y="1143"/>
                    </a:cubicBezTo>
                    <a:cubicBezTo>
                      <a:pt x="1737" y="1143"/>
                      <a:pt x="1719" y="1126"/>
                      <a:pt x="1715" y="1084"/>
                    </a:cubicBezTo>
                    <a:lnTo>
                      <a:pt x="1548" y="60"/>
                    </a:lnTo>
                    <a:cubicBezTo>
                      <a:pt x="1227" y="60"/>
                      <a:pt x="881" y="48"/>
                      <a:pt x="536" y="1"/>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4"/>
              <p:cNvSpPr/>
              <p:nvPr/>
            </p:nvSpPr>
            <p:spPr>
              <a:xfrm>
                <a:off x="853075" y="1799750"/>
                <a:ext cx="354825" cy="262850"/>
              </a:xfrm>
              <a:custGeom>
                <a:avLst/>
                <a:gdLst/>
                <a:ahLst/>
                <a:cxnLst/>
                <a:rect l="l" t="t" r="r" b="b"/>
                <a:pathLst>
                  <a:path w="14193" h="10514" extrusionOk="0">
                    <a:moveTo>
                      <a:pt x="13264" y="1"/>
                    </a:moveTo>
                    <a:cubicBezTo>
                      <a:pt x="13019" y="114"/>
                      <a:pt x="12789" y="182"/>
                      <a:pt x="12544" y="182"/>
                    </a:cubicBezTo>
                    <a:cubicBezTo>
                      <a:pt x="12480" y="182"/>
                      <a:pt x="12414" y="177"/>
                      <a:pt x="12347" y="167"/>
                    </a:cubicBezTo>
                    <a:lnTo>
                      <a:pt x="11954" y="120"/>
                    </a:lnTo>
                    <a:cubicBezTo>
                      <a:pt x="11883" y="120"/>
                      <a:pt x="11823" y="144"/>
                      <a:pt x="11764" y="167"/>
                    </a:cubicBezTo>
                    <a:cubicBezTo>
                      <a:pt x="11633" y="239"/>
                      <a:pt x="11585" y="417"/>
                      <a:pt x="11668" y="560"/>
                    </a:cubicBezTo>
                    <a:cubicBezTo>
                      <a:pt x="11704" y="596"/>
                      <a:pt x="11728" y="632"/>
                      <a:pt x="11776" y="656"/>
                    </a:cubicBezTo>
                    <a:cubicBezTo>
                      <a:pt x="11895" y="715"/>
                      <a:pt x="12026" y="798"/>
                      <a:pt x="11930" y="858"/>
                    </a:cubicBezTo>
                    <a:lnTo>
                      <a:pt x="10799" y="1572"/>
                    </a:lnTo>
                    <a:cubicBezTo>
                      <a:pt x="10397" y="1830"/>
                      <a:pt x="10049" y="1963"/>
                      <a:pt x="9668" y="1963"/>
                    </a:cubicBezTo>
                    <a:cubicBezTo>
                      <a:pt x="9610" y="1963"/>
                      <a:pt x="9550" y="1960"/>
                      <a:pt x="9490" y="1953"/>
                    </a:cubicBezTo>
                    <a:lnTo>
                      <a:pt x="9109" y="1906"/>
                    </a:lnTo>
                    <a:cubicBezTo>
                      <a:pt x="9037" y="1906"/>
                      <a:pt x="8978" y="1930"/>
                      <a:pt x="8918" y="1953"/>
                    </a:cubicBezTo>
                    <a:cubicBezTo>
                      <a:pt x="8787" y="2025"/>
                      <a:pt x="8751" y="2203"/>
                      <a:pt x="8835" y="2346"/>
                    </a:cubicBezTo>
                    <a:cubicBezTo>
                      <a:pt x="8859" y="2382"/>
                      <a:pt x="8882" y="2418"/>
                      <a:pt x="8930" y="2442"/>
                    </a:cubicBezTo>
                    <a:cubicBezTo>
                      <a:pt x="9049" y="2501"/>
                      <a:pt x="9180" y="2561"/>
                      <a:pt x="9085" y="2644"/>
                    </a:cubicBezTo>
                    <a:lnTo>
                      <a:pt x="6715" y="4132"/>
                    </a:lnTo>
                    <a:lnTo>
                      <a:pt x="5477" y="4906"/>
                    </a:lnTo>
                    <a:lnTo>
                      <a:pt x="5108" y="5144"/>
                    </a:lnTo>
                    <a:cubicBezTo>
                      <a:pt x="4713" y="5397"/>
                      <a:pt x="4379" y="5539"/>
                      <a:pt x="4002" y="5539"/>
                    </a:cubicBezTo>
                    <a:cubicBezTo>
                      <a:pt x="3936" y="5539"/>
                      <a:pt x="3868" y="5534"/>
                      <a:pt x="3798" y="5525"/>
                    </a:cubicBezTo>
                    <a:lnTo>
                      <a:pt x="3429" y="5478"/>
                    </a:lnTo>
                    <a:cubicBezTo>
                      <a:pt x="3346" y="5478"/>
                      <a:pt x="3286" y="5501"/>
                      <a:pt x="3227" y="5525"/>
                    </a:cubicBezTo>
                    <a:cubicBezTo>
                      <a:pt x="3096" y="5597"/>
                      <a:pt x="3072" y="5775"/>
                      <a:pt x="3144" y="5918"/>
                    </a:cubicBezTo>
                    <a:cubicBezTo>
                      <a:pt x="3167" y="5954"/>
                      <a:pt x="3203" y="5990"/>
                      <a:pt x="3251" y="6013"/>
                    </a:cubicBezTo>
                    <a:cubicBezTo>
                      <a:pt x="3370" y="6073"/>
                      <a:pt x="3501" y="6156"/>
                      <a:pt x="3394" y="6216"/>
                    </a:cubicBezTo>
                    <a:lnTo>
                      <a:pt x="2263" y="6930"/>
                    </a:lnTo>
                    <a:cubicBezTo>
                      <a:pt x="1868" y="7183"/>
                      <a:pt x="1533" y="7324"/>
                      <a:pt x="1156" y="7324"/>
                    </a:cubicBezTo>
                    <a:cubicBezTo>
                      <a:pt x="1090" y="7324"/>
                      <a:pt x="1022" y="7320"/>
                      <a:pt x="953" y="7311"/>
                    </a:cubicBezTo>
                    <a:lnTo>
                      <a:pt x="584" y="7264"/>
                    </a:lnTo>
                    <a:cubicBezTo>
                      <a:pt x="512" y="7264"/>
                      <a:pt x="453" y="7287"/>
                      <a:pt x="393" y="7311"/>
                    </a:cubicBezTo>
                    <a:cubicBezTo>
                      <a:pt x="250" y="7383"/>
                      <a:pt x="227" y="7573"/>
                      <a:pt x="298" y="7704"/>
                    </a:cubicBezTo>
                    <a:cubicBezTo>
                      <a:pt x="334" y="7752"/>
                      <a:pt x="358" y="7775"/>
                      <a:pt x="405" y="7799"/>
                    </a:cubicBezTo>
                    <a:cubicBezTo>
                      <a:pt x="524" y="7871"/>
                      <a:pt x="655" y="7918"/>
                      <a:pt x="548" y="8002"/>
                    </a:cubicBezTo>
                    <a:lnTo>
                      <a:pt x="0" y="8347"/>
                    </a:lnTo>
                    <a:cubicBezTo>
                      <a:pt x="48" y="9085"/>
                      <a:pt x="131" y="9811"/>
                      <a:pt x="250" y="10514"/>
                    </a:cubicBezTo>
                    <a:cubicBezTo>
                      <a:pt x="298" y="10514"/>
                      <a:pt x="346" y="10502"/>
                      <a:pt x="393" y="10466"/>
                    </a:cubicBezTo>
                    <a:cubicBezTo>
                      <a:pt x="453" y="10442"/>
                      <a:pt x="488" y="10383"/>
                      <a:pt x="512" y="10323"/>
                    </a:cubicBezTo>
                    <a:lnTo>
                      <a:pt x="631" y="9966"/>
                    </a:lnTo>
                    <a:cubicBezTo>
                      <a:pt x="786" y="9514"/>
                      <a:pt x="1084" y="9252"/>
                      <a:pt x="1548" y="8954"/>
                    </a:cubicBezTo>
                    <a:lnTo>
                      <a:pt x="2679" y="8240"/>
                    </a:lnTo>
                    <a:cubicBezTo>
                      <a:pt x="2698" y="8230"/>
                      <a:pt x="2714" y="8226"/>
                      <a:pt x="2728" y="8226"/>
                    </a:cubicBezTo>
                    <a:cubicBezTo>
                      <a:pt x="2798" y="8226"/>
                      <a:pt x="2798" y="8346"/>
                      <a:pt x="2798" y="8466"/>
                    </a:cubicBezTo>
                    <a:cubicBezTo>
                      <a:pt x="2798" y="8502"/>
                      <a:pt x="2810" y="8549"/>
                      <a:pt x="2846" y="8597"/>
                    </a:cubicBezTo>
                    <a:cubicBezTo>
                      <a:pt x="2891" y="8680"/>
                      <a:pt x="2980" y="8725"/>
                      <a:pt x="3073" y="8725"/>
                    </a:cubicBezTo>
                    <a:cubicBezTo>
                      <a:pt x="3125" y="8725"/>
                      <a:pt x="3179" y="8711"/>
                      <a:pt x="3227" y="8680"/>
                    </a:cubicBezTo>
                    <a:cubicBezTo>
                      <a:pt x="3286" y="8657"/>
                      <a:pt x="3334" y="8597"/>
                      <a:pt x="3346" y="8537"/>
                    </a:cubicBezTo>
                    <a:lnTo>
                      <a:pt x="3465" y="8180"/>
                    </a:lnTo>
                    <a:cubicBezTo>
                      <a:pt x="3632" y="7728"/>
                      <a:pt x="3929" y="7466"/>
                      <a:pt x="4394" y="7168"/>
                    </a:cubicBezTo>
                    <a:lnTo>
                      <a:pt x="5715" y="6335"/>
                    </a:lnTo>
                    <a:lnTo>
                      <a:pt x="6954" y="5561"/>
                    </a:lnTo>
                    <a:lnTo>
                      <a:pt x="8370" y="4668"/>
                    </a:lnTo>
                    <a:cubicBezTo>
                      <a:pt x="8388" y="4658"/>
                      <a:pt x="8402" y="4654"/>
                      <a:pt x="8414" y="4654"/>
                    </a:cubicBezTo>
                    <a:cubicBezTo>
                      <a:pt x="8478" y="4654"/>
                      <a:pt x="8479" y="4774"/>
                      <a:pt x="8489" y="4894"/>
                    </a:cubicBezTo>
                    <a:cubicBezTo>
                      <a:pt x="8489" y="4930"/>
                      <a:pt x="8501" y="4978"/>
                      <a:pt x="8537" y="5025"/>
                    </a:cubicBezTo>
                    <a:cubicBezTo>
                      <a:pt x="8583" y="5109"/>
                      <a:pt x="8672" y="5153"/>
                      <a:pt x="8764" y="5153"/>
                    </a:cubicBezTo>
                    <a:cubicBezTo>
                      <a:pt x="8817" y="5153"/>
                      <a:pt x="8871" y="5139"/>
                      <a:pt x="8918" y="5109"/>
                    </a:cubicBezTo>
                    <a:cubicBezTo>
                      <a:pt x="8978" y="5085"/>
                      <a:pt x="9025" y="5025"/>
                      <a:pt x="9037" y="4966"/>
                    </a:cubicBezTo>
                    <a:lnTo>
                      <a:pt x="9168" y="4608"/>
                    </a:lnTo>
                    <a:cubicBezTo>
                      <a:pt x="9323" y="4156"/>
                      <a:pt x="9621" y="3894"/>
                      <a:pt x="10085" y="3596"/>
                    </a:cubicBezTo>
                    <a:lnTo>
                      <a:pt x="11216" y="2882"/>
                    </a:lnTo>
                    <a:cubicBezTo>
                      <a:pt x="11235" y="2873"/>
                      <a:pt x="11251" y="2868"/>
                      <a:pt x="11264" y="2868"/>
                    </a:cubicBezTo>
                    <a:cubicBezTo>
                      <a:pt x="11335" y="2868"/>
                      <a:pt x="11335" y="2988"/>
                      <a:pt x="11335" y="3108"/>
                    </a:cubicBezTo>
                    <a:cubicBezTo>
                      <a:pt x="11335" y="3144"/>
                      <a:pt x="11347" y="3192"/>
                      <a:pt x="11371" y="3239"/>
                    </a:cubicBezTo>
                    <a:cubicBezTo>
                      <a:pt x="11424" y="3323"/>
                      <a:pt x="11516" y="3373"/>
                      <a:pt x="11610" y="3373"/>
                    </a:cubicBezTo>
                    <a:cubicBezTo>
                      <a:pt x="11663" y="3373"/>
                      <a:pt x="11716" y="3357"/>
                      <a:pt x="11764" y="3323"/>
                    </a:cubicBezTo>
                    <a:cubicBezTo>
                      <a:pt x="11823" y="3299"/>
                      <a:pt x="11871" y="3239"/>
                      <a:pt x="11883" y="3180"/>
                    </a:cubicBezTo>
                    <a:lnTo>
                      <a:pt x="12002" y="2823"/>
                    </a:lnTo>
                    <a:cubicBezTo>
                      <a:pt x="12169" y="2370"/>
                      <a:pt x="12466" y="2108"/>
                      <a:pt x="12919" y="1810"/>
                    </a:cubicBezTo>
                    <a:lnTo>
                      <a:pt x="13919" y="1179"/>
                    </a:lnTo>
                    <a:lnTo>
                      <a:pt x="14193" y="584"/>
                    </a:lnTo>
                    <a:cubicBezTo>
                      <a:pt x="13907" y="429"/>
                      <a:pt x="13573" y="227"/>
                      <a:pt x="13264" y="1"/>
                    </a:cubicBezTo>
                    <a:close/>
                  </a:path>
                </a:pathLst>
              </a:custGeom>
              <a:solidFill>
                <a:srgbClr val="E7A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4" name="Google Shape;974;p34"/>
            <p:cNvSpPr/>
            <p:nvPr/>
          </p:nvSpPr>
          <p:spPr>
            <a:xfrm>
              <a:off x="5840896" y="929489"/>
              <a:ext cx="2052855" cy="3129324"/>
            </a:xfrm>
            <a:custGeom>
              <a:avLst/>
              <a:gdLst/>
              <a:ahLst/>
              <a:cxnLst/>
              <a:rect l="l" t="t" r="r" b="b"/>
              <a:pathLst>
                <a:path w="16122" h="24576" extrusionOk="0">
                  <a:moveTo>
                    <a:pt x="9942" y="1"/>
                  </a:moveTo>
                  <a:lnTo>
                    <a:pt x="1" y="24552"/>
                  </a:lnTo>
                  <a:cubicBezTo>
                    <a:pt x="24" y="24575"/>
                    <a:pt x="48" y="24575"/>
                    <a:pt x="72" y="24575"/>
                  </a:cubicBezTo>
                  <a:cubicBezTo>
                    <a:pt x="120" y="24552"/>
                    <a:pt x="1370" y="24361"/>
                    <a:pt x="3358" y="23278"/>
                  </a:cubicBezTo>
                  <a:cubicBezTo>
                    <a:pt x="5192" y="22277"/>
                    <a:pt x="7692" y="20146"/>
                    <a:pt x="10823" y="16396"/>
                  </a:cubicBezTo>
                  <a:cubicBezTo>
                    <a:pt x="12443" y="14455"/>
                    <a:pt x="14014" y="11574"/>
                    <a:pt x="16086" y="7490"/>
                  </a:cubicBezTo>
                  <a:cubicBezTo>
                    <a:pt x="16122" y="7442"/>
                    <a:pt x="16122" y="7395"/>
                    <a:pt x="16110" y="7371"/>
                  </a:cubicBezTo>
                  <a:cubicBezTo>
                    <a:pt x="16086" y="7323"/>
                    <a:pt x="16062" y="7287"/>
                    <a:pt x="16014" y="7276"/>
                  </a:cubicBezTo>
                  <a:cubicBezTo>
                    <a:pt x="16014" y="7276"/>
                    <a:pt x="15967" y="7264"/>
                    <a:pt x="15907" y="7228"/>
                  </a:cubicBezTo>
                  <a:cubicBezTo>
                    <a:pt x="15479" y="7049"/>
                    <a:pt x="13157" y="6061"/>
                    <a:pt x="11990" y="4359"/>
                  </a:cubicBezTo>
                  <a:cubicBezTo>
                    <a:pt x="10680" y="2454"/>
                    <a:pt x="10037" y="120"/>
                    <a:pt x="10014" y="84"/>
                  </a:cubicBezTo>
                  <a:cubicBezTo>
                    <a:pt x="10002" y="37"/>
                    <a:pt x="9966" y="13"/>
                    <a:pt x="9942" y="1"/>
                  </a:cubicBezTo>
                  <a:close/>
                </a:path>
              </a:pathLst>
            </a:custGeom>
            <a:solidFill>
              <a:srgbClr val="000000">
                <a:alpha val="294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CaixaDeTexto 8">
            <a:extLst>
              <a:ext uri="{FF2B5EF4-FFF2-40B4-BE49-F238E27FC236}">
                <a16:creationId xmlns:a16="http://schemas.microsoft.com/office/drawing/2014/main" id="{CD55DD22-AE38-8342-43B2-CE5BDCB035BC}"/>
              </a:ext>
            </a:extLst>
          </p:cNvPr>
          <p:cNvSpPr txBox="1"/>
          <p:nvPr/>
        </p:nvSpPr>
        <p:spPr>
          <a:xfrm>
            <a:off x="578734" y="2180222"/>
            <a:ext cx="4572000" cy="954107"/>
          </a:xfrm>
          <a:prstGeom prst="rect">
            <a:avLst/>
          </a:prstGeom>
          <a:noFill/>
        </p:spPr>
        <p:txBody>
          <a:bodyPr wrap="square">
            <a:spAutoFit/>
          </a:bodyPr>
          <a:lstStyle/>
          <a:p>
            <a:pPr algn="ctr"/>
            <a:r>
              <a:rPr lang="pt-BR" dirty="0">
                <a:latin typeface="Livvic" pitchFamily="2" charset="0"/>
              </a:rPr>
              <a:t>Caracterizadas por um forte apelo de separação da Metrópole (Portugal). Nessas revoltas, há a presença do nacionalismo, ainda que diferente do conceito presente nos dias atuais.</a:t>
            </a:r>
          </a:p>
        </p:txBody>
      </p:sp>
      <p:sp>
        <p:nvSpPr>
          <p:cNvPr id="11" name="CaixaDeTexto 10">
            <a:extLst>
              <a:ext uri="{FF2B5EF4-FFF2-40B4-BE49-F238E27FC236}">
                <a16:creationId xmlns:a16="http://schemas.microsoft.com/office/drawing/2014/main" id="{33199EB9-8718-13AD-83FC-BE24A48DF3A0}"/>
              </a:ext>
            </a:extLst>
          </p:cNvPr>
          <p:cNvSpPr txBox="1"/>
          <p:nvPr/>
        </p:nvSpPr>
        <p:spPr>
          <a:xfrm>
            <a:off x="611180" y="993413"/>
            <a:ext cx="4572000" cy="646331"/>
          </a:xfrm>
          <a:prstGeom prst="rect">
            <a:avLst/>
          </a:prstGeom>
          <a:noFill/>
        </p:spPr>
        <p:txBody>
          <a:bodyPr wrap="square">
            <a:spAutoFit/>
          </a:bodyPr>
          <a:lstStyle/>
          <a:p>
            <a:pPr algn="ctr"/>
            <a:r>
              <a:rPr lang="pt-BR" sz="1800" b="1" dirty="0">
                <a:solidFill>
                  <a:srgbClr val="A01127"/>
                </a:solidFill>
                <a:latin typeface="Livvic" pitchFamily="2" charset="0"/>
              </a:rPr>
              <a:t>Revoltas Separatistas ou Emancipacionistas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90" name="Google Shape;990;p36"/>
          <p:cNvSpPr/>
          <p:nvPr/>
        </p:nvSpPr>
        <p:spPr>
          <a:xfrm>
            <a:off x="-119701" y="2066899"/>
            <a:ext cx="4013802" cy="2947214"/>
          </a:xfrm>
          <a:custGeom>
            <a:avLst/>
            <a:gdLst/>
            <a:ahLst/>
            <a:cxnLst/>
            <a:rect l="l" t="t" r="r" b="b"/>
            <a:pathLst>
              <a:path w="51459" h="37786" extrusionOk="0">
                <a:moveTo>
                  <a:pt x="25889" y="1"/>
                </a:moveTo>
                <a:cubicBezTo>
                  <a:pt x="25461" y="1"/>
                  <a:pt x="25033" y="13"/>
                  <a:pt x="24610" y="37"/>
                </a:cubicBezTo>
                <a:cubicBezTo>
                  <a:pt x="19395" y="335"/>
                  <a:pt x="14251" y="2216"/>
                  <a:pt x="10703" y="5514"/>
                </a:cubicBezTo>
                <a:cubicBezTo>
                  <a:pt x="8536" y="7538"/>
                  <a:pt x="7012" y="10086"/>
                  <a:pt x="6393" y="12789"/>
                </a:cubicBezTo>
                <a:cubicBezTo>
                  <a:pt x="6084" y="14182"/>
                  <a:pt x="6119" y="15492"/>
                  <a:pt x="6167" y="16885"/>
                </a:cubicBezTo>
                <a:cubicBezTo>
                  <a:pt x="6215" y="18659"/>
                  <a:pt x="5584" y="18301"/>
                  <a:pt x="4131" y="19444"/>
                </a:cubicBezTo>
                <a:cubicBezTo>
                  <a:pt x="3428" y="19992"/>
                  <a:pt x="2809" y="20623"/>
                  <a:pt x="2285" y="21302"/>
                </a:cubicBezTo>
                <a:cubicBezTo>
                  <a:pt x="1226" y="22671"/>
                  <a:pt x="559" y="24255"/>
                  <a:pt x="369" y="25886"/>
                </a:cubicBezTo>
                <a:cubicBezTo>
                  <a:pt x="0" y="29050"/>
                  <a:pt x="2701" y="35972"/>
                  <a:pt x="7514" y="35972"/>
                </a:cubicBezTo>
                <a:cubicBezTo>
                  <a:pt x="7682" y="35972"/>
                  <a:pt x="7852" y="35964"/>
                  <a:pt x="8024" y="35946"/>
                </a:cubicBezTo>
                <a:lnTo>
                  <a:pt x="8024" y="35946"/>
                </a:lnTo>
                <a:cubicBezTo>
                  <a:pt x="7036" y="36054"/>
                  <a:pt x="6060" y="36327"/>
                  <a:pt x="5167" y="36720"/>
                </a:cubicBezTo>
                <a:cubicBezTo>
                  <a:pt x="7893" y="37649"/>
                  <a:pt x="10882" y="37720"/>
                  <a:pt x="13799" y="37744"/>
                </a:cubicBezTo>
                <a:cubicBezTo>
                  <a:pt x="16112" y="37771"/>
                  <a:pt x="18425" y="37785"/>
                  <a:pt x="20738" y="37785"/>
                </a:cubicBezTo>
                <a:cubicBezTo>
                  <a:pt x="26521" y="37785"/>
                  <a:pt x="32301" y="37700"/>
                  <a:pt x="38076" y="37530"/>
                </a:cubicBezTo>
                <a:cubicBezTo>
                  <a:pt x="38443" y="37519"/>
                  <a:pt x="38810" y="37515"/>
                  <a:pt x="39176" y="37515"/>
                </a:cubicBezTo>
                <a:cubicBezTo>
                  <a:pt x="40029" y="37515"/>
                  <a:pt x="40878" y="37536"/>
                  <a:pt x="41722" y="37536"/>
                </a:cubicBezTo>
                <a:cubicBezTo>
                  <a:pt x="43583" y="37536"/>
                  <a:pt x="45421" y="37432"/>
                  <a:pt x="47220" y="36768"/>
                </a:cubicBezTo>
                <a:cubicBezTo>
                  <a:pt x="46279" y="36363"/>
                  <a:pt x="45208" y="36232"/>
                  <a:pt x="44326" y="35780"/>
                </a:cubicBezTo>
                <a:cubicBezTo>
                  <a:pt x="47124" y="32779"/>
                  <a:pt x="51458" y="30160"/>
                  <a:pt x="50172" y="25826"/>
                </a:cubicBezTo>
                <a:cubicBezTo>
                  <a:pt x="49696" y="24195"/>
                  <a:pt x="48791" y="22623"/>
                  <a:pt x="48660" y="20933"/>
                </a:cubicBezTo>
                <a:cubicBezTo>
                  <a:pt x="48577" y="19933"/>
                  <a:pt x="48756" y="18956"/>
                  <a:pt x="48756" y="17956"/>
                </a:cubicBezTo>
                <a:cubicBezTo>
                  <a:pt x="48756" y="15289"/>
                  <a:pt x="47351" y="12658"/>
                  <a:pt x="44981" y="10943"/>
                </a:cubicBezTo>
                <a:cubicBezTo>
                  <a:pt x="43362" y="9765"/>
                  <a:pt x="41362" y="9026"/>
                  <a:pt x="39766" y="7824"/>
                </a:cubicBezTo>
                <a:cubicBezTo>
                  <a:pt x="37707" y="6228"/>
                  <a:pt x="36480" y="3931"/>
                  <a:pt x="34385" y="2359"/>
                </a:cubicBezTo>
                <a:cubicBezTo>
                  <a:pt x="34361" y="2311"/>
                  <a:pt x="34301" y="2276"/>
                  <a:pt x="34242" y="2228"/>
                </a:cubicBezTo>
                <a:cubicBezTo>
                  <a:pt x="31950" y="613"/>
                  <a:pt x="28891" y="1"/>
                  <a:pt x="25889" y="1"/>
                </a:cubicBezTo>
                <a:close/>
              </a:path>
            </a:pathLst>
          </a:custGeom>
          <a:solidFill>
            <a:srgbClr val="EFDA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CaixaDeTexto 12">
            <a:extLst>
              <a:ext uri="{FF2B5EF4-FFF2-40B4-BE49-F238E27FC236}">
                <a16:creationId xmlns:a16="http://schemas.microsoft.com/office/drawing/2014/main" id="{301DE4E3-DCF5-5770-CF94-76FFD767EC9D}"/>
              </a:ext>
            </a:extLst>
          </p:cNvPr>
          <p:cNvSpPr txBox="1"/>
          <p:nvPr/>
        </p:nvSpPr>
        <p:spPr>
          <a:xfrm>
            <a:off x="2259807" y="557616"/>
            <a:ext cx="4624386" cy="369332"/>
          </a:xfrm>
          <a:prstGeom prst="rect">
            <a:avLst/>
          </a:prstGeom>
          <a:noFill/>
        </p:spPr>
        <p:txBody>
          <a:bodyPr wrap="square">
            <a:spAutoFit/>
          </a:bodyPr>
          <a:lstStyle/>
          <a:p>
            <a:pPr algn="ctr"/>
            <a:r>
              <a:rPr lang="pt-BR" sz="1800" b="1" dirty="0">
                <a:solidFill>
                  <a:srgbClr val="A01127"/>
                </a:solidFill>
                <a:latin typeface="Livvic" pitchFamily="2" charset="0"/>
              </a:rPr>
              <a:t>Algumas revoltas emancipacionistas</a:t>
            </a:r>
          </a:p>
        </p:txBody>
      </p:sp>
      <p:sp>
        <p:nvSpPr>
          <p:cNvPr id="15" name="CaixaDeTexto 14">
            <a:extLst>
              <a:ext uri="{FF2B5EF4-FFF2-40B4-BE49-F238E27FC236}">
                <a16:creationId xmlns:a16="http://schemas.microsoft.com/office/drawing/2014/main" id="{5AA20A31-A235-1E29-F40B-A92729D4A83E}"/>
              </a:ext>
            </a:extLst>
          </p:cNvPr>
          <p:cNvSpPr txBox="1"/>
          <p:nvPr/>
        </p:nvSpPr>
        <p:spPr>
          <a:xfrm>
            <a:off x="981075" y="1186755"/>
            <a:ext cx="7467599" cy="1815882"/>
          </a:xfrm>
          <a:prstGeom prst="rect">
            <a:avLst/>
          </a:prstGeom>
          <a:noFill/>
        </p:spPr>
        <p:txBody>
          <a:bodyPr wrap="square">
            <a:spAutoFit/>
          </a:bodyPr>
          <a:lstStyle/>
          <a:p>
            <a:pPr algn="just"/>
            <a:r>
              <a:rPr lang="pt-BR" dirty="0">
                <a:latin typeface="Livvic" pitchFamily="2" charset="0"/>
              </a:rPr>
              <a:t>O século XVIII, na Europa, foi um período de grandes mudanças: a velha ordem monárquica, absolutista, mercantilista e estamental foi sendo substituída por uma ordem mais liberal burguesa, baseada nos ideias iluministas de igualdade civil e liberdade política. </a:t>
            </a:r>
          </a:p>
          <a:p>
            <a:pPr algn="just"/>
            <a:r>
              <a:rPr lang="pt-BR" dirty="0">
                <a:latin typeface="Livvic" pitchFamily="2" charset="0"/>
              </a:rPr>
              <a:t>Essas ideias chegaram também ao Brasil e um dos resultados foi o questionamento sobre     </a:t>
            </a:r>
          </a:p>
          <a:p>
            <a:pPr algn="just"/>
            <a:r>
              <a:rPr lang="pt-BR" dirty="0">
                <a:latin typeface="Livvic" pitchFamily="2" charset="0"/>
              </a:rPr>
              <a:t>                                        o poder e a autoridade que Portugal mantinha sobre sua colônia </a:t>
            </a:r>
          </a:p>
          <a:p>
            <a:pPr algn="just"/>
            <a:r>
              <a:rPr lang="pt-BR" dirty="0">
                <a:latin typeface="Livvic" pitchFamily="2" charset="0"/>
              </a:rPr>
              <a:t>                                          americana.</a:t>
            </a:r>
          </a:p>
          <a:p>
            <a:pPr algn="just"/>
            <a:r>
              <a:rPr lang="pt-BR" dirty="0">
                <a:latin typeface="Livvic" pitchFamily="2" charset="0"/>
              </a:rPr>
              <a:t>                                                  Alguns movimentos importantes questionaram assim a relação      </a:t>
            </a:r>
          </a:p>
          <a:p>
            <a:pPr algn="just"/>
            <a:r>
              <a:rPr lang="pt-BR" dirty="0">
                <a:latin typeface="Livvic" pitchFamily="2" charset="0"/>
              </a:rPr>
              <a:t>                                                        Metrópole - Colônia. </a:t>
            </a:r>
          </a:p>
        </p:txBody>
      </p:sp>
      <p:pic>
        <p:nvPicPr>
          <p:cNvPr id="16" name="Imagem 15">
            <a:extLst>
              <a:ext uri="{FF2B5EF4-FFF2-40B4-BE49-F238E27FC236}">
                <a16:creationId xmlns:a16="http://schemas.microsoft.com/office/drawing/2014/main" id="{0BAA27C2-CF9A-D9A9-0AA8-4918512B1056}"/>
              </a:ext>
            </a:extLst>
          </p:cNvPr>
          <p:cNvPicPr>
            <a:picLocks noChangeAspect="1"/>
          </p:cNvPicPr>
          <p:nvPr/>
        </p:nvPicPr>
        <p:blipFill>
          <a:blip r:embed="rId3"/>
          <a:stretch>
            <a:fillRect/>
          </a:stretch>
        </p:blipFill>
        <p:spPr>
          <a:xfrm>
            <a:off x="533401" y="2445856"/>
            <a:ext cx="2667000" cy="2417221"/>
          </a:xfrm>
          <a:prstGeom prst="flowChartConnector">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80" name="Google Shape;980;p35"/>
          <p:cNvSpPr/>
          <p:nvPr/>
        </p:nvSpPr>
        <p:spPr>
          <a:xfrm rot="16200000">
            <a:off x="5197914" y="1386753"/>
            <a:ext cx="3170667" cy="236999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CaixaDeTexto 6">
            <a:extLst>
              <a:ext uri="{FF2B5EF4-FFF2-40B4-BE49-F238E27FC236}">
                <a16:creationId xmlns:a16="http://schemas.microsoft.com/office/drawing/2014/main" id="{870E9880-A0F0-DA0F-4888-7637927B7A62}"/>
              </a:ext>
            </a:extLst>
          </p:cNvPr>
          <p:cNvSpPr txBox="1"/>
          <p:nvPr/>
        </p:nvSpPr>
        <p:spPr>
          <a:xfrm>
            <a:off x="2286000" y="581346"/>
            <a:ext cx="4572000" cy="369332"/>
          </a:xfrm>
          <a:prstGeom prst="rect">
            <a:avLst/>
          </a:prstGeom>
          <a:noFill/>
        </p:spPr>
        <p:txBody>
          <a:bodyPr wrap="square">
            <a:spAutoFit/>
          </a:bodyPr>
          <a:lstStyle/>
          <a:p>
            <a:pPr algn="ctr"/>
            <a:r>
              <a:rPr lang="pt-BR" sz="1800" b="1" dirty="0">
                <a:solidFill>
                  <a:srgbClr val="A01127"/>
                </a:solidFill>
                <a:latin typeface="Livvic" pitchFamily="2" charset="0"/>
              </a:rPr>
              <a:t>Tiradentes</a:t>
            </a:r>
          </a:p>
        </p:txBody>
      </p:sp>
      <p:pic>
        <p:nvPicPr>
          <p:cNvPr id="8" name="Imagem 7">
            <a:extLst>
              <a:ext uri="{FF2B5EF4-FFF2-40B4-BE49-F238E27FC236}">
                <a16:creationId xmlns:a16="http://schemas.microsoft.com/office/drawing/2014/main" id="{FD89043D-A60A-AD0B-8102-6BB8E0E0FE8C}"/>
              </a:ext>
            </a:extLst>
          </p:cNvPr>
          <p:cNvPicPr>
            <a:picLocks noChangeAspect="1"/>
          </p:cNvPicPr>
          <p:nvPr/>
        </p:nvPicPr>
        <p:blipFill>
          <a:blip r:embed="rId3"/>
          <a:stretch>
            <a:fillRect/>
          </a:stretch>
        </p:blipFill>
        <p:spPr>
          <a:xfrm>
            <a:off x="5682929" y="1099702"/>
            <a:ext cx="2200636" cy="2944095"/>
          </a:xfrm>
          <a:prstGeom prst="rect">
            <a:avLst/>
          </a:prstGeom>
        </p:spPr>
      </p:pic>
      <p:sp>
        <p:nvSpPr>
          <p:cNvPr id="10" name="CaixaDeTexto 9">
            <a:extLst>
              <a:ext uri="{FF2B5EF4-FFF2-40B4-BE49-F238E27FC236}">
                <a16:creationId xmlns:a16="http://schemas.microsoft.com/office/drawing/2014/main" id="{76F51762-D69D-FAFB-7239-C390E6685FF8}"/>
              </a:ext>
            </a:extLst>
          </p:cNvPr>
          <p:cNvSpPr txBox="1"/>
          <p:nvPr/>
        </p:nvSpPr>
        <p:spPr>
          <a:xfrm>
            <a:off x="2033419" y="1856605"/>
            <a:ext cx="3295400" cy="1384995"/>
          </a:xfrm>
          <a:prstGeom prst="rect">
            <a:avLst/>
          </a:prstGeom>
          <a:noFill/>
        </p:spPr>
        <p:txBody>
          <a:bodyPr wrap="square">
            <a:spAutoFit/>
          </a:bodyPr>
          <a:lstStyle/>
          <a:p>
            <a:pPr algn="ctr"/>
            <a:r>
              <a:rPr lang="pt-BR" dirty="0">
                <a:latin typeface="Livvic" pitchFamily="2" charset="0"/>
              </a:rPr>
              <a:t>Um dos personagens mais conhecidos da Conjuração Mineira é Joaquim José da Silva Xavier,  o Tiradentes. Sua figura está atualmente associada à ideia de um homem que morreu lutando pela liberdade do Brasil.</a:t>
            </a:r>
          </a:p>
        </p:txBody>
      </p:sp>
      <p:pic>
        <p:nvPicPr>
          <p:cNvPr id="2050" name="Picture 2" descr="Xavier Garra Sticker by Mytikah - O Livro dos Heróis">
            <a:extLst>
              <a:ext uri="{FF2B5EF4-FFF2-40B4-BE49-F238E27FC236}">
                <a16:creationId xmlns:a16="http://schemas.microsoft.com/office/drawing/2014/main" id="{681286DC-8DC6-29BC-3CBF-6C48D81F9D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 y="971776"/>
            <a:ext cx="2369995" cy="40547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B5858AD2-1868-BD4B-421A-1A66A41DA33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D2048DA6-C716-F5F8-264B-667FCBCBDD08}"/>
              </a:ext>
            </a:extLst>
          </p:cNvPr>
          <p:cNvSpPr txBox="1"/>
          <p:nvPr/>
        </p:nvSpPr>
        <p:spPr>
          <a:xfrm>
            <a:off x="691116" y="1083147"/>
            <a:ext cx="7761767" cy="3939540"/>
          </a:xfrm>
          <a:prstGeom prst="rect">
            <a:avLst/>
          </a:prstGeom>
          <a:noFill/>
        </p:spPr>
        <p:txBody>
          <a:bodyPr wrap="square">
            <a:spAutoFit/>
          </a:bodyPr>
          <a:lstStyle/>
          <a:p>
            <a:pPr algn="just"/>
            <a:r>
              <a:rPr lang="pt-BR" sz="1200" i="1" dirty="0">
                <a:latin typeface="Livvic" pitchFamily="2" charset="0"/>
              </a:rPr>
              <a:t>A exploração excessiva que era feita pela metrópole portuguesa teve seus reflexos de descontentamento a partir do final do século XVII. Entre todos esses movimentos, podem-se distinguir duas orientações nas revoltas: a de tipo nativista e a de tipo separatista. As revoltas que se encaixam no primeiro modelo são caracterizadas por conflitos ocorridos entre os colonos ou defesa de interesses de membros da elite colonial. Somente as revoltas de tipo separatista que pregavam uma independência em relação a Portugal.</a:t>
            </a:r>
          </a:p>
          <a:p>
            <a:pPr algn="just"/>
            <a:endParaRPr lang="pt-BR" sz="1200" i="1" dirty="0">
              <a:latin typeface="Livvic" pitchFamily="2" charset="0"/>
            </a:endParaRPr>
          </a:p>
          <a:p>
            <a:pPr algn="just" eaLnBrk="1" hangingPunct="1">
              <a:spcBef>
                <a:spcPts val="600"/>
              </a:spcBef>
              <a:defRPr/>
            </a:pPr>
            <a:r>
              <a:rPr lang="pt-BR" dirty="0">
                <a:latin typeface="Livvic" pitchFamily="2" charset="0"/>
                <a:cs typeface="Arial" charset="0"/>
              </a:rPr>
              <a:t>A partir da conceituação apresentada pelo texto, podemos dizer que são exemplos de revoltas nativistas:</a:t>
            </a:r>
          </a:p>
          <a:p>
            <a:pPr marL="342900" indent="-342900" algn="just" eaLnBrk="1" hangingPunct="1">
              <a:spcBef>
                <a:spcPts val="600"/>
              </a:spcBef>
              <a:buFont typeface="+mj-lt"/>
              <a:buAutoNum type="alphaLcParenR"/>
              <a:defRPr/>
            </a:pPr>
            <a:r>
              <a:rPr lang="pt-BR" dirty="0">
                <a:latin typeface="Livvic" pitchFamily="2" charset="0"/>
                <a:cs typeface="Arial" charset="0"/>
              </a:rPr>
              <a:t>Conjuração Baiana e Inconfidência Mineira. </a:t>
            </a:r>
            <a:endParaRPr lang="pt-BR" dirty="0">
              <a:solidFill>
                <a:srgbClr val="C00000"/>
              </a:solidFill>
              <a:latin typeface="Livvic" pitchFamily="2" charset="0"/>
              <a:cs typeface="Arial" charset="0"/>
            </a:endParaRPr>
          </a:p>
          <a:p>
            <a:pPr marL="342900" indent="-342900" algn="just" eaLnBrk="1" hangingPunct="1">
              <a:spcBef>
                <a:spcPts val="600"/>
              </a:spcBef>
              <a:buFont typeface="+mj-lt"/>
              <a:buAutoNum type="alphaLcParenR"/>
              <a:defRPr/>
            </a:pPr>
            <a:endParaRPr lang="pt-BR" dirty="0">
              <a:solidFill>
                <a:srgbClr val="C00000"/>
              </a:solidFill>
              <a:latin typeface="Livvic" pitchFamily="2" charset="0"/>
              <a:cs typeface="Arial" charset="0"/>
            </a:endParaRPr>
          </a:p>
          <a:p>
            <a:pPr marL="342900" indent="-342900" algn="just" eaLnBrk="1" hangingPunct="1">
              <a:spcBef>
                <a:spcPts val="600"/>
              </a:spcBef>
              <a:buFont typeface="+mj-lt"/>
              <a:buAutoNum type="alphaLcParenR"/>
              <a:defRPr/>
            </a:pPr>
            <a:r>
              <a:rPr lang="pt-BR" dirty="0">
                <a:latin typeface="Livvic" pitchFamily="2" charset="0"/>
                <a:cs typeface="Arial" charset="0"/>
              </a:rPr>
              <a:t>Revolta dos </a:t>
            </a:r>
            <a:r>
              <a:rPr lang="pt-BR" dirty="0" err="1">
                <a:latin typeface="Livvic" pitchFamily="2" charset="0"/>
                <a:cs typeface="Arial" charset="0"/>
              </a:rPr>
              <a:t>Beckman</a:t>
            </a:r>
            <a:r>
              <a:rPr lang="pt-BR" dirty="0">
                <a:latin typeface="Livvic" pitchFamily="2" charset="0"/>
                <a:cs typeface="Arial" charset="0"/>
              </a:rPr>
              <a:t> e dos Emboabas. </a:t>
            </a:r>
            <a:endParaRPr lang="pt-BR" dirty="0">
              <a:solidFill>
                <a:srgbClr val="C00000"/>
              </a:solidFill>
              <a:latin typeface="Livvic" pitchFamily="2" charset="0"/>
              <a:cs typeface="Arial" charset="0"/>
            </a:endParaRPr>
          </a:p>
          <a:p>
            <a:pPr marL="342900" indent="-342900" algn="just" eaLnBrk="1" hangingPunct="1">
              <a:spcBef>
                <a:spcPts val="600"/>
              </a:spcBef>
              <a:buFont typeface="+mj-lt"/>
              <a:buAutoNum type="alphaLcParenR"/>
              <a:defRPr/>
            </a:pPr>
            <a:endParaRPr lang="pt-BR" dirty="0">
              <a:solidFill>
                <a:srgbClr val="C00000"/>
              </a:solidFill>
              <a:latin typeface="Livvic" pitchFamily="2" charset="0"/>
              <a:cs typeface="Arial" charset="0"/>
            </a:endParaRPr>
          </a:p>
          <a:p>
            <a:pPr marL="342900" indent="-342900" algn="just" eaLnBrk="1" hangingPunct="1">
              <a:spcBef>
                <a:spcPts val="600"/>
              </a:spcBef>
              <a:buFont typeface="+mj-lt"/>
              <a:buAutoNum type="alphaLcParenR"/>
              <a:defRPr/>
            </a:pPr>
            <a:r>
              <a:rPr lang="pt-BR" dirty="0">
                <a:latin typeface="Livvic" pitchFamily="2" charset="0"/>
                <a:cs typeface="Arial" charset="0"/>
              </a:rPr>
              <a:t>Revolta dos Emboabas e Conjuração Baiana. </a:t>
            </a:r>
            <a:endParaRPr lang="pt-BR" dirty="0">
              <a:solidFill>
                <a:srgbClr val="C00000"/>
              </a:solidFill>
              <a:latin typeface="Livvic" pitchFamily="2" charset="0"/>
              <a:cs typeface="Arial" charset="0"/>
            </a:endParaRPr>
          </a:p>
          <a:p>
            <a:pPr marL="342900" indent="-342900" algn="just" eaLnBrk="1" hangingPunct="1">
              <a:spcBef>
                <a:spcPts val="600"/>
              </a:spcBef>
              <a:buFont typeface="+mj-lt"/>
              <a:buAutoNum type="alphaLcParenR"/>
              <a:defRPr/>
            </a:pPr>
            <a:endParaRPr lang="pt-BR" dirty="0">
              <a:solidFill>
                <a:srgbClr val="C00000"/>
              </a:solidFill>
              <a:latin typeface="Livvic" pitchFamily="2" charset="0"/>
              <a:cs typeface="Arial" charset="0"/>
            </a:endParaRPr>
          </a:p>
          <a:p>
            <a:pPr marL="342900" indent="-342900" algn="just" eaLnBrk="1" hangingPunct="1">
              <a:spcBef>
                <a:spcPts val="600"/>
              </a:spcBef>
              <a:buFont typeface="+mj-lt"/>
              <a:buAutoNum type="alphaLcParenR"/>
              <a:defRPr/>
            </a:pPr>
            <a:r>
              <a:rPr lang="pt-BR" dirty="0">
                <a:latin typeface="Livvic" pitchFamily="2" charset="0"/>
                <a:cs typeface="Arial" charset="0"/>
              </a:rPr>
              <a:t>Guerra dos Mascates e Inconfidência Mineira. </a:t>
            </a:r>
            <a:endParaRPr lang="pt-BR" dirty="0">
              <a:solidFill>
                <a:srgbClr val="C00000"/>
              </a:solidFill>
              <a:latin typeface="Livvic" pitchFamily="2" charset="0"/>
              <a:cs typeface="Arial" charset="0"/>
            </a:endParaRPr>
          </a:p>
          <a:p>
            <a:pPr algn="just"/>
            <a:endParaRPr lang="pt-BR" sz="1200" i="1" dirty="0">
              <a:latin typeface="Livvic" pitchFamily="2" charset="0"/>
            </a:endParaRPr>
          </a:p>
        </p:txBody>
      </p:sp>
      <p:sp>
        <p:nvSpPr>
          <p:cNvPr id="9" name="CaixaDeTexto 8">
            <a:extLst>
              <a:ext uri="{FF2B5EF4-FFF2-40B4-BE49-F238E27FC236}">
                <a16:creationId xmlns:a16="http://schemas.microsoft.com/office/drawing/2014/main" id="{71E89EB6-7349-EEE6-5A37-496C24F5B3BE}"/>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DAE31D68-C72D-16E2-5BD2-19A353B6D16D}"/>
              </a:ext>
            </a:extLst>
          </p:cNvPr>
          <p:cNvSpPr/>
          <p:nvPr/>
        </p:nvSpPr>
        <p:spPr>
          <a:xfrm>
            <a:off x="606056" y="3286856"/>
            <a:ext cx="3710763" cy="382772"/>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1438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D6D95190-9C6F-8490-8AA6-4CF6B9050C7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C1816301-3E0B-E1A7-E177-CC91271E95EE}"/>
              </a:ext>
            </a:extLst>
          </p:cNvPr>
          <p:cNvSpPr txBox="1"/>
          <p:nvPr/>
        </p:nvSpPr>
        <p:spPr>
          <a:xfrm>
            <a:off x="574158" y="1258309"/>
            <a:ext cx="7846828" cy="3323987"/>
          </a:xfrm>
          <a:prstGeom prst="rect">
            <a:avLst/>
          </a:prstGeom>
          <a:noFill/>
        </p:spPr>
        <p:txBody>
          <a:bodyPr wrap="square">
            <a:spAutoFit/>
          </a:bodyPr>
          <a:lstStyle/>
          <a:p>
            <a:pPr algn="just"/>
            <a:r>
              <a:rPr lang="pt-BR" dirty="0">
                <a:latin typeface="Livvic" pitchFamily="2" charset="0"/>
              </a:rPr>
              <a:t>A Conjuração Baiana de 1798, conhecida também por Revolução dos Alfaiates, foi uma das mais populares rebeliões do período colonial, entre outros motivos, por propor:</a:t>
            </a:r>
          </a:p>
          <a:p>
            <a:pPr algn="just"/>
            <a:endParaRPr lang="pt-BR" dirty="0">
              <a:latin typeface="Livvic" pitchFamily="2" charset="0"/>
            </a:endParaRPr>
          </a:p>
          <a:p>
            <a:pPr algn="just"/>
            <a:r>
              <a:rPr lang="pt-BR" dirty="0">
                <a:latin typeface="Livvic" pitchFamily="2" charset="0"/>
              </a:rPr>
              <a:t>a) A emancipação de Portugal, a instauração de uma Monarquia Constitucional e a manutenção do pacto colonial. </a:t>
            </a:r>
          </a:p>
          <a:p>
            <a:pPr algn="just"/>
            <a:endParaRPr lang="pt-BR" dirty="0">
              <a:latin typeface="Livvic" pitchFamily="2" charset="0"/>
            </a:endParaRPr>
          </a:p>
          <a:p>
            <a:pPr algn="just"/>
            <a:r>
              <a:rPr lang="pt-BR" dirty="0">
                <a:latin typeface="Livvic" pitchFamily="2" charset="0"/>
              </a:rPr>
              <a:t>b) A emancipação de Portugal, a instauração de uma Monarquia Constitucional, a continuidade da escravidão e a liberdade de comércio. </a:t>
            </a:r>
          </a:p>
          <a:p>
            <a:pPr algn="just"/>
            <a:endParaRPr lang="pt-BR" dirty="0">
              <a:latin typeface="Livvic" pitchFamily="2" charset="0"/>
            </a:endParaRPr>
          </a:p>
          <a:p>
            <a:pPr algn="just"/>
            <a:r>
              <a:rPr lang="pt-BR" dirty="0">
                <a:latin typeface="Livvic" pitchFamily="2" charset="0"/>
              </a:rPr>
              <a:t>c) A emancipação de Portugal, a instauração de uma República, o fim da escravidão e a liberdade de comércio. </a:t>
            </a:r>
          </a:p>
          <a:p>
            <a:pPr algn="just"/>
            <a:endParaRPr lang="pt-BR" dirty="0">
              <a:latin typeface="Livvic" pitchFamily="2" charset="0"/>
            </a:endParaRPr>
          </a:p>
          <a:p>
            <a:pPr algn="just"/>
            <a:r>
              <a:rPr lang="pt-BR" dirty="0">
                <a:latin typeface="Livvic" pitchFamily="2" charset="0"/>
              </a:rPr>
              <a:t>d) A emancipação de Portugal, a manutenção do Pacto Colonial, o fim da escravidão e a formação de um exército luso-brasileiro. </a:t>
            </a:r>
          </a:p>
          <a:p>
            <a:pPr algn="just"/>
            <a:endParaRPr lang="pt-BR" dirty="0">
              <a:latin typeface="Livvic" pitchFamily="2" charset="0"/>
            </a:endParaRPr>
          </a:p>
        </p:txBody>
      </p:sp>
      <p:sp>
        <p:nvSpPr>
          <p:cNvPr id="9" name="CaixaDeTexto 8">
            <a:extLst>
              <a:ext uri="{FF2B5EF4-FFF2-40B4-BE49-F238E27FC236}">
                <a16:creationId xmlns:a16="http://schemas.microsoft.com/office/drawing/2014/main" id="{A4B080DC-00D4-4B8B-217D-B2B701CABDFC}"/>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B61B1053-C2B0-6E98-FCAF-00611B30AA4E}"/>
              </a:ext>
            </a:extLst>
          </p:cNvPr>
          <p:cNvSpPr/>
          <p:nvPr/>
        </p:nvSpPr>
        <p:spPr>
          <a:xfrm>
            <a:off x="574158" y="3180531"/>
            <a:ext cx="7846828" cy="530231"/>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1749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F12C7F67-3CF6-A4EA-95DA-F0D97E990F21}"/>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4C8600F-13CE-5E26-2CC3-F47DA43553F5}"/>
              </a:ext>
            </a:extLst>
          </p:cNvPr>
          <p:cNvSpPr txBox="1"/>
          <p:nvPr/>
        </p:nvSpPr>
        <p:spPr>
          <a:xfrm>
            <a:off x="712381" y="1018807"/>
            <a:ext cx="7772400" cy="3323987"/>
          </a:xfrm>
          <a:prstGeom prst="rect">
            <a:avLst/>
          </a:prstGeom>
          <a:noFill/>
        </p:spPr>
        <p:txBody>
          <a:bodyPr wrap="square">
            <a:spAutoFit/>
          </a:bodyPr>
          <a:lstStyle/>
          <a:p>
            <a:pPr algn="just"/>
            <a:r>
              <a:rPr lang="pt-BR" dirty="0">
                <a:latin typeface="Livvic" pitchFamily="2" charset="0"/>
              </a:rPr>
              <a:t>A revolta dos </a:t>
            </a:r>
            <a:r>
              <a:rPr lang="pt-BR" dirty="0" err="1">
                <a:latin typeface="Livvic" pitchFamily="2" charset="0"/>
              </a:rPr>
              <a:t>Beckman</a:t>
            </a:r>
            <a:r>
              <a:rPr lang="pt-BR" dirty="0">
                <a:latin typeface="Livvic" pitchFamily="2" charset="0"/>
              </a:rPr>
              <a:t>, ocorrida no Maranhão entre 1684 e 1685, a Guerra dos Mascates, ocorrida em Pernambuco entre 1710 e 1711, e a Revolta de Vila Rica, ocorrida em Minas Gerais em 1720, possuíam em comum o fato de terem sido movimentos que:</a:t>
            </a:r>
          </a:p>
          <a:p>
            <a:pPr algn="just"/>
            <a:endParaRPr lang="pt-BR" dirty="0">
              <a:latin typeface="Livvic" pitchFamily="2" charset="0"/>
            </a:endParaRPr>
          </a:p>
          <a:p>
            <a:pPr algn="just"/>
            <a:r>
              <a:rPr lang="pt-BR" dirty="0">
                <a:latin typeface="Livvic" pitchFamily="2" charset="0"/>
              </a:rPr>
              <a:t>a) Expressavam a consciência da elite colonial de que seus objetivos só seriam alcançados com a definitiva separação em relação a Portugal. </a:t>
            </a:r>
          </a:p>
          <a:p>
            <a:pPr algn="just"/>
            <a:endParaRPr lang="pt-BR" dirty="0">
              <a:latin typeface="Livvic" pitchFamily="2" charset="0"/>
            </a:endParaRPr>
          </a:p>
          <a:p>
            <a:pPr algn="just"/>
            <a:r>
              <a:rPr lang="pt-BR" dirty="0">
                <a:latin typeface="Livvic" pitchFamily="2" charset="0"/>
              </a:rPr>
              <a:t>b) Exprimiam a reação dos colonizadores em face da violência física e cultural a que eram submetidos.  </a:t>
            </a:r>
          </a:p>
          <a:p>
            <a:pPr algn="just"/>
            <a:endParaRPr lang="pt-BR" dirty="0">
              <a:latin typeface="Livvic" pitchFamily="2" charset="0"/>
            </a:endParaRPr>
          </a:p>
          <a:p>
            <a:pPr algn="just"/>
            <a:r>
              <a:rPr lang="pt-BR" dirty="0">
                <a:latin typeface="Livvic" pitchFamily="2" charset="0"/>
              </a:rPr>
              <a:t>c) Visavam a pôr fim ao pacto colonial, instruindo um regime de livre comércio com a Inglaterra. </a:t>
            </a:r>
          </a:p>
          <a:p>
            <a:pPr algn="just"/>
            <a:endParaRPr lang="pt-BR" dirty="0">
              <a:latin typeface="Livvic" pitchFamily="2" charset="0"/>
            </a:endParaRPr>
          </a:p>
          <a:p>
            <a:pPr algn="just"/>
            <a:r>
              <a:rPr lang="pt-BR" dirty="0">
                <a:latin typeface="Livvic" pitchFamily="2" charset="0"/>
              </a:rPr>
              <a:t>d) Evidenciavam conflitos de interesses entre colonos e colonizadores, sem, no entanto contestar o domínio metropolitano. </a:t>
            </a:r>
          </a:p>
        </p:txBody>
      </p:sp>
      <p:sp>
        <p:nvSpPr>
          <p:cNvPr id="9" name="CaixaDeTexto 8">
            <a:extLst>
              <a:ext uri="{FF2B5EF4-FFF2-40B4-BE49-F238E27FC236}">
                <a16:creationId xmlns:a16="http://schemas.microsoft.com/office/drawing/2014/main" id="{1350201C-2848-5482-36B0-A86A2DBF17EE}"/>
              </a:ext>
            </a:extLst>
          </p:cNvPr>
          <p:cNvSpPr txBox="1"/>
          <p:nvPr/>
        </p:nvSpPr>
        <p:spPr>
          <a:xfrm>
            <a:off x="2286000" y="514597"/>
            <a:ext cx="4572000" cy="369332"/>
          </a:xfrm>
          <a:prstGeom prst="rect">
            <a:avLst/>
          </a:prstGeom>
          <a:noFill/>
        </p:spPr>
        <p:txBody>
          <a:bodyPr wrap="square">
            <a:spAutoFit/>
          </a:bodyPr>
          <a:lstStyle/>
          <a:p>
            <a:pPr algn="ctr"/>
            <a:r>
              <a:rPr lang="pt-BR" sz="1800" b="1" dirty="0">
                <a:solidFill>
                  <a:srgbClr val="A01127"/>
                </a:solidFill>
                <a:latin typeface="Livvic" pitchFamily="2" charset="0"/>
              </a:rPr>
              <a:t>Você Sabia?</a:t>
            </a:r>
          </a:p>
        </p:txBody>
      </p:sp>
      <p:sp>
        <p:nvSpPr>
          <p:cNvPr id="10" name="Retângulo 9">
            <a:extLst>
              <a:ext uri="{FF2B5EF4-FFF2-40B4-BE49-F238E27FC236}">
                <a16:creationId xmlns:a16="http://schemas.microsoft.com/office/drawing/2014/main" id="{DF70954C-3EBF-441C-719D-4F3A096AF0A5}"/>
              </a:ext>
            </a:extLst>
          </p:cNvPr>
          <p:cNvSpPr/>
          <p:nvPr/>
        </p:nvSpPr>
        <p:spPr>
          <a:xfrm>
            <a:off x="712381" y="3741920"/>
            <a:ext cx="7772400" cy="600873"/>
          </a:xfrm>
          <a:prstGeom prst="rect">
            <a:avLst/>
          </a:prstGeom>
          <a:noFill/>
          <a:ln w="28575">
            <a:solidFill>
              <a:srgbClr val="A01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488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RISE+DO+SISTEMA+COLONIAL - História">
            <a:extLst>
              <a:ext uri="{FF2B5EF4-FFF2-40B4-BE49-F238E27FC236}">
                <a16:creationId xmlns:a16="http://schemas.microsoft.com/office/drawing/2014/main" id="{DCFB80A6-0162-FCFB-35F8-A07F6E937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 y="0"/>
            <a:ext cx="72755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154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41"/>
        <p:cNvGrpSpPr/>
        <p:nvPr/>
      </p:nvGrpSpPr>
      <p:grpSpPr>
        <a:xfrm>
          <a:off x="0" y="0"/>
          <a:ext cx="0" cy="0"/>
          <a:chOff x="0" y="0"/>
          <a:chExt cx="0" cy="0"/>
        </a:xfrm>
      </p:grpSpPr>
      <p:sp>
        <p:nvSpPr>
          <p:cNvPr id="1542" name="Google Shape;1542;p50"/>
          <p:cNvSpPr txBox="1">
            <a:spLocks noGrp="1"/>
          </p:cNvSpPr>
          <p:nvPr>
            <p:ph type="title"/>
          </p:nvPr>
        </p:nvSpPr>
        <p:spPr>
          <a:xfrm>
            <a:off x="685800" y="445025"/>
            <a:ext cx="7772400" cy="189413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1800" dirty="0">
                <a:latin typeface="Livvic" pitchFamily="2" charset="0"/>
              </a:rPr>
              <a:t>Na próxima aula você irá estudar a América portuguesa e o Império português no final do século XVIII .</a:t>
            </a:r>
          </a:p>
        </p:txBody>
      </p:sp>
      <p:sp>
        <p:nvSpPr>
          <p:cNvPr id="1543" name="Google Shape;1543;p50"/>
          <p:cNvSpPr/>
          <p:nvPr/>
        </p:nvSpPr>
        <p:spPr>
          <a:xfrm>
            <a:off x="735757" y="1866018"/>
            <a:ext cx="22535" cy="10164"/>
          </a:xfrm>
          <a:custGeom>
            <a:avLst/>
            <a:gdLst/>
            <a:ahLst/>
            <a:cxnLst/>
            <a:rect l="l" t="t" r="r" b="b"/>
            <a:pathLst>
              <a:path w="827" h="373" extrusionOk="0">
                <a:moveTo>
                  <a:pt x="298" y="1"/>
                </a:moveTo>
                <a:cubicBezTo>
                  <a:pt x="200" y="4"/>
                  <a:pt x="109" y="43"/>
                  <a:pt x="36" y="106"/>
                </a:cubicBezTo>
                <a:cubicBezTo>
                  <a:pt x="22" y="120"/>
                  <a:pt x="1" y="144"/>
                  <a:pt x="8" y="165"/>
                </a:cubicBezTo>
                <a:cubicBezTo>
                  <a:pt x="42" y="272"/>
                  <a:pt x="333" y="373"/>
                  <a:pt x="549" y="373"/>
                </a:cubicBezTo>
                <a:cubicBezTo>
                  <a:pt x="601" y="373"/>
                  <a:pt x="648" y="367"/>
                  <a:pt x="687" y="354"/>
                </a:cubicBezTo>
                <a:cubicBezTo>
                  <a:pt x="750" y="337"/>
                  <a:pt x="802" y="288"/>
                  <a:pt x="820" y="225"/>
                </a:cubicBezTo>
                <a:cubicBezTo>
                  <a:pt x="827" y="176"/>
                  <a:pt x="809" y="123"/>
                  <a:pt x="771" y="92"/>
                </a:cubicBezTo>
                <a:cubicBezTo>
                  <a:pt x="760" y="82"/>
                  <a:pt x="747" y="78"/>
                  <a:pt x="731" y="78"/>
                </a:cubicBezTo>
                <a:cubicBezTo>
                  <a:pt x="702" y="78"/>
                  <a:pt x="663" y="92"/>
                  <a:pt x="613" y="113"/>
                </a:cubicBezTo>
                <a:cubicBezTo>
                  <a:pt x="570" y="132"/>
                  <a:pt x="525" y="151"/>
                  <a:pt x="482" y="151"/>
                </a:cubicBezTo>
                <a:cubicBezTo>
                  <a:pt x="462" y="151"/>
                  <a:pt x="443" y="147"/>
                  <a:pt x="424" y="137"/>
                </a:cubicBezTo>
                <a:cubicBezTo>
                  <a:pt x="389" y="113"/>
                  <a:pt x="365" y="71"/>
                  <a:pt x="361" y="25"/>
                </a:cubicBezTo>
                <a:cubicBezTo>
                  <a:pt x="361" y="18"/>
                  <a:pt x="361" y="11"/>
                  <a:pt x="344" y="8"/>
                </a:cubicBezTo>
                <a:cubicBezTo>
                  <a:pt x="330" y="1"/>
                  <a:pt x="312" y="1"/>
                  <a:pt x="29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50"/>
          <p:cNvSpPr/>
          <p:nvPr/>
        </p:nvSpPr>
        <p:spPr>
          <a:xfrm>
            <a:off x="771725" y="1984496"/>
            <a:ext cx="19101" cy="6894"/>
          </a:xfrm>
          <a:custGeom>
            <a:avLst/>
            <a:gdLst/>
            <a:ahLst/>
            <a:cxnLst/>
            <a:rect l="l" t="t" r="r" b="b"/>
            <a:pathLst>
              <a:path w="701" h="253" extrusionOk="0">
                <a:moveTo>
                  <a:pt x="589" y="1"/>
                </a:moveTo>
                <a:cubicBezTo>
                  <a:pt x="400" y="1"/>
                  <a:pt x="95" y="162"/>
                  <a:pt x="0" y="253"/>
                </a:cubicBezTo>
                <a:cubicBezTo>
                  <a:pt x="49" y="242"/>
                  <a:pt x="95" y="225"/>
                  <a:pt x="133" y="193"/>
                </a:cubicBezTo>
                <a:cubicBezTo>
                  <a:pt x="210" y="141"/>
                  <a:pt x="302" y="109"/>
                  <a:pt x="393" y="106"/>
                </a:cubicBezTo>
                <a:cubicBezTo>
                  <a:pt x="501" y="106"/>
                  <a:pt x="603" y="78"/>
                  <a:pt x="701" y="32"/>
                </a:cubicBezTo>
                <a:cubicBezTo>
                  <a:pt x="687" y="25"/>
                  <a:pt x="676" y="18"/>
                  <a:pt x="662" y="15"/>
                </a:cubicBezTo>
                <a:lnTo>
                  <a:pt x="662" y="11"/>
                </a:lnTo>
                <a:cubicBezTo>
                  <a:pt x="638" y="4"/>
                  <a:pt x="613" y="1"/>
                  <a:pt x="58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50"/>
          <p:cNvSpPr/>
          <p:nvPr/>
        </p:nvSpPr>
        <p:spPr>
          <a:xfrm>
            <a:off x="734422" y="2002807"/>
            <a:ext cx="7275" cy="7957"/>
          </a:xfrm>
          <a:custGeom>
            <a:avLst/>
            <a:gdLst/>
            <a:ahLst/>
            <a:cxnLst/>
            <a:rect l="l" t="t" r="r" b="b"/>
            <a:pathLst>
              <a:path w="267" h="292" extrusionOk="0">
                <a:moveTo>
                  <a:pt x="235" y="1"/>
                </a:moveTo>
                <a:cubicBezTo>
                  <a:pt x="200" y="18"/>
                  <a:pt x="169" y="43"/>
                  <a:pt x="144" y="74"/>
                </a:cubicBezTo>
                <a:cubicBezTo>
                  <a:pt x="85" y="137"/>
                  <a:pt x="36" y="211"/>
                  <a:pt x="1" y="291"/>
                </a:cubicBezTo>
                <a:cubicBezTo>
                  <a:pt x="214" y="197"/>
                  <a:pt x="253" y="116"/>
                  <a:pt x="260" y="88"/>
                </a:cubicBezTo>
                <a:cubicBezTo>
                  <a:pt x="267" y="57"/>
                  <a:pt x="256" y="22"/>
                  <a:pt x="23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46" name="Google Shape;1546;p50"/>
          <p:cNvGrpSpPr/>
          <p:nvPr/>
        </p:nvGrpSpPr>
        <p:grpSpPr>
          <a:xfrm>
            <a:off x="1945122" y="1482654"/>
            <a:ext cx="5348535" cy="2643368"/>
            <a:chOff x="726601" y="1192840"/>
            <a:chExt cx="5348535" cy="2643368"/>
          </a:xfrm>
        </p:grpSpPr>
        <p:sp>
          <p:nvSpPr>
            <p:cNvPr id="1547" name="Google Shape;1547;p50"/>
            <p:cNvSpPr/>
            <p:nvPr/>
          </p:nvSpPr>
          <p:spPr>
            <a:xfrm>
              <a:off x="4673301" y="2882067"/>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50"/>
            <p:cNvSpPr/>
            <p:nvPr/>
          </p:nvSpPr>
          <p:spPr>
            <a:xfrm>
              <a:off x="4397135" y="2145726"/>
              <a:ext cx="25232" cy="3542"/>
            </a:xfrm>
            <a:custGeom>
              <a:avLst/>
              <a:gdLst/>
              <a:ahLst/>
              <a:cxnLst/>
              <a:rect l="l" t="t" r="r" b="b"/>
              <a:pathLst>
                <a:path w="926" h="130" extrusionOk="0">
                  <a:moveTo>
                    <a:pt x="925" y="0"/>
                  </a:moveTo>
                  <a:cubicBezTo>
                    <a:pt x="866" y="7"/>
                    <a:pt x="771" y="18"/>
                    <a:pt x="687" y="32"/>
                  </a:cubicBezTo>
                  <a:cubicBezTo>
                    <a:pt x="460" y="67"/>
                    <a:pt x="232" y="91"/>
                    <a:pt x="1" y="102"/>
                  </a:cubicBezTo>
                  <a:lnTo>
                    <a:pt x="60" y="105"/>
                  </a:lnTo>
                  <a:cubicBezTo>
                    <a:pt x="208" y="119"/>
                    <a:pt x="334" y="130"/>
                    <a:pt x="432" y="130"/>
                  </a:cubicBezTo>
                  <a:cubicBezTo>
                    <a:pt x="694" y="130"/>
                    <a:pt x="855" y="53"/>
                    <a:pt x="9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50"/>
            <p:cNvSpPr/>
            <p:nvPr/>
          </p:nvSpPr>
          <p:spPr>
            <a:xfrm>
              <a:off x="3680168" y="1866400"/>
              <a:ext cx="2698" cy="218"/>
            </a:xfrm>
            <a:custGeom>
              <a:avLst/>
              <a:gdLst/>
              <a:ahLst/>
              <a:cxnLst/>
              <a:rect l="l" t="t" r="r" b="b"/>
              <a:pathLst>
                <a:path w="99" h="8" extrusionOk="0">
                  <a:moveTo>
                    <a:pt x="1" y="1"/>
                  </a:moveTo>
                  <a:cubicBezTo>
                    <a:pt x="32" y="4"/>
                    <a:pt x="67" y="8"/>
                    <a:pt x="99" y="8"/>
                  </a:cubicBezTo>
                  <a:cubicBezTo>
                    <a:pt x="67" y="1"/>
                    <a:pt x="32"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50"/>
            <p:cNvSpPr/>
            <p:nvPr/>
          </p:nvSpPr>
          <p:spPr>
            <a:xfrm>
              <a:off x="4140916" y="2147334"/>
              <a:ext cx="16349" cy="4251"/>
            </a:xfrm>
            <a:custGeom>
              <a:avLst/>
              <a:gdLst/>
              <a:ahLst/>
              <a:cxnLst/>
              <a:rect l="l" t="t" r="r" b="b"/>
              <a:pathLst>
                <a:path w="600" h="156" extrusionOk="0">
                  <a:moveTo>
                    <a:pt x="1" y="1"/>
                  </a:moveTo>
                  <a:cubicBezTo>
                    <a:pt x="115" y="69"/>
                    <a:pt x="416" y="156"/>
                    <a:pt x="554" y="156"/>
                  </a:cubicBezTo>
                  <a:cubicBezTo>
                    <a:pt x="572" y="156"/>
                    <a:pt x="588" y="154"/>
                    <a:pt x="599" y="151"/>
                  </a:cubicBezTo>
                  <a:cubicBezTo>
                    <a:pt x="564" y="120"/>
                    <a:pt x="522" y="95"/>
                    <a:pt x="477" y="85"/>
                  </a:cubicBezTo>
                  <a:cubicBezTo>
                    <a:pt x="323" y="29"/>
                    <a:pt x="162"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50"/>
            <p:cNvSpPr/>
            <p:nvPr/>
          </p:nvSpPr>
          <p:spPr>
            <a:xfrm>
              <a:off x="3759053" y="2133764"/>
              <a:ext cx="60792" cy="34306"/>
            </a:xfrm>
            <a:custGeom>
              <a:avLst/>
              <a:gdLst/>
              <a:ahLst/>
              <a:cxnLst/>
              <a:rect l="l" t="t" r="r" b="b"/>
              <a:pathLst>
                <a:path w="2231" h="1259" extrusionOk="0">
                  <a:moveTo>
                    <a:pt x="2192" y="1"/>
                  </a:moveTo>
                  <a:cubicBezTo>
                    <a:pt x="2051" y="1"/>
                    <a:pt x="1914" y="18"/>
                    <a:pt x="1776" y="47"/>
                  </a:cubicBezTo>
                  <a:cubicBezTo>
                    <a:pt x="1629" y="71"/>
                    <a:pt x="1485" y="113"/>
                    <a:pt x="1349" y="166"/>
                  </a:cubicBezTo>
                  <a:cubicBezTo>
                    <a:pt x="1107" y="278"/>
                    <a:pt x="894" y="359"/>
                    <a:pt x="627" y="383"/>
                  </a:cubicBezTo>
                  <a:cubicBezTo>
                    <a:pt x="407" y="404"/>
                    <a:pt x="36" y="691"/>
                    <a:pt x="1" y="761"/>
                  </a:cubicBezTo>
                  <a:cubicBezTo>
                    <a:pt x="1" y="810"/>
                    <a:pt x="11" y="968"/>
                    <a:pt x="113" y="1062"/>
                  </a:cubicBezTo>
                  <a:cubicBezTo>
                    <a:pt x="174" y="1112"/>
                    <a:pt x="249" y="1139"/>
                    <a:pt x="327" y="1139"/>
                  </a:cubicBezTo>
                  <a:cubicBezTo>
                    <a:pt x="343" y="1139"/>
                    <a:pt x="359" y="1138"/>
                    <a:pt x="375" y="1136"/>
                  </a:cubicBezTo>
                  <a:cubicBezTo>
                    <a:pt x="437" y="1131"/>
                    <a:pt x="494" y="1129"/>
                    <a:pt x="548" y="1129"/>
                  </a:cubicBezTo>
                  <a:cubicBezTo>
                    <a:pt x="781" y="1129"/>
                    <a:pt x="937" y="1172"/>
                    <a:pt x="988" y="1255"/>
                  </a:cubicBezTo>
                  <a:cubicBezTo>
                    <a:pt x="988" y="1255"/>
                    <a:pt x="988" y="1258"/>
                    <a:pt x="988" y="1258"/>
                  </a:cubicBezTo>
                  <a:cubicBezTo>
                    <a:pt x="1020" y="1206"/>
                    <a:pt x="1100" y="1160"/>
                    <a:pt x="1230" y="1160"/>
                  </a:cubicBezTo>
                  <a:cubicBezTo>
                    <a:pt x="1345" y="1160"/>
                    <a:pt x="1415" y="1143"/>
                    <a:pt x="1447" y="1104"/>
                  </a:cubicBezTo>
                  <a:cubicBezTo>
                    <a:pt x="1454" y="1097"/>
                    <a:pt x="1475" y="1073"/>
                    <a:pt x="1464" y="999"/>
                  </a:cubicBezTo>
                  <a:cubicBezTo>
                    <a:pt x="1436" y="835"/>
                    <a:pt x="1594" y="761"/>
                    <a:pt x="1695" y="712"/>
                  </a:cubicBezTo>
                  <a:cubicBezTo>
                    <a:pt x="1727" y="698"/>
                    <a:pt x="1755" y="684"/>
                    <a:pt x="1783" y="667"/>
                  </a:cubicBezTo>
                  <a:cubicBezTo>
                    <a:pt x="1751" y="628"/>
                    <a:pt x="1716" y="593"/>
                    <a:pt x="1678" y="562"/>
                  </a:cubicBezTo>
                  <a:cubicBezTo>
                    <a:pt x="1601" y="495"/>
                    <a:pt x="1541" y="443"/>
                    <a:pt x="1555" y="376"/>
                  </a:cubicBezTo>
                  <a:cubicBezTo>
                    <a:pt x="1562" y="341"/>
                    <a:pt x="1587" y="313"/>
                    <a:pt x="1618" y="306"/>
                  </a:cubicBezTo>
                  <a:cubicBezTo>
                    <a:pt x="1765" y="253"/>
                    <a:pt x="2122" y="92"/>
                    <a:pt x="2231" y="1"/>
                  </a:cubicBezTo>
                  <a:cubicBezTo>
                    <a:pt x="2218" y="1"/>
                    <a:pt x="2205" y="1"/>
                    <a:pt x="219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50"/>
            <p:cNvSpPr/>
            <p:nvPr/>
          </p:nvSpPr>
          <p:spPr>
            <a:xfrm>
              <a:off x="4345935" y="2146271"/>
              <a:ext cx="41881" cy="27712"/>
            </a:xfrm>
            <a:custGeom>
              <a:avLst/>
              <a:gdLst/>
              <a:ahLst/>
              <a:cxnLst/>
              <a:rect l="l" t="t" r="r" b="b"/>
              <a:pathLst>
                <a:path w="1537" h="1017" extrusionOk="0">
                  <a:moveTo>
                    <a:pt x="1117" y="1"/>
                  </a:moveTo>
                  <a:cubicBezTo>
                    <a:pt x="1103" y="1"/>
                    <a:pt x="1089" y="1"/>
                    <a:pt x="1075" y="1"/>
                  </a:cubicBezTo>
                  <a:cubicBezTo>
                    <a:pt x="693" y="1"/>
                    <a:pt x="291" y="92"/>
                    <a:pt x="144" y="239"/>
                  </a:cubicBezTo>
                  <a:cubicBezTo>
                    <a:pt x="0" y="383"/>
                    <a:pt x="14" y="792"/>
                    <a:pt x="102" y="960"/>
                  </a:cubicBezTo>
                  <a:cubicBezTo>
                    <a:pt x="119" y="999"/>
                    <a:pt x="140" y="1016"/>
                    <a:pt x="151" y="1016"/>
                  </a:cubicBezTo>
                  <a:lnTo>
                    <a:pt x="161" y="1013"/>
                  </a:lnTo>
                  <a:cubicBezTo>
                    <a:pt x="161" y="995"/>
                    <a:pt x="161" y="974"/>
                    <a:pt x="161" y="957"/>
                  </a:cubicBezTo>
                  <a:cubicBezTo>
                    <a:pt x="154" y="831"/>
                    <a:pt x="140" y="624"/>
                    <a:pt x="406" y="341"/>
                  </a:cubicBezTo>
                  <a:cubicBezTo>
                    <a:pt x="620" y="109"/>
                    <a:pt x="981" y="48"/>
                    <a:pt x="1344" y="48"/>
                  </a:cubicBezTo>
                  <a:cubicBezTo>
                    <a:pt x="1409" y="48"/>
                    <a:pt x="1473" y="50"/>
                    <a:pt x="1537" y="54"/>
                  </a:cubicBezTo>
                  <a:cubicBezTo>
                    <a:pt x="1519" y="50"/>
                    <a:pt x="1505" y="47"/>
                    <a:pt x="1488" y="43"/>
                  </a:cubicBezTo>
                  <a:cubicBezTo>
                    <a:pt x="1365" y="15"/>
                    <a:pt x="1242" y="1"/>
                    <a:pt x="111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50"/>
            <p:cNvSpPr/>
            <p:nvPr/>
          </p:nvSpPr>
          <p:spPr>
            <a:xfrm>
              <a:off x="2065356" y="2622960"/>
              <a:ext cx="27" cy="27"/>
            </a:xfrm>
            <a:custGeom>
              <a:avLst/>
              <a:gdLst/>
              <a:ahLst/>
              <a:cxnLst/>
              <a:rect l="l" t="t" r="r" b="b"/>
              <a:pathLst>
                <a:path w="1" h="1" extrusionOk="0">
                  <a:moveTo>
                    <a:pt x="0" y="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50"/>
            <p:cNvSpPr/>
            <p:nvPr/>
          </p:nvSpPr>
          <p:spPr>
            <a:xfrm>
              <a:off x="3938595" y="2140195"/>
              <a:ext cx="117823" cy="184882"/>
            </a:xfrm>
            <a:custGeom>
              <a:avLst/>
              <a:gdLst/>
              <a:ahLst/>
              <a:cxnLst/>
              <a:rect l="l" t="t" r="r" b="b"/>
              <a:pathLst>
                <a:path w="4324" h="6785" extrusionOk="0">
                  <a:moveTo>
                    <a:pt x="2372" y="0"/>
                  </a:moveTo>
                  <a:cubicBezTo>
                    <a:pt x="2056" y="0"/>
                    <a:pt x="1686" y="178"/>
                    <a:pt x="1457" y="378"/>
                  </a:cubicBezTo>
                  <a:lnTo>
                    <a:pt x="1429" y="403"/>
                  </a:lnTo>
                  <a:lnTo>
                    <a:pt x="1432" y="403"/>
                  </a:lnTo>
                  <a:lnTo>
                    <a:pt x="1352" y="455"/>
                  </a:lnTo>
                  <a:lnTo>
                    <a:pt x="1317" y="480"/>
                  </a:lnTo>
                  <a:cubicBezTo>
                    <a:pt x="1208" y="543"/>
                    <a:pt x="1096" y="602"/>
                    <a:pt x="981" y="655"/>
                  </a:cubicBezTo>
                  <a:cubicBezTo>
                    <a:pt x="760" y="760"/>
                    <a:pt x="529" y="868"/>
                    <a:pt x="403" y="1029"/>
                  </a:cubicBezTo>
                  <a:cubicBezTo>
                    <a:pt x="344" y="1099"/>
                    <a:pt x="284" y="1169"/>
                    <a:pt x="221" y="1232"/>
                  </a:cubicBezTo>
                  <a:cubicBezTo>
                    <a:pt x="102" y="1355"/>
                    <a:pt x="0" y="1460"/>
                    <a:pt x="4" y="1558"/>
                  </a:cubicBezTo>
                  <a:cubicBezTo>
                    <a:pt x="7" y="1614"/>
                    <a:pt x="42" y="1670"/>
                    <a:pt x="119" y="1733"/>
                  </a:cubicBezTo>
                  <a:cubicBezTo>
                    <a:pt x="421" y="1992"/>
                    <a:pt x="393" y="2185"/>
                    <a:pt x="368" y="2388"/>
                  </a:cubicBezTo>
                  <a:cubicBezTo>
                    <a:pt x="361" y="2433"/>
                    <a:pt x="354" y="2482"/>
                    <a:pt x="351" y="2531"/>
                  </a:cubicBezTo>
                  <a:cubicBezTo>
                    <a:pt x="344" y="2668"/>
                    <a:pt x="694" y="3109"/>
                    <a:pt x="907" y="3371"/>
                  </a:cubicBezTo>
                  <a:lnTo>
                    <a:pt x="1051" y="3546"/>
                  </a:lnTo>
                  <a:cubicBezTo>
                    <a:pt x="1233" y="3781"/>
                    <a:pt x="1394" y="3977"/>
                    <a:pt x="1457" y="4085"/>
                  </a:cubicBezTo>
                  <a:cubicBezTo>
                    <a:pt x="1632" y="4404"/>
                    <a:pt x="1418" y="4961"/>
                    <a:pt x="1124" y="5325"/>
                  </a:cubicBezTo>
                  <a:cubicBezTo>
                    <a:pt x="1065" y="5402"/>
                    <a:pt x="1033" y="5503"/>
                    <a:pt x="1044" y="5601"/>
                  </a:cubicBezTo>
                  <a:cubicBezTo>
                    <a:pt x="1061" y="5878"/>
                    <a:pt x="1310" y="6186"/>
                    <a:pt x="1639" y="6186"/>
                  </a:cubicBezTo>
                  <a:cubicBezTo>
                    <a:pt x="1922" y="6186"/>
                    <a:pt x="2073" y="6361"/>
                    <a:pt x="2209" y="6519"/>
                  </a:cubicBezTo>
                  <a:cubicBezTo>
                    <a:pt x="2329" y="6662"/>
                    <a:pt x="2435" y="6785"/>
                    <a:pt x="2628" y="6785"/>
                  </a:cubicBezTo>
                  <a:cubicBezTo>
                    <a:pt x="2633" y="6785"/>
                    <a:pt x="2638" y="6785"/>
                    <a:pt x="2644" y="6785"/>
                  </a:cubicBezTo>
                  <a:cubicBezTo>
                    <a:pt x="3158" y="6767"/>
                    <a:pt x="3715" y="6641"/>
                    <a:pt x="3771" y="6557"/>
                  </a:cubicBezTo>
                  <a:cubicBezTo>
                    <a:pt x="3778" y="6543"/>
                    <a:pt x="3785" y="6494"/>
                    <a:pt x="3778" y="6309"/>
                  </a:cubicBezTo>
                  <a:cubicBezTo>
                    <a:pt x="3778" y="6263"/>
                    <a:pt x="3771" y="6217"/>
                    <a:pt x="3771" y="6168"/>
                  </a:cubicBezTo>
                  <a:cubicBezTo>
                    <a:pt x="3757" y="5951"/>
                    <a:pt x="3743" y="5699"/>
                    <a:pt x="3778" y="5556"/>
                  </a:cubicBezTo>
                  <a:cubicBezTo>
                    <a:pt x="3813" y="5412"/>
                    <a:pt x="3781" y="5374"/>
                    <a:pt x="3736" y="5311"/>
                  </a:cubicBezTo>
                  <a:cubicBezTo>
                    <a:pt x="3701" y="5262"/>
                    <a:pt x="3676" y="5206"/>
                    <a:pt x="3662" y="5150"/>
                  </a:cubicBezTo>
                  <a:cubicBezTo>
                    <a:pt x="3654" y="5140"/>
                    <a:pt x="3626" y="5137"/>
                    <a:pt x="3595" y="5137"/>
                  </a:cubicBezTo>
                  <a:cubicBezTo>
                    <a:pt x="3560" y="5137"/>
                    <a:pt x="3520" y="5141"/>
                    <a:pt x="3501" y="5143"/>
                  </a:cubicBezTo>
                  <a:cubicBezTo>
                    <a:pt x="3473" y="5146"/>
                    <a:pt x="3445" y="5150"/>
                    <a:pt x="3421" y="5150"/>
                  </a:cubicBezTo>
                  <a:cubicBezTo>
                    <a:pt x="3376" y="5150"/>
                    <a:pt x="3341" y="5139"/>
                    <a:pt x="3323" y="5101"/>
                  </a:cubicBezTo>
                  <a:cubicBezTo>
                    <a:pt x="3295" y="5038"/>
                    <a:pt x="3347" y="4985"/>
                    <a:pt x="3375" y="4961"/>
                  </a:cubicBezTo>
                  <a:cubicBezTo>
                    <a:pt x="3491" y="4845"/>
                    <a:pt x="3508" y="4768"/>
                    <a:pt x="3501" y="4751"/>
                  </a:cubicBezTo>
                  <a:cubicBezTo>
                    <a:pt x="3498" y="4745"/>
                    <a:pt x="3481" y="4732"/>
                    <a:pt x="3428" y="4732"/>
                  </a:cubicBezTo>
                  <a:cubicBezTo>
                    <a:pt x="3417" y="4732"/>
                    <a:pt x="3406" y="4732"/>
                    <a:pt x="3393" y="4733"/>
                  </a:cubicBezTo>
                  <a:cubicBezTo>
                    <a:pt x="3386" y="4733"/>
                    <a:pt x="3379" y="4733"/>
                    <a:pt x="3373" y="4733"/>
                  </a:cubicBezTo>
                  <a:cubicBezTo>
                    <a:pt x="3288" y="4733"/>
                    <a:pt x="3225" y="4712"/>
                    <a:pt x="3186" y="4663"/>
                  </a:cubicBezTo>
                  <a:cubicBezTo>
                    <a:pt x="3106" y="4562"/>
                    <a:pt x="3155" y="4401"/>
                    <a:pt x="3204" y="4226"/>
                  </a:cubicBezTo>
                  <a:lnTo>
                    <a:pt x="3211" y="4194"/>
                  </a:lnTo>
                  <a:cubicBezTo>
                    <a:pt x="3225" y="4134"/>
                    <a:pt x="3267" y="4078"/>
                    <a:pt x="3323" y="4050"/>
                  </a:cubicBezTo>
                  <a:cubicBezTo>
                    <a:pt x="3351" y="4037"/>
                    <a:pt x="3382" y="4031"/>
                    <a:pt x="3415" y="4031"/>
                  </a:cubicBezTo>
                  <a:cubicBezTo>
                    <a:pt x="3498" y="4031"/>
                    <a:pt x="3593" y="4069"/>
                    <a:pt x="3683" y="4106"/>
                  </a:cubicBezTo>
                  <a:cubicBezTo>
                    <a:pt x="3725" y="4124"/>
                    <a:pt x="3760" y="4138"/>
                    <a:pt x="3799" y="4152"/>
                  </a:cubicBezTo>
                  <a:cubicBezTo>
                    <a:pt x="3817" y="4158"/>
                    <a:pt x="3836" y="4160"/>
                    <a:pt x="3855" y="4160"/>
                  </a:cubicBezTo>
                  <a:cubicBezTo>
                    <a:pt x="3917" y="4160"/>
                    <a:pt x="3981" y="4133"/>
                    <a:pt x="4051" y="4103"/>
                  </a:cubicBezTo>
                  <a:cubicBezTo>
                    <a:pt x="4135" y="4057"/>
                    <a:pt x="4229" y="4033"/>
                    <a:pt x="4324" y="4033"/>
                  </a:cubicBezTo>
                  <a:cubicBezTo>
                    <a:pt x="4296" y="3973"/>
                    <a:pt x="4173" y="3851"/>
                    <a:pt x="4061" y="3840"/>
                  </a:cubicBezTo>
                  <a:cubicBezTo>
                    <a:pt x="3925" y="3830"/>
                    <a:pt x="3897" y="3704"/>
                    <a:pt x="3872" y="3599"/>
                  </a:cubicBezTo>
                  <a:cubicBezTo>
                    <a:pt x="3837" y="3448"/>
                    <a:pt x="3806" y="3354"/>
                    <a:pt x="3641" y="3340"/>
                  </a:cubicBezTo>
                  <a:cubicBezTo>
                    <a:pt x="3628" y="3339"/>
                    <a:pt x="3615" y="3338"/>
                    <a:pt x="3603" y="3338"/>
                  </a:cubicBezTo>
                  <a:cubicBezTo>
                    <a:pt x="3502" y="3338"/>
                    <a:pt x="3464" y="3375"/>
                    <a:pt x="3449" y="3406"/>
                  </a:cubicBezTo>
                  <a:cubicBezTo>
                    <a:pt x="3424" y="3466"/>
                    <a:pt x="3414" y="3532"/>
                    <a:pt x="3414" y="3595"/>
                  </a:cubicBezTo>
                  <a:cubicBezTo>
                    <a:pt x="3414" y="3655"/>
                    <a:pt x="3403" y="3714"/>
                    <a:pt x="3382" y="3770"/>
                  </a:cubicBezTo>
                  <a:cubicBezTo>
                    <a:pt x="3368" y="3805"/>
                    <a:pt x="3333" y="3826"/>
                    <a:pt x="3295" y="3826"/>
                  </a:cubicBezTo>
                  <a:cubicBezTo>
                    <a:pt x="3214" y="3826"/>
                    <a:pt x="3148" y="3714"/>
                    <a:pt x="3106" y="3620"/>
                  </a:cubicBezTo>
                  <a:cubicBezTo>
                    <a:pt x="3025" y="3441"/>
                    <a:pt x="2973" y="3182"/>
                    <a:pt x="3095" y="3039"/>
                  </a:cubicBezTo>
                  <a:cubicBezTo>
                    <a:pt x="3134" y="2990"/>
                    <a:pt x="3151" y="2951"/>
                    <a:pt x="3141" y="2927"/>
                  </a:cubicBezTo>
                  <a:cubicBezTo>
                    <a:pt x="3126" y="2896"/>
                    <a:pt x="3052" y="2869"/>
                    <a:pt x="2942" y="2869"/>
                  </a:cubicBezTo>
                  <a:cubicBezTo>
                    <a:pt x="2925" y="2869"/>
                    <a:pt x="2907" y="2869"/>
                    <a:pt x="2889" y="2871"/>
                  </a:cubicBezTo>
                  <a:cubicBezTo>
                    <a:pt x="2881" y="2871"/>
                    <a:pt x="2873" y="2871"/>
                    <a:pt x="2866" y="2871"/>
                  </a:cubicBezTo>
                  <a:cubicBezTo>
                    <a:pt x="2727" y="2871"/>
                    <a:pt x="2658" y="2779"/>
                    <a:pt x="2609" y="2710"/>
                  </a:cubicBezTo>
                  <a:cubicBezTo>
                    <a:pt x="2564" y="2652"/>
                    <a:pt x="2548" y="2637"/>
                    <a:pt x="2530" y="2637"/>
                  </a:cubicBezTo>
                  <a:cubicBezTo>
                    <a:pt x="2525" y="2637"/>
                    <a:pt x="2520" y="2638"/>
                    <a:pt x="2514" y="2640"/>
                  </a:cubicBezTo>
                  <a:cubicBezTo>
                    <a:pt x="2499" y="2645"/>
                    <a:pt x="2483" y="2648"/>
                    <a:pt x="2467" y="2648"/>
                  </a:cubicBezTo>
                  <a:cubicBezTo>
                    <a:pt x="2435" y="2648"/>
                    <a:pt x="2402" y="2637"/>
                    <a:pt x="2374" y="2619"/>
                  </a:cubicBezTo>
                  <a:cubicBezTo>
                    <a:pt x="2293" y="2559"/>
                    <a:pt x="2251" y="2402"/>
                    <a:pt x="2251" y="2157"/>
                  </a:cubicBezTo>
                  <a:cubicBezTo>
                    <a:pt x="2251" y="2055"/>
                    <a:pt x="2045" y="1866"/>
                    <a:pt x="1898" y="1866"/>
                  </a:cubicBezTo>
                  <a:cubicBezTo>
                    <a:pt x="1895" y="1866"/>
                    <a:pt x="1892" y="1866"/>
                    <a:pt x="1890" y="1866"/>
                  </a:cubicBezTo>
                  <a:cubicBezTo>
                    <a:pt x="1833" y="1866"/>
                    <a:pt x="1781" y="1832"/>
                    <a:pt x="1761" y="1778"/>
                  </a:cubicBezTo>
                  <a:cubicBezTo>
                    <a:pt x="1740" y="1701"/>
                    <a:pt x="1765" y="1621"/>
                    <a:pt x="1828" y="1572"/>
                  </a:cubicBezTo>
                  <a:cubicBezTo>
                    <a:pt x="1877" y="1530"/>
                    <a:pt x="1938" y="1509"/>
                    <a:pt x="2005" y="1509"/>
                  </a:cubicBezTo>
                  <a:cubicBezTo>
                    <a:pt x="2068" y="1509"/>
                    <a:pt x="2137" y="1528"/>
                    <a:pt x="2206" y="1565"/>
                  </a:cubicBezTo>
                  <a:cubicBezTo>
                    <a:pt x="2234" y="1582"/>
                    <a:pt x="2262" y="1596"/>
                    <a:pt x="2297" y="1607"/>
                  </a:cubicBezTo>
                  <a:cubicBezTo>
                    <a:pt x="2276" y="1530"/>
                    <a:pt x="2248" y="1456"/>
                    <a:pt x="2213" y="1383"/>
                  </a:cubicBezTo>
                  <a:lnTo>
                    <a:pt x="2195" y="1344"/>
                  </a:lnTo>
                  <a:cubicBezTo>
                    <a:pt x="2174" y="1299"/>
                    <a:pt x="2181" y="1246"/>
                    <a:pt x="2213" y="1208"/>
                  </a:cubicBezTo>
                  <a:cubicBezTo>
                    <a:pt x="2307" y="1080"/>
                    <a:pt x="2633" y="1003"/>
                    <a:pt x="2850" y="1003"/>
                  </a:cubicBezTo>
                  <a:cubicBezTo>
                    <a:pt x="2884" y="1003"/>
                    <a:pt x="2914" y="1005"/>
                    <a:pt x="2941" y="1008"/>
                  </a:cubicBezTo>
                  <a:cubicBezTo>
                    <a:pt x="3010" y="1018"/>
                    <a:pt x="3076" y="1022"/>
                    <a:pt x="3136" y="1022"/>
                  </a:cubicBezTo>
                  <a:cubicBezTo>
                    <a:pt x="3277" y="1022"/>
                    <a:pt x="3382" y="999"/>
                    <a:pt x="3407" y="970"/>
                  </a:cubicBezTo>
                  <a:cubicBezTo>
                    <a:pt x="3407" y="970"/>
                    <a:pt x="3410" y="966"/>
                    <a:pt x="3407" y="952"/>
                  </a:cubicBezTo>
                  <a:cubicBezTo>
                    <a:pt x="3375" y="875"/>
                    <a:pt x="3386" y="763"/>
                    <a:pt x="3400" y="634"/>
                  </a:cubicBezTo>
                  <a:cubicBezTo>
                    <a:pt x="3414" y="466"/>
                    <a:pt x="3431" y="273"/>
                    <a:pt x="3351" y="158"/>
                  </a:cubicBezTo>
                  <a:cubicBezTo>
                    <a:pt x="3287" y="70"/>
                    <a:pt x="3194" y="55"/>
                    <a:pt x="3048" y="55"/>
                  </a:cubicBezTo>
                  <a:cubicBezTo>
                    <a:pt x="3025" y="55"/>
                    <a:pt x="3001" y="56"/>
                    <a:pt x="2976" y="56"/>
                  </a:cubicBezTo>
                  <a:cubicBezTo>
                    <a:pt x="2944" y="58"/>
                    <a:pt x="2912" y="59"/>
                    <a:pt x="2880" y="59"/>
                  </a:cubicBezTo>
                  <a:cubicBezTo>
                    <a:pt x="2768" y="59"/>
                    <a:pt x="2655" y="46"/>
                    <a:pt x="2546" y="21"/>
                  </a:cubicBezTo>
                  <a:cubicBezTo>
                    <a:pt x="2491" y="7"/>
                    <a:pt x="2432" y="0"/>
                    <a:pt x="237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50"/>
            <p:cNvSpPr/>
            <p:nvPr/>
          </p:nvSpPr>
          <p:spPr>
            <a:xfrm>
              <a:off x="5216585" y="2939753"/>
              <a:ext cx="5068" cy="1471"/>
            </a:xfrm>
            <a:custGeom>
              <a:avLst/>
              <a:gdLst/>
              <a:ahLst/>
              <a:cxnLst/>
              <a:rect l="l" t="t" r="r" b="b"/>
              <a:pathLst>
                <a:path w="186" h="54" extrusionOk="0">
                  <a:moveTo>
                    <a:pt x="116" y="0"/>
                  </a:moveTo>
                  <a:cubicBezTo>
                    <a:pt x="112" y="0"/>
                    <a:pt x="109" y="1"/>
                    <a:pt x="105" y="1"/>
                  </a:cubicBezTo>
                  <a:cubicBezTo>
                    <a:pt x="77" y="5"/>
                    <a:pt x="42" y="12"/>
                    <a:pt x="0" y="15"/>
                  </a:cubicBezTo>
                  <a:cubicBezTo>
                    <a:pt x="25" y="22"/>
                    <a:pt x="49" y="29"/>
                    <a:pt x="74" y="36"/>
                  </a:cubicBezTo>
                  <a:cubicBezTo>
                    <a:pt x="110" y="49"/>
                    <a:pt x="136" y="53"/>
                    <a:pt x="154" y="53"/>
                  </a:cubicBezTo>
                  <a:cubicBezTo>
                    <a:pt x="174" y="53"/>
                    <a:pt x="184" y="48"/>
                    <a:pt x="186" y="47"/>
                  </a:cubicBezTo>
                  <a:cubicBezTo>
                    <a:pt x="186" y="40"/>
                    <a:pt x="186" y="33"/>
                    <a:pt x="179" y="29"/>
                  </a:cubicBezTo>
                  <a:cubicBezTo>
                    <a:pt x="163" y="11"/>
                    <a:pt x="140" y="0"/>
                    <a:pt x="11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50"/>
            <p:cNvSpPr/>
            <p:nvPr/>
          </p:nvSpPr>
          <p:spPr>
            <a:xfrm>
              <a:off x="3330567" y="1868117"/>
              <a:ext cx="3542" cy="4796"/>
            </a:xfrm>
            <a:custGeom>
              <a:avLst/>
              <a:gdLst/>
              <a:ahLst/>
              <a:cxnLst/>
              <a:rect l="l" t="t" r="r" b="b"/>
              <a:pathLst>
                <a:path w="130" h="176" extrusionOk="0">
                  <a:moveTo>
                    <a:pt x="130" y="1"/>
                  </a:moveTo>
                  <a:cubicBezTo>
                    <a:pt x="104" y="14"/>
                    <a:pt x="74" y="21"/>
                    <a:pt x="43" y="21"/>
                  </a:cubicBezTo>
                  <a:cubicBezTo>
                    <a:pt x="32" y="21"/>
                    <a:pt x="21" y="20"/>
                    <a:pt x="11" y="18"/>
                  </a:cubicBezTo>
                  <a:lnTo>
                    <a:pt x="0" y="15"/>
                  </a:lnTo>
                  <a:lnTo>
                    <a:pt x="0" y="15"/>
                  </a:lnTo>
                  <a:cubicBezTo>
                    <a:pt x="11" y="39"/>
                    <a:pt x="18" y="67"/>
                    <a:pt x="14" y="92"/>
                  </a:cubicBezTo>
                  <a:cubicBezTo>
                    <a:pt x="11" y="123"/>
                    <a:pt x="28" y="155"/>
                    <a:pt x="56" y="169"/>
                  </a:cubicBezTo>
                  <a:cubicBezTo>
                    <a:pt x="65" y="173"/>
                    <a:pt x="75" y="176"/>
                    <a:pt x="85" y="176"/>
                  </a:cubicBezTo>
                  <a:cubicBezTo>
                    <a:pt x="92" y="176"/>
                    <a:pt x="98" y="175"/>
                    <a:pt x="105" y="172"/>
                  </a:cubicBezTo>
                  <a:lnTo>
                    <a:pt x="105" y="162"/>
                  </a:lnTo>
                  <a:cubicBezTo>
                    <a:pt x="91" y="106"/>
                    <a:pt x="102" y="50"/>
                    <a:pt x="13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50"/>
            <p:cNvSpPr/>
            <p:nvPr/>
          </p:nvSpPr>
          <p:spPr>
            <a:xfrm>
              <a:off x="3641148" y="2246928"/>
              <a:ext cx="28557" cy="8801"/>
            </a:xfrm>
            <a:custGeom>
              <a:avLst/>
              <a:gdLst/>
              <a:ahLst/>
              <a:cxnLst/>
              <a:rect l="l" t="t" r="r" b="b"/>
              <a:pathLst>
                <a:path w="1048" h="323" extrusionOk="0">
                  <a:moveTo>
                    <a:pt x="1048" y="0"/>
                  </a:moveTo>
                  <a:cubicBezTo>
                    <a:pt x="989" y="25"/>
                    <a:pt x="910" y="31"/>
                    <a:pt x="818" y="31"/>
                  </a:cubicBezTo>
                  <a:cubicBezTo>
                    <a:pt x="779" y="31"/>
                    <a:pt x="737" y="29"/>
                    <a:pt x="694" y="28"/>
                  </a:cubicBezTo>
                  <a:lnTo>
                    <a:pt x="578" y="28"/>
                  </a:lnTo>
                  <a:cubicBezTo>
                    <a:pt x="565" y="28"/>
                    <a:pt x="552" y="28"/>
                    <a:pt x="539" y="28"/>
                  </a:cubicBezTo>
                  <a:cubicBezTo>
                    <a:pt x="473" y="28"/>
                    <a:pt x="408" y="35"/>
                    <a:pt x="344" y="53"/>
                  </a:cubicBezTo>
                  <a:cubicBezTo>
                    <a:pt x="274" y="84"/>
                    <a:pt x="211" y="133"/>
                    <a:pt x="162" y="189"/>
                  </a:cubicBezTo>
                  <a:cubicBezTo>
                    <a:pt x="113" y="238"/>
                    <a:pt x="57" y="284"/>
                    <a:pt x="1" y="323"/>
                  </a:cubicBezTo>
                  <a:cubicBezTo>
                    <a:pt x="41" y="319"/>
                    <a:pt x="82" y="318"/>
                    <a:pt x="124" y="318"/>
                  </a:cubicBezTo>
                  <a:cubicBezTo>
                    <a:pt x="166" y="318"/>
                    <a:pt x="209" y="319"/>
                    <a:pt x="253" y="319"/>
                  </a:cubicBezTo>
                  <a:cubicBezTo>
                    <a:pt x="279" y="319"/>
                    <a:pt x="305" y="319"/>
                    <a:pt x="332" y="319"/>
                  </a:cubicBezTo>
                  <a:cubicBezTo>
                    <a:pt x="530" y="319"/>
                    <a:pt x="735" y="316"/>
                    <a:pt x="859" y="270"/>
                  </a:cubicBezTo>
                  <a:cubicBezTo>
                    <a:pt x="1016" y="207"/>
                    <a:pt x="1034" y="105"/>
                    <a:pt x="1048" y="11"/>
                  </a:cubicBezTo>
                  <a:lnTo>
                    <a:pt x="104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50"/>
            <p:cNvSpPr/>
            <p:nvPr/>
          </p:nvSpPr>
          <p:spPr>
            <a:xfrm>
              <a:off x="4778154" y="1967029"/>
              <a:ext cx="85779" cy="83899"/>
            </a:xfrm>
            <a:custGeom>
              <a:avLst/>
              <a:gdLst/>
              <a:ahLst/>
              <a:cxnLst/>
              <a:rect l="l" t="t" r="r" b="b"/>
              <a:pathLst>
                <a:path w="3148" h="3079" extrusionOk="0">
                  <a:moveTo>
                    <a:pt x="3071" y="1"/>
                  </a:moveTo>
                  <a:lnTo>
                    <a:pt x="3071" y="1"/>
                  </a:lnTo>
                  <a:cubicBezTo>
                    <a:pt x="3001" y="32"/>
                    <a:pt x="2843" y="348"/>
                    <a:pt x="2749" y="537"/>
                  </a:cubicBezTo>
                  <a:cubicBezTo>
                    <a:pt x="2661" y="715"/>
                    <a:pt x="2556" y="918"/>
                    <a:pt x="2451" y="1086"/>
                  </a:cubicBezTo>
                  <a:cubicBezTo>
                    <a:pt x="2237" y="1429"/>
                    <a:pt x="1908" y="1664"/>
                    <a:pt x="1621" y="1870"/>
                  </a:cubicBezTo>
                  <a:cubicBezTo>
                    <a:pt x="1341" y="2070"/>
                    <a:pt x="1100" y="2241"/>
                    <a:pt x="1002" y="2462"/>
                  </a:cubicBezTo>
                  <a:cubicBezTo>
                    <a:pt x="855" y="2791"/>
                    <a:pt x="438" y="2924"/>
                    <a:pt x="161" y="3015"/>
                  </a:cubicBezTo>
                  <a:cubicBezTo>
                    <a:pt x="105" y="3033"/>
                    <a:pt x="42" y="3054"/>
                    <a:pt x="0" y="3071"/>
                  </a:cubicBezTo>
                  <a:cubicBezTo>
                    <a:pt x="27" y="3076"/>
                    <a:pt x="62" y="3078"/>
                    <a:pt x="104" y="3078"/>
                  </a:cubicBezTo>
                  <a:cubicBezTo>
                    <a:pt x="286" y="3078"/>
                    <a:pt x="593" y="3034"/>
                    <a:pt x="823" y="2931"/>
                  </a:cubicBezTo>
                  <a:cubicBezTo>
                    <a:pt x="963" y="2868"/>
                    <a:pt x="1044" y="2791"/>
                    <a:pt x="1044" y="2728"/>
                  </a:cubicBezTo>
                  <a:cubicBezTo>
                    <a:pt x="1044" y="2494"/>
                    <a:pt x="1345" y="2375"/>
                    <a:pt x="1695" y="2231"/>
                  </a:cubicBezTo>
                  <a:cubicBezTo>
                    <a:pt x="1957" y="2126"/>
                    <a:pt x="2251" y="2007"/>
                    <a:pt x="2447" y="1828"/>
                  </a:cubicBezTo>
                  <a:cubicBezTo>
                    <a:pt x="2868" y="1454"/>
                    <a:pt x="3148" y="190"/>
                    <a:pt x="307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50"/>
            <p:cNvSpPr/>
            <p:nvPr/>
          </p:nvSpPr>
          <p:spPr>
            <a:xfrm>
              <a:off x="4279530" y="1711001"/>
              <a:ext cx="6131" cy="5204"/>
            </a:xfrm>
            <a:custGeom>
              <a:avLst/>
              <a:gdLst/>
              <a:ahLst/>
              <a:cxnLst/>
              <a:rect l="l" t="t" r="r" b="b"/>
              <a:pathLst>
                <a:path w="225" h="191" extrusionOk="0">
                  <a:moveTo>
                    <a:pt x="50" y="0"/>
                  </a:moveTo>
                  <a:cubicBezTo>
                    <a:pt x="35" y="0"/>
                    <a:pt x="21" y="10"/>
                    <a:pt x="18" y="25"/>
                  </a:cubicBezTo>
                  <a:cubicBezTo>
                    <a:pt x="0" y="71"/>
                    <a:pt x="7" y="120"/>
                    <a:pt x="42" y="155"/>
                  </a:cubicBezTo>
                  <a:cubicBezTo>
                    <a:pt x="68" y="178"/>
                    <a:pt x="102" y="190"/>
                    <a:pt x="136" y="190"/>
                  </a:cubicBezTo>
                  <a:cubicBezTo>
                    <a:pt x="158" y="190"/>
                    <a:pt x="180" y="185"/>
                    <a:pt x="200" y="176"/>
                  </a:cubicBezTo>
                  <a:lnTo>
                    <a:pt x="224" y="165"/>
                  </a:lnTo>
                  <a:cubicBezTo>
                    <a:pt x="200" y="144"/>
                    <a:pt x="186" y="116"/>
                    <a:pt x="182" y="85"/>
                  </a:cubicBezTo>
                  <a:cubicBezTo>
                    <a:pt x="158" y="39"/>
                    <a:pt x="116" y="8"/>
                    <a:pt x="67" y="1"/>
                  </a:cubicBezTo>
                  <a:lnTo>
                    <a:pt x="56" y="1"/>
                  </a:lnTo>
                  <a:cubicBezTo>
                    <a:pt x="54" y="0"/>
                    <a:pt x="52" y="0"/>
                    <a:pt x="5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50"/>
            <p:cNvSpPr/>
            <p:nvPr/>
          </p:nvSpPr>
          <p:spPr>
            <a:xfrm>
              <a:off x="4113531" y="2157225"/>
              <a:ext cx="33134" cy="36486"/>
            </a:xfrm>
            <a:custGeom>
              <a:avLst/>
              <a:gdLst/>
              <a:ahLst/>
              <a:cxnLst/>
              <a:rect l="l" t="t" r="r" b="b"/>
              <a:pathLst>
                <a:path w="1216" h="1339" extrusionOk="0">
                  <a:moveTo>
                    <a:pt x="797" y="1"/>
                  </a:moveTo>
                  <a:cubicBezTo>
                    <a:pt x="756" y="1"/>
                    <a:pt x="733" y="36"/>
                    <a:pt x="705" y="138"/>
                  </a:cubicBezTo>
                  <a:cubicBezTo>
                    <a:pt x="691" y="194"/>
                    <a:pt x="677" y="243"/>
                    <a:pt x="628" y="261"/>
                  </a:cubicBezTo>
                  <a:cubicBezTo>
                    <a:pt x="620" y="263"/>
                    <a:pt x="611" y="264"/>
                    <a:pt x="603" y="264"/>
                  </a:cubicBezTo>
                  <a:cubicBezTo>
                    <a:pt x="584" y="264"/>
                    <a:pt x="565" y="259"/>
                    <a:pt x="551" y="247"/>
                  </a:cubicBezTo>
                  <a:lnTo>
                    <a:pt x="526" y="229"/>
                  </a:lnTo>
                  <a:cubicBezTo>
                    <a:pt x="475" y="191"/>
                    <a:pt x="381" y="118"/>
                    <a:pt x="296" y="118"/>
                  </a:cubicBezTo>
                  <a:cubicBezTo>
                    <a:pt x="287" y="118"/>
                    <a:pt x="279" y="119"/>
                    <a:pt x="271" y="121"/>
                  </a:cubicBezTo>
                  <a:cubicBezTo>
                    <a:pt x="215" y="131"/>
                    <a:pt x="169" y="166"/>
                    <a:pt x="141" y="215"/>
                  </a:cubicBezTo>
                  <a:cubicBezTo>
                    <a:pt x="127" y="240"/>
                    <a:pt x="113" y="264"/>
                    <a:pt x="102" y="292"/>
                  </a:cubicBezTo>
                  <a:cubicBezTo>
                    <a:pt x="1" y="551"/>
                    <a:pt x="43" y="978"/>
                    <a:pt x="106" y="1048"/>
                  </a:cubicBezTo>
                  <a:cubicBezTo>
                    <a:pt x="134" y="1010"/>
                    <a:pt x="145" y="835"/>
                    <a:pt x="148" y="737"/>
                  </a:cubicBezTo>
                  <a:cubicBezTo>
                    <a:pt x="159" y="502"/>
                    <a:pt x="173" y="257"/>
                    <a:pt x="348" y="257"/>
                  </a:cubicBezTo>
                  <a:cubicBezTo>
                    <a:pt x="411" y="257"/>
                    <a:pt x="474" y="289"/>
                    <a:pt x="509" y="345"/>
                  </a:cubicBezTo>
                  <a:cubicBezTo>
                    <a:pt x="621" y="506"/>
                    <a:pt x="568" y="859"/>
                    <a:pt x="474" y="1122"/>
                  </a:cubicBezTo>
                  <a:cubicBezTo>
                    <a:pt x="449" y="1185"/>
                    <a:pt x="435" y="1269"/>
                    <a:pt x="488" y="1311"/>
                  </a:cubicBezTo>
                  <a:cubicBezTo>
                    <a:pt x="512" y="1329"/>
                    <a:pt x="548" y="1338"/>
                    <a:pt x="595" y="1338"/>
                  </a:cubicBezTo>
                  <a:cubicBezTo>
                    <a:pt x="703" y="1338"/>
                    <a:pt x="863" y="1286"/>
                    <a:pt x="1037" y="1160"/>
                  </a:cubicBezTo>
                  <a:cubicBezTo>
                    <a:pt x="1104" y="1111"/>
                    <a:pt x="1153" y="1041"/>
                    <a:pt x="1174" y="961"/>
                  </a:cubicBezTo>
                  <a:cubicBezTo>
                    <a:pt x="1216" y="786"/>
                    <a:pt x="1142" y="579"/>
                    <a:pt x="1065" y="453"/>
                  </a:cubicBezTo>
                  <a:cubicBezTo>
                    <a:pt x="1006" y="366"/>
                    <a:pt x="957" y="327"/>
                    <a:pt x="943" y="324"/>
                  </a:cubicBezTo>
                  <a:cubicBezTo>
                    <a:pt x="908" y="324"/>
                    <a:pt x="876" y="310"/>
                    <a:pt x="855" y="285"/>
                  </a:cubicBezTo>
                  <a:cubicBezTo>
                    <a:pt x="813" y="240"/>
                    <a:pt x="824" y="173"/>
                    <a:pt x="831" y="110"/>
                  </a:cubicBezTo>
                  <a:cubicBezTo>
                    <a:pt x="838" y="79"/>
                    <a:pt x="845" y="19"/>
                    <a:pt x="831" y="5"/>
                  </a:cubicBezTo>
                  <a:cubicBezTo>
                    <a:pt x="831" y="5"/>
                    <a:pt x="824" y="2"/>
                    <a:pt x="810" y="2"/>
                  </a:cubicBezTo>
                  <a:cubicBezTo>
                    <a:pt x="805" y="1"/>
                    <a:pt x="801" y="1"/>
                    <a:pt x="79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50"/>
            <p:cNvSpPr/>
            <p:nvPr/>
          </p:nvSpPr>
          <p:spPr>
            <a:xfrm>
              <a:off x="3706490" y="2898062"/>
              <a:ext cx="41445" cy="37821"/>
            </a:xfrm>
            <a:custGeom>
              <a:avLst/>
              <a:gdLst/>
              <a:ahLst/>
              <a:cxnLst/>
              <a:rect l="l" t="t" r="r" b="b"/>
              <a:pathLst>
                <a:path w="1521" h="1388" extrusionOk="0">
                  <a:moveTo>
                    <a:pt x="786" y="0"/>
                  </a:moveTo>
                  <a:cubicBezTo>
                    <a:pt x="691" y="0"/>
                    <a:pt x="599" y="10"/>
                    <a:pt x="519" y="33"/>
                  </a:cubicBezTo>
                  <a:cubicBezTo>
                    <a:pt x="396" y="71"/>
                    <a:pt x="256" y="281"/>
                    <a:pt x="148" y="586"/>
                  </a:cubicBezTo>
                  <a:cubicBezTo>
                    <a:pt x="4" y="992"/>
                    <a:pt x="1" y="1314"/>
                    <a:pt x="50" y="1346"/>
                  </a:cubicBezTo>
                  <a:cubicBezTo>
                    <a:pt x="53" y="1346"/>
                    <a:pt x="57" y="1342"/>
                    <a:pt x="64" y="1342"/>
                  </a:cubicBezTo>
                  <a:cubicBezTo>
                    <a:pt x="141" y="1310"/>
                    <a:pt x="224" y="1299"/>
                    <a:pt x="308" y="1299"/>
                  </a:cubicBezTo>
                  <a:cubicBezTo>
                    <a:pt x="439" y="1299"/>
                    <a:pt x="573" y="1327"/>
                    <a:pt x="691" y="1353"/>
                  </a:cubicBezTo>
                  <a:cubicBezTo>
                    <a:pt x="775" y="1377"/>
                    <a:pt x="862" y="1388"/>
                    <a:pt x="950" y="1388"/>
                  </a:cubicBezTo>
                  <a:cubicBezTo>
                    <a:pt x="939" y="1370"/>
                    <a:pt x="922" y="1349"/>
                    <a:pt x="911" y="1335"/>
                  </a:cubicBezTo>
                  <a:cubicBezTo>
                    <a:pt x="866" y="1268"/>
                    <a:pt x="817" y="1202"/>
                    <a:pt x="834" y="1132"/>
                  </a:cubicBezTo>
                  <a:cubicBezTo>
                    <a:pt x="845" y="1097"/>
                    <a:pt x="873" y="1065"/>
                    <a:pt x="911" y="1051"/>
                  </a:cubicBezTo>
                  <a:cubicBezTo>
                    <a:pt x="1034" y="992"/>
                    <a:pt x="1125" y="813"/>
                    <a:pt x="1135" y="593"/>
                  </a:cubicBezTo>
                  <a:lnTo>
                    <a:pt x="1139" y="526"/>
                  </a:lnTo>
                  <a:lnTo>
                    <a:pt x="1139" y="502"/>
                  </a:lnTo>
                  <a:lnTo>
                    <a:pt x="1139" y="491"/>
                  </a:lnTo>
                  <a:cubicBezTo>
                    <a:pt x="1163" y="316"/>
                    <a:pt x="1314" y="264"/>
                    <a:pt x="1419" y="229"/>
                  </a:cubicBezTo>
                  <a:cubicBezTo>
                    <a:pt x="1454" y="218"/>
                    <a:pt x="1489" y="204"/>
                    <a:pt x="1520" y="183"/>
                  </a:cubicBezTo>
                  <a:cubicBezTo>
                    <a:pt x="1496" y="159"/>
                    <a:pt x="1401" y="99"/>
                    <a:pt x="1212" y="54"/>
                  </a:cubicBezTo>
                  <a:cubicBezTo>
                    <a:pt x="1090" y="24"/>
                    <a:pt x="935" y="0"/>
                    <a:pt x="78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50"/>
            <p:cNvSpPr/>
            <p:nvPr/>
          </p:nvSpPr>
          <p:spPr>
            <a:xfrm>
              <a:off x="3339232" y="1861931"/>
              <a:ext cx="4033" cy="2698"/>
            </a:xfrm>
            <a:custGeom>
              <a:avLst/>
              <a:gdLst/>
              <a:ahLst/>
              <a:cxnLst/>
              <a:rect l="l" t="t" r="r" b="b"/>
              <a:pathLst>
                <a:path w="148" h="99" extrusionOk="0">
                  <a:moveTo>
                    <a:pt x="123" y="0"/>
                  </a:moveTo>
                  <a:cubicBezTo>
                    <a:pt x="106" y="4"/>
                    <a:pt x="92" y="14"/>
                    <a:pt x="81" y="28"/>
                  </a:cubicBezTo>
                  <a:cubicBezTo>
                    <a:pt x="50" y="53"/>
                    <a:pt x="25" y="77"/>
                    <a:pt x="1" y="98"/>
                  </a:cubicBezTo>
                  <a:cubicBezTo>
                    <a:pt x="43" y="84"/>
                    <a:pt x="88" y="81"/>
                    <a:pt x="134" y="81"/>
                  </a:cubicBezTo>
                  <a:cubicBezTo>
                    <a:pt x="141" y="81"/>
                    <a:pt x="148" y="60"/>
                    <a:pt x="144" y="35"/>
                  </a:cubicBezTo>
                  <a:cubicBezTo>
                    <a:pt x="141" y="21"/>
                    <a:pt x="134" y="7"/>
                    <a:pt x="12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50"/>
            <p:cNvSpPr/>
            <p:nvPr/>
          </p:nvSpPr>
          <p:spPr>
            <a:xfrm>
              <a:off x="3583817" y="2301016"/>
              <a:ext cx="3760" cy="790"/>
            </a:xfrm>
            <a:custGeom>
              <a:avLst/>
              <a:gdLst/>
              <a:ahLst/>
              <a:cxnLst/>
              <a:rect l="l" t="t" r="r" b="b"/>
              <a:pathLst>
                <a:path w="138" h="29" extrusionOk="0">
                  <a:moveTo>
                    <a:pt x="48" y="0"/>
                  </a:moveTo>
                  <a:cubicBezTo>
                    <a:pt x="34" y="0"/>
                    <a:pt x="19" y="3"/>
                    <a:pt x="4" y="7"/>
                  </a:cubicBezTo>
                  <a:lnTo>
                    <a:pt x="1" y="7"/>
                  </a:lnTo>
                  <a:cubicBezTo>
                    <a:pt x="46" y="7"/>
                    <a:pt x="92" y="14"/>
                    <a:pt x="137" y="28"/>
                  </a:cubicBezTo>
                  <a:lnTo>
                    <a:pt x="130" y="25"/>
                  </a:lnTo>
                  <a:cubicBezTo>
                    <a:pt x="105" y="9"/>
                    <a:pt x="77" y="0"/>
                    <a:pt x="4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50"/>
            <p:cNvSpPr/>
            <p:nvPr/>
          </p:nvSpPr>
          <p:spPr>
            <a:xfrm>
              <a:off x="3739325" y="3045750"/>
              <a:ext cx="16812" cy="66950"/>
            </a:xfrm>
            <a:custGeom>
              <a:avLst/>
              <a:gdLst/>
              <a:ahLst/>
              <a:cxnLst/>
              <a:rect l="l" t="t" r="r" b="b"/>
              <a:pathLst>
                <a:path w="617" h="2457" extrusionOk="0">
                  <a:moveTo>
                    <a:pt x="84" y="0"/>
                  </a:moveTo>
                  <a:cubicBezTo>
                    <a:pt x="70" y="0"/>
                    <a:pt x="56" y="7"/>
                    <a:pt x="46" y="14"/>
                  </a:cubicBezTo>
                  <a:cubicBezTo>
                    <a:pt x="11" y="50"/>
                    <a:pt x="0" y="221"/>
                    <a:pt x="193" y="648"/>
                  </a:cubicBezTo>
                  <a:cubicBezTo>
                    <a:pt x="298" y="883"/>
                    <a:pt x="245" y="1058"/>
                    <a:pt x="193" y="1226"/>
                  </a:cubicBezTo>
                  <a:cubicBezTo>
                    <a:pt x="154" y="1348"/>
                    <a:pt x="116" y="1478"/>
                    <a:pt x="137" y="1639"/>
                  </a:cubicBezTo>
                  <a:cubicBezTo>
                    <a:pt x="175" y="1961"/>
                    <a:pt x="448" y="2420"/>
                    <a:pt x="588" y="2455"/>
                  </a:cubicBezTo>
                  <a:cubicBezTo>
                    <a:pt x="591" y="2456"/>
                    <a:pt x="593" y="2457"/>
                    <a:pt x="595" y="2457"/>
                  </a:cubicBezTo>
                  <a:cubicBezTo>
                    <a:pt x="600" y="2457"/>
                    <a:pt x="605" y="2453"/>
                    <a:pt x="609" y="2444"/>
                  </a:cubicBezTo>
                  <a:cubicBezTo>
                    <a:pt x="609" y="2444"/>
                    <a:pt x="616" y="2434"/>
                    <a:pt x="616" y="2395"/>
                  </a:cubicBezTo>
                  <a:cubicBezTo>
                    <a:pt x="609" y="2304"/>
                    <a:pt x="560" y="2157"/>
                    <a:pt x="508" y="1999"/>
                  </a:cubicBezTo>
                  <a:cubicBezTo>
                    <a:pt x="417" y="1719"/>
                    <a:pt x="312" y="1404"/>
                    <a:pt x="385" y="1212"/>
                  </a:cubicBezTo>
                  <a:cubicBezTo>
                    <a:pt x="403" y="1156"/>
                    <a:pt x="410" y="1100"/>
                    <a:pt x="410" y="1044"/>
                  </a:cubicBezTo>
                  <a:cubicBezTo>
                    <a:pt x="417" y="708"/>
                    <a:pt x="266" y="176"/>
                    <a:pt x="123" y="29"/>
                  </a:cubicBezTo>
                  <a:cubicBezTo>
                    <a:pt x="98" y="4"/>
                    <a:pt x="84" y="0"/>
                    <a:pt x="8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50"/>
            <p:cNvSpPr/>
            <p:nvPr/>
          </p:nvSpPr>
          <p:spPr>
            <a:xfrm>
              <a:off x="3650222" y="2141121"/>
              <a:ext cx="209597" cy="103436"/>
            </a:xfrm>
            <a:custGeom>
              <a:avLst/>
              <a:gdLst/>
              <a:ahLst/>
              <a:cxnLst/>
              <a:rect l="l" t="t" r="r" b="b"/>
              <a:pathLst>
                <a:path w="7692" h="3796" extrusionOk="0">
                  <a:moveTo>
                    <a:pt x="2284" y="1"/>
                  </a:moveTo>
                  <a:cubicBezTo>
                    <a:pt x="2193" y="1"/>
                    <a:pt x="2103" y="19"/>
                    <a:pt x="2017" y="54"/>
                  </a:cubicBezTo>
                  <a:cubicBezTo>
                    <a:pt x="1961" y="75"/>
                    <a:pt x="1901" y="92"/>
                    <a:pt x="1838" y="103"/>
                  </a:cubicBezTo>
                  <a:cubicBezTo>
                    <a:pt x="1761" y="120"/>
                    <a:pt x="1716" y="197"/>
                    <a:pt x="1646" y="323"/>
                  </a:cubicBezTo>
                  <a:cubicBezTo>
                    <a:pt x="1586" y="428"/>
                    <a:pt x="1516" y="551"/>
                    <a:pt x="1397" y="642"/>
                  </a:cubicBezTo>
                  <a:cubicBezTo>
                    <a:pt x="1362" y="670"/>
                    <a:pt x="1327" y="694"/>
                    <a:pt x="1299" y="715"/>
                  </a:cubicBezTo>
                  <a:cubicBezTo>
                    <a:pt x="1163" y="813"/>
                    <a:pt x="1152" y="820"/>
                    <a:pt x="1163" y="995"/>
                  </a:cubicBezTo>
                  <a:lnTo>
                    <a:pt x="1177" y="1153"/>
                  </a:lnTo>
                  <a:lnTo>
                    <a:pt x="1166" y="1142"/>
                  </a:lnTo>
                  <a:cubicBezTo>
                    <a:pt x="1142" y="1363"/>
                    <a:pt x="977" y="1377"/>
                    <a:pt x="844" y="1387"/>
                  </a:cubicBezTo>
                  <a:lnTo>
                    <a:pt x="823" y="1387"/>
                  </a:lnTo>
                  <a:cubicBezTo>
                    <a:pt x="701" y="1401"/>
                    <a:pt x="613" y="1618"/>
                    <a:pt x="606" y="1772"/>
                  </a:cubicBezTo>
                  <a:cubicBezTo>
                    <a:pt x="606" y="1811"/>
                    <a:pt x="606" y="1849"/>
                    <a:pt x="610" y="1888"/>
                  </a:cubicBezTo>
                  <a:cubicBezTo>
                    <a:pt x="613" y="1930"/>
                    <a:pt x="617" y="1968"/>
                    <a:pt x="613" y="2010"/>
                  </a:cubicBezTo>
                  <a:lnTo>
                    <a:pt x="620" y="2010"/>
                  </a:lnTo>
                  <a:lnTo>
                    <a:pt x="606" y="2070"/>
                  </a:lnTo>
                  <a:lnTo>
                    <a:pt x="589" y="2140"/>
                  </a:lnTo>
                  <a:lnTo>
                    <a:pt x="578" y="2137"/>
                  </a:lnTo>
                  <a:cubicBezTo>
                    <a:pt x="550" y="2186"/>
                    <a:pt x="501" y="2221"/>
                    <a:pt x="448" y="2235"/>
                  </a:cubicBezTo>
                  <a:cubicBezTo>
                    <a:pt x="371" y="2259"/>
                    <a:pt x="287" y="2385"/>
                    <a:pt x="221" y="2483"/>
                  </a:cubicBezTo>
                  <a:cubicBezTo>
                    <a:pt x="147" y="2595"/>
                    <a:pt x="88" y="2679"/>
                    <a:pt x="14" y="2704"/>
                  </a:cubicBezTo>
                  <a:cubicBezTo>
                    <a:pt x="0" y="2760"/>
                    <a:pt x="70" y="2959"/>
                    <a:pt x="119" y="2991"/>
                  </a:cubicBezTo>
                  <a:cubicBezTo>
                    <a:pt x="165" y="3005"/>
                    <a:pt x="200" y="3036"/>
                    <a:pt x="214" y="3082"/>
                  </a:cubicBezTo>
                  <a:lnTo>
                    <a:pt x="217" y="3078"/>
                  </a:lnTo>
                  <a:lnTo>
                    <a:pt x="238" y="3152"/>
                  </a:lnTo>
                  <a:lnTo>
                    <a:pt x="242" y="3166"/>
                  </a:lnTo>
                  <a:lnTo>
                    <a:pt x="256" y="3208"/>
                  </a:lnTo>
                  <a:cubicBezTo>
                    <a:pt x="277" y="3288"/>
                    <a:pt x="305" y="3372"/>
                    <a:pt x="357" y="3414"/>
                  </a:cubicBezTo>
                  <a:cubicBezTo>
                    <a:pt x="417" y="3456"/>
                    <a:pt x="476" y="3495"/>
                    <a:pt x="543" y="3523"/>
                  </a:cubicBezTo>
                  <a:cubicBezTo>
                    <a:pt x="673" y="3593"/>
                    <a:pt x="778" y="3649"/>
                    <a:pt x="806" y="3726"/>
                  </a:cubicBezTo>
                  <a:cubicBezTo>
                    <a:pt x="827" y="3717"/>
                    <a:pt x="855" y="3713"/>
                    <a:pt x="896" y="3713"/>
                  </a:cubicBezTo>
                  <a:cubicBezTo>
                    <a:pt x="949" y="3713"/>
                    <a:pt x="1025" y="3719"/>
                    <a:pt x="1138" y="3729"/>
                  </a:cubicBezTo>
                  <a:cubicBezTo>
                    <a:pt x="1261" y="3741"/>
                    <a:pt x="1423" y="3755"/>
                    <a:pt x="1575" y="3755"/>
                  </a:cubicBezTo>
                  <a:cubicBezTo>
                    <a:pt x="1747" y="3755"/>
                    <a:pt x="1906" y="3737"/>
                    <a:pt x="1978" y="3673"/>
                  </a:cubicBezTo>
                  <a:cubicBezTo>
                    <a:pt x="2225" y="3458"/>
                    <a:pt x="2787" y="3133"/>
                    <a:pt x="3445" y="3133"/>
                  </a:cubicBezTo>
                  <a:cubicBezTo>
                    <a:pt x="3525" y="3133"/>
                    <a:pt x="3605" y="3138"/>
                    <a:pt x="3687" y="3148"/>
                  </a:cubicBezTo>
                  <a:cubicBezTo>
                    <a:pt x="4170" y="3211"/>
                    <a:pt x="4282" y="3281"/>
                    <a:pt x="4359" y="3330"/>
                  </a:cubicBezTo>
                  <a:cubicBezTo>
                    <a:pt x="4394" y="3353"/>
                    <a:pt x="4431" y="3367"/>
                    <a:pt x="4471" y="3367"/>
                  </a:cubicBezTo>
                  <a:cubicBezTo>
                    <a:pt x="4479" y="3367"/>
                    <a:pt x="4487" y="3367"/>
                    <a:pt x="4495" y="3365"/>
                  </a:cubicBezTo>
                  <a:cubicBezTo>
                    <a:pt x="4639" y="3365"/>
                    <a:pt x="4716" y="3439"/>
                    <a:pt x="4779" y="3498"/>
                  </a:cubicBezTo>
                  <a:cubicBezTo>
                    <a:pt x="4837" y="3553"/>
                    <a:pt x="4874" y="3587"/>
                    <a:pt x="4952" y="3587"/>
                  </a:cubicBezTo>
                  <a:cubicBezTo>
                    <a:pt x="4959" y="3587"/>
                    <a:pt x="4967" y="3586"/>
                    <a:pt x="4975" y="3586"/>
                  </a:cubicBezTo>
                  <a:cubicBezTo>
                    <a:pt x="4986" y="3585"/>
                    <a:pt x="4997" y="3585"/>
                    <a:pt x="5008" y="3585"/>
                  </a:cubicBezTo>
                  <a:cubicBezTo>
                    <a:pt x="5127" y="3585"/>
                    <a:pt x="5214" y="3636"/>
                    <a:pt x="5297" y="3687"/>
                  </a:cubicBezTo>
                  <a:cubicBezTo>
                    <a:pt x="5392" y="3740"/>
                    <a:pt x="5479" y="3796"/>
                    <a:pt x="5626" y="3796"/>
                  </a:cubicBezTo>
                  <a:cubicBezTo>
                    <a:pt x="5749" y="3792"/>
                    <a:pt x="5871" y="3782"/>
                    <a:pt x="5990" y="3768"/>
                  </a:cubicBezTo>
                  <a:cubicBezTo>
                    <a:pt x="6122" y="3754"/>
                    <a:pt x="6248" y="3741"/>
                    <a:pt x="6360" y="3741"/>
                  </a:cubicBezTo>
                  <a:cubicBezTo>
                    <a:pt x="6451" y="3741"/>
                    <a:pt x="6534" y="3750"/>
                    <a:pt x="6603" y="3775"/>
                  </a:cubicBezTo>
                  <a:cubicBezTo>
                    <a:pt x="6623" y="3782"/>
                    <a:pt x="6650" y="3785"/>
                    <a:pt x="6683" y="3785"/>
                  </a:cubicBezTo>
                  <a:cubicBezTo>
                    <a:pt x="6894" y="3785"/>
                    <a:pt x="7337" y="3646"/>
                    <a:pt x="7552" y="3449"/>
                  </a:cubicBezTo>
                  <a:cubicBezTo>
                    <a:pt x="7601" y="3411"/>
                    <a:pt x="7636" y="3358"/>
                    <a:pt x="7657" y="3299"/>
                  </a:cubicBezTo>
                  <a:cubicBezTo>
                    <a:pt x="7692" y="3162"/>
                    <a:pt x="7667" y="3141"/>
                    <a:pt x="7618" y="3092"/>
                  </a:cubicBezTo>
                  <a:cubicBezTo>
                    <a:pt x="7566" y="3043"/>
                    <a:pt x="7482" y="2966"/>
                    <a:pt x="7447" y="2763"/>
                  </a:cubicBezTo>
                  <a:cubicBezTo>
                    <a:pt x="7415" y="2595"/>
                    <a:pt x="7265" y="2546"/>
                    <a:pt x="7020" y="2480"/>
                  </a:cubicBezTo>
                  <a:cubicBezTo>
                    <a:pt x="6897" y="2448"/>
                    <a:pt x="6778" y="2410"/>
                    <a:pt x="6666" y="2354"/>
                  </a:cubicBezTo>
                  <a:lnTo>
                    <a:pt x="6634" y="2336"/>
                  </a:lnTo>
                  <a:lnTo>
                    <a:pt x="6536" y="2280"/>
                  </a:lnTo>
                  <a:lnTo>
                    <a:pt x="6543" y="2273"/>
                  </a:lnTo>
                  <a:cubicBezTo>
                    <a:pt x="6519" y="2256"/>
                    <a:pt x="6498" y="2235"/>
                    <a:pt x="6477" y="2210"/>
                  </a:cubicBezTo>
                  <a:cubicBezTo>
                    <a:pt x="6109" y="1814"/>
                    <a:pt x="5766" y="1566"/>
                    <a:pt x="5490" y="1496"/>
                  </a:cubicBezTo>
                  <a:cubicBezTo>
                    <a:pt x="5318" y="1457"/>
                    <a:pt x="5175" y="1349"/>
                    <a:pt x="5094" y="1198"/>
                  </a:cubicBezTo>
                  <a:cubicBezTo>
                    <a:pt x="5087" y="1181"/>
                    <a:pt x="5073" y="1163"/>
                    <a:pt x="5063" y="1146"/>
                  </a:cubicBezTo>
                  <a:cubicBezTo>
                    <a:pt x="5031" y="1142"/>
                    <a:pt x="5003" y="1125"/>
                    <a:pt x="4986" y="1100"/>
                  </a:cubicBezTo>
                  <a:cubicBezTo>
                    <a:pt x="4982" y="1104"/>
                    <a:pt x="4979" y="1107"/>
                    <a:pt x="4979" y="1111"/>
                  </a:cubicBezTo>
                  <a:cubicBezTo>
                    <a:pt x="4943" y="1165"/>
                    <a:pt x="4869" y="1175"/>
                    <a:pt x="4765" y="1175"/>
                  </a:cubicBezTo>
                  <a:cubicBezTo>
                    <a:pt x="4736" y="1175"/>
                    <a:pt x="4704" y="1175"/>
                    <a:pt x="4671" y="1174"/>
                  </a:cubicBezTo>
                  <a:cubicBezTo>
                    <a:pt x="4633" y="1173"/>
                    <a:pt x="4593" y="1172"/>
                    <a:pt x="4553" y="1172"/>
                  </a:cubicBezTo>
                  <a:cubicBezTo>
                    <a:pt x="4432" y="1172"/>
                    <a:pt x="4308" y="1182"/>
                    <a:pt x="4229" y="1237"/>
                  </a:cubicBezTo>
                  <a:cubicBezTo>
                    <a:pt x="4135" y="1296"/>
                    <a:pt x="4033" y="1342"/>
                    <a:pt x="3921" y="1366"/>
                  </a:cubicBezTo>
                  <a:cubicBezTo>
                    <a:pt x="3844" y="1384"/>
                    <a:pt x="3774" y="1415"/>
                    <a:pt x="3708" y="1457"/>
                  </a:cubicBezTo>
                  <a:cubicBezTo>
                    <a:pt x="3582" y="1545"/>
                    <a:pt x="3435" y="1611"/>
                    <a:pt x="3319" y="1611"/>
                  </a:cubicBezTo>
                  <a:cubicBezTo>
                    <a:pt x="3315" y="1612"/>
                    <a:pt x="3311" y="1612"/>
                    <a:pt x="3307" y="1612"/>
                  </a:cubicBezTo>
                  <a:cubicBezTo>
                    <a:pt x="3256" y="1612"/>
                    <a:pt x="3208" y="1591"/>
                    <a:pt x="3172" y="1552"/>
                  </a:cubicBezTo>
                  <a:cubicBezTo>
                    <a:pt x="3127" y="1492"/>
                    <a:pt x="3148" y="1408"/>
                    <a:pt x="3165" y="1328"/>
                  </a:cubicBezTo>
                  <a:cubicBezTo>
                    <a:pt x="3190" y="1237"/>
                    <a:pt x="3200" y="1170"/>
                    <a:pt x="3165" y="1146"/>
                  </a:cubicBezTo>
                  <a:cubicBezTo>
                    <a:pt x="3085" y="1100"/>
                    <a:pt x="3001" y="1069"/>
                    <a:pt x="2913" y="1041"/>
                  </a:cubicBezTo>
                  <a:cubicBezTo>
                    <a:pt x="2710" y="971"/>
                    <a:pt x="2605" y="932"/>
                    <a:pt x="2588" y="852"/>
                  </a:cubicBezTo>
                  <a:cubicBezTo>
                    <a:pt x="2570" y="764"/>
                    <a:pt x="2675" y="726"/>
                    <a:pt x="2903" y="642"/>
                  </a:cubicBezTo>
                  <a:cubicBezTo>
                    <a:pt x="3029" y="596"/>
                    <a:pt x="3281" y="502"/>
                    <a:pt x="3316" y="446"/>
                  </a:cubicBezTo>
                  <a:cubicBezTo>
                    <a:pt x="3287" y="420"/>
                    <a:pt x="3146" y="417"/>
                    <a:pt x="3028" y="417"/>
                  </a:cubicBezTo>
                  <a:cubicBezTo>
                    <a:pt x="3002" y="417"/>
                    <a:pt x="2977" y="418"/>
                    <a:pt x="2955" y="418"/>
                  </a:cubicBezTo>
                  <a:cubicBezTo>
                    <a:pt x="2912" y="418"/>
                    <a:pt x="2868" y="419"/>
                    <a:pt x="2825" y="419"/>
                  </a:cubicBezTo>
                  <a:cubicBezTo>
                    <a:pt x="2681" y="419"/>
                    <a:pt x="2544" y="410"/>
                    <a:pt x="2458" y="362"/>
                  </a:cubicBezTo>
                  <a:cubicBezTo>
                    <a:pt x="2416" y="344"/>
                    <a:pt x="2384" y="306"/>
                    <a:pt x="2370" y="260"/>
                  </a:cubicBezTo>
                  <a:cubicBezTo>
                    <a:pt x="2356" y="187"/>
                    <a:pt x="2402" y="124"/>
                    <a:pt x="2440" y="71"/>
                  </a:cubicBezTo>
                  <a:cubicBezTo>
                    <a:pt x="2451" y="57"/>
                    <a:pt x="2461" y="43"/>
                    <a:pt x="2472" y="25"/>
                  </a:cubicBezTo>
                  <a:cubicBezTo>
                    <a:pt x="2458" y="22"/>
                    <a:pt x="2440" y="18"/>
                    <a:pt x="2423" y="15"/>
                  </a:cubicBezTo>
                  <a:cubicBezTo>
                    <a:pt x="2377" y="6"/>
                    <a:pt x="2330" y="1"/>
                    <a:pt x="228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50"/>
            <p:cNvSpPr/>
            <p:nvPr/>
          </p:nvSpPr>
          <p:spPr>
            <a:xfrm>
              <a:off x="3668533" y="2954358"/>
              <a:ext cx="26159" cy="70928"/>
            </a:xfrm>
            <a:custGeom>
              <a:avLst/>
              <a:gdLst/>
              <a:ahLst/>
              <a:cxnLst/>
              <a:rect l="l" t="t" r="r" b="b"/>
              <a:pathLst>
                <a:path w="960" h="2603" extrusionOk="0">
                  <a:moveTo>
                    <a:pt x="32" y="1"/>
                  </a:moveTo>
                  <a:lnTo>
                    <a:pt x="32" y="1"/>
                  </a:lnTo>
                  <a:cubicBezTo>
                    <a:pt x="1" y="291"/>
                    <a:pt x="39" y="1061"/>
                    <a:pt x="165" y="1541"/>
                  </a:cubicBezTo>
                  <a:cubicBezTo>
                    <a:pt x="225" y="1769"/>
                    <a:pt x="277" y="1807"/>
                    <a:pt x="288" y="1814"/>
                  </a:cubicBezTo>
                  <a:cubicBezTo>
                    <a:pt x="417" y="1884"/>
                    <a:pt x="526" y="2073"/>
                    <a:pt x="627" y="2252"/>
                  </a:cubicBezTo>
                  <a:cubicBezTo>
                    <a:pt x="655" y="2301"/>
                    <a:pt x="683" y="2350"/>
                    <a:pt x="711" y="2395"/>
                  </a:cubicBezTo>
                  <a:cubicBezTo>
                    <a:pt x="800" y="2536"/>
                    <a:pt x="862" y="2602"/>
                    <a:pt x="912" y="2602"/>
                  </a:cubicBezTo>
                  <a:cubicBezTo>
                    <a:pt x="919" y="2602"/>
                    <a:pt x="925" y="2601"/>
                    <a:pt x="932" y="2598"/>
                  </a:cubicBezTo>
                  <a:cubicBezTo>
                    <a:pt x="949" y="2591"/>
                    <a:pt x="953" y="2584"/>
                    <a:pt x="953" y="2584"/>
                  </a:cubicBezTo>
                  <a:cubicBezTo>
                    <a:pt x="960" y="2560"/>
                    <a:pt x="900" y="2476"/>
                    <a:pt x="872" y="2430"/>
                  </a:cubicBezTo>
                  <a:cubicBezTo>
                    <a:pt x="827" y="2374"/>
                    <a:pt x="792" y="2311"/>
                    <a:pt x="764" y="2245"/>
                  </a:cubicBezTo>
                  <a:cubicBezTo>
                    <a:pt x="746" y="2185"/>
                    <a:pt x="732" y="2126"/>
                    <a:pt x="725" y="2066"/>
                  </a:cubicBezTo>
                  <a:cubicBezTo>
                    <a:pt x="704" y="1905"/>
                    <a:pt x="676" y="1723"/>
                    <a:pt x="491" y="1555"/>
                  </a:cubicBezTo>
                  <a:cubicBezTo>
                    <a:pt x="344" y="1419"/>
                    <a:pt x="249" y="1033"/>
                    <a:pt x="155" y="571"/>
                  </a:cubicBezTo>
                  <a:lnTo>
                    <a:pt x="137" y="477"/>
                  </a:lnTo>
                  <a:lnTo>
                    <a:pt x="127" y="431"/>
                  </a:lnTo>
                  <a:cubicBezTo>
                    <a:pt x="95" y="263"/>
                    <a:pt x="64" y="106"/>
                    <a:pt x="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50"/>
            <p:cNvSpPr/>
            <p:nvPr/>
          </p:nvSpPr>
          <p:spPr>
            <a:xfrm>
              <a:off x="2475068" y="2903240"/>
              <a:ext cx="6894" cy="9455"/>
            </a:xfrm>
            <a:custGeom>
              <a:avLst/>
              <a:gdLst/>
              <a:ahLst/>
              <a:cxnLst/>
              <a:rect l="l" t="t" r="r" b="b"/>
              <a:pathLst>
                <a:path w="253" h="347" extrusionOk="0">
                  <a:moveTo>
                    <a:pt x="253" y="0"/>
                  </a:moveTo>
                  <a:lnTo>
                    <a:pt x="253" y="0"/>
                  </a:lnTo>
                  <a:cubicBezTo>
                    <a:pt x="239" y="4"/>
                    <a:pt x="221" y="4"/>
                    <a:pt x="207" y="4"/>
                  </a:cubicBezTo>
                  <a:lnTo>
                    <a:pt x="200" y="4"/>
                  </a:lnTo>
                  <a:cubicBezTo>
                    <a:pt x="130" y="4"/>
                    <a:pt x="50" y="77"/>
                    <a:pt x="25" y="161"/>
                  </a:cubicBezTo>
                  <a:cubicBezTo>
                    <a:pt x="0" y="228"/>
                    <a:pt x="32" y="301"/>
                    <a:pt x="99" y="329"/>
                  </a:cubicBezTo>
                  <a:cubicBezTo>
                    <a:pt x="109" y="336"/>
                    <a:pt x="120" y="343"/>
                    <a:pt x="134" y="347"/>
                  </a:cubicBezTo>
                  <a:cubicBezTo>
                    <a:pt x="144" y="319"/>
                    <a:pt x="148" y="291"/>
                    <a:pt x="155" y="263"/>
                  </a:cubicBezTo>
                  <a:cubicBezTo>
                    <a:pt x="165" y="168"/>
                    <a:pt x="197" y="77"/>
                    <a:pt x="253"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50"/>
            <p:cNvSpPr/>
            <p:nvPr/>
          </p:nvSpPr>
          <p:spPr>
            <a:xfrm>
              <a:off x="1991240" y="2214774"/>
              <a:ext cx="60492" cy="23843"/>
            </a:xfrm>
            <a:custGeom>
              <a:avLst/>
              <a:gdLst/>
              <a:ahLst/>
              <a:cxnLst/>
              <a:rect l="l" t="t" r="r" b="b"/>
              <a:pathLst>
                <a:path w="2220" h="875" extrusionOk="0">
                  <a:moveTo>
                    <a:pt x="2216" y="1"/>
                  </a:moveTo>
                  <a:cubicBezTo>
                    <a:pt x="2178" y="25"/>
                    <a:pt x="2139" y="50"/>
                    <a:pt x="2104" y="78"/>
                  </a:cubicBezTo>
                  <a:cubicBezTo>
                    <a:pt x="2069" y="102"/>
                    <a:pt x="2031" y="134"/>
                    <a:pt x="1982" y="165"/>
                  </a:cubicBezTo>
                  <a:cubicBezTo>
                    <a:pt x="1901" y="222"/>
                    <a:pt x="1831" y="242"/>
                    <a:pt x="1767" y="242"/>
                  </a:cubicBezTo>
                  <a:cubicBezTo>
                    <a:pt x="1692" y="242"/>
                    <a:pt x="1624" y="214"/>
                    <a:pt x="1555" y="186"/>
                  </a:cubicBezTo>
                  <a:cubicBezTo>
                    <a:pt x="1453" y="141"/>
                    <a:pt x="1348" y="113"/>
                    <a:pt x="1236" y="106"/>
                  </a:cubicBezTo>
                  <a:cubicBezTo>
                    <a:pt x="1231" y="105"/>
                    <a:pt x="1225" y="105"/>
                    <a:pt x="1220" y="105"/>
                  </a:cubicBezTo>
                  <a:cubicBezTo>
                    <a:pt x="1054" y="105"/>
                    <a:pt x="849" y="257"/>
                    <a:pt x="686" y="379"/>
                  </a:cubicBezTo>
                  <a:lnTo>
                    <a:pt x="665" y="396"/>
                  </a:lnTo>
                  <a:lnTo>
                    <a:pt x="602" y="442"/>
                  </a:lnTo>
                  <a:lnTo>
                    <a:pt x="560" y="473"/>
                  </a:lnTo>
                  <a:cubicBezTo>
                    <a:pt x="490" y="518"/>
                    <a:pt x="438" y="545"/>
                    <a:pt x="392" y="545"/>
                  </a:cubicBezTo>
                  <a:cubicBezTo>
                    <a:pt x="380" y="545"/>
                    <a:pt x="369" y="543"/>
                    <a:pt x="357" y="540"/>
                  </a:cubicBezTo>
                  <a:cubicBezTo>
                    <a:pt x="326" y="533"/>
                    <a:pt x="298" y="508"/>
                    <a:pt x="287" y="477"/>
                  </a:cubicBezTo>
                  <a:cubicBezTo>
                    <a:pt x="256" y="414"/>
                    <a:pt x="192" y="377"/>
                    <a:pt x="123" y="377"/>
                  </a:cubicBezTo>
                  <a:cubicBezTo>
                    <a:pt x="115" y="377"/>
                    <a:pt x="107" y="378"/>
                    <a:pt x="98" y="379"/>
                  </a:cubicBezTo>
                  <a:cubicBezTo>
                    <a:pt x="11" y="396"/>
                    <a:pt x="0" y="508"/>
                    <a:pt x="0" y="571"/>
                  </a:cubicBezTo>
                  <a:cubicBezTo>
                    <a:pt x="0" y="659"/>
                    <a:pt x="46" y="732"/>
                    <a:pt x="137" y="788"/>
                  </a:cubicBezTo>
                  <a:cubicBezTo>
                    <a:pt x="235" y="846"/>
                    <a:pt x="365" y="874"/>
                    <a:pt x="503" y="874"/>
                  </a:cubicBezTo>
                  <a:cubicBezTo>
                    <a:pt x="668" y="874"/>
                    <a:pt x="845" y="835"/>
                    <a:pt x="994" y="757"/>
                  </a:cubicBezTo>
                  <a:lnTo>
                    <a:pt x="1184" y="659"/>
                  </a:lnTo>
                  <a:cubicBezTo>
                    <a:pt x="1544" y="470"/>
                    <a:pt x="2150" y="158"/>
                    <a:pt x="2220" y="15"/>
                  </a:cubicBezTo>
                  <a:cubicBezTo>
                    <a:pt x="2220" y="11"/>
                    <a:pt x="2220" y="11"/>
                    <a:pt x="2220" y="8"/>
                  </a:cubicBezTo>
                  <a:lnTo>
                    <a:pt x="2216"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50"/>
            <p:cNvSpPr/>
            <p:nvPr/>
          </p:nvSpPr>
          <p:spPr>
            <a:xfrm>
              <a:off x="1362586" y="2073408"/>
              <a:ext cx="45151" cy="58394"/>
            </a:xfrm>
            <a:custGeom>
              <a:avLst/>
              <a:gdLst/>
              <a:ahLst/>
              <a:cxnLst/>
              <a:rect l="l" t="t" r="r" b="b"/>
              <a:pathLst>
                <a:path w="1657" h="2143" extrusionOk="0">
                  <a:moveTo>
                    <a:pt x="207" y="0"/>
                  </a:moveTo>
                  <a:lnTo>
                    <a:pt x="204" y="4"/>
                  </a:lnTo>
                  <a:cubicBezTo>
                    <a:pt x="158" y="34"/>
                    <a:pt x="104" y="51"/>
                    <a:pt x="50" y="51"/>
                  </a:cubicBezTo>
                  <a:cubicBezTo>
                    <a:pt x="33" y="51"/>
                    <a:pt x="17" y="49"/>
                    <a:pt x="1" y="46"/>
                  </a:cubicBezTo>
                  <a:lnTo>
                    <a:pt x="1" y="46"/>
                  </a:lnTo>
                  <a:cubicBezTo>
                    <a:pt x="165" y="221"/>
                    <a:pt x="302" y="417"/>
                    <a:pt x="407" y="631"/>
                  </a:cubicBezTo>
                  <a:cubicBezTo>
                    <a:pt x="428" y="680"/>
                    <a:pt x="543" y="708"/>
                    <a:pt x="648" y="732"/>
                  </a:cubicBezTo>
                  <a:cubicBezTo>
                    <a:pt x="785" y="767"/>
                    <a:pt x="935" y="802"/>
                    <a:pt x="1026" y="900"/>
                  </a:cubicBezTo>
                  <a:cubicBezTo>
                    <a:pt x="1086" y="967"/>
                    <a:pt x="1170" y="981"/>
                    <a:pt x="1236" y="991"/>
                  </a:cubicBezTo>
                  <a:cubicBezTo>
                    <a:pt x="1306" y="1005"/>
                    <a:pt x="1362" y="1016"/>
                    <a:pt x="1387" y="1068"/>
                  </a:cubicBezTo>
                  <a:cubicBezTo>
                    <a:pt x="1405" y="1110"/>
                    <a:pt x="1398" y="1156"/>
                    <a:pt x="1373" y="1194"/>
                  </a:cubicBezTo>
                  <a:cubicBezTo>
                    <a:pt x="1345" y="1257"/>
                    <a:pt x="1327" y="1324"/>
                    <a:pt x="1324" y="1394"/>
                  </a:cubicBezTo>
                  <a:cubicBezTo>
                    <a:pt x="1320" y="1436"/>
                    <a:pt x="1327" y="1478"/>
                    <a:pt x="1352" y="1516"/>
                  </a:cubicBezTo>
                  <a:cubicBezTo>
                    <a:pt x="1355" y="1520"/>
                    <a:pt x="1359" y="1523"/>
                    <a:pt x="1366" y="1523"/>
                  </a:cubicBezTo>
                  <a:cubicBezTo>
                    <a:pt x="1457" y="1523"/>
                    <a:pt x="1534" y="1597"/>
                    <a:pt x="1566" y="1712"/>
                  </a:cubicBezTo>
                  <a:cubicBezTo>
                    <a:pt x="1594" y="1824"/>
                    <a:pt x="1559" y="1936"/>
                    <a:pt x="1471" y="1985"/>
                  </a:cubicBezTo>
                  <a:cubicBezTo>
                    <a:pt x="1433" y="2003"/>
                    <a:pt x="1412" y="2045"/>
                    <a:pt x="1422" y="2087"/>
                  </a:cubicBezTo>
                  <a:cubicBezTo>
                    <a:pt x="1429" y="2122"/>
                    <a:pt x="1461" y="2143"/>
                    <a:pt x="1510" y="2143"/>
                  </a:cubicBezTo>
                  <a:cubicBezTo>
                    <a:pt x="1534" y="2139"/>
                    <a:pt x="1562" y="2125"/>
                    <a:pt x="1576" y="2104"/>
                  </a:cubicBezTo>
                  <a:cubicBezTo>
                    <a:pt x="1639" y="2020"/>
                    <a:pt x="1657" y="1824"/>
                    <a:pt x="1615" y="1667"/>
                  </a:cubicBezTo>
                  <a:cubicBezTo>
                    <a:pt x="1594" y="1579"/>
                    <a:pt x="1590" y="1492"/>
                    <a:pt x="1604" y="1404"/>
                  </a:cubicBezTo>
                  <a:cubicBezTo>
                    <a:pt x="1615" y="1296"/>
                    <a:pt x="1622" y="1222"/>
                    <a:pt x="1534" y="1124"/>
                  </a:cubicBezTo>
                  <a:cubicBezTo>
                    <a:pt x="1520" y="1110"/>
                    <a:pt x="1506" y="1093"/>
                    <a:pt x="1492" y="1075"/>
                  </a:cubicBezTo>
                  <a:lnTo>
                    <a:pt x="1475" y="1047"/>
                  </a:lnTo>
                  <a:lnTo>
                    <a:pt x="1408" y="946"/>
                  </a:lnTo>
                  <a:lnTo>
                    <a:pt x="1419" y="946"/>
                  </a:lnTo>
                  <a:cubicBezTo>
                    <a:pt x="1398" y="904"/>
                    <a:pt x="1376" y="862"/>
                    <a:pt x="1359" y="820"/>
                  </a:cubicBezTo>
                  <a:cubicBezTo>
                    <a:pt x="1279" y="644"/>
                    <a:pt x="1228" y="552"/>
                    <a:pt x="1162" y="552"/>
                  </a:cubicBezTo>
                  <a:cubicBezTo>
                    <a:pt x="1154" y="552"/>
                    <a:pt x="1144" y="554"/>
                    <a:pt x="1135" y="557"/>
                  </a:cubicBezTo>
                  <a:cubicBezTo>
                    <a:pt x="1119" y="563"/>
                    <a:pt x="1103" y="566"/>
                    <a:pt x="1088" y="566"/>
                  </a:cubicBezTo>
                  <a:cubicBezTo>
                    <a:pt x="1024" y="566"/>
                    <a:pt x="970" y="520"/>
                    <a:pt x="925" y="480"/>
                  </a:cubicBezTo>
                  <a:cubicBezTo>
                    <a:pt x="881" y="440"/>
                    <a:pt x="841" y="403"/>
                    <a:pt x="795" y="403"/>
                  </a:cubicBezTo>
                  <a:cubicBezTo>
                    <a:pt x="793" y="403"/>
                    <a:pt x="790" y="403"/>
                    <a:pt x="788" y="403"/>
                  </a:cubicBezTo>
                  <a:cubicBezTo>
                    <a:pt x="757" y="406"/>
                    <a:pt x="722" y="413"/>
                    <a:pt x="683" y="420"/>
                  </a:cubicBezTo>
                  <a:cubicBezTo>
                    <a:pt x="626" y="432"/>
                    <a:pt x="564" y="444"/>
                    <a:pt x="507" y="444"/>
                  </a:cubicBezTo>
                  <a:cubicBezTo>
                    <a:pt x="456" y="444"/>
                    <a:pt x="409" y="434"/>
                    <a:pt x="372" y="406"/>
                  </a:cubicBezTo>
                  <a:cubicBezTo>
                    <a:pt x="333" y="378"/>
                    <a:pt x="309" y="336"/>
                    <a:pt x="305" y="287"/>
                  </a:cubicBezTo>
                  <a:cubicBezTo>
                    <a:pt x="284" y="126"/>
                    <a:pt x="235" y="18"/>
                    <a:pt x="20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50"/>
            <p:cNvSpPr/>
            <p:nvPr/>
          </p:nvSpPr>
          <p:spPr>
            <a:xfrm>
              <a:off x="2095684" y="2274776"/>
              <a:ext cx="2125" cy="3842"/>
            </a:xfrm>
            <a:custGeom>
              <a:avLst/>
              <a:gdLst/>
              <a:ahLst/>
              <a:cxnLst/>
              <a:rect l="l" t="t" r="r" b="b"/>
              <a:pathLst>
                <a:path w="78" h="141" extrusionOk="0">
                  <a:moveTo>
                    <a:pt x="78" y="1"/>
                  </a:moveTo>
                  <a:cubicBezTo>
                    <a:pt x="50" y="11"/>
                    <a:pt x="29" y="32"/>
                    <a:pt x="15" y="60"/>
                  </a:cubicBezTo>
                  <a:cubicBezTo>
                    <a:pt x="8" y="85"/>
                    <a:pt x="1" y="113"/>
                    <a:pt x="1" y="141"/>
                  </a:cubicBezTo>
                  <a:cubicBezTo>
                    <a:pt x="25" y="92"/>
                    <a:pt x="50" y="46"/>
                    <a:pt x="7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50"/>
            <p:cNvSpPr/>
            <p:nvPr/>
          </p:nvSpPr>
          <p:spPr>
            <a:xfrm>
              <a:off x="1923500" y="2152675"/>
              <a:ext cx="118123" cy="79239"/>
            </a:xfrm>
            <a:custGeom>
              <a:avLst/>
              <a:gdLst/>
              <a:ahLst/>
              <a:cxnLst/>
              <a:rect l="l" t="t" r="r" b="b"/>
              <a:pathLst>
                <a:path w="4335" h="2908" extrusionOk="0">
                  <a:moveTo>
                    <a:pt x="2336" y="0"/>
                  </a:moveTo>
                  <a:cubicBezTo>
                    <a:pt x="2281" y="0"/>
                    <a:pt x="2237" y="5"/>
                    <a:pt x="2206" y="15"/>
                  </a:cubicBezTo>
                  <a:cubicBezTo>
                    <a:pt x="2203" y="18"/>
                    <a:pt x="2196" y="18"/>
                    <a:pt x="2189" y="22"/>
                  </a:cubicBezTo>
                  <a:cubicBezTo>
                    <a:pt x="2182" y="162"/>
                    <a:pt x="1979" y="179"/>
                    <a:pt x="1639" y="211"/>
                  </a:cubicBezTo>
                  <a:cubicBezTo>
                    <a:pt x="1425" y="225"/>
                    <a:pt x="1212" y="253"/>
                    <a:pt x="998" y="298"/>
                  </a:cubicBezTo>
                  <a:cubicBezTo>
                    <a:pt x="606" y="389"/>
                    <a:pt x="225" y="750"/>
                    <a:pt x="172" y="869"/>
                  </a:cubicBezTo>
                  <a:cubicBezTo>
                    <a:pt x="221" y="869"/>
                    <a:pt x="263" y="893"/>
                    <a:pt x="291" y="932"/>
                  </a:cubicBezTo>
                  <a:cubicBezTo>
                    <a:pt x="361" y="1026"/>
                    <a:pt x="305" y="1201"/>
                    <a:pt x="228" y="1446"/>
                  </a:cubicBezTo>
                  <a:cubicBezTo>
                    <a:pt x="179" y="1593"/>
                    <a:pt x="137" y="1744"/>
                    <a:pt x="102" y="1895"/>
                  </a:cubicBezTo>
                  <a:cubicBezTo>
                    <a:pt x="1" y="2416"/>
                    <a:pt x="85" y="2784"/>
                    <a:pt x="221" y="2882"/>
                  </a:cubicBezTo>
                  <a:cubicBezTo>
                    <a:pt x="245" y="2899"/>
                    <a:pt x="271" y="2908"/>
                    <a:pt x="300" y="2908"/>
                  </a:cubicBezTo>
                  <a:cubicBezTo>
                    <a:pt x="336" y="2908"/>
                    <a:pt x="375" y="2895"/>
                    <a:pt x="417" y="2868"/>
                  </a:cubicBezTo>
                  <a:cubicBezTo>
                    <a:pt x="778" y="2651"/>
                    <a:pt x="862" y="2483"/>
                    <a:pt x="774" y="2140"/>
                  </a:cubicBezTo>
                  <a:cubicBezTo>
                    <a:pt x="673" y="1727"/>
                    <a:pt x="806" y="1173"/>
                    <a:pt x="925" y="932"/>
                  </a:cubicBezTo>
                  <a:cubicBezTo>
                    <a:pt x="995" y="792"/>
                    <a:pt x="1117" y="757"/>
                    <a:pt x="1226" y="725"/>
                  </a:cubicBezTo>
                  <a:cubicBezTo>
                    <a:pt x="1345" y="690"/>
                    <a:pt x="1439" y="666"/>
                    <a:pt x="1481" y="529"/>
                  </a:cubicBezTo>
                  <a:cubicBezTo>
                    <a:pt x="1523" y="382"/>
                    <a:pt x="1653" y="277"/>
                    <a:pt x="1804" y="260"/>
                  </a:cubicBezTo>
                  <a:cubicBezTo>
                    <a:pt x="1826" y="257"/>
                    <a:pt x="1848" y="255"/>
                    <a:pt x="1871" y="255"/>
                  </a:cubicBezTo>
                  <a:cubicBezTo>
                    <a:pt x="2085" y="255"/>
                    <a:pt x="2305" y="388"/>
                    <a:pt x="2448" y="610"/>
                  </a:cubicBezTo>
                  <a:cubicBezTo>
                    <a:pt x="2644" y="918"/>
                    <a:pt x="2500" y="1149"/>
                    <a:pt x="2374" y="1359"/>
                  </a:cubicBezTo>
                  <a:cubicBezTo>
                    <a:pt x="2311" y="1460"/>
                    <a:pt x="2255" y="1555"/>
                    <a:pt x="2238" y="1649"/>
                  </a:cubicBezTo>
                  <a:lnTo>
                    <a:pt x="2238" y="1660"/>
                  </a:lnTo>
                  <a:cubicBezTo>
                    <a:pt x="2259" y="1649"/>
                    <a:pt x="2283" y="1632"/>
                    <a:pt x="2301" y="1621"/>
                  </a:cubicBezTo>
                  <a:cubicBezTo>
                    <a:pt x="2397" y="1556"/>
                    <a:pt x="2535" y="1465"/>
                    <a:pt x="2678" y="1465"/>
                  </a:cubicBezTo>
                  <a:cubicBezTo>
                    <a:pt x="2711" y="1465"/>
                    <a:pt x="2744" y="1470"/>
                    <a:pt x="2777" y="1481"/>
                  </a:cubicBezTo>
                  <a:cubicBezTo>
                    <a:pt x="2990" y="1551"/>
                    <a:pt x="2983" y="1804"/>
                    <a:pt x="2976" y="1986"/>
                  </a:cubicBezTo>
                  <a:cubicBezTo>
                    <a:pt x="2976" y="2052"/>
                    <a:pt x="2973" y="2161"/>
                    <a:pt x="2990" y="2182"/>
                  </a:cubicBezTo>
                  <a:cubicBezTo>
                    <a:pt x="3067" y="2168"/>
                    <a:pt x="3298" y="1758"/>
                    <a:pt x="3298" y="1397"/>
                  </a:cubicBezTo>
                  <a:cubicBezTo>
                    <a:pt x="3298" y="1173"/>
                    <a:pt x="3368" y="1103"/>
                    <a:pt x="3421" y="1051"/>
                  </a:cubicBezTo>
                  <a:cubicBezTo>
                    <a:pt x="3459" y="1016"/>
                    <a:pt x="3473" y="998"/>
                    <a:pt x="3463" y="918"/>
                  </a:cubicBezTo>
                  <a:cubicBezTo>
                    <a:pt x="3452" y="872"/>
                    <a:pt x="3470" y="820"/>
                    <a:pt x="3512" y="792"/>
                  </a:cubicBezTo>
                  <a:cubicBezTo>
                    <a:pt x="3530" y="780"/>
                    <a:pt x="3549" y="774"/>
                    <a:pt x="3570" y="774"/>
                  </a:cubicBezTo>
                  <a:cubicBezTo>
                    <a:pt x="3629" y="774"/>
                    <a:pt x="3702" y="815"/>
                    <a:pt x="3803" y="869"/>
                  </a:cubicBezTo>
                  <a:cubicBezTo>
                    <a:pt x="3928" y="938"/>
                    <a:pt x="4078" y="1017"/>
                    <a:pt x="4206" y="1017"/>
                  </a:cubicBezTo>
                  <a:cubicBezTo>
                    <a:pt x="4214" y="1017"/>
                    <a:pt x="4222" y="1016"/>
                    <a:pt x="4230" y="1016"/>
                  </a:cubicBezTo>
                  <a:cubicBezTo>
                    <a:pt x="4307" y="1012"/>
                    <a:pt x="4321" y="991"/>
                    <a:pt x="4321" y="991"/>
                  </a:cubicBezTo>
                  <a:cubicBezTo>
                    <a:pt x="4335" y="960"/>
                    <a:pt x="4251" y="827"/>
                    <a:pt x="4191" y="736"/>
                  </a:cubicBezTo>
                  <a:cubicBezTo>
                    <a:pt x="4111" y="617"/>
                    <a:pt x="4037" y="491"/>
                    <a:pt x="3978" y="354"/>
                  </a:cubicBezTo>
                  <a:cubicBezTo>
                    <a:pt x="3907" y="188"/>
                    <a:pt x="3780" y="153"/>
                    <a:pt x="3590" y="153"/>
                  </a:cubicBezTo>
                  <a:cubicBezTo>
                    <a:pt x="3543" y="153"/>
                    <a:pt x="3493" y="155"/>
                    <a:pt x="3438" y="158"/>
                  </a:cubicBezTo>
                  <a:cubicBezTo>
                    <a:pt x="3379" y="161"/>
                    <a:pt x="3319" y="164"/>
                    <a:pt x="3261" y="164"/>
                  </a:cubicBezTo>
                  <a:cubicBezTo>
                    <a:pt x="3170" y="164"/>
                    <a:pt x="3082" y="156"/>
                    <a:pt x="3001" y="127"/>
                  </a:cubicBezTo>
                  <a:cubicBezTo>
                    <a:pt x="2787" y="49"/>
                    <a:pt x="2511" y="0"/>
                    <a:pt x="233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50"/>
            <p:cNvSpPr/>
            <p:nvPr/>
          </p:nvSpPr>
          <p:spPr>
            <a:xfrm>
              <a:off x="1763332" y="1432546"/>
              <a:ext cx="27" cy="27"/>
            </a:xfrm>
            <a:custGeom>
              <a:avLst/>
              <a:gdLst/>
              <a:ahLst/>
              <a:cxnLst/>
              <a:rect l="l" t="t" r="r" b="b"/>
              <a:pathLst>
                <a:path w="1" h="1" extrusionOk="0">
                  <a:moveTo>
                    <a:pt x="1"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50"/>
            <p:cNvSpPr/>
            <p:nvPr/>
          </p:nvSpPr>
          <p:spPr>
            <a:xfrm>
              <a:off x="2160836" y="1703453"/>
              <a:ext cx="37331" cy="21036"/>
            </a:xfrm>
            <a:custGeom>
              <a:avLst/>
              <a:gdLst/>
              <a:ahLst/>
              <a:cxnLst/>
              <a:rect l="l" t="t" r="r" b="b"/>
              <a:pathLst>
                <a:path w="1370" h="772" extrusionOk="0">
                  <a:moveTo>
                    <a:pt x="716" y="0"/>
                  </a:moveTo>
                  <a:cubicBezTo>
                    <a:pt x="671" y="0"/>
                    <a:pt x="625" y="11"/>
                    <a:pt x="578" y="36"/>
                  </a:cubicBezTo>
                  <a:cubicBezTo>
                    <a:pt x="396" y="127"/>
                    <a:pt x="200" y="183"/>
                    <a:pt x="1" y="197"/>
                  </a:cubicBezTo>
                  <a:cubicBezTo>
                    <a:pt x="214" y="260"/>
                    <a:pt x="410" y="376"/>
                    <a:pt x="568" y="537"/>
                  </a:cubicBezTo>
                  <a:cubicBezTo>
                    <a:pt x="645" y="624"/>
                    <a:pt x="680" y="701"/>
                    <a:pt x="669" y="771"/>
                  </a:cubicBezTo>
                  <a:cubicBezTo>
                    <a:pt x="809" y="771"/>
                    <a:pt x="1268" y="621"/>
                    <a:pt x="1359" y="477"/>
                  </a:cubicBezTo>
                  <a:cubicBezTo>
                    <a:pt x="1370" y="460"/>
                    <a:pt x="1366" y="453"/>
                    <a:pt x="1352" y="439"/>
                  </a:cubicBezTo>
                  <a:cubicBezTo>
                    <a:pt x="1317" y="407"/>
                    <a:pt x="1279" y="372"/>
                    <a:pt x="1237" y="334"/>
                  </a:cubicBezTo>
                  <a:cubicBezTo>
                    <a:pt x="1069" y="169"/>
                    <a:pt x="895" y="0"/>
                    <a:pt x="71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50"/>
            <p:cNvSpPr/>
            <p:nvPr/>
          </p:nvSpPr>
          <p:spPr>
            <a:xfrm>
              <a:off x="1800744" y="1642961"/>
              <a:ext cx="8502" cy="1880"/>
            </a:xfrm>
            <a:custGeom>
              <a:avLst/>
              <a:gdLst/>
              <a:ahLst/>
              <a:cxnLst/>
              <a:rect l="l" t="t" r="r" b="b"/>
              <a:pathLst>
                <a:path w="312" h="69" extrusionOk="0">
                  <a:moveTo>
                    <a:pt x="52" y="0"/>
                  </a:moveTo>
                  <a:cubicBezTo>
                    <a:pt x="35" y="0"/>
                    <a:pt x="19" y="4"/>
                    <a:pt x="4" y="12"/>
                  </a:cubicBezTo>
                  <a:cubicBezTo>
                    <a:pt x="4" y="16"/>
                    <a:pt x="0" y="23"/>
                    <a:pt x="4" y="30"/>
                  </a:cubicBezTo>
                  <a:cubicBezTo>
                    <a:pt x="4" y="51"/>
                    <a:pt x="7" y="54"/>
                    <a:pt x="11" y="58"/>
                  </a:cubicBezTo>
                  <a:cubicBezTo>
                    <a:pt x="15" y="61"/>
                    <a:pt x="31" y="68"/>
                    <a:pt x="68" y="68"/>
                  </a:cubicBezTo>
                  <a:cubicBezTo>
                    <a:pt x="113" y="68"/>
                    <a:pt x="188" y="58"/>
                    <a:pt x="312" y="16"/>
                  </a:cubicBezTo>
                  <a:cubicBezTo>
                    <a:pt x="270" y="16"/>
                    <a:pt x="224" y="12"/>
                    <a:pt x="182" y="9"/>
                  </a:cubicBezTo>
                  <a:cubicBezTo>
                    <a:pt x="147" y="5"/>
                    <a:pt x="105" y="2"/>
                    <a:pt x="70" y="2"/>
                  </a:cubicBezTo>
                  <a:cubicBezTo>
                    <a:pt x="64" y="1"/>
                    <a:pt x="58" y="0"/>
                    <a:pt x="5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50"/>
            <p:cNvSpPr/>
            <p:nvPr/>
          </p:nvSpPr>
          <p:spPr>
            <a:xfrm>
              <a:off x="1862653" y="2101938"/>
              <a:ext cx="110875" cy="44824"/>
            </a:xfrm>
            <a:custGeom>
              <a:avLst/>
              <a:gdLst/>
              <a:ahLst/>
              <a:cxnLst/>
              <a:rect l="l" t="t" r="r" b="b"/>
              <a:pathLst>
                <a:path w="4069" h="1645" extrusionOk="0">
                  <a:moveTo>
                    <a:pt x="2059" y="0"/>
                  </a:moveTo>
                  <a:cubicBezTo>
                    <a:pt x="1943" y="0"/>
                    <a:pt x="1814" y="165"/>
                    <a:pt x="1684" y="326"/>
                  </a:cubicBezTo>
                  <a:cubicBezTo>
                    <a:pt x="1617" y="413"/>
                    <a:pt x="1544" y="497"/>
                    <a:pt x="1467" y="578"/>
                  </a:cubicBezTo>
                  <a:lnTo>
                    <a:pt x="1474" y="578"/>
                  </a:lnTo>
                  <a:lnTo>
                    <a:pt x="1386" y="651"/>
                  </a:lnTo>
                  <a:lnTo>
                    <a:pt x="1355" y="676"/>
                  </a:lnTo>
                  <a:cubicBezTo>
                    <a:pt x="1274" y="740"/>
                    <a:pt x="1175" y="778"/>
                    <a:pt x="1071" y="778"/>
                  </a:cubicBezTo>
                  <a:cubicBezTo>
                    <a:pt x="1066" y="778"/>
                    <a:pt x="1062" y="777"/>
                    <a:pt x="1057" y="777"/>
                  </a:cubicBezTo>
                  <a:cubicBezTo>
                    <a:pt x="1048" y="777"/>
                    <a:pt x="1039" y="776"/>
                    <a:pt x="1029" y="776"/>
                  </a:cubicBezTo>
                  <a:cubicBezTo>
                    <a:pt x="700" y="776"/>
                    <a:pt x="106" y="1116"/>
                    <a:pt x="18" y="1316"/>
                  </a:cubicBezTo>
                  <a:cubicBezTo>
                    <a:pt x="0" y="1351"/>
                    <a:pt x="11" y="1362"/>
                    <a:pt x="18" y="1369"/>
                  </a:cubicBezTo>
                  <a:cubicBezTo>
                    <a:pt x="52" y="1404"/>
                    <a:pt x="88" y="1416"/>
                    <a:pt x="132" y="1416"/>
                  </a:cubicBezTo>
                  <a:cubicBezTo>
                    <a:pt x="168" y="1416"/>
                    <a:pt x="209" y="1408"/>
                    <a:pt x="259" y="1397"/>
                  </a:cubicBezTo>
                  <a:cubicBezTo>
                    <a:pt x="314" y="1385"/>
                    <a:pt x="374" y="1373"/>
                    <a:pt x="437" y="1373"/>
                  </a:cubicBezTo>
                  <a:cubicBezTo>
                    <a:pt x="525" y="1373"/>
                    <a:pt x="620" y="1398"/>
                    <a:pt x="718" y="1488"/>
                  </a:cubicBezTo>
                  <a:cubicBezTo>
                    <a:pt x="752" y="1519"/>
                    <a:pt x="795" y="1533"/>
                    <a:pt x="845" y="1533"/>
                  </a:cubicBezTo>
                  <a:cubicBezTo>
                    <a:pt x="1035" y="1533"/>
                    <a:pt x="1320" y="1336"/>
                    <a:pt x="1558" y="1173"/>
                  </a:cubicBezTo>
                  <a:cubicBezTo>
                    <a:pt x="1673" y="1096"/>
                    <a:pt x="1779" y="1022"/>
                    <a:pt x="1877" y="970"/>
                  </a:cubicBezTo>
                  <a:cubicBezTo>
                    <a:pt x="1946" y="932"/>
                    <a:pt x="2002" y="907"/>
                    <a:pt x="2048" y="907"/>
                  </a:cubicBezTo>
                  <a:cubicBezTo>
                    <a:pt x="2070" y="907"/>
                    <a:pt x="2090" y="912"/>
                    <a:pt x="2108" y="924"/>
                  </a:cubicBezTo>
                  <a:cubicBezTo>
                    <a:pt x="2160" y="966"/>
                    <a:pt x="2136" y="1043"/>
                    <a:pt x="2111" y="1120"/>
                  </a:cubicBezTo>
                  <a:cubicBezTo>
                    <a:pt x="2094" y="1162"/>
                    <a:pt x="2083" y="1204"/>
                    <a:pt x="2083" y="1250"/>
                  </a:cubicBezTo>
                  <a:lnTo>
                    <a:pt x="2104" y="1250"/>
                  </a:lnTo>
                  <a:cubicBezTo>
                    <a:pt x="2286" y="1250"/>
                    <a:pt x="2328" y="1337"/>
                    <a:pt x="2367" y="1411"/>
                  </a:cubicBezTo>
                  <a:cubicBezTo>
                    <a:pt x="2402" y="1495"/>
                    <a:pt x="2465" y="1558"/>
                    <a:pt x="2549" y="1597"/>
                  </a:cubicBezTo>
                  <a:cubicBezTo>
                    <a:pt x="2589" y="1617"/>
                    <a:pt x="2633" y="1625"/>
                    <a:pt x="2679" y="1625"/>
                  </a:cubicBezTo>
                  <a:cubicBezTo>
                    <a:pt x="2791" y="1625"/>
                    <a:pt x="2919" y="1574"/>
                    <a:pt x="3053" y="1520"/>
                  </a:cubicBezTo>
                  <a:cubicBezTo>
                    <a:pt x="3207" y="1460"/>
                    <a:pt x="3368" y="1393"/>
                    <a:pt x="3536" y="1393"/>
                  </a:cubicBezTo>
                  <a:cubicBezTo>
                    <a:pt x="3756" y="1393"/>
                    <a:pt x="3851" y="1513"/>
                    <a:pt x="3911" y="1590"/>
                  </a:cubicBezTo>
                  <a:cubicBezTo>
                    <a:pt x="3942" y="1629"/>
                    <a:pt x="3954" y="1645"/>
                    <a:pt x="3969" y="1645"/>
                  </a:cubicBezTo>
                  <a:cubicBezTo>
                    <a:pt x="3979" y="1645"/>
                    <a:pt x="3990" y="1637"/>
                    <a:pt x="4009" y="1625"/>
                  </a:cubicBezTo>
                  <a:cubicBezTo>
                    <a:pt x="4026" y="1614"/>
                    <a:pt x="4044" y="1597"/>
                    <a:pt x="4051" y="1576"/>
                  </a:cubicBezTo>
                  <a:cubicBezTo>
                    <a:pt x="4068" y="1516"/>
                    <a:pt x="4005" y="1414"/>
                    <a:pt x="3939" y="1306"/>
                  </a:cubicBezTo>
                  <a:cubicBezTo>
                    <a:pt x="3855" y="1169"/>
                    <a:pt x="3763" y="1015"/>
                    <a:pt x="3739" y="837"/>
                  </a:cubicBezTo>
                  <a:cubicBezTo>
                    <a:pt x="3721" y="707"/>
                    <a:pt x="3658" y="700"/>
                    <a:pt x="3518" y="700"/>
                  </a:cubicBezTo>
                  <a:cubicBezTo>
                    <a:pt x="3385" y="697"/>
                    <a:pt x="3189" y="690"/>
                    <a:pt x="3158" y="424"/>
                  </a:cubicBezTo>
                  <a:cubicBezTo>
                    <a:pt x="3116" y="88"/>
                    <a:pt x="2419" y="0"/>
                    <a:pt x="205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50"/>
            <p:cNvSpPr/>
            <p:nvPr/>
          </p:nvSpPr>
          <p:spPr>
            <a:xfrm>
              <a:off x="2047618" y="2190332"/>
              <a:ext cx="49347" cy="14960"/>
            </a:xfrm>
            <a:custGeom>
              <a:avLst/>
              <a:gdLst/>
              <a:ahLst/>
              <a:cxnLst/>
              <a:rect l="l" t="t" r="r" b="b"/>
              <a:pathLst>
                <a:path w="1811" h="549" extrusionOk="0">
                  <a:moveTo>
                    <a:pt x="1702" y="0"/>
                  </a:moveTo>
                  <a:cubicBezTo>
                    <a:pt x="1664" y="0"/>
                    <a:pt x="1610" y="15"/>
                    <a:pt x="1530" y="40"/>
                  </a:cubicBezTo>
                  <a:cubicBezTo>
                    <a:pt x="1425" y="72"/>
                    <a:pt x="1295" y="111"/>
                    <a:pt x="1148" y="111"/>
                  </a:cubicBezTo>
                  <a:cubicBezTo>
                    <a:pt x="1118" y="111"/>
                    <a:pt x="1088" y="110"/>
                    <a:pt x="1057" y="106"/>
                  </a:cubicBezTo>
                  <a:cubicBezTo>
                    <a:pt x="1023" y="102"/>
                    <a:pt x="986" y="100"/>
                    <a:pt x="946" y="100"/>
                  </a:cubicBezTo>
                  <a:cubicBezTo>
                    <a:pt x="618" y="100"/>
                    <a:pt x="137" y="247"/>
                    <a:pt x="25" y="394"/>
                  </a:cubicBezTo>
                  <a:cubicBezTo>
                    <a:pt x="0" y="429"/>
                    <a:pt x="7" y="446"/>
                    <a:pt x="11" y="453"/>
                  </a:cubicBezTo>
                  <a:cubicBezTo>
                    <a:pt x="38" y="524"/>
                    <a:pt x="58" y="549"/>
                    <a:pt x="130" y="549"/>
                  </a:cubicBezTo>
                  <a:cubicBezTo>
                    <a:pt x="161" y="549"/>
                    <a:pt x="201" y="544"/>
                    <a:pt x="256" y="537"/>
                  </a:cubicBezTo>
                  <a:lnTo>
                    <a:pt x="329" y="523"/>
                  </a:lnTo>
                  <a:lnTo>
                    <a:pt x="336" y="523"/>
                  </a:lnTo>
                  <a:lnTo>
                    <a:pt x="385" y="516"/>
                  </a:lnTo>
                  <a:cubicBezTo>
                    <a:pt x="476" y="506"/>
                    <a:pt x="609" y="488"/>
                    <a:pt x="770" y="481"/>
                  </a:cubicBezTo>
                  <a:cubicBezTo>
                    <a:pt x="1271" y="464"/>
                    <a:pt x="1698" y="334"/>
                    <a:pt x="1789" y="176"/>
                  </a:cubicBezTo>
                  <a:cubicBezTo>
                    <a:pt x="1810" y="134"/>
                    <a:pt x="1810" y="85"/>
                    <a:pt x="1782" y="47"/>
                  </a:cubicBezTo>
                  <a:cubicBezTo>
                    <a:pt x="1779" y="40"/>
                    <a:pt x="1775" y="33"/>
                    <a:pt x="1768" y="29"/>
                  </a:cubicBezTo>
                  <a:cubicBezTo>
                    <a:pt x="1753" y="9"/>
                    <a:pt x="1732" y="0"/>
                    <a:pt x="170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50"/>
            <p:cNvSpPr/>
            <p:nvPr/>
          </p:nvSpPr>
          <p:spPr>
            <a:xfrm>
              <a:off x="1244027" y="1649201"/>
              <a:ext cx="10518" cy="7957"/>
            </a:xfrm>
            <a:custGeom>
              <a:avLst/>
              <a:gdLst/>
              <a:ahLst/>
              <a:cxnLst/>
              <a:rect l="l" t="t" r="r" b="b"/>
              <a:pathLst>
                <a:path w="386" h="292" extrusionOk="0">
                  <a:moveTo>
                    <a:pt x="385" y="0"/>
                  </a:moveTo>
                  <a:cubicBezTo>
                    <a:pt x="312" y="49"/>
                    <a:pt x="252" y="88"/>
                    <a:pt x="203" y="112"/>
                  </a:cubicBezTo>
                  <a:cubicBezTo>
                    <a:pt x="123" y="151"/>
                    <a:pt x="53" y="210"/>
                    <a:pt x="0" y="287"/>
                  </a:cubicBezTo>
                  <a:cubicBezTo>
                    <a:pt x="14" y="291"/>
                    <a:pt x="28" y="291"/>
                    <a:pt x="46" y="291"/>
                  </a:cubicBezTo>
                  <a:cubicBezTo>
                    <a:pt x="57" y="291"/>
                    <a:pt x="68" y="292"/>
                    <a:pt x="79" y="292"/>
                  </a:cubicBezTo>
                  <a:cubicBezTo>
                    <a:pt x="188" y="292"/>
                    <a:pt x="281" y="261"/>
                    <a:pt x="322" y="210"/>
                  </a:cubicBezTo>
                  <a:cubicBezTo>
                    <a:pt x="340" y="189"/>
                    <a:pt x="347" y="158"/>
                    <a:pt x="340" y="130"/>
                  </a:cubicBezTo>
                  <a:cubicBezTo>
                    <a:pt x="333" y="84"/>
                    <a:pt x="350" y="35"/>
                    <a:pt x="38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50"/>
            <p:cNvSpPr/>
            <p:nvPr/>
          </p:nvSpPr>
          <p:spPr>
            <a:xfrm>
              <a:off x="2171817" y="3775988"/>
              <a:ext cx="23407" cy="31036"/>
            </a:xfrm>
            <a:custGeom>
              <a:avLst/>
              <a:gdLst/>
              <a:ahLst/>
              <a:cxnLst/>
              <a:rect l="l" t="t" r="r" b="b"/>
              <a:pathLst>
                <a:path w="859" h="1139" extrusionOk="0">
                  <a:moveTo>
                    <a:pt x="651" y="0"/>
                  </a:moveTo>
                  <a:cubicBezTo>
                    <a:pt x="630" y="4"/>
                    <a:pt x="609" y="7"/>
                    <a:pt x="588" y="14"/>
                  </a:cubicBezTo>
                  <a:cubicBezTo>
                    <a:pt x="224" y="140"/>
                    <a:pt x="98" y="267"/>
                    <a:pt x="147" y="459"/>
                  </a:cubicBezTo>
                  <a:cubicBezTo>
                    <a:pt x="189" y="610"/>
                    <a:pt x="140" y="774"/>
                    <a:pt x="21" y="872"/>
                  </a:cubicBezTo>
                  <a:lnTo>
                    <a:pt x="0" y="890"/>
                  </a:lnTo>
                  <a:cubicBezTo>
                    <a:pt x="28" y="900"/>
                    <a:pt x="53" y="918"/>
                    <a:pt x="70" y="939"/>
                  </a:cubicBezTo>
                  <a:cubicBezTo>
                    <a:pt x="116" y="991"/>
                    <a:pt x="168" y="1040"/>
                    <a:pt x="221" y="1086"/>
                  </a:cubicBezTo>
                  <a:cubicBezTo>
                    <a:pt x="130" y="862"/>
                    <a:pt x="186" y="757"/>
                    <a:pt x="228" y="715"/>
                  </a:cubicBezTo>
                  <a:cubicBezTo>
                    <a:pt x="259" y="683"/>
                    <a:pt x="301" y="666"/>
                    <a:pt x="347" y="666"/>
                  </a:cubicBezTo>
                  <a:cubicBezTo>
                    <a:pt x="371" y="666"/>
                    <a:pt x="399" y="669"/>
                    <a:pt x="424" y="680"/>
                  </a:cubicBezTo>
                  <a:cubicBezTo>
                    <a:pt x="511" y="715"/>
                    <a:pt x="525" y="830"/>
                    <a:pt x="539" y="956"/>
                  </a:cubicBezTo>
                  <a:cubicBezTo>
                    <a:pt x="546" y="1012"/>
                    <a:pt x="560" y="1121"/>
                    <a:pt x="585" y="1138"/>
                  </a:cubicBezTo>
                  <a:cubicBezTo>
                    <a:pt x="592" y="1135"/>
                    <a:pt x="599" y="1135"/>
                    <a:pt x="602" y="1131"/>
                  </a:cubicBezTo>
                  <a:cubicBezTo>
                    <a:pt x="630" y="1117"/>
                    <a:pt x="637" y="1107"/>
                    <a:pt x="641" y="1103"/>
                  </a:cubicBezTo>
                  <a:cubicBezTo>
                    <a:pt x="644" y="1086"/>
                    <a:pt x="616" y="1040"/>
                    <a:pt x="595" y="1012"/>
                  </a:cubicBezTo>
                  <a:cubicBezTo>
                    <a:pt x="557" y="946"/>
                    <a:pt x="504" y="862"/>
                    <a:pt x="546" y="774"/>
                  </a:cubicBezTo>
                  <a:cubicBezTo>
                    <a:pt x="585" y="687"/>
                    <a:pt x="690" y="655"/>
                    <a:pt x="781" y="627"/>
                  </a:cubicBezTo>
                  <a:cubicBezTo>
                    <a:pt x="806" y="620"/>
                    <a:pt x="837" y="610"/>
                    <a:pt x="858" y="599"/>
                  </a:cubicBezTo>
                  <a:cubicBezTo>
                    <a:pt x="846" y="590"/>
                    <a:pt x="833" y="586"/>
                    <a:pt x="817" y="586"/>
                  </a:cubicBezTo>
                  <a:cubicBezTo>
                    <a:pt x="791" y="586"/>
                    <a:pt x="758" y="597"/>
                    <a:pt x="707" y="617"/>
                  </a:cubicBezTo>
                  <a:cubicBezTo>
                    <a:pt x="657" y="635"/>
                    <a:pt x="597" y="656"/>
                    <a:pt x="535" y="656"/>
                  </a:cubicBezTo>
                  <a:cubicBezTo>
                    <a:pt x="478" y="656"/>
                    <a:pt x="419" y="637"/>
                    <a:pt x="364" y="578"/>
                  </a:cubicBezTo>
                  <a:cubicBezTo>
                    <a:pt x="294" y="505"/>
                    <a:pt x="231" y="424"/>
                    <a:pt x="252" y="340"/>
                  </a:cubicBezTo>
                  <a:cubicBezTo>
                    <a:pt x="270" y="253"/>
                    <a:pt x="350" y="207"/>
                    <a:pt x="469" y="158"/>
                  </a:cubicBezTo>
                  <a:cubicBezTo>
                    <a:pt x="546" y="126"/>
                    <a:pt x="609" y="70"/>
                    <a:pt x="65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50"/>
            <p:cNvSpPr/>
            <p:nvPr/>
          </p:nvSpPr>
          <p:spPr>
            <a:xfrm>
              <a:off x="2158847" y="3780457"/>
              <a:ext cx="9946" cy="5504"/>
            </a:xfrm>
            <a:custGeom>
              <a:avLst/>
              <a:gdLst/>
              <a:ahLst/>
              <a:cxnLst/>
              <a:rect l="l" t="t" r="r" b="b"/>
              <a:pathLst>
                <a:path w="365" h="202" extrusionOk="0">
                  <a:moveTo>
                    <a:pt x="323" y="1"/>
                  </a:moveTo>
                  <a:cubicBezTo>
                    <a:pt x="302" y="1"/>
                    <a:pt x="243" y="33"/>
                    <a:pt x="207" y="54"/>
                  </a:cubicBezTo>
                  <a:cubicBezTo>
                    <a:pt x="140" y="96"/>
                    <a:pt x="74" y="127"/>
                    <a:pt x="0" y="152"/>
                  </a:cubicBezTo>
                  <a:cubicBezTo>
                    <a:pt x="11" y="159"/>
                    <a:pt x="21" y="169"/>
                    <a:pt x="32" y="176"/>
                  </a:cubicBezTo>
                  <a:cubicBezTo>
                    <a:pt x="53" y="194"/>
                    <a:pt x="86" y="202"/>
                    <a:pt x="122" y="202"/>
                  </a:cubicBezTo>
                  <a:cubicBezTo>
                    <a:pt x="180" y="202"/>
                    <a:pt x="248" y="181"/>
                    <a:pt x="298" y="145"/>
                  </a:cubicBezTo>
                  <a:cubicBezTo>
                    <a:pt x="350" y="106"/>
                    <a:pt x="364" y="64"/>
                    <a:pt x="343" y="25"/>
                  </a:cubicBezTo>
                  <a:cubicBezTo>
                    <a:pt x="333" y="8"/>
                    <a:pt x="326" y="1"/>
                    <a:pt x="326" y="1"/>
                  </a:cubicBezTo>
                  <a:cubicBezTo>
                    <a:pt x="325" y="1"/>
                    <a:pt x="324" y="1"/>
                    <a:pt x="323"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50"/>
            <p:cNvSpPr/>
            <p:nvPr/>
          </p:nvSpPr>
          <p:spPr>
            <a:xfrm>
              <a:off x="1219775" y="1925639"/>
              <a:ext cx="2698" cy="8338"/>
            </a:xfrm>
            <a:custGeom>
              <a:avLst/>
              <a:gdLst/>
              <a:ahLst/>
              <a:cxnLst/>
              <a:rect l="l" t="t" r="r" b="b"/>
              <a:pathLst>
                <a:path w="99" h="306" extrusionOk="0">
                  <a:moveTo>
                    <a:pt x="57" y="1"/>
                  </a:moveTo>
                  <a:cubicBezTo>
                    <a:pt x="50" y="1"/>
                    <a:pt x="43" y="4"/>
                    <a:pt x="39" y="11"/>
                  </a:cubicBezTo>
                  <a:cubicBezTo>
                    <a:pt x="4" y="53"/>
                    <a:pt x="1" y="169"/>
                    <a:pt x="64" y="270"/>
                  </a:cubicBezTo>
                  <a:cubicBezTo>
                    <a:pt x="71" y="281"/>
                    <a:pt x="78" y="291"/>
                    <a:pt x="85" y="305"/>
                  </a:cubicBezTo>
                  <a:cubicBezTo>
                    <a:pt x="78" y="253"/>
                    <a:pt x="78" y="200"/>
                    <a:pt x="88" y="148"/>
                  </a:cubicBezTo>
                  <a:cubicBezTo>
                    <a:pt x="99" y="53"/>
                    <a:pt x="99" y="11"/>
                    <a:pt x="7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50"/>
            <p:cNvSpPr/>
            <p:nvPr/>
          </p:nvSpPr>
          <p:spPr>
            <a:xfrm>
              <a:off x="2132688" y="3681707"/>
              <a:ext cx="3188" cy="2343"/>
            </a:xfrm>
            <a:custGeom>
              <a:avLst/>
              <a:gdLst/>
              <a:ahLst/>
              <a:cxnLst/>
              <a:rect l="l" t="t" r="r" b="b"/>
              <a:pathLst>
                <a:path w="117" h="86" extrusionOk="0">
                  <a:moveTo>
                    <a:pt x="18" y="0"/>
                  </a:moveTo>
                  <a:cubicBezTo>
                    <a:pt x="12" y="0"/>
                    <a:pt x="7" y="1"/>
                    <a:pt x="1" y="2"/>
                  </a:cubicBezTo>
                  <a:cubicBezTo>
                    <a:pt x="43" y="26"/>
                    <a:pt x="78" y="54"/>
                    <a:pt x="113" y="86"/>
                  </a:cubicBezTo>
                  <a:cubicBezTo>
                    <a:pt x="116" y="75"/>
                    <a:pt x="113" y="61"/>
                    <a:pt x="109" y="51"/>
                  </a:cubicBezTo>
                  <a:cubicBezTo>
                    <a:pt x="102" y="30"/>
                    <a:pt x="88" y="12"/>
                    <a:pt x="67" y="9"/>
                  </a:cubicBezTo>
                  <a:cubicBezTo>
                    <a:pt x="52" y="3"/>
                    <a:pt x="35" y="0"/>
                    <a:pt x="18"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50"/>
            <p:cNvSpPr/>
            <p:nvPr/>
          </p:nvSpPr>
          <p:spPr>
            <a:xfrm>
              <a:off x="2138519" y="3785361"/>
              <a:ext cx="14060" cy="8692"/>
            </a:xfrm>
            <a:custGeom>
              <a:avLst/>
              <a:gdLst/>
              <a:ahLst/>
              <a:cxnLst/>
              <a:rect l="l" t="t" r="r" b="b"/>
              <a:pathLst>
                <a:path w="516" h="319" extrusionOk="0">
                  <a:moveTo>
                    <a:pt x="479" y="0"/>
                  </a:moveTo>
                  <a:cubicBezTo>
                    <a:pt x="397" y="0"/>
                    <a:pt x="319" y="41"/>
                    <a:pt x="274" y="108"/>
                  </a:cubicBezTo>
                  <a:cubicBezTo>
                    <a:pt x="231" y="159"/>
                    <a:pt x="182" y="217"/>
                    <a:pt x="89" y="217"/>
                  </a:cubicBezTo>
                  <a:cubicBezTo>
                    <a:pt x="67" y="217"/>
                    <a:pt x="42" y="213"/>
                    <a:pt x="15" y="206"/>
                  </a:cubicBezTo>
                  <a:lnTo>
                    <a:pt x="1" y="203"/>
                  </a:lnTo>
                  <a:lnTo>
                    <a:pt x="1" y="203"/>
                  </a:lnTo>
                  <a:cubicBezTo>
                    <a:pt x="46" y="217"/>
                    <a:pt x="88" y="231"/>
                    <a:pt x="137" y="245"/>
                  </a:cubicBezTo>
                  <a:cubicBezTo>
                    <a:pt x="215" y="275"/>
                    <a:pt x="338" y="318"/>
                    <a:pt x="387" y="318"/>
                  </a:cubicBezTo>
                  <a:cubicBezTo>
                    <a:pt x="389" y="318"/>
                    <a:pt x="391" y="318"/>
                    <a:pt x="393" y="318"/>
                  </a:cubicBezTo>
                  <a:cubicBezTo>
                    <a:pt x="386" y="199"/>
                    <a:pt x="428" y="84"/>
                    <a:pt x="515" y="3"/>
                  </a:cubicBezTo>
                  <a:cubicBezTo>
                    <a:pt x="503" y="1"/>
                    <a:pt x="491" y="0"/>
                    <a:pt x="479"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50"/>
            <p:cNvSpPr/>
            <p:nvPr/>
          </p:nvSpPr>
          <p:spPr>
            <a:xfrm>
              <a:off x="1970068" y="1704597"/>
              <a:ext cx="4414" cy="3297"/>
            </a:xfrm>
            <a:custGeom>
              <a:avLst/>
              <a:gdLst/>
              <a:ahLst/>
              <a:cxnLst/>
              <a:rect l="l" t="t" r="r" b="b"/>
              <a:pathLst>
                <a:path w="162" h="121" extrusionOk="0">
                  <a:moveTo>
                    <a:pt x="58" y="1"/>
                  </a:moveTo>
                  <a:cubicBezTo>
                    <a:pt x="56" y="1"/>
                    <a:pt x="54" y="1"/>
                    <a:pt x="53" y="1"/>
                  </a:cubicBezTo>
                  <a:lnTo>
                    <a:pt x="39" y="1"/>
                  </a:lnTo>
                  <a:cubicBezTo>
                    <a:pt x="25" y="1"/>
                    <a:pt x="7" y="12"/>
                    <a:pt x="0" y="26"/>
                  </a:cubicBezTo>
                  <a:cubicBezTo>
                    <a:pt x="0" y="33"/>
                    <a:pt x="14" y="57"/>
                    <a:pt x="77" y="82"/>
                  </a:cubicBezTo>
                  <a:cubicBezTo>
                    <a:pt x="105" y="92"/>
                    <a:pt x="133" y="106"/>
                    <a:pt x="161" y="120"/>
                  </a:cubicBezTo>
                  <a:cubicBezTo>
                    <a:pt x="133" y="96"/>
                    <a:pt x="109" y="61"/>
                    <a:pt x="91" y="26"/>
                  </a:cubicBezTo>
                  <a:cubicBezTo>
                    <a:pt x="85" y="13"/>
                    <a:pt x="73" y="1"/>
                    <a:pt x="5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50"/>
            <p:cNvSpPr/>
            <p:nvPr/>
          </p:nvSpPr>
          <p:spPr>
            <a:xfrm>
              <a:off x="1895352" y="1730756"/>
              <a:ext cx="28938" cy="13488"/>
            </a:xfrm>
            <a:custGeom>
              <a:avLst/>
              <a:gdLst/>
              <a:ahLst/>
              <a:cxnLst/>
              <a:rect l="l" t="t" r="r" b="b"/>
              <a:pathLst>
                <a:path w="1062" h="495" extrusionOk="0">
                  <a:moveTo>
                    <a:pt x="88" y="0"/>
                  </a:moveTo>
                  <a:cubicBezTo>
                    <a:pt x="22" y="0"/>
                    <a:pt x="1" y="14"/>
                    <a:pt x="1" y="18"/>
                  </a:cubicBezTo>
                  <a:cubicBezTo>
                    <a:pt x="1" y="21"/>
                    <a:pt x="8" y="88"/>
                    <a:pt x="141" y="186"/>
                  </a:cubicBezTo>
                  <a:cubicBezTo>
                    <a:pt x="367" y="355"/>
                    <a:pt x="585" y="495"/>
                    <a:pt x="936" y="495"/>
                  </a:cubicBezTo>
                  <a:cubicBezTo>
                    <a:pt x="971" y="495"/>
                    <a:pt x="1007" y="493"/>
                    <a:pt x="1044" y="490"/>
                  </a:cubicBezTo>
                  <a:lnTo>
                    <a:pt x="1062" y="490"/>
                  </a:lnTo>
                  <a:cubicBezTo>
                    <a:pt x="925" y="424"/>
                    <a:pt x="792" y="350"/>
                    <a:pt x="663" y="266"/>
                  </a:cubicBezTo>
                  <a:cubicBezTo>
                    <a:pt x="466" y="147"/>
                    <a:pt x="246" y="14"/>
                    <a:pt x="13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50"/>
            <p:cNvSpPr/>
            <p:nvPr/>
          </p:nvSpPr>
          <p:spPr>
            <a:xfrm>
              <a:off x="2182008" y="2129295"/>
              <a:ext cx="6322" cy="5477"/>
            </a:xfrm>
            <a:custGeom>
              <a:avLst/>
              <a:gdLst/>
              <a:ahLst/>
              <a:cxnLst/>
              <a:rect l="l" t="t" r="r" b="b"/>
              <a:pathLst>
                <a:path w="232" h="201" extrusionOk="0">
                  <a:moveTo>
                    <a:pt x="232" y="1"/>
                  </a:moveTo>
                  <a:lnTo>
                    <a:pt x="186" y="36"/>
                  </a:lnTo>
                  <a:cubicBezTo>
                    <a:pt x="130" y="85"/>
                    <a:pt x="57" y="148"/>
                    <a:pt x="1" y="200"/>
                  </a:cubicBezTo>
                  <a:cubicBezTo>
                    <a:pt x="85" y="141"/>
                    <a:pt x="162" y="74"/>
                    <a:pt x="2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50"/>
            <p:cNvSpPr/>
            <p:nvPr/>
          </p:nvSpPr>
          <p:spPr>
            <a:xfrm>
              <a:off x="3421660" y="3160222"/>
              <a:ext cx="184882" cy="184392"/>
            </a:xfrm>
            <a:custGeom>
              <a:avLst/>
              <a:gdLst/>
              <a:ahLst/>
              <a:cxnLst/>
              <a:rect l="l" t="t" r="r" b="b"/>
              <a:pathLst>
                <a:path w="6785" h="6767" extrusionOk="0">
                  <a:moveTo>
                    <a:pt x="298" y="1"/>
                  </a:moveTo>
                  <a:cubicBezTo>
                    <a:pt x="242" y="8"/>
                    <a:pt x="189" y="43"/>
                    <a:pt x="168" y="99"/>
                  </a:cubicBezTo>
                  <a:lnTo>
                    <a:pt x="154" y="127"/>
                  </a:lnTo>
                  <a:lnTo>
                    <a:pt x="0" y="169"/>
                  </a:lnTo>
                  <a:cubicBezTo>
                    <a:pt x="11" y="316"/>
                    <a:pt x="133" y="571"/>
                    <a:pt x="294" y="795"/>
                  </a:cubicBezTo>
                  <a:cubicBezTo>
                    <a:pt x="490" y="1054"/>
                    <a:pt x="718" y="1530"/>
                    <a:pt x="841" y="1933"/>
                  </a:cubicBezTo>
                  <a:cubicBezTo>
                    <a:pt x="900" y="2133"/>
                    <a:pt x="1026" y="2350"/>
                    <a:pt x="1145" y="2560"/>
                  </a:cubicBezTo>
                  <a:cubicBezTo>
                    <a:pt x="1254" y="2745"/>
                    <a:pt x="1355" y="2924"/>
                    <a:pt x="1397" y="3071"/>
                  </a:cubicBezTo>
                  <a:cubicBezTo>
                    <a:pt x="1446" y="3235"/>
                    <a:pt x="1429" y="3435"/>
                    <a:pt x="1411" y="3610"/>
                  </a:cubicBezTo>
                  <a:cubicBezTo>
                    <a:pt x="1397" y="3760"/>
                    <a:pt x="1383" y="3907"/>
                    <a:pt x="1418" y="3984"/>
                  </a:cubicBezTo>
                  <a:cubicBezTo>
                    <a:pt x="1516" y="4195"/>
                    <a:pt x="1572" y="4545"/>
                    <a:pt x="1618" y="4860"/>
                  </a:cubicBezTo>
                  <a:cubicBezTo>
                    <a:pt x="1628" y="4919"/>
                    <a:pt x="1635" y="4986"/>
                    <a:pt x="1642" y="5059"/>
                  </a:cubicBezTo>
                  <a:cubicBezTo>
                    <a:pt x="1681" y="5402"/>
                    <a:pt x="1740" y="5924"/>
                    <a:pt x="1971" y="6148"/>
                  </a:cubicBezTo>
                  <a:cubicBezTo>
                    <a:pt x="2097" y="6278"/>
                    <a:pt x="2209" y="6418"/>
                    <a:pt x="2304" y="6568"/>
                  </a:cubicBezTo>
                  <a:cubicBezTo>
                    <a:pt x="2328" y="6572"/>
                    <a:pt x="2353" y="6575"/>
                    <a:pt x="2377" y="6575"/>
                  </a:cubicBezTo>
                  <a:lnTo>
                    <a:pt x="2433" y="6575"/>
                  </a:lnTo>
                  <a:lnTo>
                    <a:pt x="2433" y="6565"/>
                  </a:lnTo>
                  <a:cubicBezTo>
                    <a:pt x="2447" y="6474"/>
                    <a:pt x="2496" y="6397"/>
                    <a:pt x="2570" y="6344"/>
                  </a:cubicBezTo>
                  <a:cubicBezTo>
                    <a:pt x="2573" y="6341"/>
                    <a:pt x="2577" y="6337"/>
                    <a:pt x="2584" y="6334"/>
                  </a:cubicBezTo>
                  <a:cubicBezTo>
                    <a:pt x="2587" y="6330"/>
                    <a:pt x="2598" y="6323"/>
                    <a:pt x="2608" y="6316"/>
                  </a:cubicBezTo>
                  <a:cubicBezTo>
                    <a:pt x="2619" y="6309"/>
                    <a:pt x="2633" y="6306"/>
                    <a:pt x="2647" y="6302"/>
                  </a:cubicBezTo>
                  <a:cubicBezTo>
                    <a:pt x="2657" y="6299"/>
                    <a:pt x="2668" y="6295"/>
                    <a:pt x="2679" y="6295"/>
                  </a:cubicBezTo>
                  <a:lnTo>
                    <a:pt x="2714" y="6295"/>
                  </a:lnTo>
                  <a:cubicBezTo>
                    <a:pt x="2717" y="6293"/>
                    <a:pt x="2721" y="6292"/>
                    <a:pt x="2724" y="6292"/>
                  </a:cubicBezTo>
                  <a:cubicBezTo>
                    <a:pt x="2728" y="6292"/>
                    <a:pt x="2731" y="6293"/>
                    <a:pt x="2735" y="6295"/>
                  </a:cubicBezTo>
                  <a:lnTo>
                    <a:pt x="2742" y="6295"/>
                  </a:lnTo>
                  <a:lnTo>
                    <a:pt x="2763" y="6299"/>
                  </a:lnTo>
                  <a:lnTo>
                    <a:pt x="2770" y="6302"/>
                  </a:lnTo>
                  <a:cubicBezTo>
                    <a:pt x="2777" y="6302"/>
                    <a:pt x="2784" y="6309"/>
                    <a:pt x="2791" y="6313"/>
                  </a:cubicBezTo>
                  <a:cubicBezTo>
                    <a:pt x="2801" y="6316"/>
                    <a:pt x="2808" y="6320"/>
                    <a:pt x="2812" y="6327"/>
                  </a:cubicBezTo>
                  <a:lnTo>
                    <a:pt x="2819" y="6330"/>
                  </a:lnTo>
                  <a:cubicBezTo>
                    <a:pt x="2826" y="6337"/>
                    <a:pt x="2829" y="6341"/>
                    <a:pt x="2836" y="6344"/>
                  </a:cubicBezTo>
                  <a:lnTo>
                    <a:pt x="2840" y="6351"/>
                  </a:lnTo>
                  <a:cubicBezTo>
                    <a:pt x="2847" y="6358"/>
                    <a:pt x="2854" y="6369"/>
                    <a:pt x="2861" y="6376"/>
                  </a:cubicBezTo>
                  <a:cubicBezTo>
                    <a:pt x="2899" y="6435"/>
                    <a:pt x="2927" y="6502"/>
                    <a:pt x="2948" y="6572"/>
                  </a:cubicBezTo>
                  <a:cubicBezTo>
                    <a:pt x="2983" y="6687"/>
                    <a:pt x="3001" y="6736"/>
                    <a:pt x="3099" y="6736"/>
                  </a:cubicBezTo>
                  <a:cubicBezTo>
                    <a:pt x="3169" y="6736"/>
                    <a:pt x="3256" y="6743"/>
                    <a:pt x="3344" y="6750"/>
                  </a:cubicBezTo>
                  <a:cubicBezTo>
                    <a:pt x="3417" y="6756"/>
                    <a:pt x="3527" y="6766"/>
                    <a:pt x="3613" y="6766"/>
                  </a:cubicBezTo>
                  <a:cubicBezTo>
                    <a:pt x="3674" y="6766"/>
                    <a:pt x="3723" y="6761"/>
                    <a:pt x="3739" y="6747"/>
                  </a:cubicBezTo>
                  <a:cubicBezTo>
                    <a:pt x="3781" y="6698"/>
                    <a:pt x="3834" y="6656"/>
                    <a:pt x="3893" y="6624"/>
                  </a:cubicBezTo>
                  <a:cubicBezTo>
                    <a:pt x="3981" y="6568"/>
                    <a:pt x="4082" y="6505"/>
                    <a:pt x="4082" y="6428"/>
                  </a:cubicBezTo>
                  <a:lnTo>
                    <a:pt x="4082" y="2826"/>
                  </a:lnTo>
                  <a:cubicBezTo>
                    <a:pt x="4082" y="2707"/>
                    <a:pt x="4229" y="2700"/>
                    <a:pt x="4369" y="2689"/>
                  </a:cubicBezTo>
                  <a:cubicBezTo>
                    <a:pt x="4474" y="2682"/>
                    <a:pt x="4632" y="2672"/>
                    <a:pt x="4632" y="2616"/>
                  </a:cubicBezTo>
                  <a:lnTo>
                    <a:pt x="4632" y="680"/>
                  </a:lnTo>
                  <a:lnTo>
                    <a:pt x="4695" y="673"/>
                  </a:lnTo>
                  <a:cubicBezTo>
                    <a:pt x="4804" y="666"/>
                    <a:pt x="5112" y="638"/>
                    <a:pt x="5199" y="610"/>
                  </a:cubicBezTo>
                  <a:cubicBezTo>
                    <a:pt x="5227" y="603"/>
                    <a:pt x="5280" y="582"/>
                    <a:pt x="5339" y="557"/>
                  </a:cubicBezTo>
                  <a:cubicBezTo>
                    <a:pt x="5526" y="477"/>
                    <a:pt x="5676" y="419"/>
                    <a:pt x="5779" y="419"/>
                  </a:cubicBezTo>
                  <a:cubicBezTo>
                    <a:pt x="5814" y="419"/>
                    <a:pt x="5844" y="426"/>
                    <a:pt x="5868" y="442"/>
                  </a:cubicBezTo>
                  <a:cubicBezTo>
                    <a:pt x="5913" y="477"/>
                    <a:pt x="5952" y="515"/>
                    <a:pt x="5990" y="561"/>
                  </a:cubicBezTo>
                  <a:cubicBezTo>
                    <a:pt x="6018" y="592"/>
                    <a:pt x="6046" y="624"/>
                    <a:pt x="6081" y="652"/>
                  </a:cubicBezTo>
                  <a:cubicBezTo>
                    <a:pt x="6134" y="589"/>
                    <a:pt x="6312" y="396"/>
                    <a:pt x="6508" y="396"/>
                  </a:cubicBezTo>
                  <a:lnTo>
                    <a:pt x="6568" y="396"/>
                  </a:lnTo>
                  <a:lnTo>
                    <a:pt x="6582" y="393"/>
                  </a:lnTo>
                  <a:lnTo>
                    <a:pt x="6603" y="389"/>
                  </a:lnTo>
                  <a:lnTo>
                    <a:pt x="6620" y="386"/>
                  </a:lnTo>
                  <a:lnTo>
                    <a:pt x="6638" y="386"/>
                  </a:lnTo>
                  <a:lnTo>
                    <a:pt x="6659" y="379"/>
                  </a:lnTo>
                  <a:lnTo>
                    <a:pt x="6676" y="375"/>
                  </a:lnTo>
                  <a:lnTo>
                    <a:pt x="6697" y="372"/>
                  </a:lnTo>
                  <a:lnTo>
                    <a:pt x="6711" y="368"/>
                  </a:lnTo>
                  <a:lnTo>
                    <a:pt x="6743" y="361"/>
                  </a:lnTo>
                  <a:lnTo>
                    <a:pt x="6746" y="361"/>
                  </a:lnTo>
                  <a:lnTo>
                    <a:pt x="6778" y="354"/>
                  </a:lnTo>
                  <a:lnTo>
                    <a:pt x="6785" y="354"/>
                  </a:lnTo>
                  <a:cubicBezTo>
                    <a:pt x="6781" y="347"/>
                    <a:pt x="6778" y="340"/>
                    <a:pt x="6778" y="337"/>
                  </a:cubicBezTo>
                  <a:cubicBezTo>
                    <a:pt x="6774" y="330"/>
                    <a:pt x="6774" y="330"/>
                    <a:pt x="6774" y="326"/>
                  </a:cubicBezTo>
                  <a:cubicBezTo>
                    <a:pt x="6771" y="316"/>
                    <a:pt x="6771" y="305"/>
                    <a:pt x="6767" y="295"/>
                  </a:cubicBezTo>
                  <a:cubicBezTo>
                    <a:pt x="6745" y="288"/>
                    <a:pt x="6700" y="284"/>
                    <a:pt x="6640" y="284"/>
                  </a:cubicBezTo>
                  <a:cubicBezTo>
                    <a:pt x="6579" y="284"/>
                    <a:pt x="6503" y="288"/>
                    <a:pt x="6417" y="295"/>
                  </a:cubicBezTo>
                  <a:lnTo>
                    <a:pt x="6414" y="295"/>
                  </a:lnTo>
                  <a:lnTo>
                    <a:pt x="6372" y="302"/>
                  </a:lnTo>
                  <a:lnTo>
                    <a:pt x="6263" y="312"/>
                  </a:lnTo>
                  <a:lnTo>
                    <a:pt x="6225" y="319"/>
                  </a:lnTo>
                  <a:lnTo>
                    <a:pt x="6211" y="319"/>
                  </a:lnTo>
                  <a:cubicBezTo>
                    <a:pt x="6095" y="333"/>
                    <a:pt x="5969" y="354"/>
                    <a:pt x="5850" y="379"/>
                  </a:cubicBezTo>
                  <a:cubicBezTo>
                    <a:pt x="5777" y="393"/>
                    <a:pt x="5738" y="403"/>
                    <a:pt x="5717" y="410"/>
                  </a:cubicBezTo>
                  <a:lnTo>
                    <a:pt x="5707" y="414"/>
                  </a:lnTo>
                  <a:lnTo>
                    <a:pt x="5679" y="421"/>
                  </a:lnTo>
                  <a:lnTo>
                    <a:pt x="5668" y="424"/>
                  </a:lnTo>
                  <a:lnTo>
                    <a:pt x="5640" y="431"/>
                  </a:lnTo>
                  <a:lnTo>
                    <a:pt x="5630" y="431"/>
                  </a:lnTo>
                  <a:lnTo>
                    <a:pt x="5591" y="442"/>
                  </a:lnTo>
                  <a:lnTo>
                    <a:pt x="5574" y="445"/>
                  </a:lnTo>
                  <a:lnTo>
                    <a:pt x="5539" y="452"/>
                  </a:lnTo>
                  <a:lnTo>
                    <a:pt x="5525" y="456"/>
                  </a:lnTo>
                  <a:lnTo>
                    <a:pt x="5476" y="463"/>
                  </a:lnTo>
                  <a:lnTo>
                    <a:pt x="5458" y="466"/>
                  </a:lnTo>
                  <a:lnTo>
                    <a:pt x="5420" y="473"/>
                  </a:lnTo>
                  <a:lnTo>
                    <a:pt x="5402" y="477"/>
                  </a:lnTo>
                  <a:lnTo>
                    <a:pt x="5346" y="484"/>
                  </a:lnTo>
                  <a:lnTo>
                    <a:pt x="5332" y="484"/>
                  </a:lnTo>
                  <a:lnTo>
                    <a:pt x="5283" y="491"/>
                  </a:lnTo>
                  <a:lnTo>
                    <a:pt x="5266" y="491"/>
                  </a:lnTo>
                  <a:lnTo>
                    <a:pt x="5206" y="494"/>
                  </a:lnTo>
                  <a:lnTo>
                    <a:pt x="5203" y="494"/>
                  </a:lnTo>
                  <a:lnTo>
                    <a:pt x="5147" y="498"/>
                  </a:lnTo>
                  <a:lnTo>
                    <a:pt x="5007" y="498"/>
                  </a:lnTo>
                  <a:cubicBezTo>
                    <a:pt x="4989" y="498"/>
                    <a:pt x="4972" y="498"/>
                    <a:pt x="4954" y="494"/>
                  </a:cubicBezTo>
                  <a:lnTo>
                    <a:pt x="4947" y="494"/>
                  </a:lnTo>
                  <a:cubicBezTo>
                    <a:pt x="4933" y="491"/>
                    <a:pt x="4919" y="491"/>
                    <a:pt x="4905" y="487"/>
                  </a:cubicBezTo>
                  <a:lnTo>
                    <a:pt x="4898" y="487"/>
                  </a:lnTo>
                  <a:cubicBezTo>
                    <a:pt x="4881" y="484"/>
                    <a:pt x="4867" y="480"/>
                    <a:pt x="4853" y="477"/>
                  </a:cubicBezTo>
                  <a:lnTo>
                    <a:pt x="4846" y="473"/>
                  </a:lnTo>
                  <a:cubicBezTo>
                    <a:pt x="4832" y="470"/>
                    <a:pt x="4821" y="466"/>
                    <a:pt x="4811" y="459"/>
                  </a:cubicBezTo>
                  <a:cubicBezTo>
                    <a:pt x="4768" y="439"/>
                    <a:pt x="4635" y="431"/>
                    <a:pt x="4464" y="431"/>
                  </a:cubicBezTo>
                  <a:cubicBezTo>
                    <a:pt x="4218" y="431"/>
                    <a:pt x="3892" y="447"/>
                    <a:pt x="3641" y="466"/>
                  </a:cubicBezTo>
                  <a:lnTo>
                    <a:pt x="3610" y="470"/>
                  </a:lnTo>
                  <a:lnTo>
                    <a:pt x="3417" y="274"/>
                  </a:lnTo>
                  <a:lnTo>
                    <a:pt x="1555" y="274"/>
                  </a:lnTo>
                  <a:cubicBezTo>
                    <a:pt x="1366" y="274"/>
                    <a:pt x="1212" y="249"/>
                    <a:pt x="1026" y="127"/>
                  </a:cubicBezTo>
                  <a:cubicBezTo>
                    <a:pt x="952" y="77"/>
                    <a:pt x="878" y="53"/>
                    <a:pt x="797" y="53"/>
                  </a:cubicBezTo>
                  <a:cubicBezTo>
                    <a:pt x="728" y="53"/>
                    <a:pt x="654" y="70"/>
                    <a:pt x="571" y="106"/>
                  </a:cubicBezTo>
                  <a:cubicBezTo>
                    <a:pt x="529" y="123"/>
                    <a:pt x="495" y="130"/>
                    <a:pt x="466" y="130"/>
                  </a:cubicBezTo>
                  <a:cubicBezTo>
                    <a:pt x="426" y="130"/>
                    <a:pt x="398" y="116"/>
                    <a:pt x="375" y="95"/>
                  </a:cubicBezTo>
                  <a:cubicBezTo>
                    <a:pt x="357" y="78"/>
                    <a:pt x="343" y="57"/>
                    <a:pt x="333" y="36"/>
                  </a:cubicBezTo>
                  <a:cubicBezTo>
                    <a:pt x="319" y="1"/>
                    <a:pt x="315" y="1"/>
                    <a:pt x="29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50"/>
            <p:cNvSpPr/>
            <p:nvPr/>
          </p:nvSpPr>
          <p:spPr>
            <a:xfrm>
              <a:off x="3612074" y="3139513"/>
              <a:ext cx="112292" cy="99812"/>
            </a:xfrm>
            <a:custGeom>
              <a:avLst/>
              <a:gdLst/>
              <a:ahLst/>
              <a:cxnLst/>
              <a:rect l="l" t="t" r="r" b="b"/>
              <a:pathLst>
                <a:path w="4121" h="3663" extrusionOk="0">
                  <a:moveTo>
                    <a:pt x="2664" y="1"/>
                  </a:moveTo>
                  <a:lnTo>
                    <a:pt x="2248" y="11"/>
                  </a:lnTo>
                  <a:cubicBezTo>
                    <a:pt x="1999" y="81"/>
                    <a:pt x="1999" y="144"/>
                    <a:pt x="1999" y="221"/>
                  </a:cubicBezTo>
                  <a:cubicBezTo>
                    <a:pt x="1999" y="372"/>
                    <a:pt x="1656" y="610"/>
                    <a:pt x="1449" y="673"/>
                  </a:cubicBezTo>
                  <a:cubicBezTo>
                    <a:pt x="1348" y="704"/>
                    <a:pt x="1222" y="883"/>
                    <a:pt x="1120" y="1023"/>
                  </a:cubicBezTo>
                  <a:cubicBezTo>
                    <a:pt x="1022" y="1163"/>
                    <a:pt x="959" y="1251"/>
                    <a:pt x="893" y="1282"/>
                  </a:cubicBezTo>
                  <a:cubicBezTo>
                    <a:pt x="882" y="1289"/>
                    <a:pt x="868" y="1293"/>
                    <a:pt x="854" y="1296"/>
                  </a:cubicBezTo>
                  <a:lnTo>
                    <a:pt x="847" y="1296"/>
                  </a:lnTo>
                  <a:cubicBezTo>
                    <a:pt x="833" y="1300"/>
                    <a:pt x="816" y="1303"/>
                    <a:pt x="802" y="1303"/>
                  </a:cubicBezTo>
                  <a:lnTo>
                    <a:pt x="739" y="1303"/>
                  </a:lnTo>
                  <a:cubicBezTo>
                    <a:pt x="718" y="1303"/>
                    <a:pt x="697" y="1300"/>
                    <a:pt x="676" y="1296"/>
                  </a:cubicBezTo>
                  <a:lnTo>
                    <a:pt x="662" y="1296"/>
                  </a:lnTo>
                  <a:lnTo>
                    <a:pt x="602" y="1286"/>
                  </a:lnTo>
                  <a:lnTo>
                    <a:pt x="592" y="1286"/>
                  </a:lnTo>
                  <a:lnTo>
                    <a:pt x="518" y="1268"/>
                  </a:lnTo>
                  <a:lnTo>
                    <a:pt x="511" y="1268"/>
                  </a:lnTo>
                  <a:lnTo>
                    <a:pt x="438" y="1251"/>
                  </a:lnTo>
                  <a:lnTo>
                    <a:pt x="420" y="1247"/>
                  </a:lnTo>
                  <a:lnTo>
                    <a:pt x="340" y="1223"/>
                  </a:lnTo>
                  <a:cubicBezTo>
                    <a:pt x="280" y="1205"/>
                    <a:pt x="221" y="1191"/>
                    <a:pt x="161" y="1181"/>
                  </a:cubicBezTo>
                  <a:lnTo>
                    <a:pt x="137" y="1181"/>
                  </a:lnTo>
                  <a:cubicBezTo>
                    <a:pt x="116" y="1181"/>
                    <a:pt x="95" y="1184"/>
                    <a:pt x="77" y="1188"/>
                  </a:cubicBezTo>
                  <a:lnTo>
                    <a:pt x="42" y="1191"/>
                  </a:lnTo>
                  <a:lnTo>
                    <a:pt x="7" y="1198"/>
                  </a:lnTo>
                  <a:lnTo>
                    <a:pt x="0" y="1198"/>
                  </a:lnTo>
                  <a:cubicBezTo>
                    <a:pt x="7" y="1212"/>
                    <a:pt x="18" y="1223"/>
                    <a:pt x="25" y="1233"/>
                  </a:cubicBezTo>
                  <a:lnTo>
                    <a:pt x="32" y="1240"/>
                  </a:lnTo>
                  <a:lnTo>
                    <a:pt x="56" y="1272"/>
                  </a:lnTo>
                  <a:lnTo>
                    <a:pt x="63" y="1279"/>
                  </a:lnTo>
                  <a:lnTo>
                    <a:pt x="88" y="1303"/>
                  </a:lnTo>
                  <a:lnTo>
                    <a:pt x="91" y="1307"/>
                  </a:lnTo>
                  <a:lnTo>
                    <a:pt x="116" y="1331"/>
                  </a:lnTo>
                  <a:lnTo>
                    <a:pt x="123" y="1338"/>
                  </a:lnTo>
                  <a:lnTo>
                    <a:pt x="144" y="1359"/>
                  </a:lnTo>
                  <a:lnTo>
                    <a:pt x="147" y="1363"/>
                  </a:lnTo>
                  <a:lnTo>
                    <a:pt x="168" y="1377"/>
                  </a:lnTo>
                  <a:lnTo>
                    <a:pt x="172" y="1380"/>
                  </a:lnTo>
                  <a:lnTo>
                    <a:pt x="189" y="1394"/>
                  </a:lnTo>
                  <a:lnTo>
                    <a:pt x="193" y="1394"/>
                  </a:lnTo>
                  <a:cubicBezTo>
                    <a:pt x="196" y="1394"/>
                    <a:pt x="200" y="1398"/>
                    <a:pt x="207" y="1398"/>
                  </a:cubicBezTo>
                  <a:cubicBezTo>
                    <a:pt x="287" y="1401"/>
                    <a:pt x="315" y="1503"/>
                    <a:pt x="354" y="1664"/>
                  </a:cubicBezTo>
                  <a:cubicBezTo>
                    <a:pt x="392" y="1807"/>
                    <a:pt x="445" y="2024"/>
                    <a:pt x="529" y="2059"/>
                  </a:cubicBezTo>
                  <a:cubicBezTo>
                    <a:pt x="588" y="2087"/>
                    <a:pt x="1117" y="2318"/>
                    <a:pt x="1117" y="2504"/>
                  </a:cubicBezTo>
                  <a:cubicBezTo>
                    <a:pt x="1117" y="2528"/>
                    <a:pt x="1159" y="2584"/>
                    <a:pt x="1194" y="2626"/>
                  </a:cubicBezTo>
                  <a:cubicBezTo>
                    <a:pt x="1260" y="2707"/>
                    <a:pt x="1334" y="2801"/>
                    <a:pt x="1334" y="2914"/>
                  </a:cubicBezTo>
                  <a:cubicBezTo>
                    <a:pt x="1334" y="2977"/>
                    <a:pt x="1383" y="3061"/>
                    <a:pt x="1453" y="3134"/>
                  </a:cubicBezTo>
                  <a:cubicBezTo>
                    <a:pt x="1505" y="3190"/>
                    <a:pt x="1575" y="3225"/>
                    <a:pt x="1649" y="3232"/>
                  </a:cubicBezTo>
                  <a:cubicBezTo>
                    <a:pt x="1658" y="3232"/>
                    <a:pt x="1667" y="3232"/>
                    <a:pt x="1676" y="3232"/>
                  </a:cubicBezTo>
                  <a:cubicBezTo>
                    <a:pt x="1843" y="3232"/>
                    <a:pt x="1957" y="3264"/>
                    <a:pt x="2027" y="3330"/>
                  </a:cubicBezTo>
                  <a:cubicBezTo>
                    <a:pt x="2031" y="3334"/>
                    <a:pt x="2034" y="3337"/>
                    <a:pt x="2034" y="3341"/>
                  </a:cubicBezTo>
                  <a:cubicBezTo>
                    <a:pt x="2041" y="3348"/>
                    <a:pt x="2048" y="3355"/>
                    <a:pt x="2055" y="3365"/>
                  </a:cubicBezTo>
                  <a:cubicBezTo>
                    <a:pt x="2059" y="3369"/>
                    <a:pt x="2062" y="3372"/>
                    <a:pt x="2066" y="3379"/>
                  </a:cubicBezTo>
                  <a:lnTo>
                    <a:pt x="2087" y="3348"/>
                  </a:lnTo>
                  <a:lnTo>
                    <a:pt x="2101" y="3481"/>
                  </a:lnTo>
                  <a:lnTo>
                    <a:pt x="2104" y="3481"/>
                  </a:lnTo>
                  <a:lnTo>
                    <a:pt x="2104" y="3502"/>
                  </a:lnTo>
                  <a:cubicBezTo>
                    <a:pt x="2145" y="3507"/>
                    <a:pt x="2188" y="3510"/>
                    <a:pt x="2230" y="3510"/>
                  </a:cubicBezTo>
                  <a:cubicBezTo>
                    <a:pt x="2245" y="3510"/>
                    <a:pt x="2261" y="3510"/>
                    <a:pt x="2276" y="3509"/>
                  </a:cubicBezTo>
                  <a:cubicBezTo>
                    <a:pt x="2290" y="3508"/>
                    <a:pt x="2304" y="3508"/>
                    <a:pt x="2318" y="3508"/>
                  </a:cubicBezTo>
                  <a:cubicBezTo>
                    <a:pt x="2388" y="3508"/>
                    <a:pt x="2457" y="3515"/>
                    <a:pt x="2524" y="3530"/>
                  </a:cubicBezTo>
                  <a:lnTo>
                    <a:pt x="2531" y="3533"/>
                  </a:lnTo>
                  <a:cubicBezTo>
                    <a:pt x="2542" y="3537"/>
                    <a:pt x="2552" y="3540"/>
                    <a:pt x="2559" y="3544"/>
                  </a:cubicBezTo>
                  <a:cubicBezTo>
                    <a:pt x="2566" y="3544"/>
                    <a:pt x="2570" y="3547"/>
                    <a:pt x="2573" y="3551"/>
                  </a:cubicBezTo>
                  <a:cubicBezTo>
                    <a:pt x="2577" y="3554"/>
                    <a:pt x="2584" y="3558"/>
                    <a:pt x="2591" y="3565"/>
                  </a:cubicBezTo>
                  <a:cubicBezTo>
                    <a:pt x="2594" y="3568"/>
                    <a:pt x="2598" y="3572"/>
                    <a:pt x="2601" y="3575"/>
                  </a:cubicBezTo>
                  <a:cubicBezTo>
                    <a:pt x="2605" y="3579"/>
                    <a:pt x="2608" y="3582"/>
                    <a:pt x="2612" y="3589"/>
                  </a:cubicBezTo>
                  <a:cubicBezTo>
                    <a:pt x="2643" y="3614"/>
                    <a:pt x="2808" y="3624"/>
                    <a:pt x="2902" y="3631"/>
                  </a:cubicBezTo>
                  <a:cubicBezTo>
                    <a:pt x="2990" y="3635"/>
                    <a:pt x="3081" y="3645"/>
                    <a:pt x="3165" y="3663"/>
                  </a:cubicBezTo>
                  <a:lnTo>
                    <a:pt x="3203" y="3631"/>
                  </a:lnTo>
                  <a:lnTo>
                    <a:pt x="3224" y="3607"/>
                  </a:lnTo>
                  <a:lnTo>
                    <a:pt x="3305" y="3533"/>
                  </a:lnTo>
                  <a:cubicBezTo>
                    <a:pt x="3459" y="3386"/>
                    <a:pt x="3620" y="3236"/>
                    <a:pt x="3683" y="3148"/>
                  </a:cubicBezTo>
                  <a:cubicBezTo>
                    <a:pt x="3749" y="3064"/>
                    <a:pt x="3749" y="2963"/>
                    <a:pt x="3753" y="2861"/>
                  </a:cubicBezTo>
                  <a:cubicBezTo>
                    <a:pt x="3756" y="2763"/>
                    <a:pt x="3760" y="2651"/>
                    <a:pt x="3847" y="2598"/>
                  </a:cubicBezTo>
                  <a:cubicBezTo>
                    <a:pt x="3959" y="2518"/>
                    <a:pt x="4051" y="2413"/>
                    <a:pt x="4121" y="2294"/>
                  </a:cubicBezTo>
                  <a:cubicBezTo>
                    <a:pt x="4065" y="2259"/>
                    <a:pt x="4054" y="2182"/>
                    <a:pt x="4044" y="2112"/>
                  </a:cubicBezTo>
                  <a:cubicBezTo>
                    <a:pt x="4033" y="2031"/>
                    <a:pt x="4019" y="1940"/>
                    <a:pt x="3956" y="1877"/>
                  </a:cubicBezTo>
                  <a:cubicBezTo>
                    <a:pt x="3840" y="1762"/>
                    <a:pt x="3924" y="1660"/>
                    <a:pt x="3984" y="1590"/>
                  </a:cubicBezTo>
                  <a:cubicBezTo>
                    <a:pt x="4040" y="1517"/>
                    <a:pt x="4093" y="1457"/>
                    <a:pt x="4082" y="1352"/>
                  </a:cubicBezTo>
                  <a:cubicBezTo>
                    <a:pt x="4075" y="1216"/>
                    <a:pt x="4075" y="1076"/>
                    <a:pt x="4082" y="936"/>
                  </a:cubicBezTo>
                  <a:cubicBezTo>
                    <a:pt x="4089" y="803"/>
                    <a:pt x="4096" y="599"/>
                    <a:pt x="4079" y="547"/>
                  </a:cubicBezTo>
                  <a:cubicBezTo>
                    <a:pt x="4033" y="533"/>
                    <a:pt x="3988" y="519"/>
                    <a:pt x="3938" y="512"/>
                  </a:cubicBezTo>
                  <a:cubicBezTo>
                    <a:pt x="3798" y="477"/>
                    <a:pt x="3602" y="431"/>
                    <a:pt x="3455" y="337"/>
                  </a:cubicBezTo>
                  <a:cubicBezTo>
                    <a:pt x="3252" y="200"/>
                    <a:pt x="2790" y="176"/>
                    <a:pt x="2783" y="176"/>
                  </a:cubicBezTo>
                  <a:lnTo>
                    <a:pt x="2745" y="176"/>
                  </a:lnTo>
                  <a:lnTo>
                    <a:pt x="266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50"/>
            <p:cNvSpPr/>
            <p:nvPr/>
          </p:nvSpPr>
          <p:spPr>
            <a:xfrm>
              <a:off x="3536595" y="3173002"/>
              <a:ext cx="129295" cy="138832"/>
            </a:xfrm>
            <a:custGeom>
              <a:avLst/>
              <a:gdLst/>
              <a:ahLst/>
              <a:cxnLst/>
              <a:rect l="l" t="t" r="r" b="b"/>
              <a:pathLst>
                <a:path w="4745" h="5095" extrusionOk="0">
                  <a:moveTo>
                    <a:pt x="2627" y="1"/>
                  </a:moveTo>
                  <a:cubicBezTo>
                    <a:pt x="2518" y="32"/>
                    <a:pt x="2406" y="53"/>
                    <a:pt x="2294" y="60"/>
                  </a:cubicBezTo>
                  <a:cubicBezTo>
                    <a:pt x="2168" y="60"/>
                    <a:pt x="2021" y="197"/>
                    <a:pt x="1958" y="281"/>
                  </a:cubicBezTo>
                  <a:cubicBezTo>
                    <a:pt x="1940" y="305"/>
                    <a:pt x="1909" y="323"/>
                    <a:pt x="1877" y="323"/>
                  </a:cubicBezTo>
                  <a:cubicBezTo>
                    <a:pt x="1807" y="323"/>
                    <a:pt x="1744" y="260"/>
                    <a:pt x="1678" y="183"/>
                  </a:cubicBezTo>
                  <a:cubicBezTo>
                    <a:pt x="1646" y="148"/>
                    <a:pt x="1615" y="113"/>
                    <a:pt x="1580" y="85"/>
                  </a:cubicBezTo>
                  <a:cubicBezTo>
                    <a:pt x="1575" y="83"/>
                    <a:pt x="1569" y="82"/>
                    <a:pt x="1562" y="82"/>
                  </a:cubicBezTo>
                  <a:cubicBezTo>
                    <a:pt x="1484" y="82"/>
                    <a:pt x="1263" y="176"/>
                    <a:pt x="1174" y="211"/>
                  </a:cubicBezTo>
                  <a:cubicBezTo>
                    <a:pt x="1107" y="239"/>
                    <a:pt x="1055" y="263"/>
                    <a:pt x="1020" y="270"/>
                  </a:cubicBezTo>
                  <a:cubicBezTo>
                    <a:pt x="866" y="302"/>
                    <a:pt x="708" y="323"/>
                    <a:pt x="551" y="333"/>
                  </a:cubicBezTo>
                  <a:lnTo>
                    <a:pt x="551" y="2150"/>
                  </a:lnTo>
                  <a:cubicBezTo>
                    <a:pt x="551" y="2329"/>
                    <a:pt x="326" y="2343"/>
                    <a:pt x="162" y="2353"/>
                  </a:cubicBezTo>
                  <a:cubicBezTo>
                    <a:pt x="109" y="2353"/>
                    <a:pt x="53" y="2360"/>
                    <a:pt x="1" y="2374"/>
                  </a:cubicBezTo>
                  <a:lnTo>
                    <a:pt x="1" y="3922"/>
                  </a:lnTo>
                  <a:lnTo>
                    <a:pt x="8" y="3925"/>
                  </a:lnTo>
                  <a:lnTo>
                    <a:pt x="32" y="3936"/>
                  </a:lnTo>
                  <a:lnTo>
                    <a:pt x="60" y="3950"/>
                  </a:lnTo>
                  <a:lnTo>
                    <a:pt x="81" y="3960"/>
                  </a:lnTo>
                  <a:lnTo>
                    <a:pt x="106" y="3974"/>
                  </a:lnTo>
                  <a:lnTo>
                    <a:pt x="127" y="3985"/>
                  </a:lnTo>
                  <a:lnTo>
                    <a:pt x="148" y="3999"/>
                  </a:lnTo>
                  <a:lnTo>
                    <a:pt x="162" y="4009"/>
                  </a:lnTo>
                  <a:lnTo>
                    <a:pt x="183" y="4023"/>
                  </a:lnTo>
                  <a:lnTo>
                    <a:pt x="193" y="4034"/>
                  </a:lnTo>
                  <a:cubicBezTo>
                    <a:pt x="200" y="4037"/>
                    <a:pt x="204" y="4044"/>
                    <a:pt x="211" y="4048"/>
                  </a:cubicBezTo>
                  <a:lnTo>
                    <a:pt x="221" y="4058"/>
                  </a:lnTo>
                  <a:cubicBezTo>
                    <a:pt x="225" y="4065"/>
                    <a:pt x="228" y="4072"/>
                    <a:pt x="232" y="4076"/>
                  </a:cubicBezTo>
                  <a:lnTo>
                    <a:pt x="239" y="4086"/>
                  </a:lnTo>
                  <a:cubicBezTo>
                    <a:pt x="246" y="4097"/>
                    <a:pt x="249" y="4104"/>
                    <a:pt x="253" y="4114"/>
                  </a:cubicBezTo>
                  <a:lnTo>
                    <a:pt x="260" y="4132"/>
                  </a:lnTo>
                  <a:cubicBezTo>
                    <a:pt x="393" y="4464"/>
                    <a:pt x="466" y="4678"/>
                    <a:pt x="431" y="4772"/>
                  </a:cubicBezTo>
                  <a:cubicBezTo>
                    <a:pt x="417" y="4825"/>
                    <a:pt x="375" y="4867"/>
                    <a:pt x="326" y="4881"/>
                  </a:cubicBezTo>
                  <a:cubicBezTo>
                    <a:pt x="323" y="4909"/>
                    <a:pt x="323" y="4933"/>
                    <a:pt x="319" y="4958"/>
                  </a:cubicBezTo>
                  <a:cubicBezTo>
                    <a:pt x="316" y="4989"/>
                    <a:pt x="309" y="5042"/>
                    <a:pt x="319" y="5052"/>
                  </a:cubicBezTo>
                  <a:cubicBezTo>
                    <a:pt x="319" y="5052"/>
                    <a:pt x="330" y="5059"/>
                    <a:pt x="358" y="5059"/>
                  </a:cubicBezTo>
                  <a:cubicBezTo>
                    <a:pt x="414" y="5059"/>
                    <a:pt x="470" y="5066"/>
                    <a:pt x="526" y="5077"/>
                  </a:cubicBezTo>
                  <a:cubicBezTo>
                    <a:pt x="588" y="5085"/>
                    <a:pt x="653" y="5094"/>
                    <a:pt x="711" y="5094"/>
                  </a:cubicBezTo>
                  <a:cubicBezTo>
                    <a:pt x="774" y="5094"/>
                    <a:pt x="828" y="5084"/>
                    <a:pt x="859" y="5049"/>
                  </a:cubicBezTo>
                  <a:cubicBezTo>
                    <a:pt x="894" y="5007"/>
                    <a:pt x="950" y="4954"/>
                    <a:pt x="1016" y="4891"/>
                  </a:cubicBezTo>
                  <a:cubicBezTo>
                    <a:pt x="1135" y="4779"/>
                    <a:pt x="1335" y="4597"/>
                    <a:pt x="1345" y="4517"/>
                  </a:cubicBezTo>
                  <a:cubicBezTo>
                    <a:pt x="1352" y="4426"/>
                    <a:pt x="1394" y="4209"/>
                    <a:pt x="1541" y="4139"/>
                  </a:cubicBezTo>
                  <a:cubicBezTo>
                    <a:pt x="1571" y="4124"/>
                    <a:pt x="1602" y="4117"/>
                    <a:pt x="1635" y="4117"/>
                  </a:cubicBezTo>
                  <a:cubicBezTo>
                    <a:pt x="1692" y="4117"/>
                    <a:pt x="1754" y="4139"/>
                    <a:pt x="1818" y="4181"/>
                  </a:cubicBezTo>
                  <a:lnTo>
                    <a:pt x="1884" y="4226"/>
                  </a:lnTo>
                  <a:cubicBezTo>
                    <a:pt x="2091" y="4359"/>
                    <a:pt x="2122" y="4380"/>
                    <a:pt x="2427" y="4380"/>
                  </a:cubicBezTo>
                  <a:cubicBezTo>
                    <a:pt x="2784" y="4380"/>
                    <a:pt x="2833" y="4363"/>
                    <a:pt x="2882" y="4188"/>
                  </a:cubicBezTo>
                  <a:cubicBezTo>
                    <a:pt x="2896" y="4128"/>
                    <a:pt x="2907" y="4072"/>
                    <a:pt x="2914" y="4013"/>
                  </a:cubicBezTo>
                  <a:cubicBezTo>
                    <a:pt x="2931" y="3880"/>
                    <a:pt x="2949" y="3733"/>
                    <a:pt x="3155" y="3733"/>
                  </a:cubicBezTo>
                  <a:cubicBezTo>
                    <a:pt x="3344" y="3733"/>
                    <a:pt x="3558" y="3554"/>
                    <a:pt x="3558" y="3459"/>
                  </a:cubicBezTo>
                  <a:cubicBezTo>
                    <a:pt x="3558" y="3284"/>
                    <a:pt x="3673" y="3022"/>
                    <a:pt x="3852" y="3022"/>
                  </a:cubicBezTo>
                  <a:cubicBezTo>
                    <a:pt x="3957" y="3022"/>
                    <a:pt x="4198" y="2875"/>
                    <a:pt x="4223" y="2749"/>
                  </a:cubicBezTo>
                  <a:cubicBezTo>
                    <a:pt x="4251" y="2616"/>
                    <a:pt x="4370" y="2588"/>
                    <a:pt x="4461" y="2570"/>
                  </a:cubicBezTo>
                  <a:cubicBezTo>
                    <a:pt x="4503" y="2567"/>
                    <a:pt x="4541" y="2553"/>
                    <a:pt x="4576" y="2528"/>
                  </a:cubicBezTo>
                  <a:lnTo>
                    <a:pt x="4590" y="2511"/>
                  </a:lnTo>
                  <a:lnTo>
                    <a:pt x="4594" y="2504"/>
                  </a:lnTo>
                  <a:lnTo>
                    <a:pt x="4604" y="2490"/>
                  </a:lnTo>
                  <a:lnTo>
                    <a:pt x="4611" y="2479"/>
                  </a:lnTo>
                  <a:lnTo>
                    <a:pt x="4625" y="2465"/>
                  </a:lnTo>
                  <a:lnTo>
                    <a:pt x="4632" y="2451"/>
                  </a:lnTo>
                  <a:lnTo>
                    <a:pt x="4646" y="2434"/>
                  </a:lnTo>
                  <a:lnTo>
                    <a:pt x="4657" y="2420"/>
                  </a:lnTo>
                  <a:lnTo>
                    <a:pt x="4667" y="2402"/>
                  </a:lnTo>
                  <a:lnTo>
                    <a:pt x="4682" y="2381"/>
                  </a:lnTo>
                  <a:lnTo>
                    <a:pt x="4696" y="2364"/>
                  </a:lnTo>
                  <a:lnTo>
                    <a:pt x="4710" y="2343"/>
                  </a:lnTo>
                  <a:lnTo>
                    <a:pt x="4724" y="2322"/>
                  </a:lnTo>
                  <a:lnTo>
                    <a:pt x="4738" y="2301"/>
                  </a:lnTo>
                  <a:lnTo>
                    <a:pt x="4745" y="2290"/>
                  </a:lnTo>
                  <a:cubicBezTo>
                    <a:pt x="4741" y="2283"/>
                    <a:pt x="4741" y="2280"/>
                    <a:pt x="4741" y="2276"/>
                  </a:cubicBezTo>
                  <a:lnTo>
                    <a:pt x="4741" y="2262"/>
                  </a:lnTo>
                  <a:cubicBezTo>
                    <a:pt x="4741" y="2259"/>
                    <a:pt x="4741" y="2255"/>
                    <a:pt x="4738" y="2252"/>
                  </a:cubicBezTo>
                  <a:cubicBezTo>
                    <a:pt x="4734" y="2245"/>
                    <a:pt x="4734" y="2241"/>
                    <a:pt x="4734" y="2238"/>
                  </a:cubicBezTo>
                  <a:cubicBezTo>
                    <a:pt x="4731" y="2234"/>
                    <a:pt x="4731" y="2231"/>
                    <a:pt x="4727" y="2227"/>
                  </a:cubicBezTo>
                  <a:cubicBezTo>
                    <a:pt x="4724" y="2224"/>
                    <a:pt x="4724" y="2220"/>
                    <a:pt x="4720" y="2217"/>
                  </a:cubicBezTo>
                  <a:cubicBezTo>
                    <a:pt x="4720" y="2213"/>
                    <a:pt x="4717" y="2210"/>
                    <a:pt x="4713" y="2206"/>
                  </a:cubicBezTo>
                  <a:cubicBezTo>
                    <a:pt x="4710" y="2203"/>
                    <a:pt x="4710" y="2199"/>
                    <a:pt x="4706" y="2196"/>
                  </a:cubicBezTo>
                  <a:cubicBezTo>
                    <a:pt x="4666" y="2158"/>
                    <a:pt x="4584" y="2135"/>
                    <a:pt x="4471" y="2135"/>
                  </a:cubicBezTo>
                  <a:cubicBezTo>
                    <a:pt x="4457" y="2135"/>
                    <a:pt x="4442" y="2135"/>
                    <a:pt x="4426" y="2136"/>
                  </a:cubicBezTo>
                  <a:cubicBezTo>
                    <a:pt x="4423" y="2136"/>
                    <a:pt x="4420" y="2136"/>
                    <a:pt x="4417" y="2136"/>
                  </a:cubicBezTo>
                  <a:cubicBezTo>
                    <a:pt x="4328" y="2136"/>
                    <a:pt x="4223" y="2084"/>
                    <a:pt x="4132" y="2000"/>
                  </a:cubicBezTo>
                  <a:cubicBezTo>
                    <a:pt x="4041" y="1909"/>
                    <a:pt x="3974" y="1786"/>
                    <a:pt x="3974" y="1688"/>
                  </a:cubicBezTo>
                  <a:cubicBezTo>
                    <a:pt x="3974" y="1618"/>
                    <a:pt x="3918" y="1548"/>
                    <a:pt x="3862" y="1481"/>
                  </a:cubicBezTo>
                  <a:cubicBezTo>
                    <a:pt x="3806" y="1415"/>
                    <a:pt x="3754" y="1352"/>
                    <a:pt x="3754" y="1275"/>
                  </a:cubicBezTo>
                  <a:cubicBezTo>
                    <a:pt x="3743" y="1226"/>
                    <a:pt x="3516" y="1068"/>
                    <a:pt x="3250" y="953"/>
                  </a:cubicBezTo>
                  <a:cubicBezTo>
                    <a:pt x="3106" y="893"/>
                    <a:pt x="3047" y="659"/>
                    <a:pt x="2998" y="470"/>
                  </a:cubicBezTo>
                  <a:lnTo>
                    <a:pt x="2991" y="445"/>
                  </a:lnTo>
                  <a:cubicBezTo>
                    <a:pt x="2980" y="396"/>
                    <a:pt x="2966" y="347"/>
                    <a:pt x="2949" y="298"/>
                  </a:cubicBezTo>
                  <a:cubicBezTo>
                    <a:pt x="2942" y="298"/>
                    <a:pt x="2935" y="295"/>
                    <a:pt x="2928" y="291"/>
                  </a:cubicBezTo>
                  <a:lnTo>
                    <a:pt x="2921" y="288"/>
                  </a:lnTo>
                  <a:lnTo>
                    <a:pt x="2907" y="281"/>
                  </a:lnTo>
                  <a:lnTo>
                    <a:pt x="2896" y="277"/>
                  </a:lnTo>
                  <a:lnTo>
                    <a:pt x="2882" y="267"/>
                  </a:lnTo>
                  <a:lnTo>
                    <a:pt x="2875" y="260"/>
                  </a:lnTo>
                  <a:lnTo>
                    <a:pt x="2861" y="253"/>
                  </a:lnTo>
                  <a:lnTo>
                    <a:pt x="2851" y="246"/>
                  </a:lnTo>
                  <a:lnTo>
                    <a:pt x="2837" y="232"/>
                  </a:lnTo>
                  <a:lnTo>
                    <a:pt x="2826" y="225"/>
                  </a:lnTo>
                  <a:lnTo>
                    <a:pt x="2812" y="214"/>
                  </a:lnTo>
                  <a:lnTo>
                    <a:pt x="2805" y="204"/>
                  </a:lnTo>
                  <a:lnTo>
                    <a:pt x="2788" y="190"/>
                  </a:lnTo>
                  <a:lnTo>
                    <a:pt x="2781" y="183"/>
                  </a:lnTo>
                  <a:lnTo>
                    <a:pt x="2760" y="158"/>
                  </a:lnTo>
                  <a:lnTo>
                    <a:pt x="2749" y="148"/>
                  </a:lnTo>
                  <a:lnTo>
                    <a:pt x="2735" y="134"/>
                  </a:lnTo>
                  <a:lnTo>
                    <a:pt x="2725" y="123"/>
                  </a:lnTo>
                  <a:lnTo>
                    <a:pt x="2714" y="109"/>
                  </a:lnTo>
                  <a:lnTo>
                    <a:pt x="2704" y="99"/>
                  </a:lnTo>
                  <a:lnTo>
                    <a:pt x="2693" y="85"/>
                  </a:lnTo>
                  <a:lnTo>
                    <a:pt x="2686" y="74"/>
                  </a:lnTo>
                  <a:lnTo>
                    <a:pt x="2676" y="60"/>
                  </a:lnTo>
                  <a:lnTo>
                    <a:pt x="2665" y="50"/>
                  </a:lnTo>
                  <a:lnTo>
                    <a:pt x="2655" y="36"/>
                  </a:lnTo>
                  <a:lnTo>
                    <a:pt x="2648" y="25"/>
                  </a:lnTo>
                  <a:lnTo>
                    <a:pt x="2637" y="8"/>
                  </a:lnTo>
                  <a:lnTo>
                    <a:pt x="263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50"/>
            <p:cNvSpPr/>
            <p:nvPr/>
          </p:nvSpPr>
          <p:spPr>
            <a:xfrm>
              <a:off x="3608150" y="3173002"/>
              <a:ext cx="109" cy="27"/>
            </a:xfrm>
            <a:custGeom>
              <a:avLst/>
              <a:gdLst/>
              <a:ahLst/>
              <a:cxnLst/>
              <a:rect l="l" t="t" r="r" b="b"/>
              <a:pathLst>
                <a:path w="4" h="1" extrusionOk="0">
                  <a:moveTo>
                    <a:pt x="4" y="1"/>
                  </a:moveTo>
                  <a:lnTo>
                    <a:pt x="1" y="1"/>
                  </a:ln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50"/>
            <p:cNvSpPr/>
            <p:nvPr/>
          </p:nvSpPr>
          <p:spPr>
            <a:xfrm>
              <a:off x="3608259" y="3173002"/>
              <a:ext cx="109" cy="218"/>
            </a:xfrm>
            <a:custGeom>
              <a:avLst/>
              <a:gdLst/>
              <a:ahLst/>
              <a:cxnLst/>
              <a:rect l="l" t="t" r="r" b="b"/>
              <a:pathLst>
                <a:path w="4" h="8" extrusionOk="0">
                  <a:moveTo>
                    <a:pt x="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50"/>
            <p:cNvSpPr/>
            <p:nvPr/>
          </p:nvSpPr>
          <p:spPr>
            <a:xfrm>
              <a:off x="3665590" y="3234338"/>
              <a:ext cx="109" cy="327"/>
            </a:xfrm>
            <a:custGeom>
              <a:avLst/>
              <a:gdLst/>
              <a:ahLst/>
              <a:cxnLst/>
              <a:rect l="l" t="t" r="r" b="b"/>
              <a:pathLst>
                <a:path w="4" h="12" extrusionOk="0">
                  <a:moveTo>
                    <a:pt x="0" y="1"/>
                  </a:moveTo>
                  <a:cubicBezTo>
                    <a:pt x="0" y="4"/>
                    <a:pt x="4" y="8"/>
                    <a:pt x="4" y="11"/>
                  </a:cubicBezTo>
                  <a:cubicBezTo>
                    <a:pt x="4" y="8"/>
                    <a:pt x="4"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50"/>
            <p:cNvSpPr/>
            <p:nvPr/>
          </p:nvSpPr>
          <p:spPr>
            <a:xfrm>
              <a:off x="3665018" y="3233112"/>
              <a:ext cx="191" cy="300"/>
            </a:xfrm>
            <a:custGeom>
              <a:avLst/>
              <a:gdLst/>
              <a:ahLst/>
              <a:cxnLst/>
              <a:rect l="l" t="t" r="r" b="b"/>
              <a:pathLst>
                <a:path w="7" h="11" extrusionOk="0">
                  <a:moveTo>
                    <a:pt x="7" y="11"/>
                  </a:moveTo>
                  <a:cubicBezTo>
                    <a:pt x="4" y="7"/>
                    <a:pt x="0" y="4"/>
                    <a:pt x="0" y="0"/>
                  </a:cubicBezTo>
                  <a:cubicBezTo>
                    <a:pt x="0" y="4"/>
                    <a:pt x="4" y="7"/>
                    <a:pt x="7"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50"/>
            <p:cNvSpPr/>
            <p:nvPr/>
          </p:nvSpPr>
          <p:spPr>
            <a:xfrm>
              <a:off x="3616079" y="3180822"/>
              <a:ext cx="218" cy="136"/>
            </a:xfrm>
            <a:custGeom>
              <a:avLst/>
              <a:gdLst/>
              <a:ahLst/>
              <a:cxnLst/>
              <a:rect l="l" t="t" r="r" b="b"/>
              <a:pathLst>
                <a:path w="8" h="5" extrusionOk="0">
                  <a:moveTo>
                    <a:pt x="7"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50"/>
            <p:cNvSpPr/>
            <p:nvPr/>
          </p:nvSpPr>
          <p:spPr>
            <a:xfrm>
              <a:off x="3665781" y="3235020"/>
              <a:ext cx="0" cy="300"/>
            </a:xfrm>
            <a:custGeom>
              <a:avLst/>
              <a:gdLst/>
              <a:ahLst/>
              <a:cxnLst/>
              <a:rect l="l" t="t" r="r" b="b"/>
              <a:pathLst>
                <a:path h="11" extrusionOk="0">
                  <a:moveTo>
                    <a:pt x="0" y="11"/>
                  </a:moveTo>
                  <a:lnTo>
                    <a:pt x="0" y="11"/>
                  </a:lnTo>
                  <a:lnTo>
                    <a:pt x="0" y="4"/>
                  </a:lnTo>
                  <a:cubicBezTo>
                    <a:pt x="0" y="0"/>
                    <a:pt x="0" y="7"/>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50"/>
            <p:cNvSpPr/>
            <p:nvPr/>
          </p:nvSpPr>
          <p:spPr>
            <a:xfrm>
              <a:off x="3649159" y="3227472"/>
              <a:ext cx="7957" cy="3760"/>
            </a:xfrm>
            <a:custGeom>
              <a:avLst/>
              <a:gdLst/>
              <a:ahLst/>
              <a:cxnLst/>
              <a:rect l="l" t="t" r="r" b="b"/>
              <a:pathLst>
                <a:path w="292" h="138" extrusionOk="0">
                  <a:moveTo>
                    <a:pt x="1" y="1"/>
                  </a:moveTo>
                  <a:cubicBezTo>
                    <a:pt x="35" y="33"/>
                    <a:pt x="71" y="60"/>
                    <a:pt x="108" y="82"/>
                  </a:cubicBezTo>
                  <a:lnTo>
                    <a:pt x="108" y="82"/>
                  </a:lnTo>
                  <a:cubicBezTo>
                    <a:pt x="72" y="60"/>
                    <a:pt x="36" y="33"/>
                    <a:pt x="1" y="1"/>
                  </a:cubicBezTo>
                  <a:close/>
                  <a:moveTo>
                    <a:pt x="108" y="82"/>
                  </a:moveTo>
                  <a:cubicBezTo>
                    <a:pt x="168" y="117"/>
                    <a:pt x="228" y="137"/>
                    <a:pt x="283" y="137"/>
                  </a:cubicBezTo>
                  <a:cubicBezTo>
                    <a:pt x="286" y="137"/>
                    <a:pt x="289" y="137"/>
                    <a:pt x="291" y="137"/>
                  </a:cubicBezTo>
                  <a:cubicBezTo>
                    <a:pt x="234" y="137"/>
                    <a:pt x="170" y="118"/>
                    <a:pt x="108" y="8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50"/>
            <p:cNvSpPr/>
            <p:nvPr/>
          </p:nvSpPr>
          <p:spPr>
            <a:xfrm>
              <a:off x="3665399" y="3233684"/>
              <a:ext cx="109" cy="300"/>
            </a:xfrm>
            <a:custGeom>
              <a:avLst/>
              <a:gdLst/>
              <a:ahLst/>
              <a:cxnLst/>
              <a:rect l="l" t="t" r="r" b="b"/>
              <a:pathLst>
                <a:path w="4" h="11" extrusionOk="0">
                  <a:moveTo>
                    <a:pt x="4" y="11"/>
                  </a:moveTo>
                  <a:cubicBezTo>
                    <a:pt x="4" y="7"/>
                    <a:pt x="0" y="4"/>
                    <a:pt x="0" y="0"/>
                  </a:cubicBezTo>
                  <a:cubicBezTo>
                    <a:pt x="0" y="4"/>
                    <a:pt x="4" y="7"/>
                    <a:pt x="4"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50"/>
            <p:cNvSpPr/>
            <p:nvPr/>
          </p:nvSpPr>
          <p:spPr>
            <a:xfrm>
              <a:off x="3609676" y="3175018"/>
              <a:ext cx="327" cy="300"/>
            </a:xfrm>
            <a:custGeom>
              <a:avLst/>
              <a:gdLst/>
              <a:ahLst/>
              <a:cxnLst/>
              <a:rect l="l" t="t" r="r" b="b"/>
              <a:pathLst>
                <a:path w="12" h="11" extrusionOk="0">
                  <a:moveTo>
                    <a:pt x="11"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50"/>
            <p:cNvSpPr/>
            <p:nvPr/>
          </p:nvSpPr>
          <p:spPr>
            <a:xfrm>
              <a:off x="3610248" y="3175672"/>
              <a:ext cx="327" cy="327"/>
            </a:xfrm>
            <a:custGeom>
              <a:avLst/>
              <a:gdLst/>
              <a:ahLst/>
              <a:cxnLst/>
              <a:rect l="l" t="t" r="r" b="b"/>
              <a:pathLst>
                <a:path w="12" h="12" extrusionOk="0">
                  <a:moveTo>
                    <a:pt x="1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50"/>
            <p:cNvSpPr/>
            <p:nvPr/>
          </p:nvSpPr>
          <p:spPr>
            <a:xfrm>
              <a:off x="3608640" y="3173683"/>
              <a:ext cx="300" cy="300"/>
            </a:xfrm>
            <a:custGeom>
              <a:avLst/>
              <a:gdLst/>
              <a:ahLst/>
              <a:cxnLst/>
              <a:rect l="l" t="t" r="r" b="b"/>
              <a:pathLst>
                <a:path w="11" h="11" extrusionOk="0">
                  <a:moveTo>
                    <a:pt x="11"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50"/>
            <p:cNvSpPr/>
            <p:nvPr/>
          </p:nvSpPr>
          <p:spPr>
            <a:xfrm>
              <a:off x="3609212" y="3174337"/>
              <a:ext cx="218" cy="327"/>
            </a:xfrm>
            <a:custGeom>
              <a:avLst/>
              <a:gdLst/>
              <a:ahLst/>
              <a:cxnLst/>
              <a:rect l="l" t="t" r="r" b="b"/>
              <a:pathLst>
                <a:path w="8" h="12" extrusionOk="0">
                  <a:moveTo>
                    <a:pt x="7"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50"/>
            <p:cNvSpPr/>
            <p:nvPr/>
          </p:nvSpPr>
          <p:spPr>
            <a:xfrm>
              <a:off x="3610820" y="3176353"/>
              <a:ext cx="327" cy="409"/>
            </a:xfrm>
            <a:custGeom>
              <a:avLst/>
              <a:gdLst/>
              <a:ahLst/>
              <a:cxnLst/>
              <a:rect l="l" t="t" r="r" b="b"/>
              <a:pathLst>
                <a:path w="12" h="15" extrusionOk="0">
                  <a:moveTo>
                    <a:pt x="11"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50"/>
            <p:cNvSpPr/>
            <p:nvPr/>
          </p:nvSpPr>
          <p:spPr>
            <a:xfrm>
              <a:off x="3614172" y="3179678"/>
              <a:ext cx="300" cy="218"/>
            </a:xfrm>
            <a:custGeom>
              <a:avLst/>
              <a:gdLst/>
              <a:ahLst/>
              <a:cxnLst/>
              <a:rect l="l" t="t" r="r" b="b"/>
              <a:pathLst>
                <a:path w="11" h="8" extrusionOk="0">
                  <a:moveTo>
                    <a:pt x="11"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50"/>
            <p:cNvSpPr/>
            <p:nvPr/>
          </p:nvSpPr>
          <p:spPr>
            <a:xfrm>
              <a:off x="3613599" y="3179105"/>
              <a:ext cx="218" cy="327"/>
            </a:xfrm>
            <a:custGeom>
              <a:avLst/>
              <a:gdLst/>
              <a:ahLst/>
              <a:cxnLst/>
              <a:rect l="l" t="t" r="r" b="b"/>
              <a:pathLst>
                <a:path w="8" h="12" extrusionOk="0">
                  <a:moveTo>
                    <a:pt x="7"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50"/>
            <p:cNvSpPr/>
            <p:nvPr/>
          </p:nvSpPr>
          <p:spPr>
            <a:xfrm>
              <a:off x="3615507" y="3180549"/>
              <a:ext cx="218" cy="109"/>
            </a:xfrm>
            <a:custGeom>
              <a:avLst/>
              <a:gdLst/>
              <a:ahLst/>
              <a:cxnLst/>
              <a:rect l="l" t="t" r="r" b="b"/>
              <a:pathLst>
                <a:path w="8" h="4" extrusionOk="0">
                  <a:moveTo>
                    <a:pt x="7"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50"/>
            <p:cNvSpPr/>
            <p:nvPr/>
          </p:nvSpPr>
          <p:spPr>
            <a:xfrm>
              <a:off x="3612264" y="3177961"/>
              <a:ext cx="300" cy="218"/>
            </a:xfrm>
            <a:custGeom>
              <a:avLst/>
              <a:gdLst/>
              <a:ahLst/>
              <a:cxnLst/>
              <a:rect l="l" t="t" r="r" b="b"/>
              <a:pathLst>
                <a:path w="11" h="8" extrusionOk="0">
                  <a:moveTo>
                    <a:pt x="11"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50"/>
            <p:cNvSpPr/>
            <p:nvPr/>
          </p:nvSpPr>
          <p:spPr>
            <a:xfrm>
              <a:off x="3612918" y="3178533"/>
              <a:ext cx="327" cy="327"/>
            </a:xfrm>
            <a:custGeom>
              <a:avLst/>
              <a:gdLst/>
              <a:ahLst/>
              <a:cxnLst/>
              <a:rect l="l" t="t" r="r" b="b"/>
              <a:pathLst>
                <a:path w="12" h="12" extrusionOk="0">
                  <a:moveTo>
                    <a:pt x="1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50"/>
            <p:cNvSpPr/>
            <p:nvPr/>
          </p:nvSpPr>
          <p:spPr>
            <a:xfrm>
              <a:off x="3611392" y="3177116"/>
              <a:ext cx="327" cy="218"/>
            </a:xfrm>
            <a:custGeom>
              <a:avLst/>
              <a:gdLst/>
              <a:ahLst/>
              <a:cxnLst/>
              <a:rect l="l" t="t" r="r" b="b"/>
              <a:pathLst>
                <a:path w="12" h="8" extrusionOk="0">
                  <a:moveTo>
                    <a:pt x="1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50"/>
            <p:cNvSpPr/>
            <p:nvPr/>
          </p:nvSpPr>
          <p:spPr>
            <a:xfrm>
              <a:off x="3614826" y="3180168"/>
              <a:ext cx="327" cy="109"/>
            </a:xfrm>
            <a:custGeom>
              <a:avLst/>
              <a:gdLst/>
              <a:ahLst/>
              <a:cxnLst/>
              <a:rect l="l" t="t" r="r" b="b"/>
              <a:pathLst>
                <a:path w="12" h="4" extrusionOk="0">
                  <a:moveTo>
                    <a:pt x="1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50"/>
            <p:cNvSpPr/>
            <p:nvPr/>
          </p:nvSpPr>
          <p:spPr>
            <a:xfrm>
              <a:off x="3693057" y="3297010"/>
              <a:ext cx="16322" cy="21118"/>
            </a:xfrm>
            <a:custGeom>
              <a:avLst/>
              <a:gdLst/>
              <a:ahLst/>
              <a:cxnLst/>
              <a:rect l="l" t="t" r="r" b="b"/>
              <a:pathLst>
                <a:path w="599" h="775" extrusionOk="0">
                  <a:moveTo>
                    <a:pt x="308" y="1"/>
                  </a:moveTo>
                  <a:cubicBezTo>
                    <a:pt x="301" y="1"/>
                    <a:pt x="298" y="1"/>
                    <a:pt x="291" y="4"/>
                  </a:cubicBezTo>
                  <a:cubicBezTo>
                    <a:pt x="249" y="25"/>
                    <a:pt x="210" y="53"/>
                    <a:pt x="179" y="88"/>
                  </a:cubicBezTo>
                  <a:cubicBezTo>
                    <a:pt x="98" y="169"/>
                    <a:pt x="11" y="288"/>
                    <a:pt x="0" y="333"/>
                  </a:cubicBezTo>
                  <a:cubicBezTo>
                    <a:pt x="11" y="410"/>
                    <a:pt x="172" y="764"/>
                    <a:pt x="277" y="771"/>
                  </a:cubicBezTo>
                  <a:cubicBezTo>
                    <a:pt x="309" y="773"/>
                    <a:pt x="337" y="774"/>
                    <a:pt x="361" y="774"/>
                  </a:cubicBezTo>
                  <a:cubicBezTo>
                    <a:pt x="493" y="774"/>
                    <a:pt x="508" y="743"/>
                    <a:pt x="511" y="708"/>
                  </a:cubicBezTo>
                  <a:cubicBezTo>
                    <a:pt x="515" y="694"/>
                    <a:pt x="518" y="680"/>
                    <a:pt x="522" y="666"/>
                  </a:cubicBezTo>
                  <a:lnTo>
                    <a:pt x="522" y="662"/>
                  </a:lnTo>
                  <a:cubicBezTo>
                    <a:pt x="525" y="648"/>
                    <a:pt x="529" y="634"/>
                    <a:pt x="536" y="624"/>
                  </a:cubicBezTo>
                  <a:lnTo>
                    <a:pt x="539" y="617"/>
                  </a:lnTo>
                  <a:cubicBezTo>
                    <a:pt x="546" y="603"/>
                    <a:pt x="553" y="592"/>
                    <a:pt x="564" y="582"/>
                  </a:cubicBezTo>
                  <a:lnTo>
                    <a:pt x="567" y="578"/>
                  </a:lnTo>
                  <a:cubicBezTo>
                    <a:pt x="578" y="564"/>
                    <a:pt x="585" y="554"/>
                    <a:pt x="599" y="543"/>
                  </a:cubicBezTo>
                  <a:lnTo>
                    <a:pt x="599" y="540"/>
                  </a:lnTo>
                  <a:cubicBezTo>
                    <a:pt x="588" y="424"/>
                    <a:pt x="567" y="256"/>
                    <a:pt x="557" y="134"/>
                  </a:cubicBezTo>
                  <a:lnTo>
                    <a:pt x="543" y="123"/>
                  </a:lnTo>
                  <a:cubicBezTo>
                    <a:pt x="469" y="71"/>
                    <a:pt x="364" y="1"/>
                    <a:pt x="30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50"/>
            <p:cNvSpPr/>
            <p:nvPr/>
          </p:nvSpPr>
          <p:spPr>
            <a:xfrm>
              <a:off x="3639622" y="3341971"/>
              <a:ext cx="29510" cy="29946"/>
            </a:xfrm>
            <a:custGeom>
              <a:avLst/>
              <a:gdLst/>
              <a:ahLst/>
              <a:cxnLst/>
              <a:rect l="l" t="t" r="r" b="b"/>
              <a:pathLst>
                <a:path w="1083" h="1099" extrusionOk="0">
                  <a:moveTo>
                    <a:pt x="710" y="0"/>
                  </a:moveTo>
                  <a:cubicBezTo>
                    <a:pt x="702" y="0"/>
                    <a:pt x="694" y="1"/>
                    <a:pt x="687" y="3"/>
                  </a:cubicBezTo>
                  <a:cubicBezTo>
                    <a:pt x="676" y="7"/>
                    <a:pt x="666" y="7"/>
                    <a:pt x="655" y="10"/>
                  </a:cubicBezTo>
                  <a:cubicBezTo>
                    <a:pt x="515" y="45"/>
                    <a:pt x="333" y="168"/>
                    <a:pt x="302" y="231"/>
                  </a:cubicBezTo>
                  <a:cubicBezTo>
                    <a:pt x="211" y="385"/>
                    <a:pt x="109" y="539"/>
                    <a:pt x="1" y="686"/>
                  </a:cubicBezTo>
                  <a:lnTo>
                    <a:pt x="281" y="1078"/>
                  </a:lnTo>
                  <a:lnTo>
                    <a:pt x="428" y="1099"/>
                  </a:lnTo>
                  <a:cubicBezTo>
                    <a:pt x="452" y="1043"/>
                    <a:pt x="498" y="941"/>
                    <a:pt x="540" y="850"/>
                  </a:cubicBezTo>
                  <a:cubicBezTo>
                    <a:pt x="577" y="777"/>
                    <a:pt x="650" y="762"/>
                    <a:pt x="722" y="762"/>
                  </a:cubicBezTo>
                  <a:cubicBezTo>
                    <a:pt x="752" y="762"/>
                    <a:pt x="782" y="764"/>
                    <a:pt x="809" y="766"/>
                  </a:cubicBezTo>
                  <a:cubicBezTo>
                    <a:pt x="830" y="766"/>
                    <a:pt x="855" y="773"/>
                    <a:pt x="872" y="773"/>
                  </a:cubicBezTo>
                  <a:lnTo>
                    <a:pt x="890" y="773"/>
                  </a:lnTo>
                  <a:cubicBezTo>
                    <a:pt x="901" y="700"/>
                    <a:pt x="932" y="633"/>
                    <a:pt x="981" y="577"/>
                  </a:cubicBezTo>
                  <a:lnTo>
                    <a:pt x="999" y="549"/>
                  </a:lnTo>
                  <a:cubicBezTo>
                    <a:pt x="1041" y="497"/>
                    <a:pt x="1083" y="437"/>
                    <a:pt x="1083" y="395"/>
                  </a:cubicBezTo>
                  <a:cubicBezTo>
                    <a:pt x="1083" y="353"/>
                    <a:pt x="981" y="259"/>
                    <a:pt x="915" y="199"/>
                  </a:cubicBezTo>
                  <a:cubicBezTo>
                    <a:pt x="886" y="175"/>
                    <a:pt x="858" y="150"/>
                    <a:pt x="830" y="126"/>
                  </a:cubicBezTo>
                  <a:lnTo>
                    <a:pt x="827" y="122"/>
                  </a:lnTo>
                  <a:lnTo>
                    <a:pt x="806" y="101"/>
                  </a:lnTo>
                  <a:lnTo>
                    <a:pt x="795" y="87"/>
                  </a:lnTo>
                  <a:lnTo>
                    <a:pt x="785" y="77"/>
                  </a:lnTo>
                  <a:lnTo>
                    <a:pt x="774" y="63"/>
                  </a:lnTo>
                  <a:lnTo>
                    <a:pt x="764" y="52"/>
                  </a:lnTo>
                  <a:lnTo>
                    <a:pt x="757" y="38"/>
                  </a:lnTo>
                  <a:lnTo>
                    <a:pt x="746" y="28"/>
                  </a:lnTo>
                  <a:cubicBezTo>
                    <a:pt x="746" y="24"/>
                    <a:pt x="743" y="21"/>
                    <a:pt x="739" y="17"/>
                  </a:cubicBezTo>
                  <a:cubicBezTo>
                    <a:pt x="739" y="10"/>
                    <a:pt x="736" y="7"/>
                    <a:pt x="732" y="3"/>
                  </a:cubicBezTo>
                  <a:cubicBezTo>
                    <a:pt x="725" y="1"/>
                    <a:pt x="718" y="0"/>
                    <a:pt x="71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50"/>
            <p:cNvSpPr/>
            <p:nvPr/>
          </p:nvSpPr>
          <p:spPr>
            <a:xfrm>
              <a:off x="3486811" y="3238262"/>
              <a:ext cx="233821" cy="205210"/>
            </a:xfrm>
            <a:custGeom>
              <a:avLst/>
              <a:gdLst/>
              <a:ahLst/>
              <a:cxnLst/>
              <a:rect l="l" t="t" r="r" b="b"/>
              <a:pathLst>
                <a:path w="8581" h="7531" extrusionOk="0">
                  <a:moveTo>
                    <a:pt x="6332" y="3675"/>
                  </a:moveTo>
                  <a:cubicBezTo>
                    <a:pt x="6382" y="3675"/>
                    <a:pt x="6431" y="3705"/>
                    <a:pt x="6456" y="3750"/>
                  </a:cubicBezTo>
                  <a:cubicBezTo>
                    <a:pt x="6466" y="3767"/>
                    <a:pt x="6477" y="3785"/>
                    <a:pt x="6491" y="3802"/>
                  </a:cubicBezTo>
                  <a:cubicBezTo>
                    <a:pt x="6530" y="3837"/>
                    <a:pt x="6568" y="3876"/>
                    <a:pt x="6607" y="3911"/>
                  </a:cubicBezTo>
                  <a:cubicBezTo>
                    <a:pt x="6715" y="4005"/>
                    <a:pt x="6817" y="4096"/>
                    <a:pt x="6817" y="4201"/>
                  </a:cubicBezTo>
                  <a:cubicBezTo>
                    <a:pt x="6820" y="4285"/>
                    <a:pt x="6764" y="4359"/>
                    <a:pt x="6708" y="4432"/>
                  </a:cubicBezTo>
                  <a:lnTo>
                    <a:pt x="6712" y="4432"/>
                  </a:lnTo>
                  <a:cubicBezTo>
                    <a:pt x="6670" y="4488"/>
                    <a:pt x="6628" y="4544"/>
                    <a:pt x="6628" y="4586"/>
                  </a:cubicBezTo>
                  <a:cubicBezTo>
                    <a:pt x="6628" y="4621"/>
                    <a:pt x="6614" y="4653"/>
                    <a:pt x="6589" y="4674"/>
                  </a:cubicBezTo>
                  <a:cubicBezTo>
                    <a:pt x="6562" y="4701"/>
                    <a:pt x="6528" y="4708"/>
                    <a:pt x="6489" y="4708"/>
                  </a:cubicBezTo>
                  <a:cubicBezTo>
                    <a:pt x="6462" y="4708"/>
                    <a:pt x="6433" y="4705"/>
                    <a:pt x="6403" y="4702"/>
                  </a:cubicBezTo>
                  <a:cubicBezTo>
                    <a:pt x="6377" y="4700"/>
                    <a:pt x="6346" y="4697"/>
                    <a:pt x="6319" y="4697"/>
                  </a:cubicBezTo>
                  <a:cubicBezTo>
                    <a:pt x="6292" y="4697"/>
                    <a:pt x="6270" y="4700"/>
                    <a:pt x="6263" y="4712"/>
                  </a:cubicBezTo>
                  <a:cubicBezTo>
                    <a:pt x="6221" y="4807"/>
                    <a:pt x="6172" y="4915"/>
                    <a:pt x="6148" y="4968"/>
                  </a:cubicBezTo>
                  <a:lnTo>
                    <a:pt x="6148" y="4975"/>
                  </a:lnTo>
                  <a:lnTo>
                    <a:pt x="6137" y="4999"/>
                  </a:lnTo>
                  <a:lnTo>
                    <a:pt x="6116" y="5048"/>
                  </a:lnTo>
                  <a:lnTo>
                    <a:pt x="5812" y="5003"/>
                  </a:lnTo>
                  <a:lnTo>
                    <a:pt x="5444" y="4492"/>
                  </a:lnTo>
                  <a:lnTo>
                    <a:pt x="5472" y="4453"/>
                  </a:lnTo>
                  <a:cubicBezTo>
                    <a:pt x="5472" y="4450"/>
                    <a:pt x="5728" y="4100"/>
                    <a:pt x="5787" y="3977"/>
                  </a:cubicBezTo>
                  <a:cubicBezTo>
                    <a:pt x="5850" y="3855"/>
                    <a:pt x="6155" y="3676"/>
                    <a:pt x="6316" y="3676"/>
                  </a:cubicBezTo>
                  <a:cubicBezTo>
                    <a:pt x="6321" y="3675"/>
                    <a:pt x="6326" y="3675"/>
                    <a:pt x="6332" y="3675"/>
                  </a:cubicBezTo>
                  <a:close/>
                  <a:moveTo>
                    <a:pt x="6670" y="0"/>
                  </a:moveTo>
                  <a:lnTo>
                    <a:pt x="6663" y="11"/>
                  </a:lnTo>
                  <a:lnTo>
                    <a:pt x="6652" y="21"/>
                  </a:lnTo>
                  <a:lnTo>
                    <a:pt x="6638" y="46"/>
                  </a:lnTo>
                  <a:lnTo>
                    <a:pt x="6628" y="56"/>
                  </a:lnTo>
                  <a:lnTo>
                    <a:pt x="6607" y="91"/>
                  </a:lnTo>
                  <a:lnTo>
                    <a:pt x="6603" y="95"/>
                  </a:lnTo>
                  <a:lnTo>
                    <a:pt x="6582" y="123"/>
                  </a:lnTo>
                  <a:lnTo>
                    <a:pt x="6575" y="133"/>
                  </a:lnTo>
                  <a:lnTo>
                    <a:pt x="6561" y="154"/>
                  </a:lnTo>
                  <a:lnTo>
                    <a:pt x="6554" y="165"/>
                  </a:lnTo>
                  <a:lnTo>
                    <a:pt x="6540" y="182"/>
                  </a:lnTo>
                  <a:lnTo>
                    <a:pt x="6533" y="189"/>
                  </a:lnTo>
                  <a:lnTo>
                    <a:pt x="6516" y="210"/>
                  </a:lnTo>
                  <a:cubicBezTo>
                    <a:pt x="6466" y="270"/>
                    <a:pt x="6393" y="284"/>
                    <a:pt x="6326" y="298"/>
                  </a:cubicBezTo>
                  <a:cubicBezTo>
                    <a:pt x="6232" y="319"/>
                    <a:pt x="6200" y="333"/>
                    <a:pt x="6190" y="375"/>
                  </a:cubicBezTo>
                  <a:cubicBezTo>
                    <a:pt x="6151" y="571"/>
                    <a:pt x="5850" y="753"/>
                    <a:pt x="5689" y="753"/>
                  </a:cubicBezTo>
                  <a:cubicBezTo>
                    <a:pt x="5619" y="753"/>
                    <a:pt x="5528" y="924"/>
                    <a:pt x="5528" y="1057"/>
                  </a:cubicBezTo>
                  <a:cubicBezTo>
                    <a:pt x="5528" y="1243"/>
                    <a:pt x="5238" y="1464"/>
                    <a:pt x="4993" y="1464"/>
                  </a:cubicBezTo>
                  <a:cubicBezTo>
                    <a:pt x="4909" y="1464"/>
                    <a:pt x="4902" y="1485"/>
                    <a:pt x="4881" y="1628"/>
                  </a:cubicBezTo>
                  <a:cubicBezTo>
                    <a:pt x="4877" y="1691"/>
                    <a:pt x="4863" y="1758"/>
                    <a:pt x="4846" y="1821"/>
                  </a:cubicBezTo>
                  <a:cubicBezTo>
                    <a:pt x="4765" y="2101"/>
                    <a:pt x="4611" y="2111"/>
                    <a:pt x="4264" y="2111"/>
                  </a:cubicBezTo>
                  <a:cubicBezTo>
                    <a:pt x="3932" y="2111"/>
                    <a:pt x="3879" y="2083"/>
                    <a:pt x="3648" y="1933"/>
                  </a:cubicBezTo>
                  <a:lnTo>
                    <a:pt x="3582" y="1891"/>
                  </a:lnTo>
                  <a:cubicBezTo>
                    <a:pt x="3541" y="1862"/>
                    <a:pt x="3504" y="1848"/>
                    <a:pt x="3473" y="1848"/>
                  </a:cubicBezTo>
                  <a:cubicBezTo>
                    <a:pt x="3459" y="1848"/>
                    <a:pt x="3447" y="1850"/>
                    <a:pt x="3435" y="1856"/>
                  </a:cubicBezTo>
                  <a:cubicBezTo>
                    <a:pt x="3368" y="1887"/>
                    <a:pt x="3326" y="2017"/>
                    <a:pt x="3312" y="2132"/>
                  </a:cubicBezTo>
                  <a:cubicBezTo>
                    <a:pt x="3298" y="2248"/>
                    <a:pt x="3151" y="2395"/>
                    <a:pt x="2945" y="2587"/>
                  </a:cubicBezTo>
                  <a:cubicBezTo>
                    <a:pt x="2885" y="2643"/>
                    <a:pt x="2826" y="2699"/>
                    <a:pt x="2794" y="2734"/>
                  </a:cubicBezTo>
                  <a:cubicBezTo>
                    <a:pt x="2787" y="2741"/>
                    <a:pt x="2780" y="2748"/>
                    <a:pt x="2773" y="2755"/>
                  </a:cubicBezTo>
                  <a:lnTo>
                    <a:pt x="2763" y="2762"/>
                  </a:lnTo>
                  <a:cubicBezTo>
                    <a:pt x="2759" y="2766"/>
                    <a:pt x="2752" y="2773"/>
                    <a:pt x="2749" y="2776"/>
                  </a:cubicBezTo>
                  <a:lnTo>
                    <a:pt x="2738" y="2780"/>
                  </a:lnTo>
                  <a:lnTo>
                    <a:pt x="2721" y="2790"/>
                  </a:lnTo>
                  <a:lnTo>
                    <a:pt x="2710" y="2797"/>
                  </a:lnTo>
                  <a:lnTo>
                    <a:pt x="2689" y="2804"/>
                  </a:lnTo>
                  <a:lnTo>
                    <a:pt x="2682" y="2808"/>
                  </a:lnTo>
                  <a:lnTo>
                    <a:pt x="2658" y="2811"/>
                  </a:lnTo>
                  <a:lnTo>
                    <a:pt x="2651" y="2811"/>
                  </a:lnTo>
                  <a:cubicBezTo>
                    <a:pt x="2630" y="2818"/>
                    <a:pt x="2609" y="2822"/>
                    <a:pt x="2588" y="2822"/>
                  </a:cubicBezTo>
                  <a:lnTo>
                    <a:pt x="2546" y="2822"/>
                  </a:lnTo>
                  <a:cubicBezTo>
                    <a:pt x="2514" y="2822"/>
                    <a:pt x="2483" y="2818"/>
                    <a:pt x="2451" y="2815"/>
                  </a:cubicBezTo>
                  <a:lnTo>
                    <a:pt x="2444" y="2815"/>
                  </a:lnTo>
                  <a:lnTo>
                    <a:pt x="2399" y="2811"/>
                  </a:lnTo>
                  <a:lnTo>
                    <a:pt x="2392" y="2811"/>
                  </a:lnTo>
                  <a:lnTo>
                    <a:pt x="2346" y="2804"/>
                  </a:lnTo>
                  <a:cubicBezTo>
                    <a:pt x="2297" y="2794"/>
                    <a:pt x="2248" y="2790"/>
                    <a:pt x="2199" y="2787"/>
                  </a:cubicBezTo>
                  <a:cubicBezTo>
                    <a:pt x="2195" y="2787"/>
                    <a:pt x="2190" y="2787"/>
                    <a:pt x="2186" y="2787"/>
                  </a:cubicBezTo>
                  <a:cubicBezTo>
                    <a:pt x="2138" y="2787"/>
                    <a:pt x="2091" y="2770"/>
                    <a:pt x="2059" y="2738"/>
                  </a:cubicBezTo>
                  <a:cubicBezTo>
                    <a:pt x="2010" y="2682"/>
                    <a:pt x="2020" y="2605"/>
                    <a:pt x="2027" y="2542"/>
                  </a:cubicBezTo>
                  <a:cubicBezTo>
                    <a:pt x="2031" y="2521"/>
                    <a:pt x="2034" y="2500"/>
                    <a:pt x="2034" y="2479"/>
                  </a:cubicBezTo>
                  <a:cubicBezTo>
                    <a:pt x="2027" y="2419"/>
                    <a:pt x="2069" y="2367"/>
                    <a:pt x="2125" y="2353"/>
                  </a:cubicBezTo>
                  <a:cubicBezTo>
                    <a:pt x="2146" y="2346"/>
                    <a:pt x="2146" y="2346"/>
                    <a:pt x="2150" y="2332"/>
                  </a:cubicBezTo>
                  <a:cubicBezTo>
                    <a:pt x="2167" y="2283"/>
                    <a:pt x="2108" y="2097"/>
                    <a:pt x="1982" y="1779"/>
                  </a:cubicBezTo>
                  <a:lnTo>
                    <a:pt x="1975" y="1761"/>
                  </a:lnTo>
                  <a:lnTo>
                    <a:pt x="1971" y="1758"/>
                  </a:lnTo>
                  <a:lnTo>
                    <a:pt x="1968" y="1751"/>
                  </a:lnTo>
                  <a:lnTo>
                    <a:pt x="1961" y="1744"/>
                  </a:lnTo>
                  <a:lnTo>
                    <a:pt x="1950" y="1733"/>
                  </a:lnTo>
                  <a:lnTo>
                    <a:pt x="1947" y="1730"/>
                  </a:lnTo>
                  <a:lnTo>
                    <a:pt x="1933" y="1719"/>
                  </a:lnTo>
                  <a:lnTo>
                    <a:pt x="1929" y="1719"/>
                  </a:lnTo>
                  <a:lnTo>
                    <a:pt x="1912" y="1705"/>
                  </a:lnTo>
                  <a:lnTo>
                    <a:pt x="1908" y="1702"/>
                  </a:lnTo>
                  <a:lnTo>
                    <a:pt x="1884" y="1688"/>
                  </a:lnTo>
                  <a:lnTo>
                    <a:pt x="1877" y="1684"/>
                  </a:lnTo>
                  <a:lnTo>
                    <a:pt x="1849" y="1670"/>
                  </a:lnTo>
                  <a:lnTo>
                    <a:pt x="1845" y="1670"/>
                  </a:lnTo>
                  <a:lnTo>
                    <a:pt x="1845" y="3571"/>
                  </a:lnTo>
                  <a:cubicBezTo>
                    <a:pt x="1845" y="3722"/>
                    <a:pt x="1705" y="3809"/>
                    <a:pt x="1593" y="3879"/>
                  </a:cubicBezTo>
                  <a:cubicBezTo>
                    <a:pt x="1551" y="3900"/>
                    <a:pt x="1513" y="3928"/>
                    <a:pt x="1481" y="3963"/>
                  </a:cubicBezTo>
                  <a:cubicBezTo>
                    <a:pt x="1474" y="3970"/>
                    <a:pt x="1471" y="3974"/>
                    <a:pt x="1464" y="3981"/>
                  </a:cubicBezTo>
                  <a:lnTo>
                    <a:pt x="1460" y="3984"/>
                  </a:lnTo>
                  <a:cubicBezTo>
                    <a:pt x="1453" y="3988"/>
                    <a:pt x="1450" y="3995"/>
                    <a:pt x="1446" y="3998"/>
                  </a:cubicBezTo>
                  <a:lnTo>
                    <a:pt x="1439" y="4002"/>
                  </a:lnTo>
                  <a:lnTo>
                    <a:pt x="1422" y="4009"/>
                  </a:lnTo>
                  <a:lnTo>
                    <a:pt x="1415" y="4012"/>
                  </a:lnTo>
                  <a:cubicBezTo>
                    <a:pt x="1397" y="4019"/>
                    <a:pt x="1376" y="4026"/>
                    <a:pt x="1359" y="4030"/>
                  </a:cubicBezTo>
                  <a:lnTo>
                    <a:pt x="1352" y="4030"/>
                  </a:lnTo>
                  <a:lnTo>
                    <a:pt x="1324" y="4033"/>
                  </a:lnTo>
                  <a:lnTo>
                    <a:pt x="1170" y="4033"/>
                  </a:lnTo>
                  <a:cubicBezTo>
                    <a:pt x="1131" y="4033"/>
                    <a:pt x="1093" y="4030"/>
                    <a:pt x="1047" y="4026"/>
                  </a:cubicBezTo>
                  <a:lnTo>
                    <a:pt x="1033" y="4026"/>
                  </a:lnTo>
                  <a:lnTo>
                    <a:pt x="967" y="4019"/>
                  </a:lnTo>
                  <a:cubicBezTo>
                    <a:pt x="879" y="4012"/>
                    <a:pt x="795" y="4005"/>
                    <a:pt x="729" y="4005"/>
                  </a:cubicBezTo>
                  <a:cubicBezTo>
                    <a:pt x="533" y="4005"/>
                    <a:pt x="487" y="3862"/>
                    <a:pt x="452" y="3750"/>
                  </a:cubicBezTo>
                  <a:cubicBezTo>
                    <a:pt x="431" y="3690"/>
                    <a:pt x="400" y="3638"/>
                    <a:pt x="365" y="3592"/>
                  </a:cubicBezTo>
                  <a:cubicBezTo>
                    <a:pt x="348" y="3568"/>
                    <a:pt x="332" y="3560"/>
                    <a:pt x="318" y="3560"/>
                  </a:cubicBezTo>
                  <a:cubicBezTo>
                    <a:pt x="311" y="3560"/>
                    <a:pt x="304" y="3562"/>
                    <a:pt x="298" y="3564"/>
                  </a:cubicBezTo>
                  <a:cubicBezTo>
                    <a:pt x="235" y="3592"/>
                    <a:pt x="189" y="3648"/>
                    <a:pt x="175" y="3715"/>
                  </a:cubicBezTo>
                  <a:cubicBezTo>
                    <a:pt x="175" y="3725"/>
                    <a:pt x="175" y="3736"/>
                    <a:pt x="172" y="3746"/>
                  </a:cubicBezTo>
                  <a:cubicBezTo>
                    <a:pt x="165" y="3771"/>
                    <a:pt x="154" y="3792"/>
                    <a:pt x="137" y="3809"/>
                  </a:cubicBezTo>
                  <a:cubicBezTo>
                    <a:pt x="130" y="3816"/>
                    <a:pt x="119" y="3823"/>
                    <a:pt x="112" y="3827"/>
                  </a:cubicBezTo>
                  <a:lnTo>
                    <a:pt x="102" y="3830"/>
                  </a:lnTo>
                  <a:cubicBezTo>
                    <a:pt x="95" y="3834"/>
                    <a:pt x="88" y="3837"/>
                    <a:pt x="81" y="3837"/>
                  </a:cubicBezTo>
                  <a:lnTo>
                    <a:pt x="70" y="3841"/>
                  </a:lnTo>
                  <a:cubicBezTo>
                    <a:pt x="63" y="3844"/>
                    <a:pt x="53" y="3844"/>
                    <a:pt x="46" y="3844"/>
                  </a:cubicBezTo>
                  <a:lnTo>
                    <a:pt x="0" y="3844"/>
                  </a:lnTo>
                  <a:cubicBezTo>
                    <a:pt x="147" y="4089"/>
                    <a:pt x="263" y="4352"/>
                    <a:pt x="351" y="4625"/>
                  </a:cubicBezTo>
                  <a:cubicBezTo>
                    <a:pt x="424" y="4863"/>
                    <a:pt x="557" y="5097"/>
                    <a:pt x="676" y="5304"/>
                  </a:cubicBezTo>
                  <a:cubicBezTo>
                    <a:pt x="753" y="5430"/>
                    <a:pt x="823" y="5567"/>
                    <a:pt x="876" y="5707"/>
                  </a:cubicBezTo>
                  <a:lnTo>
                    <a:pt x="893" y="5756"/>
                  </a:lnTo>
                  <a:cubicBezTo>
                    <a:pt x="956" y="5952"/>
                    <a:pt x="1012" y="6123"/>
                    <a:pt x="949" y="6225"/>
                  </a:cubicBezTo>
                  <a:cubicBezTo>
                    <a:pt x="921" y="6267"/>
                    <a:pt x="876" y="6295"/>
                    <a:pt x="823" y="6302"/>
                  </a:cubicBezTo>
                  <a:cubicBezTo>
                    <a:pt x="788" y="6305"/>
                    <a:pt x="767" y="6316"/>
                    <a:pt x="760" y="6333"/>
                  </a:cubicBezTo>
                  <a:cubicBezTo>
                    <a:pt x="753" y="6347"/>
                    <a:pt x="736" y="6424"/>
                    <a:pt x="879" y="6645"/>
                  </a:cubicBezTo>
                  <a:cubicBezTo>
                    <a:pt x="949" y="6753"/>
                    <a:pt x="988" y="6879"/>
                    <a:pt x="988" y="7009"/>
                  </a:cubicBezTo>
                  <a:cubicBezTo>
                    <a:pt x="988" y="7079"/>
                    <a:pt x="988" y="7079"/>
                    <a:pt x="1016" y="7086"/>
                  </a:cubicBezTo>
                  <a:cubicBezTo>
                    <a:pt x="1082" y="7096"/>
                    <a:pt x="1142" y="7135"/>
                    <a:pt x="1180" y="7191"/>
                  </a:cubicBezTo>
                  <a:cubicBezTo>
                    <a:pt x="1198" y="7215"/>
                    <a:pt x="1201" y="7219"/>
                    <a:pt x="1233" y="7222"/>
                  </a:cubicBezTo>
                  <a:cubicBezTo>
                    <a:pt x="1376" y="7229"/>
                    <a:pt x="1474" y="7359"/>
                    <a:pt x="1562" y="7471"/>
                  </a:cubicBezTo>
                  <a:lnTo>
                    <a:pt x="1569" y="7481"/>
                  </a:lnTo>
                  <a:cubicBezTo>
                    <a:pt x="1594" y="7514"/>
                    <a:pt x="1635" y="7531"/>
                    <a:pt x="1676" y="7531"/>
                  </a:cubicBezTo>
                  <a:cubicBezTo>
                    <a:pt x="1680" y="7531"/>
                    <a:pt x="1684" y="7531"/>
                    <a:pt x="1688" y="7531"/>
                  </a:cubicBezTo>
                  <a:cubicBezTo>
                    <a:pt x="1740" y="7531"/>
                    <a:pt x="1789" y="7503"/>
                    <a:pt x="1817" y="7460"/>
                  </a:cubicBezTo>
                  <a:cubicBezTo>
                    <a:pt x="1908" y="7327"/>
                    <a:pt x="2143" y="7261"/>
                    <a:pt x="2518" y="7261"/>
                  </a:cubicBezTo>
                  <a:cubicBezTo>
                    <a:pt x="2658" y="7261"/>
                    <a:pt x="2693" y="7233"/>
                    <a:pt x="2756" y="7187"/>
                  </a:cubicBezTo>
                  <a:cubicBezTo>
                    <a:pt x="2826" y="7128"/>
                    <a:pt x="2910" y="7086"/>
                    <a:pt x="3001" y="7061"/>
                  </a:cubicBezTo>
                  <a:cubicBezTo>
                    <a:pt x="3153" y="7017"/>
                    <a:pt x="3317" y="6995"/>
                    <a:pt x="3474" y="6995"/>
                  </a:cubicBezTo>
                  <a:cubicBezTo>
                    <a:pt x="3624" y="6995"/>
                    <a:pt x="3766" y="7015"/>
                    <a:pt x="3883" y="7054"/>
                  </a:cubicBezTo>
                  <a:cubicBezTo>
                    <a:pt x="3941" y="7077"/>
                    <a:pt x="4002" y="7088"/>
                    <a:pt x="4062" y="7088"/>
                  </a:cubicBezTo>
                  <a:cubicBezTo>
                    <a:pt x="4163" y="7088"/>
                    <a:pt x="4265" y="7057"/>
                    <a:pt x="4352" y="6998"/>
                  </a:cubicBezTo>
                  <a:cubicBezTo>
                    <a:pt x="4385" y="6977"/>
                    <a:pt x="4421" y="6969"/>
                    <a:pt x="4458" y="6969"/>
                  </a:cubicBezTo>
                  <a:cubicBezTo>
                    <a:pt x="4498" y="6969"/>
                    <a:pt x="4539" y="6979"/>
                    <a:pt x="4576" y="6988"/>
                  </a:cubicBezTo>
                  <a:cubicBezTo>
                    <a:pt x="4604" y="6995"/>
                    <a:pt x="4632" y="6998"/>
                    <a:pt x="4664" y="6998"/>
                  </a:cubicBezTo>
                  <a:cubicBezTo>
                    <a:pt x="4664" y="6991"/>
                    <a:pt x="4667" y="6981"/>
                    <a:pt x="4667" y="6974"/>
                  </a:cubicBezTo>
                  <a:cubicBezTo>
                    <a:pt x="4685" y="6781"/>
                    <a:pt x="4859" y="6759"/>
                    <a:pt x="5026" y="6759"/>
                  </a:cubicBezTo>
                  <a:cubicBezTo>
                    <a:pt x="5053" y="6759"/>
                    <a:pt x="5079" y="6760"/>
                    <a:pt x="5105" y="6760"/>
                  </a:cubicBezTo>
                  <a:lnTo>
                    <a:pt x="5185" y="6760"/>
                  </a:lnTo>
                  <a:cubicBezTo>
                    <a:pt x="5371" y="6760"/>
                    <a:pt x="5864" y="6442"/>
                    <a:pt x="6263" y="6064"/>
                  </a:cubicBezTo>
                  <a:cubicBezTo>
                    <a:pt x="6673" y="5682"/>
                    <a:pt x="7338" y="4852"/>
                    <a:pt x="7555" y="4488"/>
                  </a:cubicBezTo>
                  <a:cubicBezTo>
                    <a:pt x="7772" y="4121"/>
                    <a:pt x="8108" y="3820"/>
                    <a:pt x="8308" y="3638"/>
                  </a:cubicBezTo>
                  <a:lnTo>
                    <a:pt x="8353" y="3599"/>
                  </a:lnTo>
                  <a:cubicBezTo>
                    <a:pt x="8441" y="3515"/>
                    <a:pt x="8528" y="3224"/>
                    <a:pt x="8581" y="2811"/>
                  </a:cubicBezTo>
                  <a:lnTo>
                    <a:pt x="8581" y="2811"/>
                  </a:lnTo>
                  <a:cubicBezTo>
                    <a:pt x="8472" y="2818"/>
                    <a:pt x="8364" y="2825"/>
                    <a:pt x="8255" y="2843"/>
                  </a:cubicBezTo>
                  <a:lnTo>
                    <a:pt x="8220" y="2846"/>
                  </a:lnTo>
                  <a:lnTo>
                    <a:pt x="8217" y="2853"/>
                  </a:lnTo>
                  <a:cubicBezTo>
                    <a:pt x="8217" y="2860"/>
                    <a:pt x="8213" y="2867"/>
                    <a:pt x="8213" y="2874"/>
                  </a:cubicBezTo>
                  <a:cubicBezTo>
                    <a:pt x="8213" y="2885"/>
                    <a:pt x="8210" y="2895"/>
                    <a:pt x="8206" y="2909"/>
                  </a:cubicBezTo>
                  <a:cubicBezTo>
                    <a:pt x="8206" y="2909"/>
                    <a:pt x="8206" y="2913"/>
                    <a:pt x="8206" y="2916"/>
                  </a:cubicBezTo>
                  <a:cubicBezTo>
                    <a:pt x="8203" y="2923"/>
                    <a:pt x="8199" y="2930"/>
                    <a:pt x="8199" y="2937"/>
                  </a:cubicBezTo>
                  <a:lnTo>
                    <a:pt x="8192" y="2948"/>
                  </a:lnTo>
                  <a:cubicBezTo>
                    <a:pt x="8189" y="2951"/>
                    <a:pt x="8185" y="2958"/>
                    <a:pt x="8182" y="2965"/>
                  </a:cubicBezTo>
                  <a:lnTo>
                    <a:pt x="8178" y="2969"/>
                  </a:lnTo>
                  <a:cubicBezTo>
                    <a:pt x="8175" y="2976"/>
                    <a:pt x="8168" y="2983"/>
                    <a:pt x="8164" y="2990"/>
                  </a:cubicBezTo>
                  <a:lnTo>
                    <a:pt x="8157" y="2993"/>
                  </a:lnTo>
                  <a:cubicBezTo>
                    <a:pt x="8154" y="3000"/>
                    <a:pt x="8147" y="3004"/>
                    <a:pt x="8143" y="3007"/>
                  </a:cubicBezTo>
                  <a:lnTo>
                    <a:pt x="8136" y="3014"/>
                  </a:lnTo>
                  <a:lnTo>
                    <a:pt x="8119" y="3021"/>
                  </a:lnTo>
                  <a:lnTo>
                    <a:pt x="8115" y="3025"/>
                  </a:lnTo>
                  <a:cubicBezTo>
                    <a:pt x="8105" y="3032"/>
                    <a:pt x="8098" y="3035"/>
                    <a:pt x="8091" y="3039"/>
                  </a:cubicBezTo>
                  <a:cubicBezTo>
                    <a:pt x="8080" y="3039"/>
                    <a:pt x="8073" y="3042"/>
                    <a:pt x="8063" y="3046"/>
                  </a:cubicBezTo>
                  <a:lnTo>
                    <a:pt x="8056" y="3046"/>
                  </a:lnTo>
                  <a:lnTo>
                    <a:pt x="8035" y="3049"/>
                  </a:lnTo>
                  <a:lnTo>
                    <a:pt x="8028" y="3049"/>
                  </a:lnTo>
                  <a:lnTo>
                    <a:pt x="8007" y="3053"/>
                  </a:lnTo>
                  <a:lnTo>
                    <a:pt x="8000" y="3053"/>
                  </a:lnTo>
                  <a:lnTo>
                    <a:pt x="7972" y="3056"/>
                  </a:lnTo>
                  <a:lnTo>
                    <a:pt x="7874" y="3056"/>
                  </a:lnTo>
                  <a:lnTo>
                    <a:pt x="7835" y="3053"/>
                  </a:lnTo>
                  <a:cubicBezTo>
                    <a:pt x="7611" y="3039"/>
                    <a:pt x="7436" y="2566"/>
                    <a:pt x="7436" y="2482"/>
                  </a:cubicBezTo>
                  <a:cubicBezTo>
                    <a:pt x="7436" y="2374"/>
                    <a:pt x="7702" y="2020"/>
                    <a:pt x="7874" y="2020"/>
                  </a:cubicBezTo>
                  <a:cubicBezTo>
                    <a:pt x="7888" y="2020"/>
                    <a:pt x="7898" y="2024"/>
                    <a:pt x="7909" y="2024"/>
                  </a:cubicBezTo>
                  <a:lnTo>
                    <a:pt x="7919" y="2027"/>
                  </a:lnTo>
                  <a:lnTo>
                    <a:pt x="7944" y="2034"/>
                  </a:lnTo>
                  <a:lnTo>
                    <a:pt x="7958" y="2038"/>
                  </a:lnTo>
                  <a:lnTo>
                    <a:pt x="7982" y="2048"/>
                  </a:lnTo>
                  <a:lnTo>
                    <a:pt x="7993" y="2052"/>
                  </a:lnTo>
                  <a:cubicBezTo>
                    <a:pt x="8003" y="2055"/>
                    <a:pt x="8017" y="2062"/>
                    <a:pt x="8028" y="2069"/>
                  </a:cubicBezTo>
                  <a:lnTo>
                    <a:pt x="8031" y="2069"/>
                  </a:lnTo>
                  <a:lnTo>
                    <a:pt x="8066" y="2087"/>
                  </a:lnTo>
                  <a:lnTo>
                    <a:pt x="8077" y="2094"/>
                  </a:lnTo>
                  <a:lnTo>
                    <a:pt x="8105" y="2111"/>
                  </a:lnTo>
                  <a:lnTo>
                    <a:pt x="8112" y="2115"/>
                  </a:lnTo>
                  <a:lnTo>
                    <a:pt x="8122" y="2122"/>
                  </a:lnTo>
                  <a:lnTo>
                    <a:pt x="8122" y="2115"/>
                  </a:lnTo>
                  <a:lnTo>
                    <a:pt x="8122" y="2104"/>
                  </a:lnTo>
                  <a:lnTo>
                    <a:pt x="8122" y="2097"/>
                  </a:lnTo>
                  <a:lnTo>
                    <a:pt x="8122" y="2076"/>
                  </a:lnTo>
                  <a:cubicBezTo>
                    <a:pt x="8136" y="1971"/>
                    <a:pt x="8147" y="1807"/>
                    <a:pt x="8150" y="1646"/>
                  </a:cubicBezTo>
                  <a:lnTo>
                    <a:pt x="8150" y="1611"/>
                  </a:lnTo>
                  <a:lnTo>
                    <a:pt x="8150" y="1607"/>
                  </a:lnTo>
                  <a:lnTo>
                    <a:pt x="8150" y="1576"/>
                  </a:lnTo>
                  <a:lnTo>
                    <a:pt x="8150" y="1569"/>
                  </a:lnTo>
                  <a:lnTo>
                    <a:pt x="8150" y="1537"/>
                  </a:lnTo>
                  <a:lnTo>
                    <a:pt x="8150" y="1534"/>
                  </a:lnTo>
                  <a:lnTo>
                    <a:pt x="8150" y="1506"/>
                  </a:lnTo>
                  <a:lnTo>
                    <a:pt x="8150" y="1495"/>
                  </a:lnTo>
                  <a:lnTo>
                    <a:pt x="8150" y="1471"/>
                  </a:lnTo>
                  <a:lnTo>
                    <a:pt x="8150" y="1460"/>
                  </a:lnTo>
                  <a:lnTo>
                    <a:pt x="8150" y="1439"/>
                  </a:lnTo>
                  <a:lnTo>
                    <a:pt x="8150" y="1429"/>
                  </a:lnTo>
                  <a:lnTo>
                    <a:pt x="8150" y="1408"/>
                  </a:lnTo>
                  <a:lnTo>
                    <a:pt x="8150" y="1394"/>
                  </a:lnTo>
                  <a:lnTo>
                    <a:pt x="8150" y="1376"/>
                  </a:lnTo>
                  <a:lnTo>
                    <a:pt x="8150" y="1366"/>
                  </a:lnTo>
                  <a:lnTo>
                    <a:pt x="8150" y="1348"/>
                  </a:lnTo>
                  <a:lnTo>
                    <a:pt x="8150" y="1338"/>
                  </a:lnTo>
                  <a:lnTo>
                    <a:pt x="8150" y="1324"/>
                  </a:lnTo>
                  <a:lnTo>
                    <a:pt x="8150" y="1310"/>
                  </a:lnTo>
                  <a:lnTo>
                    <a:pt x="8150" y="1299"/>
                  </a:lnTo>
                  <a:cubicBezTo>
                    <a:pt x="8150" y="1296"/>
                    <a:pt x="8150" y="1292"/>
                    <a:pt x="8147" y="1289"/>
                  </a:cubicBezTo>
                  <a:lnTo>
                    <a:pt x="8147" y="1275"/>
                  </a:lnTo>
                  <a:lnTo>
                    <a:pt x="8147" y="1268"/>
                  </a:lnTo>
                  <a:lnTo>
                    <a:pt x="8143" y="1257"/>
                  </a:lnTo>
                  <a:lnTo>
                    <a:pt x="8140" y="1246"/>
                  </a:lnTo>
                  <a:lnTo>
                    <a:pt x="8136" y="1239"/>
                  </a:lnTo>
                  <a:lnTo>
                    <a:pt x="8133" y="1232"/>
                  </a:lnTo>
                  <a:lnTo>
                    <a:pt x="8133" y="1225"/>
                  </a:lnTo>
                  <a:cubicBezTo>
                    <a:pt x="8129" y="1222"/>
                    <a:pt x="8129" y="1222"/>
                    <a:pt x="8126" y="1218"/>
                  </a:cubicBezTo>
                  <a:lnTo>
                    <a:pt x="8126" y="1215"/>
                  </a:lnTo>
                  <a:cubicBezTo>
                    <a:pt x="8122" y="1211"/>
                    <a:pt x="8119" y="1208"/>
                    <a:pt x="8119" y="1208"/>
                  </a:cubicBezTo>
                  <a:cubicBezTo>
                    <a:pt x="8003" y="1141"/>
                    <a:pt x="7919" y="823"/>
                    <a:pt x="7821" y="417"/>
                  </a:cubicBezTo>
                  <a:cubicBezTo>
                    <a:pt x="7811" y="378"/>
                    <a:pt x="7804" y="340"/>
                    <a:pt x="7793" y="301"/>
                  </a:cubicBezTo>
                  <a:lnTo>
                    <a:pt x="7793" y="298"/>
                  </a:lnTo>
                  <a:lnTo>
                    <a:pt x="7786" y="266"/>
                  </a:lnTo>
                  <a:lnTo>
                    <a:pt x="7783" y="259"/>
                  </a:lnTo>
                  <a:lnTo>
                    <a:pt x="7779" y="238"/>
                  </a:lnTo>
                  <a:lnTo>
                    <a:pt x="7776" y="224"/>
                  </a:lnTo>
                  <a:lnTo>
                    <a:pt x="7769" y="210"/>
                  </a:lnTo>
                  <a:lnTo>
                    <a:pt x="7765" y="196"/>
                  </a:lnTo>
                  <a:lnTo>
                    <a:pt x="7762" y="186"/>
                  </a:lnTo>
                  <a:lnTo>
                    <a:pt x="7758" y="179"/>
                  </a:lnTo>
                  <a:lnTo>
                    <a:pt x="7758" y="172"/>
                  </a:lnTo>
                  <a:cubicBezTo>
                    <a:pt x="7723" y="151"/>
                    <a:pt x="7604" y="144"/>
                    <a:pt x="7506" y="137"/>
                  </a:cubicBezTo>
                  <a:cubicBezTo>
                    <a:pt x="7296" y="123"/>
                    <a:pt x="7163" y="109"/>
                    <a:pt x="7114" y="35"/>
                  </a:cubicBezTo>
                  <a:cubicBezTo>
                    <a:pt x="7093" y="18"/>
                    <a:pt x="6960" y="18"/>
                    <a:pt x="6887" y="18"/>
                  </a:cubicBezTo>
                  <a:cubicBezTo>
                    <a:pt x="6874" y="18"/>
                    <a:pt x="6861" y="19"/>
                    <a:pt x="6849" y="19"/>
                  </a:cubicBezTo>
                  <a:cubicBezTo>
                    <a:pt x="6788" y="19"/>
                    <a:pt x="6728" y="12"/>
                    <a:pt x="667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50"/>
            <p:cNvSpPr/>
            <p:nvPr/>
          </p:nvSpPr>
          <p:spPr>
            <a:xfrm>
              <a:off x="3520954" y="3348238"/>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50"/>
            <p:cNvSpPr/>
            <p:nvPr/>
          </p:nvSpPr>
          <p:spPr>
            <a:xfrm>
              <a:off x="3488991" y="3342625"/>
              <a:ext cx="599" cy="218"/>
            </a:xfrm>
            <a:custGeom>
              <a:avLst/>
              <a:gdLst/>
              <a:ahLst/>
              <a:cxnLst/>
              <a:rect l="l" t="t" r="r" b="b"/>
              <a:pathLst>
                <a:path w="22" h="8" extrusionOk="0">
                  <a:moveTo>
                    <a:pt x="1" y="7"/>
                  </a:moveTo>
                  <a:cubicBezTo>
                    <a:pt x="8" y="7"/>
                    <a:pt x="15" y="4"/>
                    <a:pt x="22" y="0"/>
                  </a:cubicBezTo>
                  <a:cubicBezTo>
                    <a:pt x="15" y="4"/>
                    <a:pt x="8" y="7"/>
                    <a:pt x="1"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50"/>
            <p:cNvSpPr/>
            <p:nvPr/>
          </p:nvSpPr>
          <p:spPr>
            <a:xfrm>
              <a:off x="3514387" y="3348047"/>
              <a:ext cx="300" cy="27"/>
            </a:xfrm>
            <a:custGeom>
              <a:avLst/>
              <a:gdLst/>
              <a:ahLst/>
              <a:cxnLst/>
              <a:rect l="l" t="t" r="r" b="b"/>
              <a:pathLst>
                <a:path w="11" h="1" extrusionOk="0">
                  <a:moveTo>
                    <a:pt x="0"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50"/>
            <p:cNvSpPr/>
            <p:nvPr/>
          </p:nvSpPr>
          <p:spPr>
            <a:xfrm>
              <a:off x="3518202" y="3348238"/>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50"/>
            <p:cNvSpPr/>
            <p:nvPr/>
          </p:nvSpPr>
          <p:spPr>
            <a:xfrm>
              <a:off x="3522017" y="3348156"/>
              <a:ext cx="300" cy="27"/>
            </a:xfrm>
            <a:custGeom>
              <a:avLst/>
              <a:gdLst/>
              <a:ahLst/>
              <a:cxnLst/>
              <a:rect l="l" t="t" r="r" b="b"/>
              <a:pathLst>
                <a:path w="11" h="1" extrusionOk="0">
                  <a:moveTo>
                    <a:pt x="0"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50"/>
            <p:cNvSpPr/>
            <p:nvPr/>
          </p:nvSpPr>
          <p:spPr>
            <a:xfrm>
              <a:off x="3487956" y="3342897"/>
              <a:ext cx="790" cy="136"/>
            </a:xfrm>
            <a:custGeom>
              <a:avLst/>
              <a:gdLst/>
              <a:ahLst/>
              <a:cxnLst/>
              <a:rect l="l" t="t" r="r" b="b"/>
              <a:pathLst>
                <a:path w="29" h="5" extrusionOk="0">
                  <a:moveTo>
                    <a:pt x="0" y="4"/>
                  </a:moveTo>
                  <a:cubicBezTo>
                    <a:pt x="11" y="4"/>
                    <a:pt x="18" y="1"/>
                    <a:pt x="28" y="1"/>
                  </a:cubicBezTo>
                  <a:cubicBezTo>
                    <a:pt x="18" y="1"/>
                    <a:pt x="11" y="4"/>
                    <a:pt x="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50"/>
            <p:cNvSpPr/>
            <p:nvPr/>
          </p:nvSpPr>
          <p:spPr>
            <a:xfrm>
              <a:off x="3486702" y="3343006"/>
              <a:ext cx="1090" cy="82"/>
            </a:xfrm>
            <a:custGeom>
              <a:avLst/>
              <a:gdLst/>
              <a:ahLst/>
              <a:cxnLst/>
              <a:rect l="l" t="t" r="r" b="b"/>
              <a:pathLst>
                <a:path w="40" h="3" extrusionOk="0">
                  <a:moveTo>
                    <a:pt x="1" y="0"/>
                  </a:moveTo>
                  <a:cubicBezTo>
                    <a:pt x="10" y="2"/>
                    <a:pt x="17" y="3"/>
                    <a:pt x="23" y="3"/>
                  </a:cubicBezTo>
                  <a:cubicBezTo>
                    <a:pt x="29" y="3"/>
                    <a:pt x="34" y="2"/>
                    <a:pt x="3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50"/>
            <p:cNvSpPr/>
            <p:nvPr/>
          </p:nvSpPr>
          <p:spPr>
            <a:xfrm>
              <a:off x="3489754" y="3340336"/>
              <a:ext cx="1744" cy="2207"/>
            </a:xfrm>
            <a:custGeom>
              <a:avLst/>
              <a:gdLst/>
              <a:ahLst/>
              <a:cxnLst/>
              <a:rect l="l" t="t" r="r" b="b"/>
              <a:pathLst>
                <a:path w="64" h="81" extrusionOk="0">
                  <a:moveTo>
                    <a:pt x="64" y="0"/>
                  </a:moveTo>
                  <a:cubicBezTo>
                    <a:pt x="57" y="25"/>
                    <a:pt x="46" y="46"/>
                    <a:pt x="29" y="63"/>
                  </a:cubicBezTo>
                  <a:cubicBezTo>
                    <a:pt x="18" y="70"/>
                    <a:pt x="11" y="77"/>
                    <a:pt x="1" y="81"/>
                  </a:cubicBezTo>
                  <a:cubicBezTo>
                    <a:pt x="11" y="77"/>
                    <a:pt x="18" y="70"/>
                    <a:pt x="29" y="63"/>
                  </a:cubicBezTo>
                  <a:cubicBezTo>
                    <a:pt x="46" y="46"/>
                    <a:pt x="57" y="25"/>
                    <a:pt x="6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50"/>
            <p:cNvSpPr/>
            <p:nvPr/>
          </p:nvSpPr>
          <p:spPr>
            <a:xfrm>
              <a:off x="3525913" y="3346630"/>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50"/>
            <p:cNvSpPr/>
            <p:nvPr/>
          </p:nvSpPr>
          <p:spPr>
            <a:xfrm>
              <a:off x="3525341" y="3347093"/>
              <a:ext cx="218" cy="136"/>
            </a:xfrm>
            <a:custGeom>
              <a:avLst/>
              <a:gdLst/>
              <a:ahLst/>
              <a:cxnLst/>
              <a:rect l="l" t="t" r="r" b="b"/>
              <a:pathLst>
                <a:path w="8" h="5" extrusionOk="0">
                  <a:moveTo>
                    <a:pt x="1" y="4"/>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50"/>
            <p:cNvSpPr/>
            <p:nvPr/>
          </p:nvSpPr>
          <p:spPr>
            <a:xfrm>
              <a:off x="3524769" y="3347475"/>
              <a:ext cx="218" cy="136"/>
            </a:xfrm>
            <a:custGeom>
              <a:avLst/>
              <a:gdLst/>
              <a:ahLst/>
              <a:cxnLst/>
              <a:rect l="l" t="t" r="r" b="b"/>
              <a:pathLst>
                <a:path w="8" h="5" extrusionOk="0">
                  <a:moveTo>
                    <a:pt x="1" y="4"/>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50"/>
            <p:cNvSpPr/>
            <p:nvPr/>
          </p:nvSpPr>
          <p:spPr>
            <a:xfrm>
              <a:off x="3522970" y="3348047"/>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50"/>
            <p:cNvSpPr/>
            <p:nvPr/>
          </p:nvSpPr>
          <p:spPr>
            <a:xfrm>
              <a:off x="3668070" y="3238344"/>
              <a:ext cx="29783" cy="4714"/>
            </a:xfrm>
            <a:custGeom>
              <a:avLst/>
              <a:gdLst/>
              <a:ahLst/>
              <a:cxnLst/>
              <a:rect l="l" t="t" r="r" b="b"/>
              <a:pathLst>
                <a:path w="1093" h="173" extrusionOk="0">
                  <a:moveTo>
                    <a:pt x="221" y="15"/>
                  </a:moveTo>
                  <a:cubicBezTo>
                    <a:pt x="221" y="15"/>
                    <a:pt x="221" y="15"/>
                    <a:pt x="221" y="15"/>
                  </a:cubicBezTo>
                  <a:lnTo>
                    <a:pt x="221" y="15"/>
                  </a:lnTo>
                  <a:cubicBezTo>
                    <a:pt x="221" y="15"/>
                    <a:pt x="221" y="15"/>
                    <a:pt x="221" y="15"/>
                  </a:cubicBezTo>
                  <a:lnTo>
                    <a:pt x="221" y="15"/>
                  </a:lnTo>
                  <a:cubicBezTo>
                    <a:pt x="221" y="15"/>
                    <a:pt x="221" y="15"/>
                    <a:pt x="221" y="15"/>
                  </a:cubicBezTo>
                  <a:close/>
                  <a:moveTo>
                    <a:pt x="0" y="1"/>
                  </a:moveTo>
                  <a:cubicBezTo>
                    <a:pt x="51" y="11"/>
                    <a:pt x="105" y="17"/>
                    <a:pt x="158" y="17"/>
                  </a:cubicBezTo>
                  <a:cubicBezTo>
                    <a:pt x="159" y="17"/>
                    <a:pt x="159" y="17"/>
                    <a:pt x="159" y="17"/>
                  </a:cubicBezTo>
                  <a:lnTo>
                    <a:pt x="159" y="17"/>
                  </a:lnTo>
                  <a:cubicBezTo>
                    <a:pt x="160" y="17"/>
                    <a:pt x="160" y="17"/>
                    <a:pt x="161" y="17"/>
                  </a:cubicBezTo>
                  <a:cubicBezTo>
                    <a:pt x="181" y="17"/>
                    <a:pt x="201" y="17"/>
                    <a:pt x="221" y="15"/>
                  </a:cubicBezTo>
                  <a:lnTo>
                    <a:pt x="221" y="15"/>
                  </a:lnTo>
                  <a:cubicBezTo>
                    <a:pt x="219" y="15"/>
                    <a:pt x="218" y="15"/>
                    <a:pt x="217" y="15"/>
                  </a:cubicBezTo>
                  <a:cubicBezTo>
                    <a:pt x="198" y="17"/>
                    <a:pt x="179" y="17"/>
                    <a:pt x="159" y="17"/>
                  </a:cubicBezTo>
                  <a:lnTo>
                    <a:pt x="159" y="17"/>
                  </a:lnTo>
                  <a:cubicBezTo>
                    <a:pt x="105" y="17"/>
                    <a:pt x="51" y="11"/>
                    <a:pt x="0" y="1"/>
                  </a:cubicBezTo>
                  <a:close/>
                  <a:moveTo>
                    <a:pt x="221" y="15"/>
                  </a:moveTo>
                  <a:cubicBezTo>
                    <a:pt x="290" y="15"/>
                    <a:pt x="417" y="18"/>
                    <a:pt x="446" y="34"/>
                  </a:cubicBezTo>
                  <a:lnTo>
                    <a:pt x="446" y="34"/>
                  </a:lnTo>
                  <a:cubicBezTo>
                    <a:pt x="446" y="34"/>
                    <a:pt x="445" y="33"/>
                    <a:pt x="445" y="32"/>
                  </a:cubicBezTo>
                  <a:cubicBezTo>
                    <a:pt x="424" y="15"/>
                    <a:pt x="296" y="15"/>
                    <a:pt x="221" y="15"/>
                  </a:cubicBezTo>
                  <a:close/>
                  <a:moveTo>
                    <a:pt x="446" y="34"/>
                  </a:moveTo>
                  <a:lnTo>
                    <a:pt x="446" y="34"/>
                  </a:lnTo>
                  <a:cubicBezTo>
                    <a:pt x="451" y="41"/>
                    <a:pt x="456" y="47"/>
                    <a:pt x="461" y="53"/>
                  </a:cubicBezTo>
                  <a:lnTo>
                    <a:pt x="461" y="53"/>
                  </a:lnTo>
                  <a:cubicBezTo>
                    <a:pt x="456" y="48"/>
                    <a:pt x="452" y="42"/>
                    <a:pt x="448" y="36"/>
                  </a:cubicBezTo>
                  <a:cubicBezTo>
                    <a:pt x="448" y="35"/>
                    <a:pt x="447" y="35"/>
                    <a:pt x="446" y="34"/>
                  </a:cubicBezTo>
                  <a:close/>
                  <a:moveTo>
                    <a:pt x="461" y="53"/>
                  </a:moveTo>
                  <a:cubicBezTo>
                    <a:pt x="515" y="110"/>
                    <a:pt x="637" y="124"/>
                    <a:pt x="823" y="136"/>
                  </a:cubicBezTo>
                  <a:lnTo>
                    <a:pt x="823" y="136"/>
                  </a:lnTo>
                  <a:cubicBezTo>
                    <a:pt x="641" y="121"/>
                    <a:pt x="519" y="110"/>
                    <a:pt x="461" y="53"/>
                  </a:cubicBezTo>
                  <a:close/>
                  <a:moveTo>
                    <a:pt x="823" y="136"/>
                  </a:moveTo>
                  <a:cubicBezTo>
                    <a:pt x="828" y="136"/>
                    <a:pt x="832" y="137"/>
                    <a:pt x="837" y="137"/>
                  </a:cubicBezTo>
                  <a:cubicBezTo>
                    <a:pt x="869" y="140"/>
                    <a:pt x="904" y="142"/>
                    <a:pt x="937" y="145"/>
                  </a:cubicBezTo>
                  <a:lnTo>
                    <a:pt x="937" y="145"/>
                  </a:lnTo>
                  <a:cubicBezTo>
                    <a:pt x="904" y="141"/>
                    <a:pt x="872" y="139"/>
                    <a:pt x="840" y="137"/>
                  </a:cubicBezTo>
                  <a:cubicBezTo>
                    <a:pt x="834" y="137"/>
                    <a:pt x="829" y="136"/>
                    <a:pt x="823" y="136"/>
                  </a:cubicBezTo>
                  <a:close/>
                  <a:moveTo>
                    <a:pt x="937" y="145"/>
                  </a:moveTo>
                  <a:cubicBezTo>
                    <a:pt x="986" y="150"/>
                    <a:pt x="1036" y="158"/>
                    <a:pt x="1084" y="169"/>
                  </a:cubicBezTo>
                  <a:lnTo>
                    <a:pt x="1084" y="169"/>
                  </a:lnTo>
                  <a:cubicBezTo>
                    <a:pt x="1055" y="157"/>
                    <a:pt x="998" y="150"/>
                    <a:pt x="937" y="145"/>
                  </a:cubicBezTo>
                  <a:close/>
                  <a:moveTo>
                    <a:pt x="1084" y="169"/>
                  </a:moveTo>
                  <a:cubicBezTo>
                    <a:pt x="1086" y="169"/>
                    <a:pt x="1087" y="170"/>
                    <a:pt x="1088" y="170"/>
                  </a:cubicBezTo>
                  <a:lnTo>
                    <a:pt x="1088" y="170"/>
                  </a:lnTo>
                  <a:lnTo>
                    <a:pt x="1085" y="169"/>
                  </a:lnTo>
                  <a:cubicBezTo>
                    <a:pt x="1085" y="169"/>
                    <a:pt x="1085" y="169"/>
                    <a:pt x="1084" y="169"/>
                  </a:cubicBezTo>
                  <a:close/>
                  <a:moveTo>
                    <a:pt x="1088" y="170"/>
                  </a:moveTo>
                  <a:lnTo>
                    <a:pt x="1092" y="172"/>
                  </a:lnTo>
                  <a:cubicBezTo>
                    <a:pt x="1091" y="172"/>
                    <a:pt x="1090" y="171"/>
                    <a:pt x="1088" y="17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50"/>
            <p:cNvSpPr/>
            <p:nvPr/>
          </p:nvSpPr>
          <p:spPr>
            <a:xfrm>
              <a:off x="3553107" y="331513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50"/>
            <p:cNvSpPr/>
            <p:nvPr/>
          </p:nvSpPr>
          <p:spPr>
            <a:xfrm>
              <a:off x="3537358" y="3284149"/>
              <a:ext cx="218" cy="109"/>
            </a:xfrm>
            <a:custGeom>
              <a:avLst/>
              <a:gdLst/>
              <a:ahLst/>
              <a:cxnLst/>
              <a:rect l="l" t="t" r="r" b="b"/>
              <a:pathLst>
                <a:path w="8" h="4" extrusionOk="0">
                  <a:moveTo>
                    <a:pt x="8"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50"/>
            <p:cNvSpPr/>
            <p:nvPr/>
          </p:nvSpPr>
          <p:spPr>
            <a:xfrm>
              <a:off x="3555887" y="331532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50"/>
            <p:cNvSpPr/>
            <p:nvPr/>
          </p:nvSpPr>
          <p:spPr>
            <a:xfrm>
              <a:off x="3539647" y="328575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50"/>
            <p:cNvSpPr/>
            <p:nvPr/>
          </p:nvSpPr>
          <p:spPr>
            <a:xfrm>
              <a:off x="3540028" y="328624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50"/>
            <p:cNvSpPr/>
            <p:nvPr/>
          </p:nvSpPr>
          <p:spPr>
            <a:xfrm>
              <a:off x="3551500" y="3314940"/>
              <a:ext cx="191" cy="27"/>
            </a:xfrm>
            <a:custGeom>
              <a:avLst/>
              <a:gdLst/>
              <a:ahLst/>
              <a:cxnLst/>
              <a:rect l="l" t="t" r="r" b="b"/>
              <a:pathLst>
                <a:path w="7" h="1" extrusionOk="0">
                  <a:moveTo>
                    <a:pt x="7"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50"/>
            <p:cNvSpPr/>
            <p:nvPr/>
          </p:nvSpPr>
          <p:spPr>
            <a:xfrm>
              <a:off x="3538802" y="3285103"/>
              <a:ext cx="109" cy="27"/>
            </a:xfrm>
            <a:custGeom>
              <a:avLst/>
              <a:gdLst/>
              <a:ahLst/>
              <a:cxnLst/>
              <a:rect l="l" t="t" r="r" b="b"/>
              <a:pathLst>
                <a:path w="4" h="1" extrusionOk="0">
                  <a:moveTo>
                    <a:pt x="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50"/>
            <p:cNvSpPr/>
            <p:nvPr/>
          </p:nvSpPr>
          <p:spPr>
            <a:xfrm>
              <a:off x="3538230" y="3284612"/>
              <a:ext cx="109" cy="136"/>
            </a:xfrm>
            <a:custGeom>
              <a:avLst/>
              <a:gdLst/>
              <a:ahLst/>
              <a:cxnLst/>
              <a:rect l="l" t="t" r="r" b="b"/>
              <a:pathLst>
                <a:path w="4" h="5" extrusionOk="0">
                  <a:moveTo>
                    <a:pt x="4"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50"/>
            <p:cNvSpPr/>
            <p:nvPr/>
          </p:nvSpPr>
          <p:spPr>
            <a:xfrm>
              <a:off x="3556840" y="331532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50"/>
            <p:cNvSpPr/>
            <p:nvPr/>
          </p:nvSpPr>
          <p:spPr>
            <a:xfrm>
              <a:off x="3539837" y="328605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50"/>
            <p:cNvSpPr/>
            <p:nvPr/>
          </p:nvSpPr>
          <p:spPr>
            <a:xfrm>
              <a:off x="3539265" y="3285375"/>
              <a:ext cx="136" cy="136"/>
            </a:xfrm>
            <a:custGeom>
              <a:avLst/>
              <a:gdLst/>
              <a:ahLst/>
              <a:cxnLst/>
              <a:rect l="l" t="t" r="r" b="b"/>
              <a:pathLst>
                <a:path w="5" h="5" extrusionOk="0">
                  <a:moveTo>
                    <a:pt x="4"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50"/>
            <p:cNvSpPr/>
            <p:nvPr/>
          </p:nvSpPr>
          <p:spPr>
            <a:xfrm>
              <a:off x="3561691" y="3313414"/>
              <a:ext cx="218" cy="218"/>
            </a:xfrm>
            <a:custGeom>
              <a:avLst/>
              <a:gdLst/>
              <a:ahLst/>
              <a:cxnLst/>
              <a:rect l="l" t="t" r="r" b="b"/>
              <a:pathLst>
                <a:path w="8" h="8" extrusionOk="0">
                  <a:moveTo>
                    <a:pt x="8"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50"/>
            <p:cNvSpPr/>
            <p:nvPr/>
          </p:nvSpPr>
          <p:spPr>
            <a:xfrm>
              <a:off x="3560928" y="3313986"/>
              <a:ext cx="327" cy="218"/>
            </a:xfrm>
            <a:custGeom>
              <a:avLst/>
              <a:gdLst/>
              <a:ahLst/>
              <a:cxnLst/>
              <a:rect l="l" t="t" r="r" b="b"/>
              <a:pathLst>
                <a:path w="12" h="8" extrusionOk="0">
                  <a:moveTo>
                    <a:pt x="1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50"/>
            <p:cNvSpPr/>
            <p:nvPr/>
          </p:nvSpPr>
          <p:spPr>
            <a:xfrm>
              <a:off x="3666244" y="3240824"/>
              <a:ext cx="136" cy="136"/>
            </a:xfrm>
            <a:custGeom>
              <a:avLst/>
              <a:gdLst/>
              <a:ahLst/>
              <a:cxnLst/>
              <a:rect l="l" t="t" r="r" b="b"/>
              <a:pathLst>
                <a:path w="5" h="5" extrusionOk="0">
                  <a:moveTo>
                    <a:pt x="4"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50"/>
            <p:cNvSpPr/>
            <p:nvPr/>
          </p:nvSpPr>
          <p:spPr>
            <a:xfrm>
              <a:off x="3665481" y="3241696"/>
              <a:ext cx="218" cy="300"/>
            </a:xfrm>
            <a:custGeom>
              <a:avLst/>
              <a:gdLst/>
              <a:ahLst/>
              <a:cxnLst/>
              <a:rect l="l" t="t" r="r" b="b"/>
              <a:pathLst>
                <a:path w="8" h="11" extrusionOk="0">
                  <a:moveTo>
                    <a:pt x="8"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50"/>
            <p:cNvSpPr/>
            <p:nvPr/>
          </p:nvSpPr>
          <p:spPr>
            <a:xfrm>
              <a:off x="3664337" y="3243303"/>
              <a:ext cx="109" cy="218"/>
            </a:xfrm>
            <a:custGeom>
              <a:avLst/>
              <a:gdLst/>
              <a:ahLst/>
              <a:cxnLst/>
              <a:rect l="l" t="t" r="r" b="b"/>
              <a:pathLst>
                <a:path w="4" h="8" extrusionOk="0">
                  <a:moveTo>
                    <a:pt x="4"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50"/>
            <p:cNvSpPr/>
            <p:nvPr/>
          </p:nvSpPr>
          <p:spPr>
            <a:xfrm>
              <a:off x="3664909" y="3242540"/>
              <a:ext cx="218" cy="327"/>
            </a:xfrm>
            <a:custGeom>
              <a:avLst/>
              <a:gdLst/>
              <a:ahLst/>
              <a:cxnLst/>
              <a:rect l="l" t="t" r="r" b="b"/>
              <a:pathLst>
                <a:path w="8" h="12" extrusionOk="0">
                  <a:moveTo>
                    <a:pt x="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50"/>
            <p:cNvSpPr/>
            <p:nvPr/>
          </p:nvSpPr>
          <p:spPr>
            <a:xfrm>
              <a:off x="3667007" y="3239597"/>
              <a:ext cx="218" cy="300"/>
            </a:xfrm>
            <a:custGeom>
              <a:avLst/>
              <a:gdLst/>
              <a:ahLst/>
              <a:cxnLst/>
              <a:rect l="l" t="t" r="r" b="b"/>
              <a:pathLst>
                <a:path w="8" h="11" extrusionOk="0">
                  <a:moveTo>
                    <a:pt x="8"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50"/>
            <p:cNvSpPr/>
            <p:nvPr/>
          </p:nvSpPr>
          <p:spPr>
            <a:xfrm>
              <a:off x="3559402" y="3314749"/>
              <a:ext cx="327" cy="136"/>
            </a:xfrm>
            <a:custGeom>
              <a:avLst/>
              <a:gdLst/>
              <a:ahLst/>
              <a:cxnLst/>
              <a:rect l="l" t="t" r="r" b="b"/>
              <a:pathLst>
                <a:path w="12" h="5" extrusionOk="0">
                  <a:moveTo>
                    <a:pt x="1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0"/>
            <p:cNvSpPr/>
            <p:nvPr/>
          </p:nvSpPr>
          <p:spPr>
            <a:xfrm>
              <a:off x="3667688" y="3238644"/>
              <a:ext cx="218" cy="300"/>
            </a:xfrm>
            <a:custGeom>
              <a:avLst/>
              <a:gdLst/>
              <a:ahLst/>
              <a:cxnLst/>
              <a:rect l="l" t="t" r="r" b="b"/>
              <a:pathLst>
                <a:path w="8" h="11" extrusionOk="0">
                  <a:moveTo>
                    <a:pt x="7"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0"/>
            <p:cNvSpPr/>
            <p:nvPr/>
          </p:nvSpPr>
          <p:spPr>
            <a:xfrm>
              <a:off x="3536513" y="3283767"/>
              <a:ext cx="27" cy="27"/>
            </a:xfrm>
            <a:custGeom>
              <a:avLst/>
              <a:gdLst/>
              <a:ahLst/>
              <a:cxnLst/>
              <a:rect l="l" t="t" r="r" b="b"/>
              <a:pathLst>
                <a:path w="1" h="1" extrusionOk="0">
                  <a:moveTo>
                    <a:pt x="0" y="0"/>
                  </a:moveTo>
                  <a:lnTo>
                    <a:pt x="0" y="0"/>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0"/>
            <p:cNvSpPr/>
            <p:nvPr/>
          </p:nvSpPr>
          <p:spPr>
            <a:xfrm>
              <a:off x="3560165" y="3314368"/>
              <a:ext cx="327" cy="218"/>
            </a:xfrm>
            <a:custGeom>
              <a:avLst/>
              <a:gdLst/>
              <a:ahLst/>
              <a:cxnLst/>
              <a:rect l="l" t="t" r="r" b="b"/>
              <a:pathLst>
                <a:path w="12" h="8" extrusionOk="0">
                  <a:moveTo>
                    <a:pt x="1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50"/>
            <p:cNvSpPr/>
            <p:nvPr/>
          </p:nvSpPr>
          <p:spPr>
            <a:xfrm>
              <a:off x="3558639" y="3315049"/>
              <a:ext cx="218" cy="27"/>
            </a:xfrm>
            <a:custGeom>
              <a:avLst/>
              <a:gdLst/>
              <a:ahLst/>
              <a:cxnLst/>
              <a:rect l="l" t="t" r="r" b="b"/>
              <a:pathLst>
                <a:path w="8" h="1" extrusionOk="0">
                  <a:moveTo>
                    <a:pt x="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50"/>
            <p:cNvSpPr/>
            <p:nvPr/>
          </p:nvSpPr>
          <p:spPr>
            <a:xfrm>
              <a:off x="3708016" y="3320281"/>
              <a:ext cx="518" cy="327"/>
            </a:xfrm>
            <a:custGeom>
              <a:avLst/>
              <a:gdLst/>
              <a:ahLst/>
              <a:cxnLst/>
              <a:rect l="l" t="t" r="r" b="b"/>
              <a:pathLst>
                <a:path w="19" h="12" extrusionOk="0">
                  <a:moveTo>
                    <a:pt x="1" y="1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0"/>
            <p:cNvSpPr/>
            <p:nvPr/>
          </p:nvSpPr>
          <p:spPr>
            <a:xfrm>
              <a:off x="3708697" y="3319818"/>
              <a:ext cx="409" cy="409"/>
            </a:xfrm>
            <a:custGeom>
              <a:avLst/>
              <a:gdLst/>
              <a:ahLst/>
              <a:cxnLst/>
              <a:rect l="l" t="t" r="r" b="b"/>
              <a:pathLst>
                <a:path w="15" h="15" extrusionOk="0">
                  <a:moveTo>
                    <a:pt x="0" y="14"/>
                  </a:moveTo>
                  <a:cubicBezTo>
                    <a:pt x="4" y="11"/>
                    <a:pt x="11" y="7"/>
                    <a:pt x="14" y="0"/>
                  </a:cubicBezTo>
                  <a:cubicBezTo>
                    <a:pt x="11" y="7"/>
                    <a:pt x="4" y="11"/>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0"/>
            <p:cNvSpPr/>
            <p:nvPr/>
          </p:nvSpPr>
          <p:spPr>
            <a:xfrm>
              <a:off x="3709733" y="3318482"/>
              <a:ext cx="327" cy="599"/>
            </a:xfrm>
            <a:custGeom>
              <a:avLst/>
              <a:gdLst/>
              <a:ahLst/>
              <a:cxnLst/>
              <a:rect l="l" t="t" r="r" b="b"/>
              <a:pathLst>
                <a:path w="12" h="22" extrusionOk="0">
                  <a:moveTo>
                    <a:pt x="1" y="21"/>
                  </a:moveTo>
                  <a:cubicBezTo>
                    <a:pt x="4" y="14"/>
                    <a:pt x="8" y="7"/>
                    <a:pt x="11" y="0"/>
                  </a:cubicBezTo>
                  <a:cubicBezTo>
                    <a:pt x="8" y="7"/>
                    <a:pt x="4" y="14"/>
                    <a:pt x="1"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0"/>
            <p:cNvSpPr/>
            <p:nvPr/>
          </p:nvSpPr>
          <p:spPr>
            <a:xfrm>
              <a:off x="3709270" y="3319136"/>
              <a:ext cx="490" cy="599"/>
            </a:xfrm>
            <a:custGeom>
              <a:avLst/>
              <a:gdLst/>
              <a:ahLst/>
              <a:cxnLst/>
              <a:rect l="l" t="t" r="r" b="b"/>
              <a:pathLst>
                <a:path w="18" h="22" extrusionOk="0">
                  <a:moveTo>
                    <a:pt x="18" y="1"/>
                  </a:moveTo>
                  <a:cubicBezTo>
                    <a:pt x="11" y="8"/>
                    <a:pt x="4" y="15"/>
                    <a:pt x="0" y="22"/>
                  </a:cubicBezTo>
                  <a:cubicBezTo>
                    <a:pt x="4" y="15"/>
                    <a:pt x="11" y="8"/>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0"/>
            <p:cNvSpPr/>
            <p:nvPr/>
          </p:nvSpPr>
          <p:spPr>
            <a:xfrm>
              <a:off x="3703057" y="3321725"/>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50"/>
            <p:cNvSpPr/>
            <p:nvPr/>
          </p:nvSpPr>
          <p:spPr>
            <a:xfrm>
              <a:off x="3710796" y="3315894"/>
              <a:ext cx="27" cy="27"/>
            </a:xfrm>
            <a:custGeom>
              <a:avLst/>
              <a:gdLst/>
              <a:ahLst/>
              <a:cxnLst/>
              <a:rect l="l" t="t" r="r" b="b"/>
              <a:pathLst>
                <a:path w="1" h="1" extrusionOk="0">
                  <a:moveTo>
                    <a:pt x="0" y="1"/>
                  </a:moveTo>
                  <a:lnTo>
                    <a:pt x="0" y="1"/>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50"/>
            <p:cNvSpPr/>
            <p:nvPr/>
          </p:nvSpPr>
          <p:spPr>
            <a:xfrm>
              <a:off x="3710414" y="3316575"/>
              <a:ext cx="218" cy="872"/>
            </a:xfrm>
            <a:custGeom>
              <a:avLst/>
              <a:gdLst/>
              <a:ahLst/>
              <a:cxnLst/>
              <a:rect l="l" t="t" r="r" b="b"/>
              <a:pathLst>
                <a:path w="8" h="32" extrusionOk="0">
                  <a:moveTo>
                    <a:pt x="0" y="32"/>
                  </a:moveTo>
                  <a:cubicBezTo>
                    <a:pt x="4" y="21"/>
                    <a:pt x="7" y="11"/>
                    <a:pt x="7" y="0"/>
                  </a:cubicBezTo>
                  <a:cubicBezTo>
                    <a:pt x="7" y="11"/>
                    <a:pt x="4" y="21"/>
                    <a:pt x="0"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50"/>
            <p:cNvSpPr/>
            <p:nvPr/>
          </p:nvSpPr>
          <p:spPr>
            <a:xfrm>
              <a:off x="3710114" y="3317719"/>
              <a:ext cx="218" cy="599"/>
            </a:xfrm>
            <a:custGeom>
              <a:avLst/>
              <a:gdLst/>
              <a:ahLst/>
              <a:cxnLst/>
              <a:rect l="l" t="t" r="r" b="b"/>
              <a:pathLst>
                <a:path w="8" h="22" extrusionOk="0">
                  <a:moveTo>
                    <a:pt x="1" y="21"/>
                  </a:moveTo>
                  <a:cubicBezTo>
                    <a:pt x="4" y="14"/>
                    <a:pt x="4" y="7"/>
                    <a:pt x="8" y="0"/>
                  </a:cubicBezTo>
                  <a:cubicBezTo>
                    <a:pt x="4" y="7"/>
                    <a:pt x="4" y="14"/>
                    <a:pt x="1"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50"/>
            <p:cNvSpPr/>
            <p:nvPr/>
          </p:nvSpPr>
          <p:spPr>
            <a:xfrm>
              <a:off x="3707253" y="3320771"/>
              <a:ext cx="708" cy="300"/>
            </a:xfrm>
            <a:custGeom>
              <a:avLst/>
              <a:gdLst/>
              <a:ahLst/>
              <a:cxnLst/>
              <a:rect l="l" t="t" r="r" b="b"/>
              <a:pathLst>
                <a:path w="26" h="11" extrusionOk="0">
                  <a:moveTo>
                    <a:pt x="1" y="11"/>
                  </a:moveTo>
                  <a:cubicBezTo>
                    <a:pt x="8" y="7"/>
                    <a:pt x="15" y="4"/>
                    <a:pt x="25" y="0"/>
                  </a:cubicBezTo>
                  <a:cubicBezTo>
                    <a:pt x="15" y="4"/>
                    <a:pt x="8" y="7"/>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50"/>
            <p:cNvSpPr/>
            <p:nvPr/>
          </p:nvSpPr>
          <p:spPr>
            <a:xfrm>
              <a:off x="3702403" y="3293577"/>
              <a:ext cx="300" cy="27"/>
            </a:xfrm>
            <a:custGeom>
              <a:avLst/>
              <a:gdLst/>
              <a:ahLst/>
              <a:cxnLst/>
              <a:rect l="l" t="t" r="r" b="b"/>
              <a:pathLst>
                <a:path w="11" h="1" extrusionOk="0">
                  <a:moveTo>
                    <a:pt x="11"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50"/>
            <p:cNvSpPr/>
            <p:nvPr/>
          </p:nvSpPr>
          <p:spPr>
            <a:xfrm>
              <a:off x="3704392" y="3294149"/>
              <a:ext cx="218" cy="136"/>
            </a:xfrm>
            <a:custGeom>
              <a:avLst/>
              <a:gdLst/>
              <a:ahLst/>
              <a:cxnLst/>
              <a:rect l="l" t="t" r="r" b="b"/>
              <a:pathLst>
                <a:path w="8" h="5" extrusionOk="0">
                  <a:moveTo>
                    <a:pt x="8"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50"/>
            <p:cNvSpPr/>
            <p:nvPr/>
          </p:nvSpPr>
          <p:spPr>
            <a:xfrm>
              <a:off x="3703357" y="3293768"/>
              <a:ext cx="300" cy="136"/>
            </a:xfrm>
            <a:custGeom>
              <a:avLst/>
              <a:gdLst/>
              <a:ahLst/>
              <a:cxnLst/>
              <a:rect l="l" t="t" r="r" b="b"/>
              <a:pathLst>
                <a:path w="11" h="5" extrusionOk="0">
                  <a:moveTo>
                    <a:pt x="11"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50"/>
            <p:cNvSpPr/>
            <p:nvPr/>
          </p:nvSpPr>
          <p:spPr>
            <a:xfrm>
              <a:off x="3705646" y="3294721"/>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50"/>
            <p:cNvSpPr/>
            <p:nvPr/>
          </p:nvSpPr>
          <p:spPr>
            <a:xfrm>
              <a:off x="3706599" y="3295294"/>
              <a:ext cx="300" cy="218"/>
            </a:xfrm>
            <a:custGeom>
              <a:avLst/>
              <a:gdLst/>
              <a:ahLst/>
              <a:cxnLst/>
              <a:rect l="l" t="t" r="r" b="b"/>
              <a:pathLst>
                <a:path w="11" h="8" extrusionOk="0">
                  <a:moveTo>
                    <a:pt x="11"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50"/>
            <p:cNvSpPr/>
            <p:nvPr/>
          </p:nvSpPr>
          <p:spPr>
            <a:xfrm>
              <a:off x="3707635" y="3295975"/>
              <a:ext cx="327" cy="109"/>
            </a:xfrm>
            <a:custGeom>
              <a:avLst/>
              <a:gdLst/>
              <a:ahLst/>
              <a:cxnLst/>
              <a:rect l="l" t="t" r="r" b="b"/>
              <a:pathLst>
                <a:path w="12" h="4" extrusionOk="0">
                  <a:moveTo>
                    <a:pt x="1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50"/>
            <p:cNvSpPr/>
            <p:nvPr/>
          </p:nvSpPr>
          <p:spPr>
            <a:xfrm>
              <a:off x="3706599" y="3321044"/>
              <a:ext cx="681" cy="218"/>
            </a:xfrm>
            <a:custGeom>
              <a:avLst/>
              <a:gdLst/>
              <a:ahLst/>
              <a:cxnLst/>
              <a:rect l="l" t="t" r="r" b="b"/>
              <a:pathLst>
                <a:path w="25" h="8" extrusionOk="0">
                  <a:moveTo>
                    <a:pt x="25" y="1"/>
                  </a:moveTo>
                  <a:cubicBezTo>
                    <a:pt x="14" y="4"/>
                    <a:pt x="7" y="4"/>
                    <a:pt x="0" y="8"/>
                  </a:cubicBezTo>
                  <a:cubicBezTo>
                    <a:pt x="7" y="4"/>
                    <a:pt x="18" y="4"/>
                    <a:pt x="2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50"/>
            <p:cNvSpPr/>
            <p:nvPr/>
          </p:nvSpPr>
          <p:spPr>
            <a:xfrm>
              <a:off x="3704964" y="3321425"/>
              <a:ext cx="599" cy="136"/>
            </a:xfrm>
            <a:custGeom>
              <a:avLst/>
              <a:gdLst/>
              <a:ahLst/>
              <a:cxnLst/>
              <a:rect l="l" t="t" r="r" b="b"/>
              <a:pathLst>
                <a:path w="22" h="5" extrusionOk="0">
                  <a:moveTo>
                    <a:pt x="1" y="4"/>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50"/>
            <p:cNvSpPr/>
            <p:nvPr/>
          </p:nvSpPr>
          <p:spPr>
            <a:xfrm>
              <a:off x="3704011" y="3321534"/>
              <a:ext cx="790" cy="109"/>
            </a:xfrm>
            <a:custGeom>
              <a:avLst/>
              <a:gdLst/>
              <a:ahLst/>
              <a:cxnLst/>
              <a:rect l="l" t="t" r="r" b="b"/>
              <a:pathLst>
                <a:path w="29" h="4" extrusionOk="0">
                  <a:moveTo>
                    <a:pt x="1" y="4"/>
                  </a:moveTo>
                  <a:lnTo>
                    <a:pt x="2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50"/>
            <p:cNvSpPr/>
            <p:nvPr/>
          </p:nvSpPr>
          <p:spPr>
            <a:xfrm>
              <a:off x="3705727" y="3321343"/>
              <a:ext cx="599" cy="109"/>
            </a:xfrm>
            <a:custGeom>
              <a:avLst/>
              <a:gdLst/>
              <a:ahLst/>
              <a:cxnLst/>
              <a:rect l="l" t="t" r="r" b="b"/>
              <a:pathLst>
                <a:path w="22" h="4" extrusionOk="0">
                  <a:moveTo>
                    <a:pt x="1" y="4"/>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50"/>
            <p:cNvSpPr/>
            <p:nvPr/>
          </p:nvSpPr>
          <p:spPr>
            <a:xfrm>
              <a:off x="3703357" y="3321725"/>
              <a:ext cx="599" cy="27"/>
            </a:xfrm>
            <a:custGeom>
              <a:avLst/>
              <a:gdLst/>
              <a:ahLst/>
              <a:cxnLst/>
              <a:rect l="l" t="t" r="r" b="b"/>
              <a:pathLst>
                <a:path w="22" h="1" extrusionOk="0">
                  <a:moveTo>
                    <a:pt x="0" y="0"/>
                  </a:move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50"/>
            <p:cNvSpPr/>
            <p:nvPr/>
          </p:nvSpPr>
          <p:spPr>
            <a:xfrm>
              <a:off x="3701449" y="332161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50"/>
            <p:cNvSpPr/>
            <p:nvPr/>
          </p:nvSpPr>
          <p:spPr>
            <a:xfrm>
              <a:off x="3654037" y="3373797"/>
              <a:ext cx="300" cy="708"/>
            </a:xfrm>
            <a:custGeom>
              <a:avLst/>
              <a:gdLst/>
              <a:ahLst/>
              <a:cxnLst/>
              <a:rect l="l" t="t" r="r" b="b"/>
              <a:pathLst>
                <a:path w="11" h="26" extrusionOk="0">
                  <a:moveTo>
                    <a:pt x="11" y="1"/>
                  </a:moveTo>
                  <a:lnTo>
                    <a:pt x="0"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50"/>
            <p:cNvSpPr/>
            <p:nvPr/>
          </p:nvSpPr>
          <p:spPr>
            <a:xfrm>
              <a:off x="3654309" y="3366658"/>
              <a:ext cx="3188" cy="6976"/>
            </a:xfrm>
            <a:custGeom>
              <a:avLst/>
              <a:gdLst/>
              <a:ahLst/>
              <a:cxnLst/>
              <a:rect l="l" t="t" r="r" b="b"/>
              <a:pathLst>
                <a:path w="117" h="256" extrusionOk="0">
                  <a:moveTo>
                    <a:pt x="116" y="0"/>
                  </a:moveTo>
                  <a:lnTo>
                    <a:pt x="116" y="0"/>
                  </a:lnTo>
                  <a:cubicBezTo>
                    <a:pt x="71" y="95"/>
                    <a:pt x="25" y="203"/>
                    <a:pt x="1" y="256"/>
                  </a:cubicBezTo>
                  <a:cubicBezTo>
                    <a:pt x="25" y="203"/>
                    <a:pt x="74" y="95"/>
                    <a:pt x="11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50"/>
            <p:cNvSpPr/>
            <p:nvPr/>
          </p:nvSpPr>
          <p:spPr>
            <a:xfrm>
              <a:off x="3663764" y="3341753"/>
              <a:ext cx="3188" cy="2997"/>
            </a:xfrm>
            <a:custGeom>
              <a:avLst/>
              <a:gdLst/>
              <a:ahLst/>
              <a:cxnLst/>
              <a:rect l="l" t="t" r="r" b="b"/>
              <a:pathLst>
                <a:path w="117" h="110" extrusionOk="0">
                  <a:moveTo>
                    <a:pt x="116" y="109"/>
                  </a:moveTo>
                  <a:cubicBezTo>
                    <a:pt x="74" y="74"/>
                    <a:pt x="36" y="39"/>
                    <a:pt x="0" y="1"/>
                  </a:cubicBezTo>
                  <a:cubicBezTo>
                    <a:pt x="36" y="39"/>
                    <a:pt x="74" y="74"/>
                    <a:pt x="116" y="10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50"/>
            <p:cNvSpPr/>
            <p:nvPr/>
          </p:nvSpPr>
          <p:spPr>
            <a:xfrm>
              <a:off x="3422123" y="2990544"/>
              <a:ext cx="170223" cy="180386"/>
            </a:xfrm>
            <a:custGeom>
              <a:avLst/>
              <a:gdLst/>
              <a:ahLst/>
              <a:cxnLst/>
              <a:rect l="l" t="t" r="r" b="b"/>
              <a:pathLst>
                <a:path w="6247" h="6620" extrusionOk="0">
                  <a:moveTo>
                    <a:pt x="1218" y="0"/>
                  </a:moveTo>
                  <a:cubicBezTo>
                    <a:pt x="955" y="0"/>
                    <a:pt x="738" y="3"/>
                    <a:pt x="663" y="10"/>
                  </a:cubicBezTo>
                  <a:lnTo>
                    <a:pt x="638" y="10"/>
                  </a:lnTo>
                  <a:lnTo>
                    <a:pt x="628" y="14"/>
                  </a:lnTo>
                  <a:lnTo>
                    <a:pt x="624" y="14"/>
                  </a:lnTo>
                  <a:lnTo>
                    <a:pt x="607" y="21"/>
                  </a:lnTo>
                  <a:lnTo>
                    <a:pt x="603" y="21"/>
                  </a:lnTo>
                  <a:lnTo>
                    <a:pt x="582" y="31"/>
                  </a:lnTo>
                  <a:lnTo>
                    <a:pt x="579" y="35"/>
                  </a:lnTo>
                  <a:lnTo>
                    <a:pt x="550" y="49"/>
                  </a:lnTo>
                  <a:lnTo>
                    <a:pt x="543" y="52"/>
                  </a:lnTo>
                  <a:lnTo>
                    <a:pt x="512" y="70"/>
                  </a:lnTo>
                  <a:lnTo>
                    <a:pt x="505" y="73"/>
                  </a:lnTo>
                  <a:lnTo>
                    <a:pt x="463" y="101"/>
                  </a:lnTo>
                  <a:lnTo>
                    <a:pt x="459" y="105"/>
                  </a:lnTo>
                  <a:lnTo>
                    <a:pt x="414" y="133"/>
                  </a:lnTo>
                  <a:lnTo>
                    <a:pt x="407" y="136"/>
                  </a:lnTo>
                  <a:cubicBezTo>
                    <a:pt x="505" y="469"/>
                    <a:pt x="747" y="969"/>
                    <a:pt x="841" y="1165"/>
                  </a:cubicBezTo>
                  <a:lnTo>
                    <a:pt x="869" y="1225"/>
                  </a:lnTo>
                  <a:cubicBezTo>
                    <a:pt x="922" y="1330"/>
                    <a:pt x="887" y="1428"/>
                    <a:pt x="852" y="1529"/>
                  </a:cubicBezTo>
                  <a:cubicBezTo>
                    <a:pt x="813" y="1624"/>
                    <a:pt x="792" y="1725"/>
                    <a:pt x="789" y="1827"/>
                  </a:cubicBezTo>
                  <a:cubicBezTo>
                    <a:pt x="789" y="1960"/>
                    <a:pt x="869" y="2167"/>
                    <a:pt x="946" y="2363"/>
                  </a:cubicBezTo>
                  <a:cubicBezTo>
                    <a:pt x="1027" y="2573"/>
                    <a:pt x="1111" y="2790"/>
                    <a:pt x="1128" y="2968"/>
                  </a:cubicBezTo>
                  <a:cubicBezTo>
                    <a:pt x="1160" y="3311"/>
                    <a:pt x="967" y="3532"/>
                    <a:pt x="782" y="3745"/>
                  </a:cubicBezTo>
                  <a:lnTo>
                    <a:pt x="726" y="3812"/>
                  </a:lnTo>
                  <a:cubicBezTo>
                    <a:pt x="533" y="4032"/>
                    <a:pt x="344" y="4533"/>
                    <a:pt x="344" y="4817"/>
                  </a:cubicBezTo>
                  <a:cubicBezTo>
                    <a:pt x="344" y="5020"/>
                    <a:pt x="239" y="5212"/>
                    <a:pt x="155" y="5363"/>
                  </a:cubicBezTo>
                  <a:cubicBezTo>
                    <a:pt x="109" y="5450"/>
                    <a:pt x="57" y="5541"/>
                    <a:pt x="60" y="5580"/>
                  </a:cubicBezTo>
                  <a:cubicBezTo>
                    <a:pt x="67" y="5713"/>
                    <a:pt x="32" y="6056"/>
                    <a:pt x="1" y="6252"/>
                  </a:cubicBezTo>
                  <a:lnTo>
                    <a:pt x="46" y="6242"/>
                  </a:lnTo>
                  <a:cubicBezTo>
                    <a:pt x="95" y="6154"/>
                    <a:pt x="186" y="6098"/>
                    <a:pt x="284" y="6094"/>
                  </a:cubicBezTo>
                  <a:cubicBezTo>
                    <a:pt x="354" y="6094"/>
                    <a:pt x="414" y="6136"/>
                    <a:pt x="438" y="6199"/>
                  </a:cubicBezTo>
                  <a:cubicBezTo>
                    <a:pt x="442" y="6210"/>
                    <a:pt x="445" y="6217"/>
                    <a:pt x="452" y="6224"/>
                  </a:cubicBezTo>
                  <a:cubicBezTo>
                    <a:pt x="470" y="6221"/>
                    <a:pt x="487" y="6217"/>
                    <a:pt x="505" y="6210"/>
                  </a:cubicBezTo>
                  <a:cubicBezTo>
                    <a:pt x="604" y="6167"/>
                    <a:pt x="696" y="6146"/>
                    <a:pt x="784" y="6146"/>
                  </a:cubicBezTo>
                  <a:cubicBezTo>
                    <a:pt x="890" y="6146"/>
                    <a:pt x="990" y="6178"/>
                    <a:pt x="1086" y="6242"/>
                  </a:cubicBezTo>
                  <a:cubicBezTo>
                    <a:pt x="1244" y="6347"/>
                    <a:pt x="1373" y="6368"/>
                    <a:pt x="1541" y="6368"/>
                  </a:cubicBezTo>
                  <a:lnTo>
                    <a:pt x="3456" y="6368"/>
                  </a:lnTo>
                  <a:lnTo>
                    <a:pt x="3645" y="6557"/>
                  </a:lnTo>
                  <a:lnTo>
                    <a:pt x="4573" y="6557"/>
                  </a:lnTo>
                  <a:lnTo>
                    <a:pt x="4622" y="6560"/>
                  </a:lnTo>
                  <a:lnTo>
                    <a:pt x="4629" y="6560"/>
                  </a:lnTo>
                  <a:lnTo>
                    <a:pt x="4678" y="6564"/>
                  </a:lnTo>
                  <a:lnTo>
                    <a:pt x="4692" y="6564"/>
                  </a:lnTo>
                  <a:lnTo>
                    <a:pt x="4734" y="6567"/>
                  </a:lnTo>
                  <a:lnTo>
                    <a:pt x="4745" y="6567"/>
                  </a:lnTo>
                  <a:lnTo>
                    <a:pt x="4780" y="6574"/>
                  </a:lnTo>
                  <a:lnTo>
                    <a:pt x="4787" y="6574"/>
                  </a:lnTo>
                  <a:cubicBezTo>
                    <a:pt x="4797" y="6578"/>
                    <a:pt x="4811" y="6578"/>
                    <a:pt x="4818" y="6581"/>
                  </a:cubicBezTo>
                  <a:lnTo>
                    <a:pt x="4825" y="6581"/>
                  </a:lnTo>
                  <a:cubicBezTo>
                    <a:pt x="4836" y="6585"/>
                    <a:pt x="4843" y="6588"/>
                    <a:pt x="4853" y="6592"/>
                  </a:cubicBezTo>
                  <a:cubicBezTo>
                    <a:pt x="4892" y="6611"/>
                    <a:pt x="4963" y="6619"/>
                    <a:pt x="5046" y="6619"/>
                  </a:cubicBezTo>
                  <a:cubicBezTo>
                    <a:pt x="5246" y="6619"/>
                    <a:pt x="5522" y="6574"/>
                    <a:pt x="5648" y="6532"/>
                  </a:cubicBezTo>
                  <a:cubicBezTo>
                    <a:pt x="5662" y="6529"/>
                    <a:pt x="5683" y="6522"/>
                    <a:pt x="5707" y="6518"/>
                  </a:cubicBezTo>
                  <a:lnTo>
                    <a:pt x="5130" y="5709"/>
                  </a:lnTo>
                  <a:lnTo>
                    <a:pt x="5130" y="5688"/>
                  </a:lnTo>
                  <a:lnTo>
                    <a:pt x="5186" y="3801"/>
                  </a:lnTo>
                  <a:lnTo>
                    <a:pt x="6036" y="3829"/>
                  </a:lnTo>
                  <a:lnTo>
                    <a:pt x="6138" y="3728"/>
                  </a:lnTo>
                  <a:lnTo>
                    <a:pt x="6246" y="2716"/>
                  </a:lnTo>
                  <a:lnTo>
                    <a:pt x="6218" y="2716"/>
                  </a:lnTo>
                  <a:cubicBezTo>
                    <a:pt x="6211" y="2720"/>
                    <a:pt x="6201" y="2723"/>
                    <a:pt x="6194" y="2727"/>
                  </a:cubicBezTo>
                  <a:cubicBezTo>
                    <a:pt x="6088" y="2772"/>
                    <a:pt x="5992" y="2783"/>
                    <a:pt x="5897" y="2783"/>
                  </a:cubicBezTo>
                  <a:cubicBezTo>
                    <a:pt x="5859" y="2783"/>
                    <a:pt x="5822" y="2781"/>
                    <a:pt x="5784" y="2779"/>
                  </a:cubicBezTo>
                  <a:lnTo>
                    <a:pt x="5683" y="2779"/>
                  </a:lnTo>
                  <a:cubicBezTo>
                    <a:pt x="5630" y="2783"/>
                    <a:pt x="5581" y="2811"/>
                    <a:pt x="5546" y="2853"/>
                  </a:cubicBezTo>
                  <a:cubicBezTo>
                    <a:pt x="5517" y="2885"/>
                    <a:pt x="5475" y="2928"/>
                    <a:pt x="5412" y="2928"/>
                  </a:cubicBezTo>
                  <a:cubicBezTo>
                    <a:pt x="5400" y="2928"/>
                    <a:pt x="5388" y="2926"/>
                    <a:pt x="5375" y="2923"/>
                  </a:cubicBezTo>
                  <a:cubicBezTo>
                    <a:pt x="5228" y="2888"/>
                    <a:pt x="5280" y="2636"/>
                    <a:pt x="5319" y="2454"/>
                  </a:cubicBezTo>
                  <a:cubicBezTo>
                    <a:pt x="5322" y="2436"/>
                    <a:pt x="5326" y="2422"/>
                    <a:pt x="5329" y="2412"/>
                  </a:cubicBezTo>
                  <a:cubicBezTo>
                    <a:pt x="5343" y="2331"/>
                    <a:pt x="5207" y="2135"/>
                    <a:pt x="5084" y="2037"/>
                  </a:cubicBezTo>
                  <a:cubicBezTo>
                    <a:pt x="4990" y="1963"/>
                    <a:pt x="5025" y="1788"/>
                    <a:pt x="5095" y="1512"/>
                  </a:cubicBezTo>
                  <a:cubicBezTo>
                    <a:pt x="5119" y="1424"/>
                    <a:pt x="5151" y="1288"/>
                    <a:pt x="5147" y="1249"/>
                  </a:cubicBezTo>
                  <a:cubicBezTo>
                    <a:pt x="5060" y="1151"/>
                    <a:pt x="5039" y="938"/>
                    <a:pt x="5035" y="801"/>
                  </a:cubicBezTo>
                  <a:lnTo>
                    <a:pt x="5035" y="773"/>
                  </a:lnTo>
                  <a:cubicBezTo>
                    <a:pt x="5035" y="763"/>
                    <a:pt x="5035" y="752"/>
                    <a:pt x="5032" y="742"/>
                  </a:cubicBezTo>
                  <a:cubicBezTo>
                    <a:pt x="5004" y="742"/>
                    <a:pt x="4972" y="742"/>
                    <a:pt x="4941" y="749"/>
                  </a:cubicBezTo>
                  <a:cubicBezTo>
                    <a:pt x="4874" y="759"/>
                    <a:pt x="4808" y="766"/>
                    <a:pt x="4738" y="766"/>
                  </a:cubicBezTo>
                  <a:cubicBezTo>
                    <a:pt x="4534" y="766"/>
                    <a:pt x="4454" y="689"/>
                    <a:pt x="4426" y="637"/>
                  </a:cubicBezTo>
                  <a:cubicBezTo>
                    <a:pt x="4371" y="624"/>
                    <a:pt x="4287" y="611"/>
                    <a:pt x="4209" y="611"/>
                  </a:cubicBezTo>
                  <a:cubicBezTo>
                    <a:pt x="4154" y="611"/>
                    <a:pt x="4102" y="618"/>
                    <a:pt x="4065" y="637"/>
                  </a:cubicBezTo>
                  <a:cubicBezTo>
                    <a:pt x="4016" y="661"/>
                    <a:pt x="3985" y="798"/>
                    <a:pt x="3967" y="892"/>
                  </a:cubicBezTo>
                  <a:cubicBezTo>
                    <a:pt x="3943" y="1001"/>
                    <a:pt x="3929" y="1081"/>
                    <a:pt x="3873" y="1116"/>
                  </a:cubicBezTo>
                  <a:cubicBezTo>
                    <a:pt x="3858" y="1124"/>
                    <a:pt x="3841" y="1130"/>
                    <a:pt x="3822" y="1130"/>
                  </a:cubicBezTo>
                  <a:cubicBezTo>
                    <a:pt x="3815" y="1130"/>
                    <a:pt x="3807" y="1129"/>
                    <a:pt x="3799" y="1127"/>
                  </a:cubicBezTo>
                  <a:cubicBezTo>
                    <a:pt x="3787" y="1124"/>
                    <a:pt x="3770" y="1122"/>
                    <a:pt x="3748" y="1122"/>
                  </a:cubicBezTo>
                  <a:cubicBezTo>
                    <a:pt x="3640" y="1122"/>
                    <a:pt x="3422" y="1157"/>
                    <a:pt x="3204" y="1221"/>
                  </a:cubicBezTo>
                  <a:cubicBezTo>
                    <a:pt x="3151" y="1237"/>
                    <a:pt x="3104" y="1245"/>
                    <a:pt x="3061" y="1245"/>
                  </a:cubicBezTo>
                  <a:cubicBezTo>
                    <a:pt x="2850" y="1245"/>
                    <a:pt x="2755" y="1065"/>
                    <a:pt x="2665" y="847"/>
                  </a:cubicBezTo>
                  <a:cubicBezTo>
                    <a:pt x="2637" y="766"/>
                    <a:pt x="2584" y="696"/>
                    <a:pt x="2521" y="647"/>
                  </a:cubicBezTo>
                  <a:cubicBezTo>
                    <a:pt x="2451" y="588"/>
                    <a:pt x="2409" y="539"/>
                    <a:pt x="2441" y="392"/>
                  </a:cubicBezTo>
                  <a:cubicBezTo>
                    <a:pt x="2476" y="248"/>
                    <a:pt x="2402" y="80"/>
                    <a:pt x="2371" y="10"/>
                  </a:cubicBezTo>
                  <a:lnTo>
                    <a:pt x="2364" y="10"/>
                  </a:lnTo>
                  <a:cubicBezTo>
                    <a:pt x="2091" y="6"/>
                    <a:pt x="1606" y="0"/>
                    <a:pt x="1218" y="0"/>
                  </a:cubicBezTo>
                  <a:close/>
                </a:path>
              </a:pathLst>
            </a:custGeom>
            <a:solidFill>
              <a:srgbClr val="A01127"/>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50"/>
            <p:cNvSpPr/>
            <p:nvPr/>
          </p:nvSpPr>
          <p:spPr>
            <a:xfrm>
              <a:off x="3536785" y="3168533"/>
              <a:ext cx="708" cy="27"/>
            </a:xfrm>
            <a:custGeom>
              <a:avLst/>
              <a:gdLst/>
              <a:ahLst/>
              <a:cxnLst/>
              <a:rect l="l" t="t" r="r" b="b"/>
              <a:pathLst>
                <a:path w="26" h="1" extrusionOk="0">
                  <a:moveTo>
                    <a:pt x="2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50"/>
            <p:cNvSpPr/>
            <p:nvPr/>
          </p:nvSpPr>
          <p:spPr>
            <a:xfrm>
              <a:off x="3521335" y="3169378"/>
              <a:ext cx="790" cy="27"/>
            </a:xfrm>
            <a:custGeom>
              <a:avLst/>
              <a:gdLst/>
              <a:ahLst/>
              <a:cxnLst/>
              <a:rect l="l" t="t" r="r" b="b"/>
              <a:pathLst>
                <a:path w="29" h="1" extrusionOk="0">
                  <a:moveTo>
                    <a:pt x="29"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50"/>
            <p:cNvSpPr/>
            <p:nvPr/>
          </p:nvSpPr>
          <p:spPr>
            <a:xfrm>
              <a:off x="3549865" y="3168724"/>
              <a:ext cx="1253" cy="218"/>
            </a:xfrm>
            <a:custGeom>
              <a:avLst/>
              <a:gdLst/>
              <a:ahLst/>
              <a:cxnLst/>
              <a:rect l="l" t="t" r="r" b="b"/>
              <a:pathLst>
                <a:path w="46" h="8" extrusionOk="0">
                  <a:moveTo>
                    <a:pt x="46"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50"/>
            <p:cNvSpPr/>
            <p:nvPr/>
          </p:nvSpPr>
          <p:spPr>
            <a:xfrm>
              <a:off x="3535368" y="3168615"/>
              <a:ext cx="790" cy="27"/>
            </a:xfrm>
            <a:custGeom>
              <a:avLst/>
              <a:gdLst/>
              <a:ahLst/>
              <a:cxnLst/>
              <a:rect l="l" t="t" r="r" b="b"/>
              <a:pathLst>
                <a:path w="29" h="1" extrusionOk="0">
                  <a:moveTo>
                    <a:pt x="2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50"/>
            <p:cNvSpPr/>
            <p:nvPr/>
          </p:nvSpPr>
          <p:spPr>
            <a:xfrm>
              <a:off x="3544606" y="3168533"/>
              <a:ext cx="1553" cy="27"/>
            </a:xfrm>
            <a:custGeom>
              <a:avLst/>
              <a:gdLst/>
              <a:ahLst/>
              <a:cxnLst/>
              <a:rect l="l" t="t" r="r" b="b"/>
              <a:pathLst>
                <a:path w="57" h="1" extrusionOk="0">
                  <a:moveTo>
                    <a:pt x="57"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50"/>
            <p:cNvSpPr/>
            <p:nvPr/>
          </p:nvSpPr>
          <p:spPr>
            <a:xfrm>
              <a:off x="3546622" y="3168533"/>
              <a:ext cx="1362" cy="109"/>
            </a:xfrm>
            <a:custGeom>
              <a:avLst/>
              <a:gdLst/>
              <a:ahLst/>
              <a:cxnLst/>
              <a:rect l="l" t="t" r="r" b="b"/>
              <a:pathLst>
                <a:path w="50" h="4" extrusionOk="0">
                  <a:moveTo>
                    <a:pt x="49"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50"/>
            <p:cNvSpPr/>
            <p:nvPr/>
          </p:nvSpPr>
          <p:spPr>
            <a:xfrm>
              <a:off x="3544143" y="316842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50"/>
            <p:cNvSpPr/>
            <p:nvPr/>
          </p:nvSpPr>
          <p:spPr>
            <a:xfrm>
              <a:off x="3540410" y="316853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50"/>
            <p:cNvSpPr/>
            <p:nvPr/>
          </p:nvSpPr>
          <p:spPr>
            <a:xfrm>
              <a:off x="3422041" y="3160794"/>
              <a:ext cx="1362" cy="300"/>
            </a:xfrm>
            <a:custGeom>
              <a:avLst/>
              <a:gdLst/>
              <a:ahLst/>
              <a:cxnLst/>
              <a:rect l="l" t="t" r="r" b="b"/>
              <a:pathLst>
                <a:path w="50" h="11" extrusionOk="0">
                  <a:moveTo>
                    <a:pt x="0" y="11"/>
                  </a:moveTo>
                  <a:lnTo>
                    <a:pt x="4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50"/>
            <p:cNvSpPr/>
            <p:nvPr/>
          </p:nvSpPr>
          <p:spPr>
            <a:xfrm>
              <a:off x="3548148" y="3168615"/>
              <a:ext cx="1362" cy="136"/>
            </a:xfrm>
            <a:custGeom>
              <a:avLst/>
              <a:gdLst/>
              <a:ahLst/>
              <a:cxnLst/>
              <a:rect l="l" t="t" r="r" b="b"/>
              <a:pathLst>
                <a:path w="50" h="5" extrusionOk="0">
                  <a:moveTo>
                    <a:pt x="49"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50"/>
            <p:cNvSpPr/>
            <p:nvPr/>
          </p:nvSpPr>
          <p:spPr>
            <a:xfrm>
              <a:off x="3525259" y="3169105"/>
              <a:ext cx="790" cy="27"/>
            </a:xfrm>
            <a:custGeom>
              <a:avLst/>
              <a:gdLst/>
              <a:ahLst/>
              <a:cxnLst/>
              <a:rect l="l" t="t" r="r" b="b"/>
              <a:pathLst>
                <a:path w="29" h="1" extrusionOk="0">
                  <a:moveTo>
                    <a:pt x="28"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50"/>
            <p:cNvSpPr/>
            <p:nvPr/>
          </p:nvSpPr>
          <p:spPr>
            <a:xfrm>
              <a:off x="3524197" y="3169187"/>
              <a:ext cx="599" cy="27"/>
            </a:xfrm>
            <a:custGeom>
              <a:avLst/>
              <a:gdLst/>
              <a:ahLst/>
              <a:cxnLst/>
              <a:rect l="l" t="t" r="r" b="b"/>
              <a:pathLst>
                <a:path w="22" h="1" extrusionOk="0">
                  <a:moveTo>
                    <a:pt x="22"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50"/>
            <p:cNvSpPr/>
            <p:nvPr/>
          </p:nvSpPr>
          <p:spPr>
            <a:xfrm>
              <a:off x="3523243" y="3169187"/>
              <a:ext cx="518" cy="27"/>
            </a:xfrm>
            <a:custGeom>
              <a:avLst/>
              <a:gdLst/>
              <a:ahLst/>
              <a:cxnLst/>
              <a:rect l="l" t="t" r="r" b="b"/>
              <a:pathLst>
                <a:path w="19" h="1" extrusionOk="0">
                  <a:moveTo>
                    <a:pt x="1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50"/>
            <p:cNvSpPr/>
            <p:nvPr/>
          </p:nvSpPr>
          <p:spPr>
            <a:xfrm>
              <a:off x="3551309" y="3168914"/>
              <a:ext cx="954" cy="218"/>
            </a:xfrm>
            <a:custGeom>
              <a:avLst/>
              <a:gdLst/>
              <a:ahLst/>
              <a:cxnLst/>
              <a:rect l="l" t="t" r="r" b="b"/>
              <a:pathLst>
                <a:path w="35" h="8" extrusionOk="0">
                  <a:moveTo>
                    <a:pt x="35"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50"/>
            <p:cNvSpPr/>
            <p:nvPr/>
          </p:nvSpPr>
          <p:spPr>
            <a:xfrm>
              <a:off x="3522289" y="3169296"/>
              <a:ext cx="708" cy="27"/>
            </a:xfrm>
            <a:custGeom>
              <a:avLst/>
              <a:gdLst/>
              <a:ahLst/>
              <a:cxnLst/>
              <a:rect l="l" t="t" r="r" b="b"/>
              <a:pathLst>
                <a:path w="26" h="1" extrusionOk="0">
                  <a:moveTo>
                    <a:pt x="2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50"/>
            <p:cNvSpPr/>
            <p:nvPr/>
          </p:nvSpPr>
          <p:spPr>
            <a:xfrm>
              <a:off x="3533734" y="3168615"/>
              <a:ext cx="981" cy="27"/>
            </a:xfrm>
            <a:custGeom>
              <a:avLst/>
              <a:gdLst/>
              <a:ahLst/>
              <a:cxnLst/>
              <a:rect l="l" t="t" r="r" b="b"/>
              <a:pathLst>
                <a:path w="36" h="1" extrusionOk="0">
                  <a:moveTo>
                    <a:pt x="36"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50"/>
            <p:cNvSpPr/>
            <p:nvPr/>
          </p:nvSpPr>
          <p:spPr>
            <a:xfrm>
              <a:off x="3532017" y="3168724"/>
              <a:ext cx="790" cy="27"/>
            </a:xfrm>
            <a:custGeom>
              <a:avLst/>
              <a:gdLst/>
              <a:ahLst/>
              <a:cxnLst/>
              <a:rect l="l" t="t" r="r" b="b"/>
              <a:pathLst>
                <a:path w="29" h="1" extrusionOk="0">
                  <a:moveTo>
                    <a:pt x="29"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50"/>
            <p:cNvSpPr/>
            <p:nvPr/>
          </p:nvSpPr>
          <p:spPr>
            <a:xfrm>
              <a:off x="3530600" y="3168805"/>
              <a:ext cx="790" cy="27"/>
            </a:xfrm>
            <a:custGeom>
              <a:avLst/>
              <a:gdLst/>
              <a:ahLst/>
              <a:cxnLst/>
              <a:rect l="l" t="t" r="r" b="b"/>
              <a:pathLst>
                <a:path w="29" h="1" extrusionOk="0">
                  <a:moveTo>
                    <a:pt x="2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50"/>
            <p:cNvSpPr/>
            <p:nvPr/>
          </p:nvSpPr>
          <p:spPr>
            <a:xfrm>
              <a:off x="3528011" y="3168914"/>
              <a:ext cx="708" cy="27"/>
            </a:xfrm>
            <a:custGeom>
              <a:avLst/>
              <a:gdLst/>
              <a:ahLst/>
              <a:cxnLst/>
              <a:rect l="l" t="t" r="r" b="b"/>
              <a:pathLst>
                <a:path w="26" h="1" extrusionOk="0">
                  <a:moveTo>
                    <a:pt x="2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50"/>
            <p:cNvSpPr/>
            <p:nvPr/>
          </p:nvSpPr>
          <p:spPr>
            <a:xfrm>
              <a:off x="3526676" y="3168996"/>
              <a:ext cx="790" cy="27"/>
            </a:xfrm>
            <a:custGeom>
              <a:avLst/>
              <a:gdLst/>
              <a:ahLst/>
              <a:cxnLst/>
              <a:rect l="l" t="t" r="r" b="b"/>
              <a:pathLst>
                <a:path w="29" h="1" extrusionOk="0">
                  <a:moveTo>
                    <a:pt x="29"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50"/>
            <p:cNvSpPr/>
            <p:nvPr/>
          </p:nvSpPr>
          <p:spPr>
            <a:xfrm>
              <a:off x="3529347" y="3168805"/>
              <a:ext cx="790" cy="27"/>
            </a:xfrm>
            <a:custGeom>
              <a:avLst/>
              <a:gdLst/>
              <a:ahLst/>
              <a:cxnLst/>
              <a:rect l="l" t="t" r="r" b="b"/>
              <a:pathLst>
                <a:path w="29" h="1" extrusionOk="0">
                  <a:moveTo>
                    <a:pt x="29"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50"/>
            <p:cNvSpPr/>
            <p:nvPr/>
          </p:nvSpPr>
          <p:spPr>
            <a:xfrm>
              <a:off x="3538993" y="316853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50"/>
            <p:cNvSpPr/>
            <p:nvPr/>
          </p:nvSpPr>
          <p:spPr>
            <a:xfrm>
              <a:off x="3541554" y="316842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50"/>
            <p:cNvSpPr/>
            <p:nvPr/>
          </p:nvSpPr>
          <p:spPr>
            <a:xfrm>
              <a:off x="3553598" y="3169378"/>
              <a:ext cx="681" cy="327"/>
            </a:xfrm>
            <a:custGeom>
              <a:avLst/>
              <a:gdLst/>
              <a:ahLst/>
              <a:cxnLst/>
              <a:rect l="l" t="t" r="r" b="b"/>
              <a:pathLst>
                <a:path w="25" h="12" extrusionOk="0">
                  <a:moveTo>
                    <a:pt x="25" y="11"/>
                  </a:moveTo>
                  <a:cubicBezTo>
                    <a:pt x="18" y="8"/>
                    <a:pt x="7" y="4"/>
                    <a:pt x="0" y="1"/>
                  </a:cubicBezTo>
                  <a:cubicBezTo>
                    <a:pt x="7" y="4"/>
                    <a:pt x="18" y="8"/>
                    <a:pt x="25"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50"/>
            <p:cNvSpPr/>
            <p:nvPr/>
          </p:nvSpPr>
          <p:spPr>
            <a:xfrm>
              <a:off x="3552453" y="3169105"/>
              <a:ext cx="981" cy="218"/>
            </a:xfrm>
            <a:custGeom>
              <a:avLst/>
              <a:gdLst/>
              <a:ahLst/>
              <a:cxnLst/>
              <a:rect l="l" t="t" r="r" b="b"/>
              <a:pathLst>
                <a:path w="36" h="8" extrusionOk="0">
                  <a:moveTo>
                    <a:pt x="35" y="7"/>
                  </a:moveTo>
                  <a:cubicBezTo>
                    <a:pt x="25" y="7"/>
                    <a:pt x="14" y="4"/>
                    <a:pt x="0" y="0"/>
                  </a:cubicBezTo>
                  <a:cubicBezTo>
                    <a:pt x="14" y="4"/>
                    <a:pt x="25" y="7"/>
                    <a:pt x="35"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50"/>
            <p:cNvSpPr/>
            <p:nvPr/>
          </p:nvSpPr>
          <p:spPr>
            <a:xfrm>
              <a:off x="3565424" y="3026104"/>
              <a:ext cx="167825" cy="145426"/>
            </a:xfrm>
            <a:custGeom>
              <a:avLst/>
              <a:gdLst/>
              <a:ahLst/>
              <a:cxnLst/>
              <a:rect l="l" t="t" r="r" b="b"/>
              <a:pathLst>
                <a:path w="6159" h="5337" extrusionOk="0">
                  <a:moveTo>
                    <a:pt x="4380" y="0"/>
                  </a:moveTo>
                  <a:cubicBezTo>
                    <a:pt x="4366" y="7"/>
                    <a:pt x="4352" y="14"/>
                    <a:pt x="4334" y="21"/>
                  </a:cubicBezTo>
                  <a:lnTo>
                    <a:pt x="4327" y="25"/>
                  </a:lnTo>
                  <a:cubicBezTo>
                    <a:pt x="4310" y="32"/>
                    <a:pt x="4296" y="39"/>
                    <a:pt x="4278" y="42"/>
                  </a:cubicBezTo>
                  <a:lnTo>
                    <a:pt x="4264" y="46"/>
                  </a:lnTo>
                  <a:cubicBezTo>
                    <a:pt x="4247" y="53"/>
                    <a:pt x="4229" y="56"/>
                    <a:pt x="4208" y="60"/>
                  </a:cubicBezTo>
                  <a:lnTo>
                    <a:pt x="4194" y="60"/>
                  </a:lnTo>
                  <a:cubicBezTo>
                    <a:pt x="4177" y="63"/>
                    <a:pt x="4156" y="67"/>
                    <a:pt x="4135" y="70"/>
                  </a:cubicBezTo>
                  <a:lnTo>
                    <a:pt x="4121" y="70"/>
                  </a:lnTo>
                  <a:lnTo>
                    <a:pt x="4065" y="74"/>
                  </a:lnTo>
                  <a:lnTo>
                    <a:pt x="4044" y="74"/>
                  </a:lnTo>
                  <a:lnTo>
                    <a:pt x="3981" y="77"/>
                  </a:lnTo>
                  <a:lnTo>
                    <a:pt x="3722" y="77"/>
                  </a:lnTo>
                  <a:cubicBezTo>
                    <a:pt x="3718" y="76"/>
                    <a:pt x="3715" y="76"/>
                    <a:pt x="3712" y="76"/>
                  </a:cubicBezTo>
                  <a:cubicBezTo>
                    <a:pt x="3705" y="76"/>
                    <a:pt x="3698" y="78"/>
                    <a:pt x="3694" y="81"/>
                  </a:cubicBezTo>
                  <a:cubicBezTo>
                    <a:pt x="3687" y="112"/>
                    <a:pt x="3683" y="147"/>
                    <a:pt x="3687" y="179"/>
                  </a:cubicBezTo>
                  <a:cubicBezTo>
                    <a:pt x="3694" y="259"/>
                    <a:pt x="3697" y="361"/>
                    <a:pt x="3616" y="427"/>
                  </a:cubicBezTo>
                  <a:cubicBezTo>
                    <a:pt x="3546" y="480"/>
                    <a:pt x="3515" y="550"/>
                    <a:pt x="3518" y="585"/>
                  </a:cubicBezTo>
                  <a:cubicBezTo>
                    <a:pt x="3518" y="595"/>
                    <a:pt x="3522" y="602"/>
                    <a:pt x="3532" y="606"/>
                  </a:cubicBezTo>
                  <a:cubicBezTo>
                    <a:pt x="3634" y="658"/>
                    <a:pt x="3613" y="830"/>
                    <a:pt x="3574" y="1037"/>
                  </a:cubicBezTo>
                  <a:lnTo>
                    <a:pt x="3567" y="1079"/>
                  </a:lnTo>
                  <a:cubicBezTo>
                    <a:pt x="3557" y="1142"/>
                    <a:pt x="3546" y="1208"/>
                    <a:pt x="3543" y="1271"/>
                  </a:cubicBezTo>
                  <a:cubicBezTo>
                    <a:pt x="3543" y="1348"/>
                    <a:pt x="3504" y="1450"/>
                    <a:pt x="3466" y="1548"/>
                  </a:cubicBezTo>
                  <a:cubicBezTo>
                    <a:pt x="3438" y="1611"/>
                    <a:pt x="3417" y="1670"/>
                    <a:pt x="3406" y="1737"/>
                  </a:cubicBezTo>
                  <a:cubicBezTo>
                    <a:pt x="3445" y="1782"/>
                    <a:pt x="3480" y="1831"/>
                    <a:pt x="3508" y="1887"/>
                  </a:cubicBezTo>
                  <a:cubicBezTo>
                    <a:pt x="3571" y="1989"/>
                    <a:pt x="3655" y="2132"/>
                    <a:pt x="3739" y="2153"/>
                  </a:cubicBezTo>
                  <a:cubicBezTo>
                    <a:pt x="3755" y="2158"/>
                    <a:pt x="3770" y="2160"/>
                    <a:pt x="3784" y="2160"/>
                  </a:cubicBezTo>
                  <a:cubicBezTo>
                    <a:pt x="3848" y="2160"/>
                    <a:pt x="3901" y="2121"/>
                    <a:pt x="3953" y="2087"/>
                  </a:cubicBezTo>
                  <a:cubicBezTo>
                    <a:pt x="3988" y="2055"/>
                    <a:pt x="4033" y="2038"/>
                    <a:pt x="4082" y="2031"/>
                  </a:cubicBezTo>
                  <a:cubicBezTo>
                    <a:pt x="4222" y="2031"/>
                    <a:pt x="4222" y="2248"/>
                    <a:pt x="4222" y="2486"/>
                  </a:cubicBezTo>
                  <a:cubicBezTo>
                    <a:pt x="4226" y="2598"/>
                    <a:pt x="4180" y="2706"/>
                    <a:pt x="4096" y="2780"/>
                  </a:cubicBezTo>
                  <a:lnTo>
                    <a:pt x="4089" y="2783"/>
                  </a:lnTo>
                  <a:lnTo>
                    <a:pt x="4082" y="2787"/>
                  </a:lnTo>
                  <a:lnTo>
                    <a:pt x="4072" y="2790"/>
                  </a:lnTo>
                  <a:lnTo>
                    <a:pt x="4065" y="2790"/>
                  </a:lnTo>
                  <a:lnTo>
                    <a:pt x="4054" y="2797"/>
                  </a:lnTo>
                  <a:lnTo>
                    <a:pt x="4044" y="2797"/>
                  </a:lnTo>
                  <a:lnTo>
                    <a:pt x="4030" y="2804"/>
                  </a:lnTo>
                  <a:lnTo>
                    <a:pt x="4019" y="2804"/>
                  </a:lnTo>
                  <a:lnTo>
                    <a:pt x="3995" y="2811"/>
                  </a:lnTo>
                  <a:lnTo>
                    <a:pt x="3984" y="2811"/>
                  </a:lnTo>
                  <a:lnTo>
                    <a:pt x="3960" y="2818"/>
                  </a:lnTo>
                  <a:lnTo>
                    <a:pt x="3946" y="2822"/>
                  </a:lnTo>
                  <a:lnTo>
                    <a:pt x="3921" y="2826"/>
                  </a:lnTo>
                  <a:lnTo>
                    <a:pt x="3907" y="2826"/>
                  </a:lnTo>
                  <a:lnTo>
                    <a:pt x="3883" y="2829"/>
                  </a:lnTo>
                  <a:lnTo>
                    <a:pt x="3788" y="2829"/>
                  </a:lnTo>
                  <a:lnTo>
                    <a:pt x="3764" y="2826"/>
                  </a:lnTo>
                  <a:lnTo>
                    <a:pt x="3753" y="2826"/>
                  </a:lnTo>
                  <a:cubicBezTo>
                    <a:pt x="3743" y="2826"/>
                    <a:pt x="3732" y="2822"/>
                    <a:pt x="3722" y="2818"/>
                  </a:cubicBezTo>
                  <a:cubicBezTo>
                    <a:pt x="3711" y="2815"/>
                    <a:pt x="3701" y="2811"/>
                    <a:pt x="3694" y="2808"/>
                  </a:cubicBezTo>
                  <a:lnTo>
                    <a:pt x="3683" y="2804"/>
                  </a:lnTo>
                  <a:lnTo>
                    <a:pt x="3662" y="2794"/>
                  </a:lnTo>
                  <a:lnTo>
                    <a:pt x="3655" y="2790"/>
                  </a:lnTo>
                  <a:cubicBezTo>
                    <a:pt x="3645" y="2787"/>
                    <a:pt x="3638" y="2780"/>
                    <a:pt x="3631" y="2773"/>
                  </a:cubicBezTo>
                  <a:cubicBezTo>
                    <a:pt x="3490" y="2661"/>
                    <a:pt x="3392" y="2388"/>
                    <a:pt x="3385" y="2269"/>
                  </a:cubicBezTo>
                  <a:cubicBezTo>
                    <a:pt x="3368" y="2255"/>
                    <a:pt x="3298" y="2230"/>
                    <a:pt x="3039" y="2230"/>
                  </a:cubicBezTo>
                  <a:cubicBezTo>
                    <a:pt x="2923" y="2230"/>
                    <a:pt x="2808" y="2111"/>
                    <a:pt x="2689" y="1880"/>
                  </a:cubicBezTo>
                  <a:cubicBezTo>
                    <a:pt x="2657" y="1891"/>
                    <a:pt x="2633" y="1915"/>
                    <a:pt x="2619" y="1947"/>
                  </a:cubicBezTo>
                  <a:cubicBezTo>
                    <a:pt x="2619" y="2087"/>
                    <a:pt x="2451" y="2087"/>
                    <a:pt x="2314" y="2087"/>
                  </a:cubicBezTo>
                  <a:cubicBezTo>
                    <a:pt x="2244" y="2087"/>
                    <a:pt x="2164" y="2045"/>
                    <a:pt x="2076" y="2003"/>
                  </a:cubicBezTo>
                  <a:cubicBezTo>
                    <a:pt x="2025" y="1977"/>
                    <a:pt x="1928" y="1931"/>
                    <a:pt x="1892" y="1931"/>
                  </a:cubicBezTo>
                  <a:cubicBezTo>
                    <a:pt x="1889" y="1931"/>
                    <a:pt x="1886" y="1932"/>
                    <a:pt x="1884" y="1933"/>
                  </a:cubicBezTo>
                  <a:cubicBezTo>
                    <a:pt x="1863" y="1942"/>
                    <a:pt x="1842" y="1947"/>
                    <a:pt x="1822" y="1947"/>
                  </a:cubicBezTo>
                  <a:cubicBezTo>
                    <a:pt x="1790" y="1947"/>
                    <a:pt x="1759" y="1935"/>
                    <a:pt x="1733" y="1912"/>
                  </a:cubicBezTo>
                  <a:cubicBezTo>
                    <a:pt x="1653" y="1838"/>
                    <a:pt x="1611" y="1733"/>
                    <a:pt x="1614" y="1625"/>
                  </a:cubicBezTo>
                  <a:lnTo>
                    <a:pt x="1614" y="1625"/>
                  </a:lnTo>
                  <a:cubicBezTo>
                    <a:pt x="1530" y="1632"/>
                    <a:pt x="1449" y="1656"/>
                    <a:pt x="1372" y="1691"/>
                  </a:cubicBezTo>
                  <a:cubicBezTo>
                    <a:pt x="1353" y="1701"/>
                    <a:pt x="1331" y="1706"/>
                    <a:pt x="1309" y="1706"/>
                  </a:cubicBezTo>
                  <a:cubicBezTo>
                    <a:pt x="1291" y="1706"/>
                    <a:pt x="1273" y="1703"/>
                    <a:pt x="1257" y="1695"/>
                  </a:cubicBezTo>
                  <a:cubicBezTo>
                    <a:pt x="1183" y="1663"/>
                    <a:pt x="1148" y="1572"/>
                    <a:pt x="1138" y="1537"/>
                  </a:cubicBezTo>
                  <a:lnTo>
                    <a:pt x="1131" y="1530"/>
                  </a:lnTo>
                  <a:lnTo>
                    <a:pt x="1131" y="1527"/>
                  </a:lnTo>
                  <a:lnTo>
                    <a:pt x="1127" y="1520"/>
                  </a:lnTo>
                  <a:lnTo>
                    <a:pt x="1124" y="1513"/>
                  </a:lnTo>
                  <a:lnTo>
                    <a:pt x="1117" y="1506"/>
                  </a:lnTo>
                  <a:lnTo>
                    <a:pt x="1113" y="1499"/>
                  </a:lnTo>
                  <a:lnTo>
                    <a:pt x="1110" y="1495"/>
                  </a:lnTo>
                  <a:lnTo>
                    <a:pt x="1005" y="2486"/>
                  </a:lnTo>
                  <a:lnTo>
                    <a:pt x="830" y="2661"/>
                  </a:lnTo>
                  <a:lnTo>
                    <a:pt x="53" y="2636"/>
                  </a:lnTo>
                  <a:lnTo>
                    <a:pt x="0" y="4366"/>
                  </a:lnTo>
                  <a:lnTo>
                    <a:pt x="588" y="5168"/>
                  </a:lnTo>
                  <a:cubicBezTo>
                    <a:pt x="634" y="5157"/>
                    <a:pt x="714" y="5140"/>
                    <a:pt x="809" y="5126"/>
                  </a:cubicBezTo>
                  <a:cubicBezTo>
                    <a:pt x="990" y="5099"/>
                    <a:pt x="1194" y="5075"/>
                    <a:pt x="1349" y="5075"/>
                  </a:cubicBezTo>
                  <a:cubicBezTo>
                    <a:pt x="1437" y="5075"/>
                    <a:pt x="1509" y="5082"/>
                    <a:pt x="1555" y="5101"/>
                  </a:cubicBezTo>
                  <a:lnTo>
                    <a:pt x="1569" y="5105"/>
                  </a:lnTo>
                  <a:lnTo>
                    <a:pt x="1576" y="5108"/>
                  </a:lnTo>
                  <a:lnTo>
                    <a:pt x="1583" y="5112"/>
                  </a:lnTo>
                  <a:lnTo>
                    <a:pt x="1586" y="5115"/>
                  </a:lnTo>
                  <a:cubicBezTo>
                    <a:pt x="1590" y="5115"/>
                    <a:pt x="1593" y="5119"/>
                    <a:pt x="1593" y="5122"/>
                  </a:cubicBezTo>
                  <a:lnTo>
                    <a:pt x="1600" y="5129"/>
                  </a:lnTo>
                  <a:cubicBezTo>
                    <a:pt x="1604" y="5133"/>
                    <a:pt x="1607" y="5136"/>
                    <a:pt x="1607" y="5140"/>
                  </a:cubicBezTo>
                  <a:cubicBezTo>
                    <a:pt x="1611" y="5143"/>
                    <a:pt x="1611" y="5143"/>
                    <a:pt x="1614" y="5147"/>
                  </a:cubicBezTo>
                  <a:cubicBezTo>
                    <a:pt x="1614" y="5150"/>
                    <a:pt x="1618" y="5154"/>
                    <a:pt x="1618" y="5157"/>
                  </a:cubicBezTo>
                  <a:cubicBezTo>
                    <a:pt x="1618" y="5161"/>
                    <a:pt x="1621" y="5164"/>
                    <a:pt x="1621" y="5168"/>
                  </a:cubicBezTo>
                  <a:cubicBezTo>
                    <a:pt x="1621" y="5175"/>
                    <a:pt x="1625" y="5182"/>
                    <a:pt x="1625" y="5189"/>
                  </a:cubicBezTo>
                  <a:lnTo>
                    <a:pt x="1625" y="5192"/>
                  </a:lnTo>
                  <a:lnTo>
                    <a:pt x="1625" y="5203"/>
                  </a:lnTo>
                  <a:cubicBezTo>
                    <a:pt x="1625" y="5206"/>
                    <a:pt x="1625" y="5213"/>
                    <a:pt x="1628" y="5217"/>
                  </a:cubicBezTo>
                  <a:lnTo>
                    <a:pt x="1628" y="5220"/>
                  </a:lnTo>
                  <a:lnTo>
                    <a:pt x="1632" y="5234"/>
                  </a:lnTo>
                  <a:lnTo>
                    <a:pt x="1632" y="5238"/>
                  </a:lnTo>
                  <a:lnTo>
                    <a:pt x="1691" y="5224"/>
                  </a:lnTo>
                  <a:lnTo>
                    <a:pt x="1705" y="5224"/>
                  </a:lnTo>
                  <a:lnTo>
                    <a:pt x="1747" y="5213"/>
                  </a:lnTo>
                  <a:lnTo>
                    <a:pt x="1754" y="5213"/>
                  </a:lnTo>
                  <a:cubicBezTo>
                    <a:pt x="1772" y="5210"/>
                    <a:pt x="1786" y="5210"/>
                    <a:pt x="1800" y="5206"/>
                  </a:cubicBezTo>
                  <a:lnTo>
                    <a:pt x="1880" y="5206"/>
                  </a:lnTo>
                  <a:cubicBezTo>
                    <a:pt x="1947" y="5220"/>
                    <a:pt x="2013" y="5234"/>
                    <a:pt x="2076" y="5255"/>
                  </a:cubicBezTo>
                  <a:cubicBezTo>
                    <a:pt x="2189" y="5284"/>
                    <a:pt x="2382" y="5337"/>
                    <a:pt x="2486" y="5337"/>
                  </a:cubicBezTo>
                  <a:cubicBezTo>
                    <a:pt x="2508" y="5337"/>
                    <a:pt x="2526" y="5334"/>
                    <a:pt x="2538" y="5329"/>
                  </a:cubicBezTo>
                  <a:cubicBezTo>
                    <a:pt x="2577" y="5308"/>
                    <a:pt x="2650" y="5203"/>
                    <a:pt x="2717" y="5108"/>
                  </a:cubicBezTo>
                  <a:cubicBezTo>
                    <a:pt x="2836" y="4940"/>
                    <a:pt x="2972" y="4751"/>
                    <a:pt x="3116" y="4709"/>
                  </a:cubicBezTo>
                  <a:cubicBezTo>
                    <a:pt x="3315" y="4646"/>
                    <a:pt x="3560" y="4439"/>
                    <a:pt x="3571" y="4383"/>
                  </a:cubicBezTo>
                  <a:cubicBezTo>
                    <a:pt x="3571" y="4250"/>
                    <a:pt x="3595" y="4131"/>
                    <a:pt x="3925" y="4044"/>
                  </a:cubicBezTo>
                  <a:lnTo>
                    <a:pt x="3939" y="4044"/>
                  </a:lnTo>
                  <a:lnTo>
                    <a:pt x="4310" y="4033"/>
                  </a:lnTo>
                  <a:lnTo>
                    <a:pt x="4359" y="4033"/>
                  </a:lnTo>
                  <a:lnTo>
                    <a:pt x="4250" y="3652"/>
                  </a:lnTo>
                  <a:lnTo>
                    <a:pt x="4310" y="3631"/>
                  </a:lnTo>
                  <a:lnTo>
                    <a:pt x="4373" y="3606"/>
                  </a:lnTo>
                  <a:cubicBezTo>
                    <a:pt x="5052" y="3354"/>
                    <a:pt x="5416" y="3221"/>
                    <a:pt x="5612" y="3151"/>
                  </a:cubicBezTo>
                  <a:cubicBezTo>
                    <a:pt x="5668" y="3134"/>
                    <a:pt x="5714" y="3116"/>
                    <a:pt x="5752" y="3106"/>
                  </a:cubicBezTo>
                  <a:lnTo>
                    <a:pt x="5738" y="3081"/>
                  </a:lnTo>
                  <a:cubicBezTo>
                    <a:pt x="5692" y="2990"/>
                    <a:pt x="5664" y="2938"/>
                    <a:pt x="5678" y="2892"/>
                  </a:cubicBezTo>
                  <a:cubicBezTo>
                    <a:pt x="5685" y="2875"/>
                    <a:pt x="5696" y="2861"/>
                    <a:pt x="5710" y="2850"/>
                  </a:cubicBezTo>
                  <a:cubicBezTo>
                    <a:pt x="5738" y="2794"/>
                    <a:pt x="5770" y="2507"/>
                    <a:pt x="5770" y="2370"/>
                  </a:cubicBezTo>
                  <a:cubicBezTo>
                    <a:pt x="5770" y="2255"/>
                    <a:pt x="5899" y="2244"/>
                    <a:pt x="5976" y="2234"/>
                  </a:cubicBezTo>
                  <a:lnTo>
                    <a:pt x="5983" y="2234"/>
                  </a:lnTo>
                  <a:cubicBezTo>
                    <a:pt x="5871" y="2031"/>
                    <a:pt x="5920" y="1436"/>
                    <a:pt x="5969" y="1310"/>
                  </a:cubicBezTo>
                  <a:cubicBezTo>
                    <a:pt x="5987" y="1254"/>
                    <a:pt x="6039" y="1212"/>
                    <a:pt x="6099" y="1205"/>
                  </a:cubicBezTo>
                  <a:cubicBezTo>
                    <a:pt x="6107" y="1203"/>
                    <a:pt x="6116" y="1202"/>
                    <a:pt x="6125" y="1202"/>
                  </a:cubicBezTo>
                  <a:cubicBezTo>
                    <a:pt x="6134" y="1202"/>
                    <a:pt x="6142" y="1203"/>
                    <a:pt x="6151" y="1205"/>
                  </a:cubicBezTo>
                  <a:lnTo>
                    <a:pt x="6158" y="1205"/>
                  </a:lnTo>
                  <a:cubicBezTo>
                    <a:pt x="6141" y="1131"/>
                    <a:pt x="6116" y="1058"/>
                    <a:pt x="6085" y="988"/>
                  </a:cubicBezTo>
                  <a:lnTo>
                    <a:pt x="6081" y="981"/>
                  </a:lnTo>
                  <a:lnTo>
                    <a:pt x="6074" y="967"/>
                  </a:lnTo>
                  <a:lnTo>
                    <a:pt x="6064" y="935"/>
                  </a:lnTo>
                  <a:cubicBezTo>
                    <a:pt x="6046" y="897"/>
                    <a:pt x="6029" y="862"/>
                    <a:pt x="6011" y="827"/>
                  </a:cubicBezTo>
                  <a:lnTo>
                    <a:pt x="6008" y="816"/>
                  </a:lnTo>
                  <a:lnTo>
                    <a:pt x="6001" y="809"/>
                  </a:lnTo>
                  <a:cubicBezTo>
                    <a:pt x="5987" y="778"/>
                    <a:pt x="5969" y="750"/>
                    <a:pt x="5955" y="725"/>
                  </a:cubicBezTo>
                  <a:cubicBezTo>
                    <a:pt x="5945" y="707"/>
                    <a:pt x="5934" y="693"/>
                    <a:pt x="5927" y="679"/>
                  </a:cubicBezTo>
                  <a:lnTo>
                    <a:pt x="5924" y="676"/>
                  </a:lnTo>
                  <a:cubicBezTo>
                    <a:pt x="5878" y="620"/>
                    <a:pt x="5479" y="452"/>
                    <a:pt x="5304" y="403"/>
                  </a:cubicBezTo>
                  <a:cubicBezTo>
                    <a:pt x="5290" y="399"/>
                    <a:pt x="5276" y="396"/>
                    <a:pt x="5265" y="392"/>
                  </a:cubicBezTo>
                  <a:cubicBezTo>
                    <a:pt x="5181" y="371"/>
                    <a:pt x="5104" y="336"/>
                    <a:pt x="5031" y="294"/>
                  </a:cubicBezTo>
                  <a:cubicBezTo>
                    <a:pt x="4940" y="252"/>
                    <a:pt x="4835" y="196"/>
                    <a:pt x="4772" y="196"/>
                  </a:cubicBezTo>
                  <a:lnTo>
                    <a:pt x="4709" y="196"/>
                  </a:lnTo>
                  <a:lnTo>
                    <a:pt x="4702" y="193"/>
                  </a:lnTo>
                  <a:lnTo>
                    <a:pt x="4691" y="189"/>
                  </a:lnTo>
                  <a:lnTo>
                    <a:pt x="4681" y="186"/>
                  </a:lnTo>
                  <a:lnTo>
                    <a:pt x="4670" y="179"/>
                  </a:lnTo>
                  <a:lnTo>
                    <a:pt x="4660" y="175"/>
                  </a:lnTo>
                  <a:lnTo>
                    <a:pt x="4649" y="168"/>
                  </a:lnTo>
                  <a:lnTo>
                    <a:pt x="4635" y="165"/>
                  </a:lnTo>
                  <a:lnTo>
                    <a:pt x="4621" y="158"/>
                  </a:lnTo>
                  <a:lnTo>
                    <a:pt x="4611" y="151"/>
                  </a:lnTo>
                  <a:lnTo>
                    <a:pt x="4593" y="140"/>
                  </a:lnTo>
                  <a:lnTo>
                    <a:pt x="4579" y="133"/>
                  </a:lnTo>
                  <a:lnTo>
                    <a:pt x="4565" y="123"/>
                  </a:lnTo>
                  <a:lnTo>
                    <a:pt x="4548" y="112"/>
                  </a:lnTo>
                  <a:lnTo>
                    <a:pt x="4530" y="102"/>
                  </a:lnTo>
                  <a:lnTo>
                    <a:pt x="4513" y="91"/>
                  </a:lnTo>
                  <a:lnTo>
                    <a:pt x="4492" y="77"/>
                  </a:lnTo>
                  <a:lnTo>
                    <a:pt x="4474" y="67"/>
                  </a:lnTo>
                  <a:lnTo>
                    <a:pt x="4453" y="49"/>
                  </a:lnTo>
                  <a:lnTo>
                    <a:pt x="4432" y="35"/>
                  </a:lnTo>
                  <a:lnTo>
                    <a:pt x="4408" y="18"/>
                  </a:lnTo>
                  <a:lnTo>
                    <a:pt x="4383" y="4"/>
                  </a:lnTo>
                  <a:lnTo>
                    <a:pt x="438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50"/>
            <p:cNvSpPr/>
            <p:nvPr/>
          </p:nvSpPr>
          <p:spPr>
            <a:xfrm>
              <a:off x="3609676" y="316796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50"/>
            <p:cNvSpPr/>
            <p:nvPr/>
          </p:nvSpPr>
          <p:spPr>
            <a:xfrm>
              <a:off x="3608340" y="3165290"/>
              <a:ext cx="218" cy="218"/>
            </a:xfrm>
            <a:custGeom>
              <a:avLst/>
              <a:gdLst/>
              <a:ahLst/>
              <a:cxnLst/>
              <a:rect l="l" t="t" r="r" b="b"/>
              <a:pathLst>
                <a:path w="8" h="8" extrusionOk="0">
                  <a:moveTo>
                    <a:pt x="1" y="0"/>
                  </a:moveTo>
                  <a:lnTo>
                    <a:pt x="8" y="7"/>
                  </a:lnTo>
                  <a:lnTo>
                    <a:pt x="8"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50"/>
            <p:cNvSpPr/>
            <p:nvPr/>
          </p:nvSpPr>
          <p:spPr>
            <a:xfrm>
              <a:off x="3609975" y="3168805"/>
              <a:ext cx="27" cy="136"/>
            </a:xfrm>
            <a:custGeom>
              <a:avLst/>
              <a:gdLst/>
              <a:ahLst/>
              <a:cxnLst/>
              <a:rect l="l" t="t" r="r" b="b"/>
              <a:pathLst>
                <a:path w="1" h="5" extrusionOk="0">
                  <a:moveTo>
                    <a:pt x="0" y="1"/>
                  </a:moveTo>
                  <a:lnTo>
                    <a:pt x="0" y="4"/>
                  </a:ln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50"/>
            <p:cNvSpPr/>
            <p:nvPr/>
          </p:nvSpPr>
          <p:spPr>
            <a:xfrm>
              <a:off x="3608831" y="3165753"/>
              <a:ext cx="191" cy="218"/>
            </a:xfrm>
            <a:custGeom>
              <a:avLst/>
              <a:gdLst/>
              <a:ahLst/>
              <a:cxnLst/>
              <a:rect l="l" t="t" r="r" b="b"/>
              <a:pathLst>
                <a:path w="7" h="8" extrusionOk="0">
                  <a:moveTo>
                    <a:pt x="0" y="1"/>
                  </a:moveTo>
                  <a:lnTo>
                    <a:pt x="7"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50"/>
            <p:cNvSpPr/>
            <p:nvPr/>
          </p:nvSpPr>
          <p:spPr>
            <a:xfrm>
              <a:off x="3607768" y="3165099"/>
              <a:ext cx="490" cy="109"/>
            </a:xfrm>
            <a:custGeom>
              <a:avLst/>
              <a:gdLst/>
              <a:ahLst/>
              <a:cxnLst/>
              <a:rect l="l" t="t" r="r" b="b"/>
              <a:pathLst>
                <a:path w="18" h="4" extrusionOk="0">
                  <a:moveTo>
                    <a:pt x="18"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50"/>
            <p:cNvSpPr/>
            <p:nvPr/>
          </p:nvSpPr>
          <p:spPr>
            <a:xfrm>
              <a:off x="3609866" y="3168342"/>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50"/>
            <p:cNvSpPr/>
            <p:nvPr/>
          </p:nvSpPr>
          <p:spPr>
            <a:xfrm>
              <a:off x="3609676" y="316777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50"/>
            <p:cNvSpPr/>
            <p:nvPr/>
          </p:nvSpPr>
          <p:spPr>
            <a:xfrm>
              <a:off x="3609430" y="3166680"/>
              <a:ext cx="191" cy="354"/>
            </a:xfrm>
            <a:custGeom>
              <a:avLst/>
              <a:gdLst/>
              <a:ahLst/>
              <a:cxnLst/>
              <a:rect l="l" t="t" r="r" b="b"/>
              <a:pathLst>
                <a:path w="7" h="13" extrusionOk="0">
                  <a:moveTo>
                    <a:pt x="2" y="1"/>
                  </a:moveTo>
                  <a:cubicBezTo>
                    <a:pt x="1" y="1"/>
                    <a:pt x="6" y="9"/>
                    <a:pt x="6" y="12"/>
                  </a:cubicBezTo>
                  <a:cubicBezTo>
                    <a:pt x="6" y="9"/>
                    <a:pt x="6" y="5"/>
                    <a:pt x="3" y="2"/>
                  </a:cubicBezTo>
                  <a:cubicBezTo>
                    <a:pt x="2" y="1"/>
                    <a:pt x="2" y="1"/>
                    <a:pt x="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50"/>
            <p:cNvSpPr/>
            <p:nvPr/>
          </p:nvSpPr>
          <p:spPr>
            <a:xfrm>
              <a:off x="3609212" y="3166135"/>
              <a:ext cx="218" cy="327"/>
            </a:xfrm>
            <a:custGeom>
              <a:avLst/>
              <a:gdLst/>
              <a:ahLst/>
              <a:cxnLst/>
              <a:rect l="l" t="t" r="r" b="b"/>
              <a:pathLst>
                <a:path w="8" h="12" extrusionOk="0">
                  <a:moveTo>
                    <a:pt x="7" y="11"/>
                  </a:moveTo>
                  <a:cubicBezTo>
                    <a:pt x="4" y="8"/>
                    <a:pt x="4" y="4"/>
                    <a:pt x="0" y="1"/>
                  </a:cubicBezTo>
                  <a:cubicBezTo>
                    <a:pt x="4" y="4"/>
                    <a:pt x="4" y="8"/>
                    <a:pt x="7"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50"/>
            <p:cNvSpPr/>
            <p:nvPr/>
          </p:nvSpPr>
          <p:spPr>
            <a:xfrm>
              <a:off x="3587441" y="3164309"/>
              <a:ext cx="20355" cy="1471"/>
            </a:xfrm>
            <a:custGeom>
              <a:avLst/>
              <a:gdLst/>
              <a:ahLst/>
              <a:cxnLst/>
              <a:rect l="l" t="t" r="r" b="b"/>
              <a:pathLst>
                <a:path w="747" h="54" extrusionOk="0">
                  <a:moveTo>
                    <a:pt x="536" y="0"/>
                  </a:moveTo>
                  <a:cubicBezTo>
                    <a:pt x="381" y="0"/>
                    <a:pt x="180" y="25"/>
                    <a:pt x="1" y="54"/>
                  </a:cubicBezTo>
                  <a:cubicBezTo>
                    <a:pt x="165" y="28"/>
                    <a:pt x="375" y="2"/>
                    <a:pt x="539" y="2"/>
                  </a:cubicBezTo>
                  <a:cubicBezTo>
                    <a:pt x="626" y="2"/>
                    <a:pt x="700" y="10"/>
                    <a:pt x="747" y="29"/>
                  </a:cubicBezTo>
                  <a:cubicBezTo>
                    <a:pt x="700" y="8"/>
                    <a:pt x="626" y="0"/>
                    <a:pt x="53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50"/>
            <p:cNvSpPr/>
            <p:nvPr/>
          </p:nvSpPr>
          <p:spPr>
            <a:xfrm>
              <a:off x="3673029" y="3135998"/>
              <a:ext cx="10137" cy="300"/>
            </a:xfrm>
            <a:custGeom>
              <a:avLst/>
              <a:gdLst/>
              <a:ahLst/>
              <a:cxnLst/>
              <a:rect l="l" t="t" r="r" b="b"/>
              <a:pathLst>
                <a:path w="372" h="11" extrusionOk="0">
                  <a:moveTo>
                    <a:pt x="0" y="11"/>
                  </a:moveTo>
                  <a:lnTo>
                    <a:pt x="371" y="0"/>
                  </a:lnTo>
                  <a:lnTo>
                    <a:pt x="37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50"/>
            <p:cNvSpPr/>
            <p:nvPr/>
          </p:nvSpPr>
          <p:spPr>
            <a:xfrm>
              <a:off x="3613490" y="3168042"/>
              <a:ext cx="1172" cy="218"/>
            </a:xfrm>
            <a:custGeom>
              <a:avLst/>
              <a:gdLst/>
              <a:ahLst/>
              <a:cxnLst/>
              <a:rect l="l" t="t" r="r" b="b"/>
              <a:pathLst>
                <a:path w="43" h="8" extrusionOk="0">
                  <a:moveTo>
                    <a:pt x="1" y="8"/>
                  </a:moveTo>
                  <a:cubicBezTo>
                    <a:pt x="15" y="4"/>
                    <a:pt x="32" y="4"/>
                    <a:pt x="43" y="1"/>
                  </a:cubicBezTo>
                  <a:cubicBezTo>
                    <a:pt x="32" y="4"/>
                    <a:pt x="15" y="4"/>
                    <a:pt x="1"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50"/>
            <p:cNvSpPr/>
            <p:nvPr/>
          </p:nvSpPr>
          <p:spPr>
            <a:xfrm>
              <a:off x="3611965" y="3168233"/>
              <a:ext cx="1281" cy="218"/>
            </a:xfrm>
            <a:custGeom>
              <a:avLst/>
              <a:gdLst/>
              <a:ahLst/>
              <a:cxnLst/>
              <a:rect l="l" t="t" r="r" b="b"/>
              <a:pathLst>
                <a:path w="47" h="8" extrusionOk="0">
                  <a:moveTo>
                    <a:pt x="1" y="8"/>
                  </a:moveTo>
                  <a:lnTo>
                    <a:pt x="46"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50"/>
            <p:cNvSpPr/>
            <p:nvPr/>
          </p:nvSpPr>
          <p:spPr>
            <a:xfrm>
              <a:off x="3610057" y="3168533"/>
              <a:ext cx="1553" cy="409"/>
            </a:xfrm>
            <a:custGeom>
              <a:avLst/>
              <a:gdLst/>
              <a:ahLst/>
              <a:cxnLst/>
              <a:rect l="l" t="t" r="r" b="b"/>
              <a:pathLst>
                <a:path w="57" h="15" extrusionOk="0">
                  <a:moveTo>
                    <a:pt x="57" y="0"/>
                  </a:moveTo>
                  <a:lnTo>
                    <a:pt x="1" y="14"/>
                  </a:ln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50"/>
            <p:cNvSpPr/>
            <p:nvPr/>
          </p:nvSpPr>
          <p:spPr>
            <a:xfrm>
              <a:off x="3614935" y="3168042"/>
              <a:ext cx="981" cy="27"/>
            </a:xfrm>
            <a:custGeom>
              <a:avLst/>
              <a:gdLst/>
              <a:ahLst/>
              <a:cxnLst/>
              <a:rect l="l" t="t" r="r" b="b"/>
              <a:pathLst>
                <a:path w="36" h="1" extrusionOk="0">
                  <a:moveTo>
                    <a:pt x="0" y="1"/>
                  </a:moveTo>
                  <a:lnTo>
                    <a:pt x="3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50"/>
            <p:cNvSpPr/>
            <p:nvPr/>
          </p:nvSpPr>
          <p:spPr>
            <a:xfrm>
              <a:off x="3616079" y="3167961"/>
              <a:ext cx="872" cy="27"/>
            </a:xfrm>
            <a:custGeom>
              <a:avLst/>
              <a:gdLst/>
              <a:ahLst/>
              <a:cxnLst/>
              <a:rect l="l" t="t" r="r" b="b"/>
              <a:pathLst>
                <a:path w="32" h="1" extrusionOk="0">
                  <a:moveTo>
                    <a:pt x="0" y="0"/>
                  </a:moveTo>
                  <a:cubicBezTo>
                    <a:pt x="11" y="0"/>
                    <a:pt x="21" y="0"/>
                    <a:pt x="32" y="0"/>
                  </a:cubicBezTo>
                  <a:cubicBezTo>
                    <a:pt x="21" y="0"/>
                    <a:pt x="11"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50"/>
            <p:cNvSpPr/>
            <p:nvPr/>
          </p:nvSpPr>
          <p:spPr>
            <a:xfrm>
              <a:off x="3667388" y="2918117"/>
              <a:ext cx="25014" cy="20409"/>
            </a:xfrm>
            <a:custGeom>
              <a:avLst/>
              <a:gdLst/>
              <a:ahLst/>
              <a:cxnLst/>
              <a:rect l="l" t="t" r="r" b="b"/>
              <a:pathLst>
                <a:path w="918" h="749" extrusionOk="0">
                  <a:moveTo>
                    <a:pt x="757" y="0"/>
                  </a:moveTo>
                  <a:lnTo>
                    <a:pt x="760" y="14"/>
                  </a:lnTo>
                  <a:lnTo>
                    <a:pt x="718" y="28"/>
                  </a:lnTo>
                  <a:lnTo>
                    <a:pt x="715" y="28"/>
                  </a:lnTo>
                  <a:cubicBezTo>
                    <a:pt x="634" y="53"/>
                    <a:pt x="589" y="70"/>
                    <a:pt x="561" y="81"/>
                  </a:cubicBezTo>
                  <a:lnTo>
                    <a:pt x="550" y="81"/>
                  </a:lnTo>
                  <a:lnTo>
                    <a:pt x="533" y="88"/>
                  </a:lnTo>
                  <a:lnTo>
                    <a:pt x="526" y="95"/>
                  </a:lnTo>
                  <a:lnTo>
                    <a:pt x="501" y="105"/>
                  </a:lnTo>
                  <a:lnTo>
                    <a:pt x="491" y="109"/>
                  </a:lnTo>
                  <a:lnTo>
                    <a:pt x="473" y="119"/>
                  </a:lnTo>
                  <a:lnTo>
                    <a:pt x="466" y="123"/>
                  </a:lnTo>
                  <a:lnTo>
                    <a:pt x="449" y="130"/>
                  </a:lnTo>
                  <a:lnTo>
                    <a:pt x="438" y="130"/>
                  </a:lnTo>
                  <a:lnTo>
                    <a:pt x="421" y="137"/>
                  </a:lnTo>
                  <a:lnTo>
                    <a:pt x="410" y="140"/>
                  </a:lnTo>
                  <a:lnTo>
                    <a:pt x="386" y="144"/>
                  </a:lnTo>
                  <a:lnTo>
                    <a:pt x="382" y="144"/>
                  </a:lnTo>
                  <a:cubicBezTo>
                    <a:pt x="372" y="144"/>
                    <a:pt x="361" y="147"/>
                    <a:pt x="347" y="147"/>
                  </a:cubicBezTo>
                  <a:lnTo>
                    <a:pt x="256" y="147"/>
                  </a:lnTo>
                  <a:cubicBezTo>
                    <a:pt x="249" y="151"/>
                    <a:pt x="242" y="158"/>
                    <a:pt x="235" y="165"/>
                  </a:cubicBezTo>
                  <a:lnTo>
                    <a:pt x="232" y="168"/>
                  </a:lnTo>
                  <a:lnTo>
                    <a:pt x="214" y="179"/>
                  </a:lnTo>
                  <a:lnTo>
                    <a:pt x="207" y="182"/>
                  </a:lnTo>
                  <a:cubicBezTo>
                    <a:pt x="200" y="186"/>
                    <a:pt x="193" y="189"/>
                    <a:pt x="186" y="193"/>
                  </a:cubicBezTo>
                  <a:cubicBezTo>
                    <a:pt x="130" y="210"/>
                    <a:pt x="113" y="371"/>
                    <a:pt x="120" y="476"/>
                  </a:cubicBezTo>
                  <a:lnTo>
                    <a:pt x="127" y="539"/>
                  </a:lnTo>
                  <a:lnTo>
                    <a:pt x="60" y="546"/>
                  </a:lnTo>
                  <a:cubicBezTo>
                    <a:pt x="43" y="550"/>
                    <a:pt x="1" y="564"/>
                    <a:pt x="1" y="638"/>
                  </a:cubicBezTo>
                  <a:lnTo>
                    <a:pt x="1" y="648"/>
                  </a:lnTo>
                  <a:lnTo>
                    <a:pt x="1" y="652"/>
                  </a:lnTo>
                  <a:lnTo>
                    <a:pt x="1" y="659"/>
                  </a:lnTo>
                  <a:lnTo>
                    <a:pt x="1" y="662"/>
                  </a:lnTo>
                  <a:lnTo>
                    <a:pt x="1" y="669"/>
                  </a:lnTo>
                  <a:lnTo>
                    <a:pt x="1" y="676"/>
                  </a:lnTo>
                  <a:cubicBezTo>
                    <a:pt x="1" y="676"/>
                    <a:pt x="1" y="680"/>
                    <a:pt x="1" y="683"/>
                  </a:cubicBezTo>
                  <a:lnTo>
                    <a:pt x="4" y="687"/>
                  </a:lnTo>
                  <a:cubicBezTo>
                    <a:pt x="4" y="690"/>
                    <a:pt x="8" y="694"/>
                    <a:pt x="8" y="697"/>
                  </a:cubicBezTo>
                  <a:lnTo>
                    <a:pt x="15" y="701"/>
                  </a:lnTo>
                  <a:lnTo>
                    <a:pt x="22" y="711"/>
                  </a:lnTo>
                  <a:lnTo>
                    <a:pt x="29" y="715"/>
                  </a:lnTo>
                  <a:lnTo>
                    <a:pt x="36" y="722"/>
                  </a:lnTo>
                  <a:lnTo>
                    <a:pt x="46" y="729"/>
                  </a:lnTo>
                  <a:lnTo>
                    <a:pt x="53" y="732"/>
                  </a:lnTo>
                  <a:lnTo>
                    <a:pt x="148" y="732"/>
                  </a:lnTo>
                  <a:lnTo>
                    <a:pt x="172" y="736"/>
                  </a:lnTo>
                  <a:lnTo>
                    <a:pt x="190" y="736"/>
                  </a:lnTo>
                  <a:lnTo>
                    <a:pt x="228" y="739"/>
                  </a:lnTo>
                  <a:cubicBezTo>
                    <a:pt x="259" y="745"/>
                    <a:pt x="287" y="749"/>
                    <a:pt x="311" y="749"/>
                  </a:cubicBezTo>
                  <a:cubicBezTo>
                    <a:pt x="354" y="749"/>
                    <a:pt x="385" y="739"/>
                    <a:pt x="403" y="722"/>
                  </a:cubicBezTo>
                  <a:cubicBezTo>
                    <a:pt x="424" y="701"/>
                    <a:pt x="435" y="673"/>
                    <a:pt x="431" y="645"/>
                  </a:cubicBezTo>
                  <a:lnTo>
                    <a:pt x="424" y="568"/>
                  </a:lnTo>
                  <a:lnTo>
                    <a:pt x="498" y="571"/>
                  </a:lnTo>
                  <a:lnTo>
                    <a:pt x="501" y="571"/>
                  </a:lnTo>
                  <a:cubicBezTo>
                    <a:pt x="531" y="572"/>
                    <a:pt x="560" y="573"/>
                    <a:pt x="590" y="573"/>
                  </a:cubicBezTo>
                  <a:cubicBezTo>
                    <a:pt x="641" y="573"/>
                    <a:pt x="693" y="571"/>
                    <a:pt x="746" y="564"/>
                  </a:cubicBezTo>
                  <a:cubicBezTo>
                    <a:pt x="890" y="546"/>
                    <a:pt x="907" y="511"/>
                    <a:pt x="907" y="511"/>
                  </a:cubicBezTo>
                  <a:cubicBezTo>
                    <a:pt x="918" y="445"/>
                    <a:pt x="890" y="347"/>
                    <a:pt x="862" y="273"/>
                  </a:cubicBezTo>
                  <a:cubicBezTo>
                    <a:pt x="848" y="238"/>
                    <a:pt x="837" y="207"/>
                    <a:pt x="827" y="189"/>
                  </a:cubicBezTo>
                  <a:lnTo>
                    <a:pt x="823" y="186"/>
                  </a:lnTo>
                  <a:lnTo>
                    <a:pt x="75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50"/>
            <p:cNvSpPr/>
            <p:nvPr/>
          </p:nvSpPr>
          <p:spPr>
            <a:xfrm>
              <a:off x="3846821" y="2719965"/>
              <a:ext cx="150549" cy="200850"/>
            </a:xfrm>
            <a:custGeom>
              <a:avLst/>
              <a:gdLst/>
              <a:ahLst/>
              <a:cxnLst/>
              <a:rect l="l" t="t" r="r" b="b"/>
              <a:pathLst>
                <a:path w="5525" h="7371" extrusionOk="0">
                  <a:moveTo>
                    <a:pt x="5401" y="0"/>
                  </a:moveTo>
                  <a:cubicBezTo>
                    <a:pt x="5350" y="0"/>
                    <a:pt x="5302" y="31"/>
                    <a:pt x="5283" y="82"/>
                  </a:cubicBezTo>
                  <a:cubicBezTo>
                    <a:pt x="5171" y="327"/>
                    <a:pt x="4391" y="442"/>
                    <a:pt x="3999" y="449"/>
                  </a:cubicBezTo>
                  <a:cubicBezTo>
                    <a:pt x="3589" y="456"/>
                    <a:pt x="3319" y="491"/>
                    <a:pt x="3165" y="635"/>
                  </a:cubicBezTo>
                  <a:cubicBezTo>
                    <a:pt x="3096" y="702"/>
                    <a:pt x="2999" y="718"/>
                    <a:pt x="2895" y="718"/>
                  </a:cubicBezTo>
                  <a:cubicBezTo>
                    <a:pt x="2851" y="718"/>
                    <a:pt x="2807" y="715"/>
                    <a:pt x="2763" y="712"/>
                  </a:cubicBezTo>
                  <a:cubicBezTo>
                    <a:pt x="2723" y="710"/>
                    <a:pt x="2683" y="707"/>
                    <a:pt x="2644" y="707"/>
                  </a:cubicBezTo>
                  <a:cubicBezTo>
                    <a:pt x="2564" y="707"/>
                    <a:pt x="2494" y="717"/>
                    <a:pt x="2458" y="757"/>
                  </a:cubicBezTo>
                  <a:cubicBezTo>
                    <a:pt x="2369" y="862"/>
                    <a:pt x="2156" y="955"/>
                    <a:pt x="1935" y="955"/>
                  </a:cubicBezTo>
                  <a:cubicBezTo>
                    <a:pt x="1904" y="955"/>
                    <a:pt x="1873" y="954"/>
                    <a:pt x="1842" y="950"/>
                  </a:cubicBezTo>
                  <a:cubicBezTo>
                    <a:pt x="1671" y="932"/>
                    <a:pt x="1516" y="827"/>
                    <a:pt x="1443" y="670"/>
                  </a:cubicBezTo>
                  <a:cubicBezTo>
                    <a:pt x="1397" y="568"/>
                    <a:pt x="1324" y="481"/>
                    <a:pt x="1233" y="414"/>
                  </a:cubicBezTo>
                  <a:lnTo>
                    <a:pt x="1219" y="432"/>
                  </a:lnTo>
                  <a:lnTo>
                    <a:pt x="1205" y="446"/>
                  </a:lnTo>
                  <a:cubicBezTo>
                    <a:pt x="1149" y="505"/>
                    <a:pt x="1096" y="572"/>
                    <a:pt x="1051" y="638"/>
                  </a:cubicBezTo>
                  <a:lnTo>
                    <a:pt x="1054" y="645"/>
                  </a:lnTo>
                  <a:cubicBezTo>
                    <a:pt x="988" y="740"/>
                    <a:pt x="981" y="778"/>
                    <a:pt x="977" y="785"/>
                  </a:cubicBezTo>
                  <a:cubicBezTo>
                    <a:pt x="1051" y="939"/>
                    <a:pt x="1142" y="1083"/>
                    <a:pt x="1247" y="1212"/>
                  </a:cubicBezTo>
                  <a:lnTo>
                    <a:pt x="1257" y="1223"/>
                  </a:lnTo>
                  <a:cubicBezTo>
                    <a:pt x="1264" y="1233"/>
                    <a:pt x="1275" y="1240"/>
                    <a:pt x="1285" y="1247"/>
                  </a:cubicBezTo>
                  <a:cubicBezTo>
                    <a:pt x="1334" y="1275"/>
                    <a:pt x="1376" y="1310"/>
                    <a:pt x="1411" y="1356"/>
                  </a:cubicBezTo>
                  <a:lnTo>
                    <a:pt x="1460" y="1408"/>
                  </a:lnTo>
                  <a:cubicBezTo>
                    <a:pt x="1513" y="1468"/>
                    <a:pt x="1593" y="1559"/>
                    <a:pt x="1636" y="1569"/>
                  </a:cubicBezTo>
                  <a:cubicBezTo>
                    <a:pt x="1751" y="1594"/>
                    <a:pt x="2367" y="1804"/>
                    <a:pt x="2749" y="1958"/>
                  </a:cubicBezTo>
                  <a:cubicBezTo>
                    <a:pt x="3155" y="2126"/>
                    <a:pt x="3396" y="2126"/>
                    <a:pt x="3473" y="2126"/>
                  </a:cubicBezTo>
                  <a:cubicBezTo>
                    <a:pt x="3554" y="2126"/>
                    <a:pt x="3729" y="2137"/>
                    <a:pt x="3764" y="2231"/>
                  </a:cubicBezTo>
                  <a:cubicBezTo>
                    <a:pt x="3771" y="2259"/>
                    <a:pt x="3778" y="2312"/>
                    <a:pt x="3708" y="2364"/>
                  </a:cubicBezTo>
                  <a:cubicBezTo>
                    <a:pt x="3610" y="2441"/>
                    <a:pt x="2444" y="3617"/>
                    <a:pt x="2262" y="3814"/>
                  </a:cubicBezTo>
                  <a:cubicBezTo>
                    <a:pt x="2152" y="3932"/>
                    <a:pt x="2061" y="3953"/>
                    <a:pt x="1931" y="3953"/>
                  </a:cubicBezTo>
                  <a:cubicBezTo>
                    <a:pt x="1896" y="3953"/>
                    <a:pt x="1859" y="3952"/>
                    <a:pt x="1818" y="3950"/>
                  </a:cubicBezTo>
                  <a:cubicBezTo>
                    <a:pt x="1758" y="3947"/>
                    <a:pt x="1692" y="3943"/>
                    <a:pt x="1608" y="3943"/>
                  </a:cubicBezTo>
                  <a:cubicBezTo>
                    <a:pt x="1404" y="3943"/>
                    <a:pt x="1229" y="4090"/>
                    <a:pt x="1100" y="4199"/>
                  </a:cubicBezTo>
                  <a:cubicBezTo>
                    <a:pt x="1015" y="4271"/>
                    <a:pt x="954" y="4318"/>
                    <a:pt x="895" y="4318"/>
                  </a:cubicBezTo>
                  <a:cubicBezTo>
                    <a:pt x="891" y="4318"/>
                    <a:pt x="887" y="4318"/>
                    <a:pt x="883" y="4318"/>
                  </a:cubicBezTo>
                  <a:cubicBezTo>
                    <a:pt x="767" y="4325"/>
                    <a:pt x="655" y="4342"/>
                    <a:pt x="543" y="4370"/>
                  </a:cubicBezTo>
                  <a:lnTo>
                    <a:pt x="536" y="4370"/>
                  </a:lnTo>
                  <a:lnTo>
                    <a:pt x="512" y="4374"/>
                  </a:lnTo>
                  <a:lnTo>
                    <a:pt x="494" y="4377"/>
                  </a:lnTo>
                  <a:lnTo>
                    <a:pt x="487" y="4377"/>
                  </a:lnTo>
                  <a:lnTo>
                    <a:pt x="239" y="4738"/>
                  </a:lnTo>
                  <a:lnTo>
                    <a:pt x="1" y="5112"/>
                  </a:lnTo>
                  <a:lnTo>
                    <a:pt x="29" y="7034"/>
                  </a:lnTo>
                  <a:lnTo>
                    <a:pt x="239" y="7370"/>
                  </a:lnTo>
                  <a:cubicBezTo>
                    <a:pt x="400" y="7174"/>
                    <a:pt x="669" y="6901"/>
                    <a:pt x="953" y="6611"/>
                  </a:cubicBezTo>
                  <a:cubicBezTo>
                    <a:pt x="1107" y="6457"/>
                    <a:pt x="1261" y="6299"/>
                    <a:pt x="1401" y="6152"/>
                  </a:cubicBezTo>
                  <a:cubicBezTo>
                    <a:pt x="1863" y="5669"/>
                    <a:pt x="2105" y="5546"/>
                    <a:pt x="2360" y="5417"/>
                  </a:cubicBezTo>
                  <a:lnTo>
                    <a:pt x="2374" y="5413"/>
                  </a:lnTo>
                  <a:cubicBezTo>
                    <a:pt x="2626" y="5284"/>
                    <a:pt x="3277" y="4643"/>
                    <a:pt x="3708" y="4097"/>
                  </a:cubicBezTo>
                  <a:cubicBezTo>
                    <a:pt x="3967" y="3768"/>
                    <a:pt x="4289" y="3358"/>
                    <a:pt x="4328" y="3117"/>
                  </a:cubicBezTo>
                  <a:cubicBezTo>
                    <a:pt x="4370" y="2833"/>
                    <a:pt x="4650" y="2473"/>
                    <a:pt x="4832" y="2235"/>
                  </a:cubicBezTo>
                  <a:cubicBezTo>
                    <a:pt x="5028" y="1986"/>
                    <a:pt x="5336" y="1363"/>
                    <a:pt x="5329" y="1195"/>
                  </a:cubicBezTo>
                  <a:cubicBezTo>
                    <a:pt x="5325" y="1093"/>
                    <a:pt x="5364" y="943"/>
                    <a:pt x="5406" y="771"/>
                  </a:cubicBezTo>
                  <a:cubicBezTo>
                    <a:pt x="5458" y="596"/>
                    <a:pt x="5493" y="418"/>
                    <a:pt x="5514" y="236"/>
                  </a:cubicBezTo>
                  <a:cubicBezTo>
                    <a:pt x="5525" y="85"/>
                    <a:pt x="5469" y="15"/>
                    <a:pt x="5416" y="1"/>
                  </a:cubicBezTo>
                  <a:cubicBezTo>
                    <a:pt x="5411" y="0"/>
                    <a:pt x="5406" y="0"/>
                    <a:pt x="540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50"/>
            <p:cNvSpPr/>
            <p:nvPr/>
          </p:nvSpPr>
          <p:spPr>
            <a:xfrm>
              <a:off x="3054484" y="2339682"/>
              <a:ext cx="171830" cy="133546"/>
            </a:xfrm>
            <a:custGeom>
              <a:avLst/>
              <a:gdLst/>
              <a:ahLst/>
              <a:cxnLst/>
              <a:rect l="l" t="t" r="r" b="b"/>
              <a:pathLst>
                <a:path w="6306" h="4901" extrusionOk="0">
                  <a:moveTo>
                    <a:pt x="3903" y="0"/>
                  </a:moveTo>
                  <a:cubicBezTo>
                    <a:pt x="3873" y="0"/>
                    <a:pt x="3846" y="8"/>
                    <a:pt x="3820" y="20"/>
                  </a:cubicBezTo>
                  <a:cubicBezTo>
                    <a:pt x="3750" y="55"/>
                    <a:pt x="3596" y="398"/>
                    <a:pt x="3491" y="626"/>
                  </a:cubicBezTo>
                  <a:cubicBezTo>
                    <a:pt x="3400" y="825"/>
                    <a:pt x="3316" y="1014"/>
                    <a:pt x="3246" y="1116"/>
                  </a:cubicBezTo>
                  <a:cubicBezTo>
                    <a:pt x="3071" y="1372"/>
                    <a:pt x="2595" y="1540"/>
                    <a:pt x="2360" y="1540"/>
                  </a:cubicBezTo>
                  <a:cubicBezTo>
                    <a:pt x="2273" y="1540"/>
                    <a:pt x="2227" y="1620"/>
                    <a:pt x="2161" y="1750"/>
                  </a:cubicBezTo>
                  <a:cubicBezTo>
                    <a:pt x="2122" y="1841"/>
                    <a:pt x="2063" y="1925"/>
                    <a:pt x="1986" y="1995"/>
                  </a:cubicBezTo>
                  <a:cubicBezTo>
                    <a:pt x="1923" y="2047"/>
                    <a:pt x="1898" y="2121"/>
                    <a:pt x="1870" y="2201"/>
                  </a:cubicBezTo>
                  <a:cubicBezTo>
                    <a:pt x="1839" y="2303"/>
                    <a:pt x="1800" y="2415"/>
                    <a:pt x="1678" y="2513"/>
                  </a:cubicBezTo>
                  <a:cubicBezTo>
                    <a:pt x="1520" y="2639"/>
                    <a:pt x="1590" y="3087"/>
                    <a:pt x="1695" y="3262"/>
                  </a:cubicBezTo>
                  <a:cubicBezTo>
                    <a:pt x="1723" y="3315"/>
                    <a:pt x="1727" y="3378"/>
                    <a:pt x="1709" y="3437"/>
                  </a:cubicBezTo>
                  <a:cubicBezTo>
                    <a:pt x="1643" y="3686"/>
                    <a:pt x="1271" y="4106"/>
                    <a:pt x="1026" y="4249"/>
                  </a:cubicBezTo>
                  <a:cubicBezTo>
                    <a:pt x="935" y="4305"/>
                    <a:pt x="858" y="4375"/>
                    <a:pt x="788" y="4456"/>
                  </a:cubicBezTo>
                  <a:cubicBezTo>
                    <a:pt x="655" y="4592"/>
                    <a:pt x="501" y="4750"/>
                    <a:pt x="200" y="4799"/>
                  </a:cubicBezTo>
                  <a:cubicBezTo>
                    <a:pt x="134" y="4813"/>
                    <a:pt x="64" y="4834"/>
                    <a:pt x="1" y="4862"/>
                  </a:cubicBezTo>
                  <a:lnTo>
                    <a:pt x="1937" y="4862"/>
                  </a:lnTo>
                  <a:lnTo>
                    <a:pt x="1972" y="4865"/>
                  </a:lnTo>
                  <a:lnTo>
                    <a:pt x="1986" y="4865"/>
                  </a:lnTo>
                  <a:lnTo>
                    <a:pt x="2017" y="4869"/>
                  </a:lnTo>
                  <a:lnTo>
                    <a:pt x="2024" y="4869"/>
                  </a:lnTo>
                  <a:lnTo>
                    <a:pt x="2056" y="4876"/>
                  </a:lnTo>
                  <a:lnTo>
                    <a:pt x="2063" y="4876"/>
                  </a:lnTo>
                  <a:lnTo>
                    <a:pt x="2087" y="4879"/>
                  </a:lnTo>
                  <a:lnTo>
                    <a:pt x="2098" y="4879"/>
                  </a:lnTo>
                  <a:lnTo>
                    <a:pt x="2115" y="4886"/>
                  </a:lnTo>
                  <a:lnTo>
                    <a:pt x="2126" y="4890"/>
                  </a:lnTo>
                  <a:lnTo>
                    <a:pt x="2143" y="4897"/>
                  </a:lnTo>
                  <a:lnTo>
                    <a:pt x="2150" y="4900"/>
                  </a:lnTo>
                  <a:cubicBezTo>
                    <a:pt x="2147" y="4823"/>
                    <a:pt x="2147" y="4753"/>
                    <a:pt x="2143" y="4694"/>
                  </a:cubicBezTo>
                  <a:cubicBezTo>
                    <a:pt x="2140" y="4473"/>
                    <a:pt x="2140" y="4403"/>
                    <a:pt x="2143" y="4379"/>
                  </a:cubicBezTo>
                  <a:cubicBezTo>
                    <a:pt x="2168" y="4281"/>
                    <a:pt x="2721" y="3955"/>
                    <a:pt x="3050" y="3766"/>
                  </a:cubicBezTo>
                  <a:cubicBezTo>
                    <a:pt x="3104" y="3742"/>
                    <a:pt x="3163" y="3728"/>
                    <a:pt x="3221" y="3728"/>
                  </a:cubicBezTo>
                  <a:cubicBezTo>
                    <a:pt x="3238" y="3728"/>
                    <a:pt x="3254" y="3729"/>
                    <a:pt x="3270" y="3731"/>
                  </a:cubicBezTo>
                  <a:cubicBezTo>
                    <a:pt x="3305" y="3731"/>
                    <a:pt x="3340" y="3731"/>
                    <a:pt x="3372" y="3724"/>
                  </a:cubicBezTo>
                  <a:lnTo>
                    <a:pt x="3372" y="3717"/>
                  </a:lnTo>
                  <a:cubicBezTo>
                    <a:pt x="3372" y="3556"/>
                    <a:pt x="3561" y="3556"/>
                    <a:pt x="3715" y="3556"/>
                  </a:cubicBezTo>
                  <a:cubicBezTo>
                    <a:pt x="3778" y="3556"/>
                    <a:pt x="3845" y="3553"/>
                    <a:pt x="3908" y="3542"/>
                  </a:cubicBezTo>
                  <a:cubicBezTo>
                    <a:pt x="4051" y="3514"/>
                    <a:pt x="4139" y="3420"/>
                    <a:pt x="4139" y="3287"/>
                  </a:cubicBezTo>
                  <a:cubicBezTo>
                    <a:pt x="4139" y="3097"/>
                    <a:pt x="4349" y="3090"/>
                    <a:pt x="4499" y="3087"/>
                  </a:cubicBezTo>
                  <a:cubicBezTo>
                    <a:pt x="4538" y="3087"/>
                    <a:pt x="4576" y="3083"/>
                    <a:pt x="4608" y="3080"/>
                  </a:cubicBezTo>
                  <a:cubicBezTo>
                    <a:pt x="4653" y="3076"/>
                    <a:pt x="4692" y="3048"/>
                    <a:pt x="4713" y="3010"/>
                  </a:cubicBezTo>
                  <a:cubicBezTo>
                    <a:pt x="4744" y="2954"/>
                    <a:pt x="4800" y="2922"/>
                    <a:pt x="4863" y="2919"/>
                  </a:cubicBezTo>
                  <a:cubicBezTo>
                    <a:pt x="4870" y="2880"/>
                    <a:pt x="4870" y="2845"/>
                    <a:pt x="4867" y="2807"/>
                  </a:cubicBezTo>
                  <a:cubicBezTo>
                    <a:pt x="4867" y="2751"/>
                    <a:pt x="4867" y="2695"/>
                    <a:pt x="4870" y="2639"/>
                  </a:cubicBezTo>
                  <a:cubicBezTo>
                    <a:pt x="4887" y="2490"/>
                    <a:pt x="4897" y="2435"/>
                    <a:pt x="5024" y="2435"/>
                  </a:cubicBezTo>
                  <a:cubicBezTo>
                    <a:pt x="5032" y="2435"/>
                    <a:pt x="5040" y="2435"/>
                    <a:pt x="5049" y="2436"/>
                  </a:cubicBezTo>
                  <a:lnTo>
                    <a:pt x="5115" y="2436"/>
                  </a:lnTo>
                  <a:cubicBezTo>
                    <a:pt x="5248" y="2436"/>
                    <a:pt x="5371" y="2362"/>
                    <a:pt x="5371" y="2303"/>
                  </a:cubicBezTo>
                  <a:cubicBezTo>
                    <a:pt x="5371" y="2278"/>
                    <a:pt x="5381" y="2254"/>
                    <a:pt x="5399" y="2236"/>
                  </a:cubicBezTo>
                  <a:cubicBezTo>
                    <a:pt x="5444" y="2196"/>
                    <a:pt x="5543" y="2180"/>
                    <a:pt x="5709" y="2180"/>
                  </a:cubicBezTo>
                  <a:cubicBezTo>
                    <a:pt x="5816" y="2180"/>
                    <a:pt x="5951" y="2187"/>
                    <a:pt x="6117" y="2198"/>
                  </a:cubicBezTo>
                  <a:cubicBezTo>
                    <a:pt x="6166" y="2198"/>
                    <a:pt x="6208" y="2201"/>
                    <a:pt x="6229" y="2201"/>
                  </a:cubicBezTo>
                  <a:lnTo>
                    <a:pt x="6239" y="2201"/>
                  </a:lnTo>
                  <a:cubicBezTo>
                    <a:pt x="6242" y="2202"/>
                    <a:pt x="6244" y="2202"/>
                    <a:pt x="6246" y="2202"/>
                  </a:cubicBezTo>
                  <a:cubicBezTo>
                    <a:pt x="6258" y="2202"/>
                    <a:pt x="6269" y="2195"/>
                    <a:pt x="6278" y="2184"/>
                  </a:cubicBezTo>
                  <a:cubicBezTo>
                    <a:pt x="6299" y="2149"/>
                    <a:pt x="6306" y="2107"/>
                    <a:pt x="6299" y="2068"/>
                  </a:cubicBezTo>
                  <a:cubicBezTo>
                    <a:pt x="6274" y="1942"/>
                    <a:pt x="6187" y="1753"/>
                    <a:pt x="6138" y="1746"/>
                  </a:cubicBezTo>
                  <a:cubicBezTo>
                    <a:pt x="6001" y="1722"/>
                    <a:pt x="6019" y="1554"/>
                    <a:pt x="6036" y="1375"/>
                  </a:cubicBezTo>
                  <a:cubicBezTo>
                    <a:pt x="6040" y="1309"/>
                    <a:pt x="6047" y="1242"/>
                    <a:pt x="6047" y="1183"/>
                  </a:cubicBezTo>
                  <a:cubicBezTo>
                    <a:pt x="6047" y="944"/>
                    <a:pt x="6005" y="783"/>
                    <a:pt x="5900" y="650"/>
                  </a:cubicBezTo>
                  <a:cubicBezTo>
                    <a:pt x="5896" y="643"/>
                    <a:pt x="5889" y="636"/>
                    <a:pt x="5886" y="629"/>
                  </a:cubicBezTo>
                  <a:lnTo>
                    <a:pt x="5882" y="622"/>
                  </a:lnTo>
                  <a:cubicBezTo>
                    <a:pt x="5875" y="615"/>
                    <a:pt x="5872" y="605"/>
                    <a:pt x="5865" y="598"/>
                  </a:cubicBezTo>
                  <a:lnTo>
                    <a:pt x="5861" y="591"/>
                  </a:lnTo>
                  <a:cubicBezTo>
                    <a:pt x="5854" y="580"/>
                    <a:pt x="5851" y="566"/>
                    <a:pt x="5844" y="556"/>
                  </a:cubicBezTo>
                  <a:lnTo>
                    <a:pt x="5844" y="552"/>
                  </a:lnTo>
                  <a:cubicBezTo>
                    <a:pt x="5837" y="538"/>
                    <a:pt x="5830" y="524"/>
                    <a:pt x="5823" y="510"/>
                  </a:cubicBezTo>
                  <a:lnTo>
                    <a:pt x="5823" y="507"/>
                  </a:lnTo>
                  <a:cubicBezTo>
                    <a:pt x="5717" y="493"/>
                    <a:pt x="5619" y="468"/>
                    <a:pt x="5521" y="430"/>
                  </a:cubicBezTo>
                  <a:cubicBezTo>
                    <a:pt x="5427" y="395"/>
                    <a:pt x="5329" y="370"/>
                    <a:pt x="5227" y="360"/>
                  </a:cubicBezTo>
                  <a:cubicBezTo>
                    <a:pt x="5143" y="360"/>
                    <a:pt x="5059" y="367"/>
                    <a:pt x="4975" y="377"/>
                  </a:cubicBezTo>
                  <a:cubicBezTo>
                    <a:pt x="4881" y="388"/>
                    <a:pt x="4783" y="398"/>
                    <a:pt x="4687" y="398"/>
                  </a:cubicBezTo>
                  <a:cubicBezTo>
                    <a:pt x="4520" y="398"/>
                    <a:pt x="4362" y="366"/>
                    <a:pt x="4251" y="241"/>
                  </a:cubicBezTo>
                  <a:cubicBezTo>
                    <a:pt x="4089" y="58"/>
                    <a:pt x="3985" y="0"/>
                    <a:pt x="390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50"/>
            <p:cNvSpPr/>
            <p:nvPr/>
          </p:nvSpPr>
          <p:spPr>
            <a:xfrm>
              <a:off x="3357925" y="2314723"/>
              <a:ext cx="58503" cy="114826"/>
            </a:xfrm>
            <a:custGeom>
              <a:avLst/>
              <a:gdLst/>
              <a:ahLst/>
              <a:cxnLst/>
              <a:rect l="l" t="t" r="r" b="b"/>
              <a:pathLst>
                <a:path w="2147" h="4214" extrusionOk="0">
                  <a:moveTo>
                    <a:pt x="1204" y="1"/>
                  </a:moveTo>
                  <a:cubicBezTo>
                    <a:pt x="1073" y="1"/>
                    <a:pt x="933" y="35"/>
                    <a:pt x="855" y="107"/>
                  </a:cubicBezTo>
                  <a:cubicBezTo>
                    <a:pt x="778" y="173"/>
                    <a:pt x="676" y="208"/>
                    <a:pt x="575" y="208"/>
                  </a:cubicBezTo>
                  <a:lnTo>
                    <a:pt x="571" y="229"/>
                  </a:lnTo>
                  <a:lnTo>
                    <a:pt x="564" y="278"/>
                  </a:lnTo>
                  <a:lnTo>
                    <a:pt x="557" y="324"/>
                  </a:lnTo>
                  <a:cubicBezTo>
                    <a:pt x="557" y="338"/>
                    <a:pt x="554" y="352"/>
                    <a:pt x="554" y="366"/>
                  </a:cubicBezTo>
                  <a:cubicBezTo>
                    <a:pt x="550" y="380"/>
                    <a:pt x="550" y="394"/>
                    <a:pt x="550" y="404"/>
                  </a:cubicBezTo>
                  <a:cubicBezTo>
                    <a:pt x="547" y="418"/>
                    <a:pt x="547" y="432"/>
                    <a:pt x="543" y="446"/>
                  </a:cubicBezTo>
                  <a:cubicBezTo>
                    <a:pt x="543" y="460"/>
                    <a:pt x="543" y="471"/>
                    <a:pt x="540" y="485"/>
                  </a:cubicBezTo>
                  <a:cubicBezTo>
                    <a:pt x="540" y="495"/>
                    <a:pt x="540" y="509"/>
                    <a:pt x="536" y="520"/>
                  </a:cubicBezTo>
                  <a:cubicBezTo>
                    <a:pt x="536" y="534"/>
                    <a:pt x="536" y="544"/>
                    <a:pt x="536" y="555"/>
                  </a:cubicBezTo>
                  <a:cubicBezTo>
                    <a:pt x="533" y="565"/>
                    <a:pt x="536" y="576"/>
                    <a:pt x="533" y="586"/>
                  </a:cubicBezTo>
                  <a:cubicBezTo>
                    <a:pt x="529" y="600"/>
                    <a:pt x="533" y="607"/>
                    <a:pt x="533" y="618"/>
                  </a:cubicBezTo>
                  <a:lnTo>
                    <a:pt x="533" y="649"/>
                  </a:lnTo>
                  <a:lnTo>
                    <a:pt x="533" y="674"/>
                  </a:lnTo>
                  <a:lnTo>
                    <a:pt x="533" y="702"/>
                  </a:lnTo>
                  <a:lnTo>
                    <a:pt x="533" y="726"/>
                  </a:lnTo>
                  <a:lnTo>
                    <a:pt x="533" y="751"/>
                  </a:lnTo>
                  <a:lnTo>
                    <a:pt x="533" y="768"/>
                  </a:lnTo>
                  <a:lnTo>
                    <a:pt x="533" y="793"/>
                  </a:lnTo>
                  <a:lnTo>
                    <a:pt x="533" y="810"/>
                  </a:lnTo>
                  <a:lnTo>
                    <a:pt x="533" y="828"/>
                  </a:lnTo>
                  <a:lnTo>
                    <a:pt x="533" y="845"/>
                  </a:lnTo>
                  <a:lnTo>
                    <a:pt x="533" y="863"/>
                  </a:lnTo>
                  <a:cubicBezTo>
                    <a:pt x="533" y="866"/>
                    <a:pt x="533" y="870"/>
                    <a:pt x="536" y="877"/>
                  </a:cubicBezTo>
                  <a:cubicBezTo>
                    <a:pt x="536" y="880"/>
                    <a:pt x="536" y="884"/>
                    <a:pt x="536" y="887"/>
                  </a:cubicBezTo>
                  <a:cubicBezTo>
                    <a:pt x="540" y="894"/>
                    <a:pt x="536" y="898"/>
                    <a:pt x="540" y="901"/>
                  </a:cubicBezTo>
                  <a:cubicBezTo>
                    <a:pt x="543" y="905"/>
                    <a:pt x="540" y="908"/>
                    <a:pt x="543" y="912"/>
                  </a:cubicBezTo>
                  <a:cubicBezTo>
                    <a:pt x="547" y="915"/>
                    <a:pt x="547" y="919"/>
                    <a:pt x="547" y="922"/>
                  </a:cubicBezTo>
                  <a:lnTo>
                    <a:pt x="550" y="933"/>
                  </a:lnTo>
                  <a:cubicBezTo>
                    <a:pt x="550" y="936"/>
                    <a:pt x="550" y="936"/>
                    <a:pt x="554" y="940"/>
                  </a:cubicBezTo>
                  <a:lnTo>
                    <a:pt x="557" y="947"/>
                  </a:lnTo>
                  <a:cubicBezTo>
                    <a:pt x="557" y="950"/>
                    <a:pt x="561" y="954"/>
                    <a:pt x="564" y="957"/>
                  </a:cubicBezTo>
                  <a:cubicBezTo>
                    <a:pt x="624" y="1062"/>
                    <a:pt x="641" y="1188"/>
                    <a:pt x="603" y="1304"/>
                  </a:cubicBezTo>
                  <a:cubicBezTo>
                    <a:pt x="564" y="1454"/>
                    <a:pt x="470" y="1587"/>
                    <a:pt x="375" y="1636"/>
                  </a:cubicBezTo>
                  <a:cubicBezTo>
                    <a:pt x="333" y="1657"/>
                    <a:pt x="284" y="1727"/>
                    <a:pt x="242" y="1790"/>
                  </a:cubicBezTo>
                  <a:cubicBezTo>
                    <a:pt x="172" y="1888"/>
                    <a:pt x="106" y="1987"/>
                    <a:pt x="8" y="1997"/>
                  </a:cubicBezTo>
                  <a:cubicBezTo>
                    <a:pt x="1" y="2057"/>
                    <a:pt x="11" y="2116"/>
                    <a:pt x="36" y="2172"/>
                  </a:cubicBezTo>
                  <a:cubicBezTo>
                    <a:pt x="81" y="2312"/>
                    <a:pt x="162" y="2421"/>
                    <a:pt x="242" y="2456"/>
                  </a:cubicBezTo>
                  <a:cubicBezTo>
                    <a:pt x="505" y="2568"/>
                    <a:pt x="508" y="2767"/>
                    <a:pt x="508" y="2869"/>
                  </a:cubicBezTo>
                  <a:cubicBezTo>
                    <a:pt x="522" y="2893"/>
                    <a:pt x="610" y="2942"/>
                    <a:pt x="666" y="2974"/>
                  </a:cubicBezTo>
                  <a:cubicBezTo>
                    <a:pt x="764" y="3026"/>
                    <a:pt x="862" y="3082"/>
                    <a:pt x="918" y="3156"/>
                  </a:cubicBezTo>
                  <a:cubicBezTo>
                    <a:pt x="1030" y="3303"/>
                    <a:pt x="1188" y="3936"/>
                    <a:pt x="1188" y="4164"/>
                  </a:cubicBezTo>
                  <a:cubicBezTo>
                    <a:pt x="1188" y="4175"/>
                    <a:pt x="1188" y="4182"/>
                    <a:pt x="1188" y="4192"/>
                  </a:cubicBezTo>
                  <a:lnTo>
                    <a:pt x="1188" y="4199"/>
                  </a:lnTo>
                  <a:cubicBezTo>
                    <a:pt x="1188" y="4203"/>
                    <a:pt x="1188" y="4206"/>
                    <a:pt x="1191" y="4213"/>
                  </a:cubicBezTo>
                  <a:cubicBezTo>
                    <a:pt x="1230" y="4192"/>
                    <a:pt x="1265" y="4168"/>
                    <a:pt x="1300" y="4143"/>
                  </a:cubicBezTo>
                  <a:lnTo>
                    <a:pt x="1317" y="4126"/>
                  </a:lnTo>
                  <a:lnTo>
                    <a:pt x="1321" y="4122"/>
                  </a:lnTo>
                  <a:cubicBezTo>
                    <a:pt x="1324" y="4115"/>
                    <a:pt x="1328" y="4112"/>
                    <a:pt x="1335" y="4105"/>
                  </a:cubicBezTo>
                  <a:lnTo>
                    <a:pt x="1338" y="4101"/>
                  </a:lnTo>
                  <a:cubicBezTo>
                    <a:pt x="1342" y="4094"/>
                    <a:pt x="1349" y="4087"/>
                    <a:pt x="1352" y="4080"/>
                  </a:cubicBezTo>
                  <a:cubicBezTo>
                    <a:pt x="1426" y="3940"/>
                    <a:pt x="1461" y="3740"/>
                    <a:pt x="1447" y="3702"/>
                  </a:cubicBezTo>
                  <a:cubicBezTo>
                    <a:pt x="1398" y="3593"/>
                    <a:pt x="1422" y="3464"/>
                    <a:pt x="1510" y="3383"/>
                  </a:cubicBezTo>
                  <a:cubicBezTo>
                    <a:pt x="1534" y="3362"/>
                    <a:pt x="1583" y="3313"/>
                    <a:pt x="1636" y="3257"/>
                  </a:cubicBezTo>
                  <a:cubicBezTo>
                    <a:pt x="1821" y="3072"/>
                    <a:pt x="1905" y="2991"/>
                    <a:pt x="1951" y="2974"/>
                  </a:cubicBezTo>
                  <a:cubicBezTo>
                    <a:pt x="1972" y="2967"/>
                    <a:pt x="2000" y="2960"/>
                    <a:pt x="2024" y="2960"/>
                  </a:cubicBezTo>
                  <a:cubicBezTo>
                    <a:pt x="2122" y="2946"/>
                    <a:pt x="2147" y="2935"/>
                    <a:pt x="2143" y="2869"/>
                  </a:cubicBezTo>
                  <a:lnTo>
                    <a:pt x="2143" y="2844"/>
                  </a:lnTo>
                  <a:lnTo>
                    <a:pt x="2143" y="2834"/>
                  </a:lnTo>
                  <a:lnTo>
                    <a:pt x="2143" y="2816"/>
                  </a:lnTo>
                  <a:lnTo>
                    <a:pt x="2143" y="2806"/>
                  </a:lnTo>
                  <a:lnTo>
                    <a:pt x="2143" y="2785"/>
                  </a:lnTo>
                  <a:lnTo>
                    <a:pt x="2143" y="2774"/>
                  </a:lnTo>
                  <a:lnTo>
                    <a:pt x="2143" y="2753"/>
                  </a:lnTo>
                  <a:lnTo>
                    <a:pt x="2143" y="2739"/>
                  </a:lnTo>
                  <a:lnTo>
                    <a:pt x="2143" y="2715"/>
                  </a:lnTo>
                  <a:lnTo>
                    <a:pt x="2143" y="2701"/>
                  </a:lnTo>
                  <a:lnTo>
                    <a:pt x="2143" y="2676"/>
                  </a:lnTo>
                  <a:lnTo>
                    <a:pt x="2143" y="2659"/>
                  </a:lnTo>
                  <a:lnTo>
                    <a:pt x="2147" y="2631"/>
                  </a:lnTo>
                  <a:lnTo>
                    <a:pt x="2147" y="2617"/>
                  </a:lnTo>
                  <a:lnTo>
                    <a:pt x="2147" y="2613"/>
                  </a:lnTo>
                  <a:cubicBezTo>
                    <a:pt x="2038" y="2536"/>
                    <a:pt x="1940" y="2431"/>
                    <a:pt x="1940" y="2347"/>
                  </a:cubicBezTo>
                  <a:cubicBezTo>
                    <a:pt x="1933" y="2298"/>
                    <a:pt x="1909" y="2253"/>
                    <a:pt x="1870" y="2218"/>
                  </a:cubicBezTo>
                  <a:cubicBezTo>
                    <a:pt x="1860" y="2207"/>
                    <a:pt x="1849" y="2200"/>
                    <a:pt x="1835" y="2200"/>
                  </a:cubicBezTo>
                  <a:cubicBezTo>
                    <a:pt x="1832" y="2200"/>
                    <a:pt x="1832" y="2200"/>
                    <a:pt x="1828" y="2204"/>
                  </a:cubicBezTo>
                  <a:cubicBezTo>
                    <a:pt x="1794" y="2246"/>
                    <a:pt x="1735" y="2268"/>
                    <a:pt x="1664" y="2268"/>
                  </a:cubicBezTo>
                  <a:cubicBezTo>
                    <a:pt x="1634" y="2268"/>
                    <a:pt x="1602" y="2264"/>
                    <a:pt x="1569" y="2256"/>
                  </a:cubicBezTo>
                  <a:cubicBezTo>
                    <a:pt x="1457" y="2228"/>
                    <a:pt x="1317" y="2141"/>
                    <a:pt x="1286" y="1987"/>
                  </a:cubicBezTo>
                  <a:cubicBezTo>
                    <a:pt x="1251" y="1811"/>
                    <a:pt x="1384" y="1745"/>
                    <a:pt x="1510" y="1682"/>
                  </a:cubicBezTo>
                  <a:cubicBezTo>
                    <a:pt x="1590" y="1643"/>
                    <a:pt x="1667" y="1598"/>
                    <a:pt x="1737" y="1545"/>
                  </a:cubicBezTo>
                  <a:cubicBezTo>
                    <a:pt x="1839" y="1461"/>
                    <a:pt x="1898" y="1335"/>
                    <a:pt x="1898" y="1206"/>
                  </a:cubicBezTo>
                  <a:cubicBezTo>
                    <a:pt x="1898" y="1090"/>
                    <a:pt x="1846" y="982"/>
                    <a:pt x="1755" y="912"/>
                  </a:cubicBezTo>
                  <a:cubicBezTo>
                    <a:pt x="1660" y="835"/>
                    <a:pt x="1611" y="765"/>
                    <a:pt x="1608" y="688"/>
                  </a:cubicBezTo>
                  <a:cubicBezTo>
                    <a:pt x="1604" y="579"/>
                    <a:pt x="1685" y="495"/>
                    <a:pt x="1783" y="401"/>
                  </a:cubicBezTo>
                  <a:cubicBezTo>
                    <a:pt x="1804" y="380"/>
                    <a:pt x="1828" y="359"/>
                    <a:pt x="1846" y="338"/>
                  </a:cubicBezTo>
                  <a:cubicBezTo>
                    <a:pt x="1909" y="275"/>
                    <a:pt x="1909" y="236"/>
                    <a:pt x="1902" y="229"/>
                  </a:cubicBezTo>
                  <a:cubicBezTo>
                    <a:pt x="1900" y="226"/>
                    <a:pt x="1896" y="224"/>
                    <a:pt x="1891" y="224"/>
                  </a:cubicBezTo>
                  <a:cubicBezTo>
                    <a:pt x="1884" y="224"/>
                    <a:pt x="1875" y="228"/>
                    <a:pt x="1867" y="236"/>
                  </a:cubicBezTo>
                  <a:cubicBezTo>
                    <a:pt x="1820" y="286"/>
                    <a:pt x="1757" y="312"/>
                    <a:pt x="1692" y="312"/>
                  </a:cubicBezTo>
                  <a:cubicBezTo>
                    <a:pt x="1670" y="312"/>
                    <a:pt x="1647" y="309"/>
                    <a:pt x="1625" y="303"/>
                  </a:cubicBezTo>
                  <a:cubicBezTo>
                    <a:pt x="1576" y="285"/>
                    <a:pt x="1513" y="236"/>
                    <a:pt x="1499" y="107"/>
                  </a:cubicBezTo>
                  <a:cubicBezTo>
                    <a:pt x="1496" y="79"/>
                    <a:pt x="1461" y="51"/>
                    <a:pt x="1405" y="33"/>
                  </a:cubicBezTo>
                  <a:cubicBezTo>
                    <a:pt x="1349" y="12"/>
                    <a:pt x="1278" y="1"/>
                    <a:pt x="120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50"/>
            <p:cNvSpPr/>
            <p:nvPr/>
          </p:nvSpPr>
          <p:spPr>
            <a:xfrm>
              <a:off x="3116011" y="2317093"/>
              <a:ext cx="306820" cy="293877"/>
            </a:xfrm>
            <a:custGeom>
              <a:avLst/>
              <a:gdLst/>
              <a:ahLst/>
              <a:cxnLst/>
              <a:rect l="l" t="t" r="r" b="b"/>
              <a:pathLst>
                <a:path w="11260" h="10785" extrusionOk="0">
                  <a:moveTo>
                    <a:pt x="8820" y="1"/>
                  </a:moveTo>
                  <a:cubicBezTo>
                    <a:pt x="8760" y="1"/>
                    <a:pt x="8662" y="17"/>
                    <a:pt x="8581" y="30"/>
                  </a:cubicBezTo>
                  <a:cubicBezTo>
                    <a:pt x="8497" y="48"/>
                    <a:pt x="8410" y="58"/>
                    <a:pt x="8326" y="65"/>
                  </a:cubicBezTo>
                  <a:cubicBezTo>
                    <a:pt x="8242" y="79"/>
                    <a:pt x="8158" y="107"/>
                    <a:pt x="8081" y="142"/>
                  </a:cubicBezTo>
                  <a:cubicBezTo>
                    <a:pt x="7944" y="195"/>
                    <a:pt x="7797" y="254"/>
                    <a:pt x="7677" y="254"/>
                  </a:cubicBezTo>
                  <a:cubicBezTo>
                    <a:pt x="7615" y="254"/>
                    <a:pt x="7560" y="239"/>
                    <a:pt x="7517" y="198"/>
                  </a:cubicBezTo>
                  <a:cubicBezTo>
                    <a:pt x="7493" y="180"/>
                    <a:pt x="7423" y="173"/>
                    <a:pt x="7323" y="173"/>
                  </a:cubicBezTo>
                  <a:cubicBezTo>
                    <a:pt x="7030" y="173"/>
                    <a:pt x="6487" y="236"/>
                    <a:pt x="6155" y="275"/>
                  </a:cubicBezTo>
                  <a:cubicBezTo>
                    <a:pt x="5882" y="307"/>
                    <a:pt x="5648" y="335"/>
                    <a:pt x="5511" y="338"/>
                  </a:cubicBezTo>
                  <a:cubicBezTo>
                    <a:pt x="5301" y="349"/>
                    <a:pt x="5157" y="471"/>
                    <a:pt x="5021" y="594"/>
                  </a:cubicBezTo>
                  <a:cubicBezTo>
                    <a:pt x="4905" y="695"/>
                    <a:pt x="4797" y="793"/>
                    <a:pt x="4660" y="793"/>
                  </a:cubicBezTo>
                  <a:cubicBezTo>
                    <a:pt x="4433" y="793"/>
                    <a:pt x="4055" y="989"/>
                    <a:pt x="3852" y="1213"/>
                  </a:cubicBezTo>
                  <a:cubicBezTo>
                    <a:pt x="3810" y="1262"/>
                    <a:pt x="3754" y="1297"/>
                    <a:pt x="3694" y="1315"/>
                  </a:cubicBezTo>
                  <a:lnTo>
                    <a:pt x="3701" y="1329"/>
                  </a:lnTo>
                  <a:lnTo>
                    <a:pt x="3705" y="1336"/>
                  </a:lnTo>
                  <a:cubicBezTo>
                    <a:pt x="3712" y="1346"/>
                    <a:pt x="3715" y="1357"/>
                    <a:pt x="3722" y="1364"/>
                  </a:cubicBezTo>
                  <a:lnTo>
                    <a:pt x="3722" y="1371"/>
                  </a:lnTo>
                  <a:cubicBezTo>
                    <a:pt x="3729" y="1378"/>
                    <a:pt x="3733" y="1385"/>
                    <a:pt x="3740" y="1392"/>
                  </a:cubicBezTo>
                  <a:cubicBezTo>
                    <a:pt x="3859" y="1542"/>
                    <a:pt x="3915" y="1738"/>
                    <a:pt x="3915" y="2001"/>
                  </a:cubicBezTo>
                  <a:cubicBezTo>
                    <a:pt x="3915" y="2068"/>
                    <a:pt x="3908" y="2138"/>
                    <a:pt x="3901" y="2208"/>
                  </a:cubicBezTo>
                  <a:cubicBezTo>
                    <a:pt x="3894" y="2281"/>
                    <a:pt x="3883" y="2407"/>
                    <a:pt x="3901" y="2439"/>
                  </a:cubicBezTo>
                  <a:cubicBezTo>
                    <a:pt x="4079" y="2474"/>
                    <a:pt x="4163" y="2859"/>
                    <a:pt x="4163" y="2862"/>
                  </a:cubicBezTo>
                  <a:cubicBezTo>
                    <a:pt x="4181" y="2943"/>
                    <a:pt x="4163" y="3023"/>
                    <a:pt x="4114" y="3090"/>
                  </a:cubicBezTo>
                  <a:cubicBezTo>
                    <a:pt x="4079" y="3132"/>
                    <a:pt x="4030" y="3156"/>
                    <a:pt x="3974" y="3156"/>
                  </a:cubicBezTo>
                  <a:cubicBezTo>
                    <a:pt x="3950" y="3156"/>
                    <a:pt x="3908" y="3153"/>
                    <a:pt x="3845" y="3149"/>
                  </a:cubicBezTo>
                  <a:cubicBezTo>
                    <a:pt x="3763" y="3143"/>
                    <a:pt x="3586" y="3131"/>
                    <a:pt x="3441" y="3131"/>
                  </a:cubicBezTo>
                  <a:cubicBezTo>
                    <a:pt x="3350" y="3131"/>
                    <a:pt x="3271" y="3136"/>
                    <a:pt x="3235" y="3149"/>
                  </a:cubicBezTo>
                  <a:cubicBezTo>
                    <a:pt x="3214" y="3293"/>
                    <a:pt x="3025" y="3387"/>
                    <a:pt x="2850" y="3387"/>
                  </a:cubicBezTo>
                  <a:lnTo>
                    <a:pt x="2749" y="3387"/>
                  </a:lnTo>
                  <a:cubicBezTo>
                    <a:pt x="2745" y="3401"/>
                    <a:pt x="2742" y="3426"/>
                    <a:pt x="2738" y="3450"/>
                  </a:cubicBezTo>
                  <a:lnTo>
                    <a:pt x="2738" y="3471"/>
                  </a:lnTo>
                  <a:cubicBezTo>
                    <a:pt x="2731" y="3524"/>
                    <a:pt x="2731" y="3573"/>
                    <a:pt x="2735" y="3622"/>
                  </a:cubicBezTo>
                  <a:cubicBezTo>
                    <a:pt x="2738" y="3713"/>
                    <a:pt x="2738" y="3786"/>
                    <a:pt x="2689" y="3832"/>
                  </a:cubicBezTo>
                  <a:cubicBezTo>
                    <a:pt x="2665" y="3856"/>
                    <a:pt x="2633" y="3870"/>
                    <a:pt x="2598" y="3870"/>
                  </a:cubicBezTo>
                  <a:cubicBezTo>
                    <a:pt x="2584" y="3870"/>
                    <a:pt x="2577" y="3874"/>
                    <a:pt x="2553" y="3909"/>
                  </a:cubicBezTo>
                  <a:cubicBezTo>
                    <a:pt x="2511" y="3976"/>
                    <a:pt x="2437" y="4021"/>
                    <a:pt x="2357" y="4028"/>
                  </a:cubicBezTo>
                  <a:cubicBezTo>
                    <a:pt x="2322" y="4035"/>
                    <a:pt x="2280" y="4035"/>
                    <a:pt x="2238" y="4035"/>
                  </a:cubicBezTo>
                  <a:cubicBezTo>
                    <a:pt x="2080" y="4042"/>
                    <a:pt x="2007" y="4053"/>
                    <a:pt x="2007" y="4109"/>
                  </a:cubicBezTo>
                  <a:cubicBezTo>
                    <a:pt x="2007" y="4301"/>
                    <a:pt x="1874" y="4452"/>
                    <a:pt x="1667" y="4494"/>
                  </a:cubicBezTo>
                  <a:cubicBezTo>
                    <a:pt x="1612" y="4502"/>
                    <a:pt x="1559" y="4505"/>
                    <a:pt x="1505" y="4505"/>
                  </a:cubicBezTo>
                  <a:cubicBezTo>
                    <a:pt x="1487" y="4505"/>
                    <a:pt x="1468" y="4505"/>
                    <a:pt x="1450" y="4504"/>
                  </a:cubicBezTo>
                  <a:cubicBezTo>
                    <a:pt x="1383" y="4504"/>
                    <a:pt x="1254" y="4504"/>
                    <a:pt x="1236" y="4529"/>
                  </a:cubicBezTo>
                  <a:cubicBezTo>
                    <a:pt x="1236" y="4532"/>
                    <a:pt x="1236" y="4532"/>
                    <a:pt x="1236" y="4536"/>
                  </a:cubicBezTo>
                  <a:cubicBezTo>
                    <a:pt x="1240" y="4571"/>
                    <a:pt x="1226" y="4609"/>
                    <a:pt x="1198" y="4634"/>
                  </a:cubicBezTo>
                  <a:cubicBezTo>
                    <a:pt x="1162" y="4672"/>
                    <a:pt x="1107" y="4680"/>
                    <a:pt x="1049" y="4680"/>
                  </a:cubicBezTo>
                  <a:cubicBezTo>
                    <a:pt x="1033" y="4680"/>
                    <a:pt x="1017" y="4680"/>
                    <a:pt x="1002" y="4679"/>
                  </a:cubicBezTo>
                  <a:lnTo>
                    <a:pt x="960" y="4679"/>
                  </a:lnTo>
                  <a:cubicBezTo>
                    <a:pt x="953" y="4679"/>
                    <a:pt x="947" y="4678"/>
                    <a:pt x="940" y="4678"/>
                  </a:cubicBezTo>
                  <a:cubicBezTo>
                    <a:pt x="908" y="4678"/>
                    <a:pt x="877" y="4685"/>
                    <a:pt x="848" y="4697"/>
                  </a:cubicBezTo>
                  <a:cubicBezTo>
                    <a:pt x="575" y="4854"/>
                    <a:pt x="74" y="5159"/>
                    <a:pt x="4" y="5236"/>
                  </a:cubicBezTo>
                  <a:cubicBezTo>
                    <a:pt x="1" y="5285"/>
                    <a:pt x="8" y="5509"/>
                    <a:pt x="11" y="5726"/>
                  </a:cubicBezTo>
                  <a:cubicBezTo>
                    <a:pt x="11" y="5796"/>
                    <a:pt x="18" y="5866"/>
                    <a:pt x="18" y="5936"/>
                  </a:cubicBezTo>
                  <a:lnTo>
                    <a:pt x="29" y="5950"/>
                  </a:lnTo>
                  <a:lnTo>
                    <a:pt x="39" y="5960"/>
                  </a:lnTo>
                  <a:lnTo>
                    <a:pt x="43" y="5964"/>
                  </a:lnTo>
                  <a:lnTo>
                    <a:pt x="53" y="5974"/>
                  </a:lnTo>
                  <a:cubicBezTo>
                    <a:pt x="60" y="5981"/>
                    <a:pt x="64" y="5985"/>
                    <a:pt x="71" y="5988"/>
                  </a:cubicBezTo>
                  <a:lnTo>
                    <a:pt x="78" y="5992"/>
                  </a:lnTo>
                  <a:cubicBezTo>
                    <a:pt x="85" y="5999"/>
                    <a:pt x="92" y="6002"/>
                    <a:pt x="102" y="6009"/>
                  </a:cubicBezTo>
                  <a:cubicBezTo>
                    <a:pt x="141" y="6031"/>
                    <a:pt x="270" y="6115"/>
                    <a:pt x="456" y="6234"/>
                  </a:cubicBezTo>
                  <a:lnTo>
                    <a:pt x="494" y="6262"/>
                  </a:lnTo>
                  <a:cubicBezTo>
                    <a:pt x="865" y="6500"/>
                    <a:pt x="1454" y="6888"/>
                    <a:pt x="2094" y="7312"/>
                  </a:cubicBezTo>
                  <a:lnTo>
                    <a:pt x="2220" y="7392"/>
                  </a:lnTo>
                  <a:lnTo>
                    <a:pt x="2584" y="7634"/>
                  </a:lnTo>
                  <a:lnTo>
                    <a:pt x="2679" y="7697"/>
                  </a:lnTo>
                  <a:lnTo>
                    <a:pt x="2689" y="7704"/>
                  </a:lnTo>
                  <a:cubicBezTo>
                    <a:pt x="3834" y="8464"/>
                    <a:pt x="5241" y="9405"/>
                    <a:pt x="5409" y="9545"/>
                  </a:cubicBezTo>
                  <a:lnTo>
                    <a:pt x="5420" y="9552"/>
                  </a:lnTo>
                  <a:cubicBezTo>
                    <a:pt x="5528" y="9671"/>
                    <a:pt x="5623" y="9804"/>
                    <a:pt x="5704" y="9944"/>
                  </a:cubicBezTo>
                  <a:cubicBezTo>
                    <a:pt x="5728" y="9983"/>
                    <a:pt x="5749" y="10014"/>
                    <a:pt x="5760" y="10035"/>
                  </a:cubicBezTo>
                  <a:cubicBezTo>
                    <a:pt x="5973" y="10067"/>
                    <a:pt x="6176" y="10133"/>
                    <a:pt x="6365" y="10232"/>
                  </a:cubicBezTo>
                  <a:cubicBezTo>
                    <a:pt x="6407" y="10256"/>
                    <a:pt x="6442" y="10288"/>
                    <a:pt x="6477" y="10319"/>
                  </a:cubicBezTo>
                  <a:cubicBezTo>
                    <a:pt x="6600" y="10452"/>
                    <a:pt x="6645" y="10641"/>
                    <a:pt x="6659" y="10757"/>
                  </a:cubicBezTo>
                  <a:cubicBezTo>
                    <a:pt x="6659" y="10767"/>
                    <a:pt x="6663" y="10778"/>
                    <a:pt x="6663" y="10785"/>
                  </a:cubicBezTo>
                  <a:cubicBezTo>
                    <a:pt x="6747" y="10767"/>
                    <a:pt x="6887" y="10736"/>
                    <a:pt x="7009" y="10711"/>
                  </a:cubicBezTo>
                  <a:lnTo>
                    <a:pt x="7044" y="10704"/>
                  </a:lnTo>
                  <a:lnTo>
                    <a:pt x="7058" y="10704"/>
                  </a:lnTo>
                  <a:lnTo>
                    <a:pt x="7079" y="10701"/>
                  </a:lnTo>
                  <a:lnTo>
                    <a:pt x="7132" y="10687"/>
                  </a:lnTo>
                  <a:cubicBezTo>
                    <a:pt x="7205" y="10673"/>
                    <a:pt x="7335" y="10634"/>
                    <a:pt x="7475" y="10589"/>
                  </a:cubicBezTo>
                  <a:cubicBezTo>
                    <a:pt x="7639" y="10536"/>
                    <a:pt x="7811" y="10477"/>
                    <a:pt x="7902" y="10445"/>
                  </a:cubicBezTo>
                  <a:lnTo>
                    <a:pt x="7955" y="10428"/>
                  </a:lnTo>
                  <a:lnTo>
                    <a:pt x="8952" y="9622"/>
                  </a:lnTo>
                  <a:lnTo>
                    <a:pt x="11259" y="8184"/>
                  </a:lnTo>
                  <a:lnTo>
                    <a:pt x="11249" y="8138"/>
                  </a:lnTo>
                  <a:lnTo>
                    <a:pt x="11245" y="8128"/>
                  </a:lnTo>
                  <a:lnTo>
                    <a:pt x="11238" y="8110"/>
                  </a:lnTo>
                  <a:lnTo>
                    <a:pt x="11235" y="8096"/>
                  </a:lnTo>
                  <a:lnTo>
                    <a:pt x="11228" y="8078"/>
                  </a:lnTo>
                  <a:lnTo>
                    <a:pt x="11224" y="8061"/>
                  </a:lnTo>
                  <a:lnTo>
                    <a:pt x="11217" y="8047"/>
                  </a:lnTo>
                  <a:lnTo>
                    <a:pt x="11210" y="8029"/>
                  </a:lnTo>
                  <a:lnTo>
                    <a:pt x="11203" y="8012"/>
                  </a:lnTo>
                  <a:lnTo>
                    <a:pt x="11196" y="7994"/>
                  </a:lnTo>
                  <a:lnTo>
                    <a:pt x="11193" y="7980"/>
                  </a:lnTo>
                  <a:lnTo>
                    <a:pt x="11182" y="7959"/>
                  </a:lnTo>
                  <a:lnTo>
                    <a:pt x="11179" y="7949"/>
                  </a:lnTo>
                  <a:cubicBezTo>
                    <a:pt x="11172" y="7938"/>
                    <a:pt x="11168" y="7928"/>
                    <a:pt x="11165" y="7921"/>
                  </a:cubicBezTo>
                  <a:lnTo>
                    <a:pt x="11158" y="7910"/>
                  </a:lnTo>
                  <a:lnTo>
                    <a:pt x="11147" y="7893"/>
                  </a:lnTo>
                  <a:lnTo>
                    <a:pt x="11144" y="7882"/>
                  </a:lnTo>
                  <a:lnTo>
                    <a:pt x="11133" y="7868"/>
                  </a:lnTo>
                  <a:lnTo>
                    <a:pt x="11126" y="7858"/>
                  </a:lnTo>
                  <a:lnTo>
                    <a:pt x="11119" y="7847"/>
                  </a:lnTo>
                  <a:lnTo>
                    <a:pt x="11112" y="7840"/>
                  </a:lnTo>
                  <a:lnTo>
                    <a:pt x="11102" y="7830"/>
                  </a:lnTo>
                  <a:lnTo>
                    <a:pt x="11095" y="7826"/>
                  </a:lnTo>
                  <a:cubicBezTo>
                    <a:pt x="11091" y="7823"/>
                    <a:pt x="11088" y="7819"/>
                    <a:pt x="11084" y="7819"/>
                  </a:cubicBezTo>
                  <a:lnTo>
                    <a:pt x="11077" y="7816"/>
                  </a:lnTo>
                  <a:cubicBezTo>
                    <a:pt x="11074" y="7816"/>
                    <a:pt x="11067" y="7812"/>
                    <a:pt x="11060" y="7812"/>
                  </a:cubicBezTo>
                  <a:cubicBezTo>
                    <a:pt x="10986" y="7809"/>
                    <a:pt x="10913" y="7788"/>
                    <a:pt x="10846" y="7749"/>
                  </a:cubicBezTo>
                  <a:cubicBezTo>
                    <a:pt x="10787" y="7714"/>
                    <a:pt x="10724" y="7697"/>
                    <a:pt x="10657" y="7693"/>
                  </a:cubicBezTo>
                  <a:cubicBezTo>
                    <a:pt x="10458" y="7693"/>
                    <a:pt x="10234" y="7588"/>
                    <a:pt x="10209" y="7413"/>
                  </a:cubicBezTo>
                  <a:cubicBezTo>
                    <a:pt x="10202" y="7364"/>
                    <a:pt x="10202" y="7315"/>
                    <a:pt x="10209" y="7266"/>
                  </a:cubicBezTo>
                  <a:cubicBezTo>
                    <a:pt x="10227" y="7179"/>
                    <a:pt x="10209" y="7088"/>
                    <a:pt x="10157" y="7018"/>
                  </a:cubicBezTo>
                  <a:cubicBezTo>
                    <a:pt x="10115" y="6955"/>
                    <a:pt x="10069" y="6899"/>
                    <a:pt x="10020" y="6843"/>
                  </a:cubicBezTo>
                  <a:cubicBezTo>
                    <a:pt x="9954" y="6769"/>
                    <a:pt x="9905" y="6710"/>
                    <a:pt x="9905" y="6640"/>
                  </a:cubicBezTo>
                  <a:cubicBezTo>
                    <a:pt x="9905" y="6559"/>
                    <a:pt x="9989" y="6475"/>
                    <a:pt x="10129" y="6353"/>
                  </a:cubicBezTo>
                  <a:lnTo>
                    <a:pt x="10143" y="6339"/>
                  </a:lnTo>
                  <a:cubicBezTo>
                    <a:pt x="10136" y="6325"/>
                    <a:pt x="10125" y="6307"/>
                    <a:pt x="10118" y="6293"/>
                  </a:cubicBezTo>
                  <a:cubicBezTo>
                    <a:pt x="10087" y="6241"/>
                    <a:pt x="10066" y="6181"/>
                    <a:pt x="10062" y="6118"/>
                  </a:cubicBezTo>
                  <a:cubicBezTo>
                    <a:pt x="10059" y="6090"/>
                    <a:pt x="10055" y="6062"/>
                    <a:pt x="10048" y="6034"/>
                  </a:cubicBezTo>
                  <a:cubicBezTo>
                    <a:pt x="10027" y="5946"/>
                    <a:pt x="9999" y="5827"/>
                    <a:pt x="10076" y="5736"/>
                  </a:cubicBezTo>
                  <a:cubicBezTo>
                    <a:pt x="10143" y="5656"/>
                    <a:pt x="10185" y="5586"/>
                    <a:pt x="10108" y="5435"/>
                  </a:cubicBezTo>
                  <a:cubicBezTo>
                    <a:pt x="10055" y="5327"/>
                    <a:pt x="10087" y="5225"/>
                    <a:pt x="10115" y="5134"/>
                  </a:cubicBezTo>
                  <a:cubicBezTo>
                    <a:pt x="10143" y="5043"/>
                    <a:pt x="10167" y="4959"/>
                    <a:pt x="10125" y="4858"/>
                  </a:cubicBezTo>
                  <a:cubicBezTo>
                    <a:pt x="10080" y="4767"/>
                    <a:pt x="10034" y="4679"/>
                    <a:pt x="9978" y="4595"/>
                  </a:cubicBezTo>
                  <a:cubicBezTo>
                    <a:pt x="9905" y="4473"/>
                    <a:pt x="9856" y="4389"/>
                    <a:pt x="9866" y="4319"/>
                  </a:cubicBezTo>
                  <a:cubicBezTo>
                    <a:pt x="9870" y="4312"/>
                    <a:pt x="9873" y="4305"/>
                    <a:pt x="9873" y="4298"/>
                  </a:cubicBezTo>
                  <a:lnTo>
                    <a:pt x="9877" y="4291"/>
                  </a:lnTo>
                  <a:cubicBezTo>
                    <a:pt x="9880" y="4287"/>
                    <a:pt x="9884" y="4280"/>
                    <a:pt x="9887" y="4277"/>
                  </a:cubicBezTo>
                  <a:lnTo>
                    <a:pt x="9887" y="4273"/>
                  </a:lnTo>
                  <a:cubicBezTo>
                    <a:pt x="9894" y="4266"/>
                    <a:pt x="9898" y="4259"/>
                    <a:pt x="9901" y="4252"/>
                  </a:cubicBezTo>
                  <a:lnTo>
                    <a:pt x="9908" y="4249"/>
                  </a:lnTo>
                  <a:lnTo>
                    <a:pt x="9919" y="4235"/>
                  </a:lnTo>
                  <a:lnTo>
                    <a:pt x="9929" y="4228"/>
                  </a:lnTo>
                  <a:lnTo>
                    <a:pt x="9940" y="4217"/>
                  </a:lnTo>
                  <a:lnTo>
                    <a:pt x="9964" y="4200"/>
                  </a:lnTo>
                  <a:lnTo>
                    <a:pt x="9968" y="4196"/>
                  </a:lnTo>
                  <a:cubicBezTo>
                    <a:pt x="9961" y="4189"/>
                    <a:pt x="9957" y="4179"/>
                    <a:pt x="9957" y="4172"/>
                  </a:cubicBezTo>
                  <a:cubicBezTo>
                    <a:pt x="9950" y="4158"/>
                    <a:pt x="9947" y="4140"/>
                    <a:pt x="9947" y="4126"/>
                  </a:cubicBezTo>
                  <a:lnTo>
                    <a:pt x="9947" y="4116"/>
                  </a:lnTo>
                  <a:cubicBezTo>
                    <a:pt x="9943" y="4102"/>
                    <a:pt x="9943" y="4088"/>
                    <a:pt x="9943" y="4074"/>
                  </a:cubicBezTo>
                  <a:cubicBezTo>
                    <a:pt x="9943" y="3856"/>
                    <a:pt x="9782" y="3258"/>
                    <a:pt x="9698" y="3142"/>
                  </a:cubicBezTo>
                  <a:cubicBezTo>
                    <a:pt x="9659" y="3090"/>
                    <a:pt x="9568" y="3041"/>
                    <a:pt x="9488" y="2995"/>
                  </a:cubicBezTo>
                  <a:cubicBezTo>
                    <a:pt x="9362" y="2925"/>
                    <a:pt x="9264" y="2869"/>
                    <a:pt x="9264" y="2775"/>
                  </a:cubicBezTo>
                  <a:cubicBezTo>
                    <a:pt x="9264" y="2684"/>
                    <a:pt x="9264" y="2561"/>
                    <a:pt x="9075" y="2481"/>
                  </a:cubicBezTo>
                  <a:cubicBezTo>
                    <a:pt x="8868" y="2393"/>
                    <a:pt x="8732" y="2040"/>
                    <a:pt x="8763" y="1875"/>
                  </a:cubicBezTo>
                  <a:cubicBezTo>
                    <a:pt x="8767" y="1868"/>
                    <a:pt x="8767" y="1857"/>
                    <a:pt x="8770" y="1850"/>
                  </a:cubicBezTo>
                  <a:cubicBezTo>
                    <a:pt x="8784" y="1805"/>
                    <a:pt x="8826" y="1773"/>
                    <a:pt x="8875" y="1773"/>
                  </a:cubicBezTo>
                  <a:cubicBezTo>
                    <a:pt x="8914" y="1773"/>
                    <a:pt x="8973" y="1686"/>
                    <a:pt x="9019" y="1623"/>
                  </a:cubicBezTo>
                  <a:cubicBezTo>
                    <a:pt x="9071" y="1542"/>
                    <a:pt x="9131" y="1462"/>
                    <a:pt x="9201" y="1423"/>
                  </a:cubicBezTo>
                  <a:cubicBezTo>
                    <a:pt x="9253" y="1399"/>
                    <a:pt x="9327" y="1297"/>
                    <a:pt x="9362" y="1178"/>
                  </a:cubicBezTo>
                  <a:cubicBezTo>
                    <a:pt x="9376" y="1122"/>
                    <a:pt x="9390" y="1017"/>
                    <a:pt x="9337" y="937"/>
                  </a:cubicBezTo>
                  <a:cubicBezTo>
                    <a:pt x="9337" y="933"/>
                    <a:pt x="9334" y="930"/>
                    <a:pt x="9334" y="926"/>
                  </a:cubicBezTo>
                  <a:cubicBezTo>
                    <a:pt x="9330" y="923"/>
                    <a:pt x="9327" y="919"/>
                    <a:pt x="9327" y="912"/>
                  </a:cubicBezTo>
                  <a:cubicBezTo>
                    <a:pt x="9323" y="909"/>
                    <a:pt x="9323" y="905"/>
                    <a:pt x="9320" y="902"/>
                  </a:cubicBezTo>
                  <a:cubicBezTo>
                    <a:pt x="9320" y="898"/>
                    <a:pt x="9316" y="891"/>
                    <a:pt x="9313" y="888"/>
                  </a:cubicBezTo>
                  <a:cubicBezTo>
                    <a:pt x="9313" y="881"/>
                    <a:pt x="9309" y="877"/>
                    <a:pt x="9309" y="870"/>
                  </a:cubicBezTo>
                  <a:cubicBezTo>
                    <a:pt x="9306" y="867"/>
                    <a:pt x="9306" y="860"/>
                    <a:pt x="9302" y="856"/>
                  </a:cubicBezTo>
                  <a:cubicBezTo>
                    <a:pt x="9302" y="849"/>
                    <a:pt x="9302" y="846"/>
                    <a:pt x="9299" y="839"/>
                  </a:cubicBezTo>
                  <a:cubicBezTo>
                    <a:pt x="9299" y="835"/>
                    <a:pt x="9295" y="828"/>
                    <a:pt x="9295" y="821"/>
                  </a:cubicBezTo>
                  <a:cubicBezTo>
                    <a:pt x="9295" y="814"/>
                    <a:pt x="9292" y="807"/>
                    <a:pt x="9292" y="804"/>
                  </a:cubicBezTo>
                  <a:cubicBezTo>
                    <a:pt x="9292" y="797"/>
                    <a:pt x="9288" y="790"/>
                    <a:pt x="9288" y="783"/>
                  </a:cubicBezTo>
                  <a:cubicBezTo>
                    <a:pt x="9288" y="776"/>
                    <a:pt x="9288" y="769"/>
                    <a:pt x="9285" y="762"/>
                  </a:cubicBezTo>
                  <a:cubicBezTo>
                    <a:pt x="9285" y="755"/>
                    <a:pt x="9285" y="748"/>
                    <a:pt x="9285" y="737"/>
                  </a:cubicBezTo>
                  <a:cubicBezTo>
                    <a:pt x="9281" y="730"/>
                    <a:pt x="9285" y="723"/>
                    <a:pt x="9285" y="716"/>
                  </a:cubicBezTo>
                  <a:lnTo>
                    <a:pt x="9285" y="692"/>
                  </a:lnTo>
                  <a:lnTo>
                    <a:pt x="9285" y="667"/>
                  </a:lnTo>
                  <a:lnTo>
                    <a:pt x="9285" y="639"/>
                  </a:lnTo>
                  <a:lnTo>
                    <a:pt x="9285" y="615"/>
                  </a:lnTo>
                  <a:lnTo>
                    <a:pt x="9285" y="587"/>
                  </a:lnTo>
                  <a:lnTo>
                    <a:pt x="9285" y="555"/>
                  </a:lnTo>
                  <a:lnTo>
                    <a:pt x="9285" y="524"/>
                  </a:lnTo>
                  <a:lnTo>
                    <a:pt x="9285" y="496"/>
                  </a:lnTo>
                  <a:lnTo>
                    <a:pt x="9285" y="461"/>
                  </a:lnTo>
                  <a:cubicBezTo>
                    <a:pt x="9285" y="450"/>
                    <a:pt x="9285" y="440"/>
                    <a:pt x="9285" y="429"/>
                  </a:cubicBezTo>
                  <a:cubicBezTo>
                    <a:pt x="9288" y="415"/>
                    <a:pt x="9285" y="405"/>
                    <a:pt x="9288" y="391"/>
                  </a:cubicBezTo>
                  <a:cubicBezTo>
                    <a:pt x="9292" y="380"/>
                    <a:pt x="9288" y="370"/>
                    <a:pt x="9292" y="356"/>
                  </a:cubicBezTo>
                  <a:cubicBezTo>
                    <a:pt x="9295" y="345"/>
                    <a:pt x="9295" y="331"/>
                    <a:pt x="9295" y="321"/>
                  </a:cubicBezTo>
                  <a:cubicBezTo>
                    <a:pt x="9295" y="307"/>
                    <a:pt x="9299" y="293"/>
                    <a:pt x="9299" y="282"/>
                  </a:cubicBezTo>
                  <a:cubicBezTo>
                    <a:pt x="9302" y="268"/>
                    <a:pt x="9302" y="254"/>
                    <a:pt x="9306" y="240"/>
                  </a:cubicBezTo>
                  <a:cubicBezTo>
                    <a:pt x="9306" y="226"/>
                    <a:pt x="9306" y="216"/>
                    <a:pt x="9309" y="202"/>
                  </a:cubicBezTo>
                  <a:cubicBezTo>
                    <a:pt x="9309" y="188"/>
                    <a:pt x="9313" y="174"/>
                    <a:pt x="9316" y="156"/>
                  </a:cubicBezTo>
                  <a:cubicBezTo>
                    <a:pt x="9316" y="142"/>
                    <a:pt x="9320" y="128"/>
                    <a:pt x="9320" y="114"/>
                  </a:cubicBezTo>
                  <a:lnTo>
                    <a:pt x="9320" y="104"/>
                  </a:lnTo>
                  <a:cubicBezTo>
                    <a:pt x="9162" y="90"/>
                    <a:pt x="9008" y="55"/>
                    <a:pt x="8861" y="6"/>
                  </a:cubicBezTo>
                  <a:cubicBezTo>
                    <a:pt x="8852" y="2"/>
                    <a:pt x="8837" y="1"/>
                    <a:pt x="882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50"/>
            <p:cNvSpPr/>
            <p:nvPr/>
          </p:nvSpPr>
          <p:spPr>
            <a:xfrm>
              <a:off x="3149963" y="2440775"/>
              <a:ext cx="27" cy="218"/>
            </a:xfrm>
            <a:custGeom>
              <a:avLst/>
              <a:gdLst/>
              <a:ahLst/>
              <a:cxnLst/>
              <a:rect l="l" t="t" r="r" b="b"/>
              <a:pathLst>
                <a:path w="1" h="8" extrusionOk="0">
                  <a:moveTo>
                    <a:pt x="1" y="7"/>
                  </a:moveTo>
                  <a:cubicBezTo>
                    <a:pt x="1" y="4"/>
                    <a:pt x="1" y="4"/>
                    <a:pt x="1" y="0"/>
                  </a:cubicBezTo>
                  <a:cubicBezTo>
                    <a:pt x="1" y="4"/>
                    <a:pt x="1" y="4"/>
                    <a:pt x="1"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50"/>
            <p:cNvSpPr/>
            <p:nvPr/>
          </p:nvSpPr>
          <p:spPr>
            <a:xfrm>
              <a:off x="3190809" y="2409575"/>
              <a:ext cx="300" cy="1744"/>
            </a:xfrm>
            <a:custGeom>
              <a:avLst/>
              <a:gdLst/>
              <a:ahLst/>
              <a:cxnLst/>
              <a:rect l="l" t="t" r="r" b="b"/>
              <a:pathLst>
                <a:path w="11" h="64" extrusionOk="0">
                  <a:moveTo>
                    <a:pt x="11" y="0"/>
                  </a:moveTo>
                  <a:cubicBezTo>
                    <a:pt x="7" y="14"/>
                    <a:pt x="4" y="39"/>
                    <a:pt x="0" y="63"/>
                  </a:cubicBezTo>
                  <a:cubicBezTo>
                    <a:pt x="4" y="39"/>
                    <a:pt x="7" y="14"/>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50"/>
            <p:cNvSpPr/>
            <p:nvPr/>
          </p:nvSpPr>
          <p:spPr>
            <a:xfrm>
              <a:off x="3217240" y="2353770"/>
              <a:ext cx="490" cy="872"/>
            </a:xfrm>
            <a:custGeom>
              <a:avLst/>
              <a:gdLst/>
              <a:ahLst/>
              <a:cxnLst/>
              <a:rect l="l" t="t" r="r" b="b"/>
              <a:pathLst>
                <a:path w="18" h="32" extrusionOk="0">
                  <a:moveTo>
                    <a:pt x="18" y="32"/>
                  </a:moveTo>
                  <a:cubicBezTo>
                    <a:pt x="11" y="21"/>
                    <a:pt x="4" y="11"/>
                    <a:pt x="0" y="0"/>
                  </a:cubicBezTo>
                  <a:cubicBezTo>
                    <a:pt x="4" y="11"/>
                    <a:pt x="11" y="21"/>
                    <a:pt x="18"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50"/>
            <p:cNvSpPr/>
            <p:nvPr/>
          </p:nvSpPr>
          <p:spPr>
            <a:xfrm>
              <a:off x="3139391" y="2444780"/>
              <a:ext cx="3079" cy="599"/>
            </a:xfrm>
            <a:custGeom>
              <a:avLst/>
              <a:gdLst/>
              <a:ahLst/>
              <a:cxnLst/>
              <a:rect l="l" t="t" r="r" b="b"/>
              <a:pathLst>
                <a:path w="113" h="22" extrusionOk="0">
                  <a:moveTo>
                    <a:pt x="0" y="21"/>
                  </a:moveTo>
                  <a:cubicBezTo>
                    <a:pt x="35" y="7"/>
                    <a:pt x="74" y="0"/>
                    <a:pt x="112" y="4"/>
                  </a:cubicBezTo>
                  <a:cubicBezTo>
                    <a:pt x="74" y="0"/>
                    <a:pt x="35" y="7"/>
                    <a:pt x="0"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50"/>
            <p:cNvSpPr/>
            <p:nvPr/>
          </p:nvSpPr>
          <p:spPr>
            <a:xfrm>
              <a:off x="3217703" y="2354724"/>
              <a:ext cx="409" cy="599"/>
            </a:xfrm>
            <a:custGeom>
              <a:avLst/>
              <a:gdLst/>
              <a:ahLst/>
              <a:cxnLst/>
              <a:rect l="l" t="t" r="r" b="b"/>
              <a:pathLst>
                <a:path w="15" h="22" extrusionOk="0">
                  <a:moveTo>
                    <a:pt x="1" y="0"/>
                  </a:moveTo>
                  <a:cubicBezTo>
                    <a:pt x="4" y="7"/>
                    <a:pt x="11" y="18"/>
                    <a:pt x="15" y="21"/>
                  </a:cubicBezTo>
                  <a:cubicBezTo>
                    <a:pt x="11" y="18"/>
                    <a:pt x="8"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50"/>
            <p:cNvSpPr/>
            <p:nvPr/>
          </p:nvSpPr>
          <p:spPr>
            <a:xfrm>
              <a:off x="3216859" y="2353279"/>
              <a:ext cx="218" cy="327"/>
            </a:xfrm>
            <a:custGeom>
              <a:avLst/>
              <a:gdLst/>
              <a:ahLst/>
              <a:cxnLst/>
              <a:rect l="l" t="t" r="r" b="b"/>
              <a:pathLst>
                <a:path w="8" h="12" extrusionOk="0">
                  <a:moveTo>
                    <a:pt x="0" y="1"/>
                  </a:moveTo>
                  <a:lnTo>
                    <a:pt x="7"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50"/>
            <p:cNvSpPr/>
            <p:nvPr/>
          </p:nvSpPr>
          <p:spPr>
            <a:xfrm>
              <a:off x="3143587" y="2443718"/>
              <a:ext cx="5368" cy="1226"/>
            </a:xfrm>
            <a:custGeom>
              <a:avLst/>
              <a:gdLst/>
              <a:ahLst/>
              <a:cxnLst/>
              <a:rect l="l" t="t" r="r" b="b"/>
              <a:pathLst>
                <a:path w="197" h="45" extrusionOk="0">
                  <a:moveTo>
                    <a:pt x="196" y="1"/>
                  </a:moveTo>
                  <a:cubicBezTo>
                    <a:pt x="154" y="40"/>
                    <a:pt x="93" y="43"/>
                    <a:pt x="30" y="43"/>
                  </a:cubicBezTo>
                  <a:cubicBezTo>
                    <a:pt x="20" y="43"/>
                    <a:pt x="10" y="43"/>
                    <a:pt x="0" y="43"/>
                  </a:cubicBezTo>
                  <a:cubicBezTo>
                    <a:pt x="16" y="43"/>
                    <a:pt x="32" y="44"/>
                    <a:pt x="48" y="44"/>
                  </a:cubicBezTo>
                  <a:cubicBezTo>
                    <a:pt x="105" y="44"/>
                    <a:pt x="158" y="36"/>
                    <a:pt x="19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50"/>
            <p:cNvSpPr/>
            <p:nvPr/>
          </p:nvSpPr>
          <p:spPr>
            <a:xfrm>
              <a:off x="3204351" y="2402327"/>
              <a:ext cx="16622" cy="872"/>
            </a:xfrm>
            <a:custGeom>
              <a:avLst/>
              <a:gdLst/>
              <a:ahLst/>
              <a:cxnLst/>
              <a:rect l="l" t="t" r="r" b="b"/>
              <a:pathLst>
                <a:path w="610" h="32" extrusionOk="0">
                  <a:moveTo>
                    <a:pt x="610" y="32"/>
                  </a:moveTo>
                  <a:cubicBezTo>
                    <a:pt x="477" y="25"/>
                    <a:pt x="91" y="0"/>
                    <a:pt x="0" y="32"/>
                  </a:cubicBezTo>
                  <a:cubicBezTo>
                    <a:pt x="91" y="0"/>
                    <a:pt x="477" y="25"/>
                    <a:pt x="610"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50"/>
            <p:cNvSpPr/>
            <p:nvPr/>
          </p:nvSpPr>
          <p:spPr>
            <a:xfrm>
              <a:off x="3369288" y="2339165"/>
              <a:ext cx="109" cy="518"/>
            </a:xfrm>
            <a:custGeom>
              <a:avLst/>
              <a:gdLst/>
              <a:ahLst/>
              <a:cxnLst/>
              <a:rect l="l" t="t" r="r" b="b"/>
              <a:pathLst>
                <a:path w="4" h="19" extrusionOk="0">
                  <a:moveTo>
                    <a:pt x="0" y="1"/>
                  </a:moveTo>
                  <a:cubicBezTo>
                    <a:pt x="0" y="8"/>
                    <a:pt x="0" y="11"/>
                    <a:pt x="4" y="18"/>
                  </a:cubicBezTo>
                  <a:cubicBezTo>
                    <a:pt x="4" y="11"/>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50"/>
            <p:cNvSpPr/>
            <p:nvPr/>
          </p:nvSpPr>
          <p:spPr>
            <a:xfrm>
              <a:off x="3369560" y="2340118"/>
              <a:ext cx="136" cy="518"/>
            </a:xfrm>
            <a:custGeom>
              <a:avLst/>
              <a:gdLst/>
              <a:ahLst/>
              <a:cxnLst/>
              <a:rect l="l" t="t" r="r" b="b"/>
              <a:pathLst>
                <a:path w="5" h="19" extrusionOk="0">
                  <a:moveTo>
                    <a:pt x="1" y="1"/>
                  </a:moveTo>
                  <a:cubicBezTo>
                    <a:pt x="1" y="8"/>
                    <a:pt x="1" y="11"/>
                    <a:pt x="4" y="18"/>
                  </a:cubicBezTo>
                  <a:cubicBezTo>
                    <a:pt x="1" y="11"/>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50"/>
            <p:cNvSpPr/>
            <p:nvPr/>
          </p:nvSpPr>
          <p:spPr>
            <a:xfrm>
              <a:off x="3369179" y="2338020"/>
              <a:ext cx="136" cy="599"/>
            </a:xfrm>
            <a:custGeom>
              <a:avLst/>
              <a:gdLst/>
              <a:ahLst/>
              <a:cxnLst/>
              <a:rect l="l" t="t" r="r" b="b"/>
              <a:pathLst>
                <a:path w="5" h="22" extrusionOk="0">
                  <a:moveTo>
                    <a:pt x="1" y="1"/>
                  </a:moveTo>
                  <a:cubicBezTo>
                    <a:pt x="1" y="8"/>
                    <a:pt x="1" y="15"/>
                    <a:pt x="4" y="22"/>
                  </a:cubicBezTo>
                  <a:cubicBezTo>
                    <a:pt x="1" y="15"/>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50"/>
            <p:cNvSpPr/>
            <p:nvPr/>
          </p:nvSpPr>
          <p:spPr>
            <a:xfrm>
              <a:off x="3369097" y="2330772"/>
              <a:ext cx="27" cy="899"/>
            </a:xfrm>
            <a:custGeom>
              <a:avLst/>
              <a:gdLst/>
              <a:ahLst/>
              <a:cxnLst/>
              <a:rect l="l" t="t" r="r" b="b"/>
              <a:pathLst>
                <a:path w="1" h="33" extrusionOk="0">
                  <a:moveTo>
                    <a:pt x="0" y="1"/>
                  </a:moveTo>
                  <a:lnTo>
                    <a:pt x="0"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50"/>
            <p:cNvSpPr/>
            <p:nvPr/>
          </p:nvSpPr>
          <p:spPr>
            <a:xfrm>
              <a:off x="3369097" y="2336876"/>
              <a:ext cx="27" cy="599"/>
            </a:xfrm>
            <a:custGeom>
              <a:avLst/>
              <a:gdLst/>
              <a:ahLst/>
              <a:cxnLst/>
              <a:rect l="l" t="t" r="r" b="b"/>
              <a:pathLst>
                <a:path w="1" h="22" extrusionOk="0">
                  <a:moveTo>
                    <a:pt x="0" y="1"/>
                  </a:moveTo>
                  <a:lnTo>
                    <a:pt x="0"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50"/>
            <p:cNvSpPr/>
            <p:nvPr/>
          </p:nvSpPr>
          <p:spPr>
            <a:xfrm>
              <a:off x="3387517" y="2430856"/>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50"/>
            <p:cNvSpPr/>
            <p:nvPr/>
          </p:nvSpPr>
          <p:spPr>
            <a:xfrm>
              <a:off x="3370132" y="2341835"/>
              <a:ext cx="136" cy="409"/>
            </a:xfrm>
            <a:custGeom>
              <a:avLst/>
              <a:gdLst/>
              <a:ahLst/>
              <a:cxnLst/>
              <a:rect l="l" t="t" r="r" b="b"/>
              <a:pathLst>
                <a:path w="5" h="15" extrusionOk="0">
                  <a:moveTo>
                    <a:pt x="1" y="1"/>
                  </a:moveTo>
                  <a:lnTo>
                    <a:pt x="1" y="1"/>
                  </a:lnTo>
                  <a:cubicBezTo>
                    <a:pt x="1" y="4"/>
                    <a:pt x="4" y="11"/>
                    <a:pt x="4" y="15"/>
                  </a:cubicBezTo>
                  <a:cubicBezTo>
                    <a:pt x="4" y="8"/>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50"/>
            <p:cNvSpPr/>
            <p:nvPr/>
          </p:nvSpPr>
          <p:spPr>
            <a:xfrm>
              <a:off x="3387136" y="2429412"/>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50"/>
            <p:cNvSpPr/>
            <p:nvPr/>
          </p:nvSpPr>
          <p:spPr>
            <a:xfrm>
              <a:off x="3369751" y="2341072"/>
              <a:ext cx="218" cy="409"/>
            </a:xfrm>
            <a:custGeom>
              <a:avLst/>
              <a:gdLst/>
              <a:ahLst/>
              <a:cxnLst/>
              <a:rect l="l" t="t" r="r" b="b"/>
              <a:pathLst>
                <a:path w="8" h="15" extrusionOk="0">
                  <a:moveTo>
                    <a:pt x="1" y="1"/>
                  </a:moveTo>
                  <a:lnTo>
                    <a:pt x="1" y="1"/>
                  </a:lnTo>
                  <a:cubicBezTo>
                    <a:pt x="1" y="4"/>
                    <a:pt x="4" y="11"/>
                    <a:pt x="8" y="15"/>
                  </a:cubicBezTo>
                  <a:cubicBezTo>
                    <a:pt x="4" y="11"/>
                    <a:pt x="4"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50"/>
            <p:cNvSpPr/>
            <p:nvPr/>
          </p:nvSpPr>
          <p:spPr>
            <a:xfrm>
              <a:off x="3369179" y="2329055"/>
              <a:ext cx="27" cy="899"/>
            </a:xfrm>
            <a:custGeom>
              <a:avLst/>
              <a:gdLst/>
              <a:ahLst/>
              <a:cxnLst/>
              <a:rect l="l" t="t" r="r" b="b"/>
              <a:pathLst>
                <a:path w="1" h="33" extrusionOk="0">
                  <a:moveTo>
                    <a:pt x="1" y="1"/>
                  </a:moveTo>
                  <a:cubicBezTo>
                    <a:pt x="1" y="11"/>
                    <a:pt x="1" y="22"/>
                    <a:pt x="1" y="32"/>
                  </a:cubicBezTo>
                  <a:cubicBezTo>
                    <a:pt x="1" y="22"/>
                    <a:pt x="1"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50"/>
            <p:cNvSpPr/>
            <p:nvPr/>
          </p:nvSpPr>
          <p:spPr>
            <a:xfrm>
              <a:off x="3368988" y="2335541"/>
              <a:ext cx="27" cy="599"/>
            </a:xfrm>
            <a:custGeom>
              <a:avLst/>
              <a:gdLst/>
              <a:ahLst/>
              <a:cxnLst/>
              <a:rect l="l" t="t" r="r" b="b"/>
              <a:pathLst>
                <a:path w="1" h="22" extrusionOk="0">
                  <a:moveTo>
                    <a:pt x="1" y="1"/>
                  </a:moveTo>
                  <a:lnTo>
                    <a:pt x="1" y="22"/>
                  </a:lnTo>
                  <a:cubicBezTo>
                    <a:pt x="1" y="15"/>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50"/>
            <p:cNvSpPr/>
            <p:nvPr/>
          </p:nvSpPr>
          <p:spPr>
            <a:xfrm>
              <a:off x="3368988" y="2332489"/>
              <a:ext cx="27" cy="790"/>
            </a:xfrm>
            <a:custGeom>
              <a:avLst/>
              <a:gdLst/>
              <a:ahLst/>
              <a:cxnLst/>
              <a:rect l="l" t="t" r="r" b="b"/>
              <a:pathLst>
                <a:path w="1" h="29" extrusionOk="0">
                  <a:moveTo>
                    <a:pt x="1" y="1"/>
                  </a:moveTo>
                  <a:lnTo>
                    <a:pt x="1" y="29"/>
                  </a:lnTo>
                  <a:cubicBezTo>
                    <a:pt x="1" y="22"/>
                    <a:pt x="1"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50"/>
            <p:cNvSpPr/>
            <p:nvPr/>
          </p:nvSpPr>
          <p:spPr>
            <a:xfrm>
              <a:off x="3368988" y="2334015"/>
              <a:ext cx="27" cy="790"/>
            </a:xfrm>
            <a:custGeom>
              <a:avLst/>
              <a:gdLst/>
              <a:ahLst/>
              <a:cxnLst/>
              <a:rect l="l" t="t" r="r" b="b"/>
              <a:pathLst>
                <a:path w="1" h="29" extrusionOk="0">
                  <a:moveTo>
                    <a:pt x="1" y="29"/>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50"/>
            <p:cNvSpPr/>
            <p:nvPr/>
          </p:nvSpPr>
          <p:spPr>
            <a:xfrm>
              <a:off x="3370432" y="2342516"/>
              <a:ext cx="218" cy="300"/>
            </a:xfrm>
            <a:custGeom>
              <a:avLst/>
              <a:gdLst/>
              <a:ahLst/>
              <a:cxnLst/>
              <a:rect l="l" t="t" r="r" b="b"/>
              <a:pathLst>
                <a:path w="8" h="11" extrusionOk="0">
                  <a:moveTo>
                    <a:pt x="0" y="0"/>
                  </a:moveTo>
                  <a:cubicBezTo>
                    <a:pt x="0" y="4"/>
                    <a:pt x="4" y="7"/>
                    <a:pt x="7" y="11"/>
                  </a:cubicBez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50"/>
            <p:cNvSpPr/>
            <p:nvPr/>
          </p:nvSpPr>
          <p:spPr>
            <a:xfrm>
              <a:off x="3369288" y="2327066"/>
              <a:ext cx="109" cy="981"/>
            </a:xfrm>
            <a:custGeom>
              <a:avLst/>
              <a:gdLst/>
              <a:ahLst/>
              <a:cxnLst/>
              <a:rect l="l" t="t" r="r" b="b"/>
              <a:pathLst>
                <a:path w="4" h="36" extrusionOk="0">
                  <a:moveTo>
                    <a:pt x="4" y="0"/>
                  </a:moveTo>
                  <a:cubicBezTo>
                    <a:pt x="4" y="14"/>
                    <a:pt x="0" y="25"/>
                    <a:pt x="0" y="35"/>
                  </a:cubicBezTo>
                  <a:cubicBezTo>
                    <a:pt x="0" y="25"/>
                    <a:pt x="4" y="1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50"/>
            <p:cNvSpPr/>
            <p:nvPr/>
          </p:nvSpPr>
          <p:spPr>
            <a:xfrm>
              <a:off x="3369479" y="2325050"/>
              <a:ext cx="109" cy="981"/>
            </a:xfrm>
            <a:custGeom>
              <a:avLst/>
              <a:gdLst/>
              <a:ahLst/>
              <a:cxnLst/>
              <a:rect l="l" t="t" r="r" b="b"/>
              <a:pathLst>
                <a:path w="4" h="36" extrusionOk="0">
                  <a:moveTo>
                    <a:pt x="4" y="1"/>
                  </a:moveTo>
                  <a:cubicBezTo>
                    <a:pt x="4" y="11"/>
                    <a:pt x="0" y="25"/>
                    <a:pt x="0" y="36"/>
                  </a:cubicBezTo>
                  <a:cubicBezTo>
                    <a:pt x="0" y="25"/>
                    <a:pt x="4" y="11"/>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50"/>
            <p:cNvSpPr/>
            <p:nvPr/>
          </p:nvSpPr>
          <p:spPr>
            <a:xfrm>
              <a:off x="3369751" y="2322870"/>
              <a:ext cx="136" cy="1063"/>
            </a:xfrm>
            <a:custGeom>
              <a:avLst/>
              <a:gdLst/>
              <a:ahLst/>
              <a:cxnLst/>
              <a:rect l="l" t="t" r="r" b="b"/>
              <a:pathLst>
                <a:path w="5" h="39" extrusionOk="0">
                  <a:moveTo>
                    <a:pt x="4" y="0"/>
                  </a:moveTo>
                  <a:cubicBezTo>
                    <a:pt x="4" y="14"/>
                    <a:pt x="1" y="25"/>
                    <a:pt x="1" y="39"/>
                  </a:cubicBezTo>
                  <a:cubicBezTo>
                    <a:pt x="1" y="25"/>
                    <a:pt x="4" y="1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50"/>
            <p:cNvSpPr/>
            <p:nvPr/>
          </p:nvSpPr>
          <p:spPr>
            <a:xfrm>
              <a:off x="3370051" y="2320472"/>
              <a:ext cx="109" cy="1281"/>
            </a:xfrm>
            <a:custGeom>
              <a:avLst/>
              <a:gdLst/>
              <a:ahLst/>
              <a:cxnLst/>
              <a:rect l="l" t="t" r="r" b="b"/>
              <a:pathLst>
                <a:path w="4" h="47" extrusionOk="0">
                  <a:moveTo>
                    <a:pt x="4" y="1"/>
                  </a:moveTo>
                  <a:lnTo>
                    <a:pt x="4" y="1"/>
                  </a:lnTo>
                  <a:cubicBezTo>
                    <a:pt x="4" y="15"/>
                    <a:pt x="0" y="32"/>
                    <a:pt x="0" y="46"/>
                  </a:cubicBezTo>
                  <a:cubicBezTo>
                    <a:pt x="0" y="32"/>
                    <a:pt x="4" y="18"/>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50"/>
            <p:cNvSpPr/>
            <p:nvPr/>
          </p:nvSpPr>
          <p:spPr>
            <a:xfrm>
              <a:off x="3388553" y="2387831"/>
              <a:ext cx="221532" cy="211314"/>
            </a:xfrm>
            <a:custGeom>
              <a:avLst/>
              <a:gdLst/>
              <a:ahLst/>
              <a:cxnLst/>
              <a:rect l="l" t="t" r="r" b="b"/>
              <a:pathLst>
                <a:path w="8130" h="7755" extrusionOk="0">
                  <a:moveTo>
                    <a:pt x="1152" y="0"/>
                  </a:moveTo>
                  <a:lnTo>
                    <a:pt x="1152" y="4"/>
                  </a:lnTo>
                  <a:cubicBezTo>
                    <a:pt x="1152" y="21"/>
                    <a:pt x="1152" y="35"/>
                    <a:pt x="1152" y="49"/>
                  </a:cubicBezTo>
                  <a:lnTo>
                    <a:pt x="1152" y="56"/>
                  </a:lnTo>
                  <a:cubicBezTo>
                    <a:pt x="1152" y="70"/>
                    <a:pt x="1152" y="84"/>
                    <a:pt x="1149" y="98"/>
                  </a:cubicBezTo>
                  <a:lnTo>
                    <a:pt x="1149" y="102"/>
                  </a:lnTo>
                  <a:lnTo>
                    <a:pt x="1149" y="137"/>
                  </a:lnTo>
                  <a:lnTo>
                    <a:pt x="1149" y="144"/>
                  </a:lnTo>
                  <a:lnTo>
                    <a:pt x="1149" y="175"/>
                  </a:lnTo>
                  <a:cubicBezTo>
                    <a:pt x="1156" y="371"/>
                    <a:pt x="988" y="392"/>
                    <a:pt x="914" y="399"/>
                  </a:cubicBezTo>
                  <a:lnTo>
                    <a:pt x="893" y="403"/>
                  </a:lnTo>
                  <a:lnTo>
                    <a:pt x="876" y="403"/>
                  </a:lnTo>
                  <a:cubicBezTo>
                    <a:pt x="799" y="466"/>
                    <a:pt x="729" y="536"/>
                    <a:pt x="659" y="606"/>
                  </a:cubicBezTo>
                  <a:lnTo>
                    <a:pt x="648" y="616"/>
                  </a:lnTo>
                  <a:lnTo>
                    <a:pt x="638" y="630"/>
                  </a:lnTo>
                  <a:lnTo>
                    <a:pt x="606" y="662"/>
                  </a:lnTo>
                  <a:cubicBezTo>
                    <a:pt x="547" y="718"/>
                    <a:pt x="498" y="767"/>
                    <a:pt x="473" y="788"/>
                  </a:cubicBezTo>
                  <a:cubicBezTo>
                    <a:pt x="431" y="833"/>
                    <a:pt x="417" y="896"/>
                    <a:pt x="442" y="952"/>
                  </a:cubicBezTo>
                  <a:cubicBezTo>
                    <a:pt x="494" y="1057"/>
                    <a:pt x="403" y="1334"/>
                    <a:pt x="344" y="1450"/>
                  </a:cubicBezTo>
                  <a:cubicBezTo>
                    <a:pt x="295" y="1527"/>
                    <a:pt x="232" y="1593"/>
                    <a:pt x="155" y="1642"/>
                  </a:cubicBezTo>
                  <a:lnTo>
                    <a:pt x="148" y="1646"/>
                  </a:lnTo>
                  <a:lnTo>
                    <a:pt x="113" y="1667"/>
                  </a:lnTo>
                  <a:lnTo>
                    <a:pt x="88" y="1684"/>
                  </a:lnTo>
                  <a:cubicBezTo>
                    <a:pt x="57" y="1705"/>
                    <a:pt x="29" y="1730"/>
                    <a:pt x="1" y="1754"/>
                  </a:cubicBezTo>
                  <a:cubicBezTo>
                    <a:pt x="1" y="1758"/>
                    <a:pt x="1" y="1761"/>
                    <a:pt x="1" y="1765"/>
                  </a:cubicBezTo>
                  <a:lnTo>
                    <a:pt x="1" y="1768"/>
                  </a:lnTo>
                  <a:cubicBezTo>
                    <a:pt x="1" y="1772"/>
                    <a:pt x="4" y="1775"/>
                    <a:pt x="4" y="1779"/>
                  </a:cubicBezTo>
                  <a:lnTo>
                    <a:pt x="8" y="1786"/>
                  </a:lnTo>
                  <a:lnTo>
                    <a:pt x="11" y="1796"/>
                  </a:lnTo>
                  <a:lnTo>
                    <a:pt x="18" y="1810"/>
                  </a:lnTo>
                  <a:lnTo>
                    <a:pt x="22" y="1817"/>
                  </a:lnTo>
                  <a:cubicBezTo>
                    <a:pt x="43" y="1852"/>
                    <a:pt x="67" y="1898"/>
                    <a:pt x="92" y="1936"/>
                  </a:cubicBezTo>
                  <a:cubicBezTo>
                    <a:pt x="148" y="2027"/>
                    <a:pt x="200" y="2118"/>
                    <a:pt x="242" y="2216"/>
                  </a:cubicBezTo>
                  <a:cubicBezTo>
                    <a:pt x="309" y="2360"/>
                    <a:pt x="270" y="2486"/>
                    <a:pt x="239" y="2584"/>
                  </a:cubicBezTo>
                  <a:cubicBezTo>
                    <a:pt x="214" y="2671"/>
                    <a:pt x="197" y="2727"/>
                    <a:pt x="225" y="2787"/>
                  </a:cubicBezTo>
                  <a:cubicBezTo>
                    <a:pt x="333" y="2997"/>
                    <a:pt x="267" y="3123"/>
                    <a:pt x="179" y="3228"/>
                  </a:cubicBezTo>
                  <a:cubicBezTo>
                    <a:pt x="144" y="3273"/>
                    <a:pt x="158" y="3343"/>
                    <a:pt x="176" y="3417"/>
                  </a:cubicBezTo>
                  <a:cubicBezTo>
                    <a:pt x="186" y="3452"/>
                    <a:pt x="190" y="3491"/>
                    <a:pt x="193" y="3526"/>
                  </a:cubicBezTo>
                  <a:cubicBezTo>
                    <a:pt x="200" y="3568"/>
                    <a:pt x="214" y="3606"/>
                    <a:pt x="235" y="3641"/>
                  </a:cubicBezTo>
                  <a:cubicBezTo>
                    <a:pt x="270" y="3708"/>
                    <a:pt x="305" y="3774"/>
                    <a:pt x="253" y="3823"/>
                  </a:cubicBezTo>
                  <a:cubicBezTo>
                    <a:pt x="249" y="3830"/>
                    <a:pt x="232" y="3844"/>
                    <a:pt x="214" y="3858"/>
                  </a:cubicBezTo>
                  <a:cubicBezTo>
                    <a:pt x="172" y="3897"/>
                    <a:pt x="137" y="3928"/>
                    <a:pt x="113" y="3953"/>
                  </a:cubicBezTo>
                  <a:cubicBezTo>
                    <a:pt x="57" y="4009"/>
                    <a:pt x="39" y="4037"/>
                    <a:pt x="36" y="4051"/>
                  </a:cubicBezTo>
                  <a:cubicBezTo>
                    <a:pt x="46" y="4079"/>
                    <a:pt x="67" y="4107"/>
                    <a:pt x="88" y="4131"/>
                  </a:cubicBezTo>
                  <a:lnTo>
                    <a:pt x="120" y="4166"/>
                  </a:lnTo>
                  <a:cubicBezTo>
                    <a:pt x="172" y="4226"/>
                    <a:pt x="221" y="4289"/>
                    <a:pt x="267" y="4355"/>
                  </a:cubicBezTo>
                  <a:cubicBezTo>
                    <a:pt x="337" y="4450"/>
                    <a:pt x="361" y="4572"/>
                    <a:pt x="340" y="4688"/>
                  </a:cubicBezTo>
                  <a:cubicBezTo>
                    <a:pt x="337" y="4726"/>
                    <a:pt x="333" y="4765"/>
                    <a:pt x="337" y="4803"/>
                  </a:cubicBezTo>
                  <a:cubicBezTo>
                    <a:pt x="351" y="4901"/>
                    <a:pt x="519" y="4971"/>
                    <a:pt x="655" y="4971"/>
                  </a:cubicBezTo>
                  <a:cubicBezTo>
                    <a:pt x="743" y="4975"/>
                    <a:pt x="827" y="4999"/>
                    <a:pt x="900" y="5041"/>
                  </a:cubicBezTo>
                  <a:cubicBezTo>
                    <a:pt x="949" y="5069"/>
                    <a:pt x="1005" y="5087"/>
                    <a:pt x="1061" y="5090"/>
                  </a:cubicBezTo>
                  <a:cubicBezTo>
                    <a:pt x="1072" y="5090"/>
                    <a:pt x="1082" y="5090"/>
                    <a:pt x="1093" y="5094"/>
                  </a:cubicBezTo>
                  <a:lnTo>
                    <a:pt x="1103" y="5097"/>
                  </a:lnTo>
                  <a:cubicBezTo>
                    <a:pt x="1110" y="5097"/>
                    <a:pt x="1114" y="5101"/>
                    <a:pt x="1121" y="5101"/>
                  </a:cubicBezTo>
                  <a:lnTo>
                    <a:pt x="1131" y="5108"/>
                  </a:lnTo>
                  <a:cubicBezTo>
                    <a:pt x="1138" y="5111"/>
                    <a:pt x="1145" y="5111"/>
                    <a:pt x="1149" y="5115"/>
                  </a:cubicBezTo>
                  <a:lnTo>
                    <a:pt x="1159" y="5122"/>
                  </a:lnTo>
                  <a:lnTo>
                    <a:pt x="1177" y="5132"/>
                  </a:lnTo>
                  <a:lnTo>
                    <a:pt x="1187" y="5143"/>
                  </a:lnTo>
                  <a:lnTo>
                    <a:pt x="1201" y="5157"/>
                  </a:lnTo>
                  <a:lnTo>
                    <a:pt x="1212" y="5167"/>
                  </a:lnTo>
                  <a:lnTo>
                    <a:pt x="1222" y="5181"/>
                  </a:lnTo>
                  <a:lnTo>
                    <a:pt x="1233" y="5195"/>
                  </a:lnTo>
                  <a:lnTo>
                    <a:pt x="1247" y="5209"/>
                  </a:lnTo>
                  <a:lnTo>
                    <a:pt x="1254" y="5227"/>
                  </a:lnTo>
                  <a:lnTo>
                    <a:pt x="1264" y="5244"/>
                  </a:lnTo>
                  <a:lnTo>
                    <a:pt x="1275" y="5258"/>
                  </a:lnTo>
                  <a:lnTo>
                    <a:pt x="1285" y="5279"/>
                  </a:lnTo>
                  <a:lnTo>
                    <a:pt x="1292" y="5297"/>
                  </a:lnTo>
                  <a:lnTo>
                    <a:pt x="1303" y="5318"/>
                  </a:lnTo>
                  <a:lnTo>
                    <a:pt x="1310" y="5335"/>
                  </a:lnTo>
                  <a:lnTo>
                    <a:pt x="1320" y="5360"/>
                  </a:lnTo>
                  <a:lnTo>
                    <a:pt x="1327" y="5377"/>
                  </a:lnTo>
                  <a:lnTo>
                    <a:pt x="1338" y="5402"/>
                  </a:lnTo>
                  <a:lnTo>
                    <a:pt x="1341" y="5419"/>
                  </a:lnTo>
                  <a:lnTo>
                    <a:pt x="1352" y="5451"/>
                  </a:lnTo>
                  <a:lnTo>
                    <a:pt x="1359" y="5465"/>
                  </a:lnTo>
                  <a:lnTo>
                    <a:pt x="1369" y="5504"/>
                  </a:lnTo>
                  <a:lnTo>
                    <a:pt x="1373" y="5511"/>
                  </a:lnTo>
                  <a:lnTo>
                    <a:pt x="1387" y="5560"/>
                  </a:lnTo>
                  <a:cubicBezTo>
                    <a:pt x="1425" y="5560"/>
                    <a:pt x="1485" y="5563"/>
                    <a:pt x="1555" y="5567"/>
                  </a:cubicBezTo>
                  <a:lnTo>
                    <a:pt x="1562" y="5567"/>
                  </a:lnTo>
                  <a:lnTo>
                    <a:pt x="1600" y="5570"/>
                  </a:lnTo>
                  <a:lnTo>
                    <a:pt x="1625" y="5574"/>
                  </a:lnTo>
                  <a:lnTo>
                    <a:pt x="1646" y="5574"/>
                  </a:lnTo>
                  <a:cubicBezTo>
                    <a:pt x="1733" y="5584"/>
                    <a:pt x="1821" y="5598"/>
                    <a:pt x="1909" y="5619"/>
                  </a:cubicBezTo>
                  <a:lnTo>
                    <a:pt x="1916" y="5619"/>
                  </a:lnTo>
                  <a:lnTo>
                    <a:pt x="1965" y="5630"/>
                  </a:lnTo>
                  <a:lnTo>
                    <a:pt x="1979" y="5637"/>
                  </a:lnTo>
                  <a:lnTo>
                    <a:pt x="2003" y="5644"/>
                  </a:lnTo>
                  <a:lnTo>
                    <a:pt x="2035" y="5654"/>
                  </a:lnTo>
                  <a:lnTo>
                    <a:pt x="2056" y="5661"/>
                  </a:lnTo>
                  <a:lnTo>
                    <a:pt x="2084" y="5672"/>
                  </a:lnTo>
                  <a:lnTo>
                    <a:pt x="2094" y="5675"/>
                  </a:lnTo>
                  <a:cubicBezTo>
                    <a:pt x="2108" y="5682"/>
                    <a:pt x="2119" y="5689"/>
                    <a:pt x="2133" y="5693"/>
                  </a:cubicBezTo>
                  <a:lnTo>
                    <a:pt x="2140" y="5700"/>
                  </a:lnTo>
                  <a:cubicBezTo>
                    <a:pt x="2154" y="5707"/>
                    <a:pt x="2164" y="5710"/>
                    <a:pt x="2175" y="5721"/>
                  </a:cubicBezTo>
                  <a:cubicBezTo>
                    <a:pt x="2196" y="5731"/>
                    <a:pt x="2213" y="5745"/>
                    <a:pt x="2231" y="5759"/>
                  </a:cubicBezTo>
                  <a:cubicBezTo>
                    <a:pt x="2336" y="5836"/>
                    <a:pt x="2427" y="5931"/>
                    <a:pt x="2504" y="6032"/>
                  </a:cubicBezTo>
                  <a:lnTo>
                    <a:pt x="3407" y="5546"/>
                  </a:lnTo>
                  <a:lnTo>
                    <a:pt x="7517" y="7755"/>
                  </a:lnTo>
                  <a:lnTo>
                    <a:pt x="7517" y="7509"/>
                  </a:lnTo>
                  <a:lnTo>
                    <a:pt x="8021" y="7509"/>
                  </a:lnTo>
                  <a:lnTo>
                    <a:pt x="8021" y="2213"/>
                  </a:lnTo>
                  <a:cubicBezTo>
                    <a:pt x="8017" y="2097"/>
                    <a:pt x="8003" y="1978"/>
                    <a:pt x="7979" y="1863"/>
                  </a:cubicBezTo>
                  <a:cubicBezTo>
                    <a:pt x="7940" y="1677"/>
                    <a:pt x="7909" y="1513"/>
                    <a:pt x="8035" y="1362"/>
                  </a:cubicBezTo>
                  <a:cubicBezTo>
                    <a:pt x="8098" y="1285"/>
                    <a:pt x="8088" y="1239"/>
                    <a:pt x="8070" y="1145"/>
                  </a:cubicBezTo>
                  <a:cubicBezTo>
                    <a:pt x="8031" y="998"/>
                    <a:pt x="8039" y="844"/>
                    <a:pt x="8091" y="707"/>
                  </a:cubicBezTo>
                  <a:lnTo>
                    <a:pt x="8105" y="672"/>
                  </a:lnTo>
                  <a:lnTo>
                    <a:pt x="8130" y="602"/>
                  </a:lnTo>
                  <a:cubicBezTo>
                    <a:pt x="8130" y="599"/>
                    <a:pt x="8126" y="595"/>
                    <a:pt x="8126" y="592"/>
                  </a:cubicBezTo>
                  <a:cubicBezTo>
                    <a:pt x="8105" y="536"/>
                    <a:pt x="7923" y="511"/>
                    <a:pt x="7671" y="476"/>
                  </a:cubicBezTo>
                  <a:cubicBezTo>
                    <a:pt x="7601" y="466"/>
                    <a:pt x="7527" y="455"/>
                    <a:pt x="7443" y="441"/>
                  </a:cubicBezTo>
                  <a:cubicBezTo>
                    <a:pt x="7191" y="403"/>
                    <a:pt x="7100" y="298"/>
                    <a:pt x="7020" y="203"/>
                  </a:cubicBezTo>
                  <a:cubicBezTo>
                    <a:pt x="6939" y="112"/>
                    <a:pt x="6869" y="28"/>
                    <a:pt x="6614" y="14"/>
                  </a:cubicBezTo>
                  <a:cubicBezTo>
                    <a:pt x="6596" y="13"/>
                    <a:pt x="6579" y="13"/>
                    <a:pt x="6561" y="13"/>
                  </a:cubicBezTo>
                  <a:cubicBezTo>
                    <a:pt x="6217" y="13"/>
                    <a:pt x="5801" y="203"/>
                    <a:pt x="5584" y="399"/>
                  </a:cubicBezTo>
                  <a:cubicBezTo>
                    <a:pt x="5476" y="501"/>
                    <a:pt x="5465" y="557"/>
                    <a:pt x="5465" y="574"/>
                  </a:cubicBezTo>
                  <a:cubicBezTo>
                    <a:pt x="5469" y="658"/>
                    <a:pt x="5490" y="735"/>
                    <a:pt x="5525" y="812"/>
                  </a:cubicBezTo>
                  <a:cubicBezTo>
                    <a:pt x="5588" y="970"/>
                    <a:pt x="5658" y="1148"/>
                    <a:pt x="5525" y="1323"/>
                  </a:cubicBezTo>
                  <a:cubicBezTo>
                    <a:pt x="5427" y="1446"/>
                    <a:pt x="5287" y="1523"/>
                    <a:pt x="5129" y="1534"/>
                  </a:cubicBezTo>
                  <a:cubicBezTo>
                    <a:pt x="5113" y="1535"/>
                    <a:pt x="5096" y="1535"/>
                    <a:pt x="5079" y="1535"/>
                  </a:cubicBezTo>
                  <a:cubicBezTo>
                    <a:pt x="4897" y="1535"/>
                    <a:pt x="4721" y="1466"/>
                    <a:pt x="4587" y="1341"/>
                  </a:cubicBezTo>
                  <a:cubicBezTo>
                    <a:pt x="4303" y="1085"/>
                    <a:pt x="3901" y="994"/>
                    <a:pt x="3620" y="994"/>
                  </a:cubicBezTo>
                  <a:cubicBezTo>
                    <a:pt x="3410" y="994"/>
                    <a:pt x="3214" y="914"/>
                    <a:pt x="3102" y="784"/>
                  </a:cubicBezTo>
                  <a:cubicBezTo>
                    <a:pt x="3036" y="714"/>
                    <a:pt x="3004" y="623"/>
                    <a:pt x="3015" y="532"/>
                  </a:cubicBezTo>
                  <a:cubicBezTo>
                    <a:pt x="3025" y="431"/>
                    <a:pt x="3015" y="350"/>
                    <a:pt x="2710" y="287"/>
                  </a:cubicBezTo>
                  <a:cubicBezTo>
                    <a:pt x="2619" y="266"/>
                    <a:pt x="2528" y="235"/>
                    <a:pt x="2444" y="196"/>
                  </a:cubicBezTo>
                  <a:cubicBezTo>
                    <a:pt x="2294" y="134"/>
                    <a:pt x="2142" y="71"/>
                    <a:pt x="1934" y="71"/>
                  </a:cubicBezTo>
                  <a:cubicBezTo>
                    <a:pt x="1875" y="71"/>
                    <a:pt x="1810" y="76"/>
                    <a:pt x="1740" y="88"/>
                  </a:cubicBezTo>
                  <a:cubicBezTo>
                    <a:pt x="1688" y="96"/>
                    <a:pt x="1635" y="100"/>
                    <a:pt x="1582" y="100"/>
                  </a:cubicBezTo>
                  <a:cubicBezTo>
                    <a:pt x="1434" y="100"/>
                    <a:pt x="1287" y="67"/>
                    <a:pt x="115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50"/>
            <p:cNvSpPr/>
            <p:nvPr/>
          </p:nvSpPr>
          <p:spPr>
            <a:xfrm>
              <a:off x="3419943" y="2391646"/>
              <a:ext cx="27" cy="218"/>
            </a:xfrm>
            <a:custGeom>
              <a:avLst/>
              <a:gdLst/>
              <a:ahLst/>
              <a:cxnLst/>
              <a:rect l="l" t="t" r="r" b="b"/>
              <a:pathLst>
                <a:path w="1" h="8" extrusionOk="0">
                  <a:moveTo>
                    <a:pt x="0"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50"/>
            <p:cNvSpPr/>
            <p:nvPr/>
          </p:nvSpPr>
          <p:spPr>
            <a:xfrm>
              <a:off x="3405065" y="2405188"/>
              <a:ext cx="872" cy="872"/>
            </a:xfrm>
            <a:custGeom>
              <a:avLst/>
              <a:gdLst/>
              <a:ahLst/>
              <a:cxnLst/>
              <a:rect l="l" t="t" r="r" b="b"/>
              <a:pathLst>
                <a:path w="32" h="32" extrusionOk="0">
                  <a:moveTo>
                    <a:pt x="0" y="32"/>
                  </a:moveTo>
                  <a:lnTo>
                    <a:pt x="3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50"/>
            <p:cNvSpPr/>
            <p:nvPr/>
          </p:nvSpPr>
          <p:spPr>
            <a:xfrm>
              <a:off x="3406291" y="2404507"/>
              <a:ext cx="218" cy="327"/>
            </a:xfrm>
            <a:custGeom>
              <a:avLst/>
              <a:gdLst/>
              <a:ahLst/>
              <a:cxnLst/>
              <a:rect l="l" t="t" r="r" b="b"/>
              <a:pathLst>
                <a:path w="8" h="12" extrusionOk="0">
                  <a:moveTo>
                    <a:pt x="1" y="1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50"/>
            <p:cNvSpPr/>
            <p:nvPr/>
          </p:nvSpPr>
          <p:spPr>
            <a:xfrm>
              <a:off x="3420025" y="238935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50"/>
            <p:cNvSpPr/>
            <p:nvPr/>
          </p:nvSpPr>
          <p:spPr>
            <a:xfrm>
              <a:off x="3412504" y="2398975"/>
              <a:ext cx="109" cy="27"/>
            </a:xfrm>
            <a:custGeom>
              <a:avLst/>
              <a:gdLst/>
              <a:ahLst/>
              <a:cxnLst/>
              <a:rect l="l" t="t" r="r" b="b"/>
              <a:pathLst>
                <a:path w="4" h="1" extrusionOk="0">
                  <a:moveTo>
                    <a:pt x="0" y="1"/>
                  </a:moveTo>
                  <a:lnTo>
                    <a:pt x="0" y="1"/>
                  </a:ln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50"/>
            <p:cNvSpPr/>
            <p:nvPr/>
          </p:nvSpPr>
          <p:spPr>
            <a:xfrm>
              <a:off x="3412967" y="2398785"/>
              <a:ext cx="599" cy="136"/>
            </a:xfrm>
            <a:custGeom>
              <a:avLst/>
              <a:gdLst/>
              <a:ahLst/>
              <a:cxnLst/>
              <a:rect l="l" t="t" r="r" b="b"/>
              <a:pathLst>
                <a:path w="22" h="5" extrusionOk="0">
                  <a:moveTo>
                    <a:pt x="1" y="4"/>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50"/>
            <p:cNvSpPr/>
            <p:nvPr/>
          </p:nvSpPr>
          <p:spPr>
            <a:xfrm>
              <a:off x="3412695" y="2398975"/>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50"/>
            <p:cNvSpPr/>
            <p:nvPr/>
          </p:nvSpPr>
          <p:spPr>
            <a:xfrm>
              <a:off x="3392749" y="2427505"/>
              <a:ext cx="5177" cy="4987"/>
            </a:xfrm>
            <a:custGeom>
              <a:avLst/>
              <a:gdLst/>
              <a:ahLst/>
              <a:cxnLst/>
              <a:rect l="l" t="t" r="r" b="b"/>
              <a:pathLst>
                <a:path w="190" h="183" extrusionOk="0">
                  <a:moveTo>
                    <a:pt x="190" y="1"/>
                  </a:moveTo>
                  <a:cubicBezTo>
                    <a:pt x="141" y="74"/>
                    <a:pt x="78" y="137"/>
                    <a:pt x="1" y="183"/>
                  </a:cubicBezTo>
                  <a:lnTo>
                    <a:pt x="1" y="183"/>
                  </a:lnTo>
                  <a:cubicBezTo>
                    <a:pt x="78" y="137"/>
                    <a:pt x="141" y="74"/>
                    <a:pt x="19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50"/>
            <p:cNvSpPr/>
            <p:nvPr/>
          </p:nvSpPr>
          <p:spPr>
            <a:xfrm>
              <a:off x="3390950" y="2433145"/>
              <a:ext cx="899" cy="599"/>
            </a:xfrm>
            <a:custGeom>
              <a:avLst/>
              <a:gdLst/>
              <a:ahLst/>
              <a:cxnLst/>
              <a:rect l="l" t="t" r="r" b="b"/>
              <a:pathLst>
                <a:path w="33" h="22" extrusionOk="0">
                  <a:moveTo>
                    <a:pt x="33" y="0"/>
                  </a:moveTo>
                  <a:lnTo>
                    <a:pt x="28" y="4"/>
                  </a:lnTo>
                  <a:lnTo>
                    <a:pt x="0" y="21"/>
                  </a:lnTo>
                  <a:lnTo>
                    <a:pt x="7" y="18"/>
                  </a:lnTo>
                  <a:lnTo>
                    <a:pt x="33"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50"/>
            <p:cNvSpPr/>
            <p:nvPr/>
          </p:nvSpPr>
          <p:spPr>
            <a:xfrm>
              <a:off x="3419943" y="2390583"/>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50"/>
            <p:cNvSpPr/>
            <p:nvPr/>
          </p:nvSpPr>
          <p:spPr>
            <a:xfrm>
              <a:off x="3420134" y="238791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50"/>
            <p:cNvSpPr/>
            <p:nvPr/>
          </p:nvSpPr>
          <p:spPr>
            <a:xfrm>
              <a:off x="3389316" y="2437233"/>
              <a:ext cx="1935" cy="3379"/>
            </a:xfrm>
            <a:custGeom>
              <a:avLst/>
              <a:gdLst/>
              <a:ahLst/>
              <a:cxnLst/>
              <a:rect l="l" t="t" r="r" b="b"/>
              <a:pathLst>
                <a:path w="71" h="124" extrusionOk="0">
                  <a:moveTo>
                    <a:pt x="1" y="1"/>
                  </a:moveTo>
                  <a:cubicBezTo>
                    <a:pt x="18" y="39"/>
                    <a:pt x="46" y="85"/>
                    <a:pt x="71" y="123"/>
                  </a:cubicBezTo>
                  <a:cubicBezTo>
                    <a:pt x="46" y="85"/>
                    <a:pt x="18" y="39"/>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50"/>
            <p:cNvSpPr/>
            <p:nvPr/>
          </p:nvSpPr>
          <p:spPr>
            <a:xfrm>
              <a:off x="3423649" y="2531677"/>
              <a:ext cx="327" cy="490"/>
            </a:xfrm>
            <a:custGeom>
              <a:avLst/>
              <a:gdLst/>
              <a:ahLst/>
              <a:cxnLst/>
              <a:rect l="l" t="t" r="r" b="b"/>
              <a:pathLst>
                <a:path w="12" h="18" extrusionOk="0">
                  <a:moveTo>
                    <a:pt x="1" y="0"/>
                  </a:moveTo>
                  <a:lnTo>
                    <a:pt x="1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50"/>
            <p:cNvSpPr/>
            <p:nvPr/>
          </p:nvSpPr>
          <p:spPr>
            <a:xfrm>
              <a:off x="3418417" y="2526608"/>
              <a:ext cx="300" cy="136"/>
            </a:xfrm>
            <a:custGeom>
              <a:avLst/>
              <a:gdLst/>
              <a:ahLst/>
              <a:cxnLst/>
              <a:rect l="l" t="t" r="r" b="b"/>
              <a:pathLst>
                <a:path w="11" h="5" extrusionOk="0">
                  <a:moveTo>
                    <a:pt x="0" y="1"/>
                  </a:move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50"/>
            <p:cNvSpPr/>
            <p:nvPr/>
          </p:nvSpPr>
          <p:spPr>
            <a:xfrm>
              <a:off x="3422613" y="2529851"/>
              <a:ext cx="300" cy="409"/>
            </a:xfrm>
            <a:custGeom>
              <a:avLst/>
              <a:gdLst/>
              <a:ahLst/>
              <a:cxnLst/>
              <a:rect l="l" t="t" r="r" b="b"/>
              <a:pathLst>
                <a:path w="11" h="15" extrusionOk="0">
                  <a:moveTo>
                    <a:pt x="0" y="1"/>
                  </a:moveTo>
                  <a:lnTo>
                    <a:pt x="1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50"/>
            <p:cNvSpPr/>
            <p:nvPr/>
          </p:nvSpPr>
          <p:spPr>
            <a:xfrm>
              <a:off x="3424139" y="2532712"/>
              <a:ext cx="300" cy="518"/>
            </a:xfrm>
            <a:custGeom>
              <a:avLst/>
              <a:gdLst/>
              <a:ahLst/>
              <a:cxnLst/>
              <a:rect l="l" t="t" r="r" b="b"/>
              <a:pathLst>
                <a:path w="11" h="19" extrusionOk="0">
                  <a:moveTo>
                    <a:pt x="0" y="1"/>
                  </a:moveTo>
                  <a:lnTo>
                    <a:pt x="1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50"/>
            <p:cNvSpPr/>
            <p:nvPr/>
          </p:nvSpPr>
          <p:spPr>
            <a:xfrm>
              <a:off x="3388662" y="2433718"/>
              <a:ext cx="2398" cy="1935"/>
            </a:xfrm>
            <a:custGeom>
              <a:avLst/>
              <a:gdLst/>
              <a:ahLst/>
              <a:cxnLst/>
              <a:rect l="l" t="t" r="r" b="b"/>
              <a:pathLst>
                <a:path w="88" h="71" extrusionOk="0">
                  <a:moveTo>
                    <a:pt x="88" y="0"/>
                  </a:moveTo>
                  <a:lnTo>
                    <a:pt x="88" y="0"/>
                  </a:lnTo>
                  <a:cubicBezTo>
                    <a:pt x="81" y="4"/>
                    <a:pt x="75" y="9"/>
                    <a:pt x="69" y="13"/>
                  </a:cubicBezTo>
                  <a:lnTo>
                    <a:pt x="69" y="13"/>
                  </a:lnTo>
                  <a:cubicBezTo>
                    <a:pt x="70" y="12"/>
                    <a:pt x="72" y="11"/>
                    <a:pt x="74" y="11"/>
                  </a:cubicBezTo>
                  <a:lnTo>
                    <a:pt x="88" y="0"/>
                  </a:lnTo>
                  <a:close/>
                  <a:moveTo>
                    <a:pt x="69" y="13"/>
                  </a:moveTo>
                  <a:lnTo>
                    <a:pt x="69" y="13"/>
                  </a:lnTo>
                  <a:cubicBezTo>
                    <a:pt x="43" y="27"/>
                    <a:pt x="20" y="47"/>
                    <a:pt x="0" y="70"/>
                  </a:cubicBezTo>
                  <a:cubicBezTo>
                    <a:pt x="20" y="51"/>
                    <a:pt x="44" y="31"/>
                    <a:pt x="69" y="1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50"/>
            <p:cNvSpPr/>
            <p:nvPr/>
          </p:nvSpPr>
          <p:spPr>
            <a:xfrm>
              <a:off x="3424603" y="2533856"/>
              <a:ext cx="218" cy="518"/>
            </a:xfrm>
            <a:custGeom>
              <a:avLst/>
              <a:gdLst/>
              <a:ahLst/>
              <a:cxnLst/>
              <a:rect l="l" t="t" r="r" b="b"/>
              <a:pathLst>
                <a:path w="8" h="19" extrusionOk="0">
                  <a:moveTo>
                    <a:pt x="1" y="1"/>
                  </a:moveTo>
                  <a:lnTo>
                    <a:pt x="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50"/>
            <p:cNvSpPr/>
            <p:nvPr/>
          </p:nvSpPr>
          <p:spPr>
            <a:xfrm>
              <a:off x="3419262" y="2526908"/>
              <a:ext cx="327" cy="109"/>
            </a:xfrm>
            <a:custGeom>
              <a:avLst/>
              <a:gdLst/>
              <a:ahLst/>
              <a:cxnLst/>
              <a:rect l="l" t="t" r="r" b="b"/>
              <a:pathLst>
                <a:path w="12" h="4" extrusionOk="0">
                  <a:moveTo>
                    <a:pt x="1" y="0"/>
                  </a:move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50"/>
            <p:cNvSpPr/>
            <p:nvPr/>
          </p:nvSpPr>
          <p:spPr>
            <a:xfrm>
              <a:off x="3425175" y="2535110"/>
              <a:ext cx="136" cy="409"/>
            </a:xfrm>
            <a:custGeom>
              <a:avLst/>
              <a:gdLst/>
              <a:ahLst/>
              <a:cxnLst/>
              <a:rect l="l" t="t" r="r" b="b"/>
              <a:pathLst>
                <a:path w="5" h="15" extrusionOk="0">
                  <a:moveTo>
                    <a:pt x="1" y="0"/>
                  </a:moveTo>
                  <a:lnTo>
                    <a:pt x="4"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50"/>
            <p:cNvSpPr/>
            <p:nvPr/>
          </p:nvSpPr>
          <p:spPr>
            <a:xfrm>
              <a:off x="3425556" y="2536336"/>
              <a:ext cx="136" cy="409"/>
            </a:xfrm>
            <a:custGeom>
              <a:avLst/>
              <a:gdLst/>
              <a:ahLst/>
              <a:cxnLst/>
              <a:rect l="l" t="t" r="r" b="b"/>
              <a:pathLst>
                <a:path w="5" h="15" extrusionOk="0">
                  <a:moveTo>
                    <a:pt x="1" y="1"/>
                  </a:moveTo>
                  <a:lnTo>
                    <a:pt x="4"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50"/>
            <p:cNvSpPr/>
            <p:nvPr/>
          </p:nvSpPr>
          <p:spPr>
            <a:xfrm>
              <a:off x="3421360" y="2528325"/>
              <a:ext cx="327" cy="327"/>
            </a:xfrm>
            <a:custGeom>
              <a:avLst/>
              <a:gdLst/>
              <a:ahLst/>
              <a:cxnLst/>
              <a:rect l="l" t="t" r="r" b="b"/>
              <a:pathLst>
                <a:path w="12" h="12" extrusionOk="0">
                  <a:moveTo>
                    <a:pt x="1" y="1"/>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50"/>
            <p:cNvSpPr/>
            <p:nvPr/>
          </p:nvSpPr>
          <p:spPr>
            <a:xfrm>
              <a:off x="3422041" y="2529006"/>
              <a:ext cx="300" cy="409"/>
            </a:xfrm>
            <a:custGeom>
              <a:avLst/>
              <a:gdLst/>
              <a:ahLst/>
              <a:cxnLst/>
              <a:rect l="l" t="t" r="r" b="b"/>
              <a:pathLst>
                <a:path w="11" h="15" extrusionOk="0">
                  <a:moveTo>
                    <a:pt x="0" y="0"/>
                  </a:moveTo>
                  <a:lnTo>
                    <a:pt x="1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50"/>
            <p:cNvSpPr/>
            <p:nvPr/>
          </p:nvSpPr>
          <p:spPr>
            <a:xfrm>
              <a:off x="3420706" y="2527671"/>
              <a:ext cx="300" cy="300"/>
            </a:xfrm>
            <a:custGeom>
              <a:avLst/>
              <a:gdLst/>
              <a:ahLst/>
              <a:cxnLst/>
              <a:rect l="l" t="t" r="r" b="b"/>
              <a:pathLst>
                <a:path w="11" h="11" extrusionOk="0">
                  <a:moveTo>
                    <a:pt x="0" y="0"/>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50"/>
            <p:cNvSpPr/>
            <p:nvPr/>
          </p:nvSpPr>
          <p:spPr>
            <a:xfrm>
              <a:off x="3388852" y="2436279"/>
              <a:ext cx="109" cy="218"/>
            </a:xfrm>
            <a:custGeom>
              <a:avLst/>
              <a:gdLst/>
              <a:ahLst/>
              <a:cxnLst/>
              <a:rect l="l" t="t" r="r" b="b"/>
              <a:pathLst>
                <a:path w="4" h="8" extrusionOk="0">
                  <a:moveTo>
                    <a:pt x="0" y="1"/>
                  </a:moveTo>
                  <a:lnTo>
                    <a:pt x="4"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50"/>
            <p:cNvSpPr/>
            <p:nvPr/>
          </p:nvSpPr>
          <p:spPr>
            <a:xfrm>
              <a:off x="3388662" y="2435897"/>
              <a:ext cx="27" cy="218"/>
            </a:xfrm>
            <a:custGeom>
              <a:avLst/>
              <a:gdLst/>
              <a:ahLst/>
              <a:cxnLst/>
              <a:rect l="l" t="t" r="r" b="b"/>
              <a:pathLst>
                <a:path w="1" h="8" extrusionOk="0">
                  <a:moveTo>
                    <a:pt x="0" y="1"/>
                  </a:moveTo>
                  <a:lnTo>
                    <a:pt x="0" y="4"/>
                  </a:lnTo>
                  <a:cubicBezTo>
                    <a:pt x="0" y="8"/>
                    <a:pt x="0"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50"/>
            <p:cNvSpPr/>
            <p:nvPr/>
          </p:nvSpPr>
          <p:spPr>
            <a:xfrm>
              <a:off x="3420025" y="2527181"/>
              <a:ext cx="327" cy="327"/>
            </a:xfrm>
            <a:custGeom>
              <a:avLst/>
              <a:gdLst/>
              <a:ahLst/>
              <a:cxnLst/>
              <a:rect l="l" t="t" r="r" b="b"/>
              <a:pathLst>
                <a:path w="12" h="12" extrusionOk="0">
                  <a:moveTo>
                    <a:pt x="1" y="1"/>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50"/>
            <p:cNvSpPr/>
            <p:nvPr/>
          </p:nvSpPr>
          <p:spPr>
            <a:xfrm>
              <a:off x="3389043" y="2436769"/>
              <a:ext cx="218" cy="409"/>
            </a:xfrm>
            <a:custGeom>
              <a:avLst/>
              <a:gdLst/>
              <a:ahLst/>
              <a:cxnLst/>
              <a:rect l="l" t="t" r="r" b="b"/>
              <a:pathLst>
                <a:path w="8" h="15" extrusionOk="0">
                  <a:moveTo>
                    <a:pt x="0" y="0"/>
                  </a:moveTo>
                  <a:lnTo>
                    <a:pt x="7"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50"/>
            <p:cNvSpPr/>
            <p:nvPr/>
          </p:nvSpPr>
          <p:spPr>
            <a:xfrm>
              <a:off x="3423186" y="2530723"/>
              <a:ext cx="218" cy="409"/>
            </a:xfrm>
            <a:custGeom>
              <a:avLst/>
              <a:gdLst/>
              <a:ahLst/>
              <a:cxnLst/>
              <a:rect l="l" t="t" r="r" b="b"/>
              <a:pathLst>
                <a:path w="8" h="15" extrusionOk="0">
                  <a:moveTo>
                    <a:pt x="0" y="0"/>
                  </a:moveTo>
                  <a:lnTo>
                    <a:pt x="7"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50"/>
            <p:cNvSpPr/>
            <p:nvPr/>
          </p:nvSpPr>
          <p:spPr>
            <a:xfrm>
              <a:off x="3394002" y="2483991"/>
              <a:ext cx="1172" cy="3079"/>
            </a:xfrm>
            <a:custGeom>
              <a:avLst/>
              <a:gdLst/>
              <a:ahLst/>
              <a:cxnLst/>
              <a:rect l="l" t="t" r="r" b="b"/>
              <a:pathLst>
                <a:path w="43" h="113" extrusionOk="0">
                  <a:moveTo>
                    <a:pt x="0" y="0"/>
                  </a:moveTo>
                  <a:cubicBezTo>
                    <a:pt x="7" y="39"/>
                    <a:pt x="21" y="77"/>
                    <a:pt x="42" y="112"/>
                  </a:cubicBezTo>
                  <a:cubicBezTo>
                    <a:pt x="21" y="77"/>
                    <a:pt x="7" y="39"/>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50"/>
            <p:cNvSpPr/>
            <p:nvPr/>
          </p:nvSpPr>
          <p:spPr>
            <a:xfrm>
              <a:off x="3392558" y="2432573"/>
              <a:ext cx="218" cy="109"/>
            </a:xfrm>
            <a:custGeom>
              <a:avLst/>
              <a:gdLst/>
              <a:ahLst/>
              <a:cxnLst/>
              <a:rect l="l" t="t" r="r" b="b"/>
              <a:pathLst>
                <a:path w="8" h="4" extrusionOk="0">
                  <a:moveTo>
                    <a:pt x="8"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50"/>
            <p:cNvSpPr/>
            <p:nvPr/>
          </p:nvSpPr>
          <p:spPr>
            <a:xfrm>
              <a:off x="3425938" y="2537780"/>
              <a:ext cx="136" cy="218"/>
            </a:xfrm>
            <a:custGeom>
              <a:avLst/>
              <a:gdLst/>
              <a:ahLst/>
              <a:cxnLst/>
              <a:rect l="l" t="t" r="r" b="b"/>
              <a:pathLst>
                <a:path w="5" h="8" extrusionOk="0">
                  <a:moveTo>
                    <a:pt x="1" y="1"/>
                  </a:moveTo>
                  <a:lnTo>
                    <a:pt x="4"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50"/>
            <p:cNvSpPr/>
            <p:nvPr/>
          </p:nvSpPr>
          <p:spPr>
            <a:xfrm>
              <a:off x="3390651" y="2432573"/>
              <a:ext cx="2125" cy="1444"/>
            </a:xfrm>
            <a:custGeom>
              <a:avLst/>
              <a:gdLst/>
              <a:ahLst/>
              <a:cxnLst/>
              <a:rect l="l" t="t" r="r" b="b"/>
              <a:pathLst>
                <a:path w="78" h="53" extrusionOk="0">
                  <a:moveTo>
                    <a:pt x="78" y="0"/>
                  </a:moveTo>
                  <a:lnTo>
                    <a:pt x="39" y="25"/>
                  </a:lnTo>
                  <a:lnTo>
                    <a:pt x="18" y="40"/>
                  </a:lnTo>
                  <a:lnTo>
                    <a:pt x="18" y="40"/>
                  </a:lnTo>
                  <a:lnTo>
                    <a:pt x="22" y="39"/>
                  </a:lnTo>
                  <a:lnTo>
                    <a:pt x="74" y="4"/>
                  </a:lnTo>
                  <a:lnTo>
                    <a:pt x="78" y="0"/>
                  </a:lnTo>
                  <a:close/>
                  <a:moveTo>
                    <a:pt x="18" y="40"/>
                  </a:moveTo>
                  <a:lnTo>
                    <a:pt x="11" y="42"/>
                  </a:lnTo>
                  <a:lnTo>
                    <a:pt x="1" y="53"/>
                  </a:lnTo>
                  <a:lnTo>
                    <a:pt x="18" y="40"/>
                  </a:lnTo>
                  <a:close/>
                  <a:moveTo>
                    <a:pt x="1" y="53"/>
                  </a:moveTo>
                  <a:lnTo>
                    <a:pt x="1" y="53"/>
                  </a:lnTo>
                  <a:lnTo>
                    <a:pt x="1" y="5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50"/>
            <p:cNvSpPr/>
            <p:nvPr/>
          </p:nvSpPr>
          <p:spPr>
            <a:xfrm>
              <a:off x="2997915" y="2692689"/>
              <a:ext cx="33598" cy="8420"/>
            </a:xfrm>
            <a:custGeom>
              <a:avLst/>
              <a:gdLst/>
              <a:ahLst/>
              <a:cxnLst/>
              <a:rect l="l" t="t" r="r" b="b"/>
              <a:pathLst>
                <a:path w="1233" h="309" extrusionOk="0">
                  <a:moveTo>
                    <a:pt x="774" y="1"/>
                  </a:moveTo>
                  <a:cubicBezTo>
                    <a:pt x="755" y="1"/>
                    <a:pt x="734" y="6"/>
                    <a:pt x="708" y="18"/>
                  </a:cubicBezTo>
                  <a:cubicBezTo>
                    <a:pt x="680" y="32"/>
                    <a:pt x="655" y="43"/>
                    <a:pt x="631" y="53"/>
                  </a:cubicBezTo>
                  <a:lnTo>
                    <a:pt x="620" y="57"/>
                  </a:lnTo>
                  <a:cubicBezTo>
                    <a:pt x="599" y="67"/>
                    <a:pt x="575" y="78"/>
                    <a:pt x="550" y="85"/>
                  </a:cubicBezTo>
                  <a:lnTo>
                    <a:pt x="540" y="88"/>
                  </a:lnTo>
                  <a:cubicBezTo>
                    <a:pt x="515" y="99"/>
                    <a:pt x="494" y="106"/>
                    <a:pt x="470" y="109"/>
                  </a:cubicBezTo>
                  <a:lnTo>
                    <a:pt x="459" y="113"/>
                  </a:lnTo>
                  <a:cubicBezTo>
                    <a:pt x="438" y="120"/>
                    <a:pt x="414" y="127"/>
                    <a:pt x="393" y="130"/>
                  </a:cubicBezTo>
                  <a:lnTo>
                    <a:pt x="382" y="130"/>
                  </a:lnTo>
                  <a:cubicBezTo>
                    <a:pt x="358" y="134"/>
                    <a:pt x="337" y="137"/>
                    <a:pt x="312" y="141"/>
                  </a:cubicBezTo>
                  <a:lnTo>
                    <a:pt x="302" y="141"/>
                  </a:lnTo>
                  <a:cubicBezTo>
                    <a:pt x="277" y="144"/>
                    <a:pt x="253" y="144"/>
                    <a:pt x="228" y="144"/>
                  </a:cubicBezTo>
                  <a:lnTo>
                    <a:pt x="221" y="144"/>
                  </a:lnTo>
                  <a:cubicBezTo>
                    <a:pt x="205" y="145"/>
                    <a:pt x="188" y="146"/>
                    <a:pt x="171" y="146"/>
                  </a:cubicBezTo>
                  <a:cubicBezTo>
                    <a:pt x="131" y="146"/>
                    <a:pt x="89" y="143"/>
                    <a:pt x="50" y="141"/>
                  </a:cubicBezTo>
                  <a:lnTo>
                    <a:pt x="46" y="141"/>
                  </a:lnTo>
                  <a:cubicBezTo>
                    <a:pt x="39" y="172"/>
                    <a:pt x="29" y="211"/>
                    <a:pt x="18" y="246"/>
                  </a:cubicBezTo>
                  <a:cubicBezTo>
                    <a:pt x="11" y="267"/>
                    <a:pt x="8" y="291"/>
                    <a:pt x="1" y="309"/>
                  </a:cubicBezTo>
                  <a:lnTo>
                    <a:pt x="11" y="309"/>
                  </a:lnTo>
                  <a:lnTo>
                    <a:pt x="29" y="305"/>
                  </a:lnTo>
                  <a:lnTo>
                    <a:pt x="43" y="302"/>
                  </a:lnTo>
                  <a:lnTo>
                    <a:pt x="71" y="302"/>
                  </a:lnTo>
                  <a:cubicBezTo>
                    <a:pt x="99" y="302"/>
                    <a:pt x="130" y="298"/>
                    <a:pt x="165" y="295"/>
                  </a:cubicBezTo>
                  <a:lnTo>
                    <a:pt x="235" y="284"/>
                  </a:lnTo>
                  <a:cubicBezTo>
                    <a:pt x="403" y="256"/>
                    <a:pt x="589" y="204"/>
                    <a:pt x="655" y="144"/>
                  </a:cubicBezTo>
                  <a:cubicBezTo>
                    <a:pt x="691" y="112"/>
                    <a:pt x="729" y="100"/>
                    <a:pt x="769" y="100"/>
                  </a:cubicBezTo>
                  <a:cubicBezTo>
                    <a:pt x="815" y="100"/>
                    <a:pt x="864" y="117"/>
                    <a:pt x="911" y="137"/>
                  </a:cubicBezTo>
                  <a:cubicBezTo>
                    <a:pt x="939" y="151"/>
                    <a:pt x="967" y="165"/>
                    <a:pt x="995" y="183"/>
                  </a:cubicBezTo>
                  <a:cubicBezTo>
                    <a:pt x="1047" y="214"/>
                    <a:pt x="1107" y="239"/>
                    <a:pt x="1170" y="253"/>
                  </a:cubicBezTo>
                  <a:cubicBezTo>
                    <a:pt x="1180" y="255"/>
                    <a:pt x="1191" y="256"/>
                    <a:pt x="1201" y="256"/>
                  </a:cubicBezTo>
                  <a:cubicBezTo>
                    <a:pt x="1212" y="256"/>
                    <a:pt x="1222" y="255"/>
                    <a:pt x="1233" y="253"/>
                  </a:cubicBezTo>
                  <a:lnTo>
                    <a:pt x="1198" y="249"/>
                  </a:lnTo>
                  <a:cubicBezTo>
                    <a:pt x="1051" y="239"/>
                    <a:pt x="967" y="155"/>
                    <a:pt x="900" y="85"/>
                  </a:cubicBezTo>
                  <a:cubicBezTo>
                    <a:pt x="847" y="29"/>
                    <a:pt x="816" y="1"/>
                    <a:pt x="77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50"/>
            <p:cNvSpPr/>
            <p:nvPr/>
          </p:nvSpPr>
          <p:spPr>
            <a:xfrm>
              <a:off x="2988678" y="2651135"/>
              <a:ext cx="84062" cy="62999"/>
            </a:xfrm>
            <a:custGeom>
              <a:avLst/>
              <a:gdLst/>
              <a:ahLst/>
              <a:cxnLst/>
              <a:rect l="l" t="t" r="r" b="b"/>
              <a:pathLst>
                <a:path w="3085" h="2312" extrusionOk="0">
                  <a:moveTo>
                    <a:pt x="1346" y="1"/>
                  </a:moveTo>
                  <a:cubicBezTo>
                    <a:pt x="1245" y="1"/>
                    <a:pt x="1124" y="41"/>
                    <a:pt x="1078" y="59"/>
                  </a:cubicBezTo>
                  <a:lnTo>
                    <a:pt x="1071" y="63"/>
                  </a:lnTo>
                  <a:lnTo>
                    <a:pt x="1061" y="63"/>
                  </a:lnTo>
                  <a:cubicBezTo>
                    <a:pt x="1057" y="63"/>
                    <a:pt x="1036" y="66"/>
                    <a:pt x="998" y="70"/>
                  </a:cubicBezTo>
                  <a:cubicBezTo>
                    <a:pt x="933" y="77"/>
                    <a:pt x="867" y="81"/>
                    <a:pt x="801" y="81"/>
                  </a:cubicBezTo>
                  <a:cubicBezTo>
                    <a:pt x="715" y="81"/>
                    <a:pt x="628" y="74"/>
                    <a:pt x="543" y="63"/>
                  </a:cubicBezTo>
                  <a:cubicBezTo>
                    <a:pt x="534" y="61"/>
                    <a:pt x="526" y="60"/>
                    <a:pt x="519" y="60"/>
                  </a:cubicBezTo>
                  <a:cubicBezTo>
                    <a:pt x="486" y="60"/>
                    <a:pt x="469" y="82"/>
                    <a:pt x="434" y="154"/>
                  </a:cubicBezTo>
                  <a:lnTo>
                    <a:pt x="420" y="182"/>
                  </a:lnTo>
                  <a:lnTo>
                    <a:pt x="417" y="189"/>
                  </a:lnTo>
                  <a:lnTo>
                    <a:pt x="410" y="206"/>
                  </a:lnTo>
                  <a:lnTo>
                    <a:pt x="403" y="217"/>
                  </a:lnTo>
                  <a:lnTo>
                    <a:pt x="392" y="231"/>
                  </a:lnTo>
                  <a:lnTo>
                    <a:pt x="385" y="241"/>
                  </a:lnTo>
                  <a:lnTo>
                    <a:pt x="375" y="255"/>
                  </a:lnTo>
                  <a:lnTo>
                    <a:pt x="368" y="266"/>
                  </a:lnTo>
                  <a:lnTo>
                    <a:pt x="354" y="280"/>
                  </a:lnTo>
                  <a:lnTo>
                    <a:pt x="343" y="290"/>
                  </a:lnTo>
                  <a:lnTo>
                    <a:pt x="329" y="301"/>
                  </a:lnTo>
                  <a:lnTo>
                    <a:pt x="319" y="308"/>
                  </a:lnTo>
                  <a:lnTo>
                    <a:pt x="305" y="315"/>
                  </a:lnTo>
                  <a:lnTo>
                    <a:pt x="291" y="322"/>
                  </a:lnTo>
                  <a:lnTo>
                    <a:pt x="280" y="325"/>
                  </a:lnTo>
                  <a:cubicBezTo>
                    <a:pt x="259" y="476"/>
                    <a:pt x="228" y="630"/>
                    <a:pt x="147" y="749"/>
                  </a:cubicBezTo>
                  <a:cubicBezTo>
                    <a:pt x="0" y="973"/>
                    <a:pt x="221" y="1330"/>
                    <a:pt x="340" y="1442"/>
                  </a:cubicBezTo>
                  <a:cubicBezTo>
                    <a:pt x="368" y="1466"/>
                    <a:pt x="382" y="1498"/>
                    <a:pt x="389" y="1533"/>
                  </a:cubicBezTo>
                  <a:lnTo>
                    <a:pt x="392" y="1533"/>
                  </a:lnTo>
                  <a:cubicBezTo>
                    <a:pt x="424" y="1533"/>
                    <a:pt x="448" y="1536"/>
                    <a:pt x="476" y="1536"/>
                  </a:cubicBezTo>
                  <a:lnTo>
                    <a:pt x="557" y="1536"/>
                  </a:lnTo>
                  <a:cubicBezTo>
                    <a:pt x="581" y="1536"/>
                    <a:pt x="602" y="1533"/>
                    <a:pt x="623" y="1533"/>
                  </a:cubicBezTo>
                  <a:lnTo>
                    <a:pt x="630" y="1533"/>
                  </a:lnTo>
                  <a:cubicBezTo>
                    <a:pt x="655" y="1529"/>
                    <a:pt x="676" y="1526"/>
                    <a:pt x="697" y="1522"/>
                  </a:cubicBezTo>
                  <a:lnTo>
                    <a:pt x="704" y="1522"/>
                  </a:lnTo>
                  <a:cubicBezTo>
                    <a:pt x="725" y="1519"/>
                    <a:pt x="749" y="1512"/>
                    <a:pt x="767" y="1508"/>
                  </a:cubicBezTo>
                  <a:lnTo>
                    <a:pt x="774" y="1508"/>
                  </a:lnTo>
                  <a:cubicBezTo>
                    <a:pt x="795" y="1501"/>
                    <a:pt x="819" y="1494"/>
                    <a:pt x="840" y="1487"/>
                  </a:cubicBezTo>
                  <a:lnTo>
                    <a:pt x="847" y="1484"/>
                  </a:lnTo>
                  <a:cubicBezTo>
                    <a:pt x="868" y="1477"/>
                    <a:pt x="889" y="1470"/>
                    <a:pt x="914" y="1459"/>
                  </a:cubicBezTo>
                  <a:lnTo>
                    <a:pt x="917" y="1456"/>
                  </a:lnTo>
                  <a:cubicBezTo>
                    <a:pt x="942" y="1445"/>
                    <a:pt x="966" y="1435"/>
                    <a:pt x="991" y="1424"/>
                  </a:cubicBezTo>
                  <a:cubicBezTo>
                    <a:pt x="1037" y="1401"/>
                    <a:pt x="1078" y="1392"/>
                    <a:pt x="1115" y="1392"/>
                  </a:cubicBezTo>
                  <a:cubicBezTo>
                    <a:pt x="1212" y="1392"/>
                    <a:pt x="1278" y="1459"/>
                    <a:pt x="1334" y="1515"/>
                  </a:cubicBezTo>
                  <a:cubicBezTo>
                    <a:pt x="1393" y="1578"/>
                    <a:pt x="1449" y="1634"/>
                    <a:pt x="1547" y="1641"/>
                  </a:cubicBezTo>
                  <a:cubicBezTo>
                    <a:pt x="1831" y="1662"/>
                    <a:pt x="1862" y="1687"/>
                    <a:pt x="1873" y="1694"/>
                  </a:cubicBezTo>
                  <a:lnTo>
                    <a:pt x="1957" y="1750"/>
                  </a:lnTo>
                  <a:lnTo>
                    <a:pt x="1873" y="1802"/>
                  </a:lnTo>
                  <a:cubicBezTo>
                    <a:pt x="1867" y="1809"/>
                    <a:pt x="1711" y="1907"/>
                    <a:pt x="1543" y="1907"/>
                  </a:cubicBezTo>
                  <a:cubicBezTo>
                    <a:pt x="1526" y="1907"/>
                    <a:pt x="1509" y="1906"/>
                    <a:pt x="1491" y="1904"/>
                  </a:cubicBezTo>
                  <a:cubicBezTo>
                    <a:pt x="1414" y="1890"/>
                    <a:pt x="1341" y="1862"/>
                    <a:pt x="1274" y="1816"/>
                  </a:cubicBezTo>
                  <a:cubicBezTo>
                    <a:pt x="1204" y="1780"/>
                    <a:pt x="1152" y="1753"/>
                    <a:pt x="1116" y="1753"/>
                  </a:cubicBezTo>
                  <a:cubicBezTo>
                    <a:pt x="1104" y="1753"/>
                    <a:pt x="1093" y="1757"/>
                    <a:pt x="1085" y="1764"/>
                  </a:cubicBezTo>
                  <a:cubicBezTo>
                    <a:pt x="987" y="1855"/>
                    <a:pt x="756" y="1911"/>
                    <a:pt x="581" y="1939"/>
                  </a:cubicBezTo>
                  <a:lnTo>
                    <a:pt x="525" y="1946"/>
                  </a:lnTo>
                  <a:cubicBezTo>
                    <a:pt x="501" y="1949"/>
                    <a:pt x="476" y="1953"/>
                    <a:pt x="452" y="1953"/>
                  </a:cubicBezTo>
                  <a:lnTo>
                    <a:pt x="420" y="1956"/>
                  </a:lnTo>
                  <a:lnTo>
                    <a:pt x="371" y="1956"/>
                  </a:lnTo>
                  <a:lnTo>
                    <a:pt x="357" y="1960"/>
                  </a:lnTo>
                  <a:lnTo>
                    <a:pt x="340" y="1963"/>
                  </a:lnTo>
                  <a:lnTo>
                    <a:pt x="329" y="1967"/>
                  </a:lnTo>
                  <a:lnTo>
                    <a:pt x="319" y="1967"/>
                  </a:lnTo>
                  <a:cubicBezTo>
                    <a:pt x="312" y="2026"/>
                    <a:pt x="333" y="2083"/>
                    <a:pt x="368" y="2128"/>
                  </a:cubicBezTo>
                  <a:lnTo>
                    <a:pt x="399" y="2163"/>
                  </a:lnTo>
                  <a:lnTo>
                    <a:pt x="403" y="2163"/>
                  </a:lnTo>
                  <a:cubicBezTo>
                    <a:pt x="424" y="2160"/>
                    <a:pt x="441" y="2156"/>
                    <a:pt x="455" y="2156"/>
                  </a:cubicBezTo>
                  <a:cubicBezTo>
                    <a:pt x="469" y="2153"/>
                    <a:pt x="487" y="2153"/>
                    <a:pt x="501" y="2153"/>
                  </a:cubicBezTo>
                  <a:cubicBezTo>
                    <a:pt x="515" y="2153"/>
                    <a:pt x="525" y="2153"/>
                    <a:pt x="539" y="2156"/>
                  </a:cubicBezTo>
                  <a:lnTo>
                    <a:pt x="543" y="2156"/>
                  </a:lnTo>
                  <a:cubicBezTo>
                    <a:pt x="553" y="2156"/>
                    <a:pt x="564" y="2160"/>
                    <a:pt x="571" y="2163"/>
                  </a:cubicBezTo>
                  <a:lnTo>
                    <a:pt x="578" y="2163"/>
                  </a:lnTo>
                  <a:cubicBezTo>
                    <a:pt x="585" y="2167"/>
                    <a:pt x="592" y="2170"/>
                    <a:pt x="599" y="2174"/>
                  </a:cubicBezTo>
                  <a:lnTo>
                    <a:pt x="602" y="2177"/>
                  </a:lnTo>
                  <a:cubicBezTo>
                    <a:pt x="613" y="2181"/>
                    <a:pt x="616" y="2188"/>
                    <a:pt x="623" y="2191"/>
                  </a:cubicBezTo>
                  <a:lnTo>
                    <a:pt x="627" y="2195"/>
                  </a:lnTo>
                  <a:cubicBezTo>
                    <a:pt x="634" y="2202"/>
                    <a:pt x="637" y="2209"/>
                    <a:pt x="644" y="2216"/>
                  </a:cubicBezTo>
                  <a:cubicBezTo>
                    <a:pt x="648" y="2223"/>
                    <a:pt x="655" y="2230"/>
                    <a:pt x="658" y="2240"/>
                  </a:cubicBezTo>
                  <a:lnTo>
                    <a:pt x="662" y="2244"/>
                  </a:lnTo>
                  <a:cubicBezTo>
                    <a:pt x="704" y="2240"/>
                    <a:pt x="746" y="2226"/>
                    <a:pt x="784" y="2205"/>
                  </a:cubicBezTo>
                  <a:cubicBezTo>
                    <a:pt x="830" y="2184"/>
                    <a:pt x="875" y="2160"/>
                    <a:pt x="921" y="2132"/>
                  </a:cubicBezTo>
                  <a:lnTo>
                    <a:pt x="935" y="2121"/>
                  </a:lnTo>
                  <a:lnTo>
                    <a:pt x="949" y="2121"/>
                  </a:lnTo>
                  <a:cubicBezTo>
                    <a:pt x="956" y="2121"/>
                    <a:pt x="1635" y="2072"/>
                    <a:pt x="1747" y="2062"/>
                  </a:cubicBezTo>
                  <a:lnTo>
                    <a:pt x="1785" y="2062"/>
                  </a:lnTo>
                  <a:lnTo>
                    <a:pt x="1799" y="2065"/>
                  </a:lnTo>
                  <a:cubicBezTo>
                    <a:pt x="1810" y="2065"/>
                    <a:pt x="1817" y="2065"/>
                    <a:pt x="1824" y="2069"/>
                  </a:cubicBezTo>
                  <a:lnTo>
                    <a:pt x="1824" y="2040"/>
                  </a:lnTo>
                  <a:lnTo>
                    <a:pt x="1908" y="2054"/>
                  </a:lnTo>
                  <a:cubicBezTo>
                    <a:pt x="2087" y="2090"/>
                    <a:pt x="2300" y="2153"/>
                    <a:pt x="2342" y="2251"/>
                  </a:cubicBezTo>
                  <a:cubicBezTo>
                    <a:pt x="2383" y="2280"/>
                    <a:pt x="2549" y="2312"/>
                    <a:pt x="2729" y="2312"/>
                  </a:cubicBezTo>
                  <a:cubicBezTo>
                    <a:pt x="2845" y="2312"/>
                    <a:pt x="2966" y="2299"/>
                    <a:pt x="3063" y="2265"/>
                  </a:cubicBezTo>
                  <a:lnTo>
                    <a:pt x="3081" y="2258"/>
                  </a:lnTo>
                  <a:cubicBezTo>
                    <a:pt x="3081" y="2209"/>
                    <a:pt x="3081" y="2170"/>
                    <a:pt x="3081" y="2135"/>
                  </a:cubicBezTo>
                  <a:lnTo>
                    <a:pt x="3081" y="2132"/>
                  </a:lnTo>
                  <a:lnTo>
                    <a:pt x="3081" y="2114"/>
                  </a:lnTo>
                  <a:cubicBezTo>
                    <a:pt x="3084" y="2069"/>
                    <a:pt x="3081" y="2019"/>
                    <a:pt x="3077" y="1970"/>
                  </a:cubicBezTo>
                  <a:cubicBezTo>
                    <a:pt x="3067" y="1921"/>
                    <a:pt x="2937" y="1785"/>
                    <a:pt x="2853" y="1701"/>
                  </a:cubicBezTo>
                  <a:lnTo>
                    <a:pt x="2804" y="1652"/>
                  </a:lnTo>
                  <a:cubicBezTo>
                    <a:pt x="2703" y="1550"/>
                    <a:pt x="2699" y="1351"/>
                    <a:pt x="2703" y="1281"/>
                  </a:cubicBezTo>
                  <a:lnTo>
                    <a:pt x="2608" y="1141"/>
                  </a:lnTo>
                  <a:lnTo>
                    <a:pt x="2605" y="1130"/>
                  </a:lnTo>
                  <a:cubicBezTo>
                    <a:pt x="2591" y="1092"/>
                    <a:pt x="2577" y="1053"/>
                    <a:pt x="2559" y="1015"/>
                  </a:cubicBezTo>
                  <a:cubicBezTo>
                    <a:pt x="2531" y="955"/>
                    <a:pt x="2493" y="903"/>
                    <a:pt x="2447" y="857"/>
                  </a:cubicBezTo>
                  <a:cubicBezTo>
                    <a:pt x="2437" y="850"/>
                    <a:pt x="2430" y="840"/>
                    <a:pt x="2419" y="833"/>
                  </a:cubicBezTo>
                  <a:lnTo>
                    <a:pt x="2416" y="829"/>
                  </a:lnTo>
                  <a:cubicBezTo>
                    <a:pt x="2405" y="822"/>
                    <a:pt x="2395" y="819"/>
                    <a:pt x="2384" y="812"/>
                  </a:cubicBezTo>
                  <a:lnTo>
                    <a:pt x="2377" y="808"/>
                  </a:lnTo>
                  <a:cubicBezTo>
                    <a:pt x="2367" y="801"/>
                    <a:pt x="2353" y="798"/>
                    <a:pt x="2342" y="794"/>
                  </a:cubicBezTo>
                  <a:cubicBezTo>
                    <a:pt x="2328" y="787"/>
                    <a:pt x="2314" y="784"/>
                    <a:pt x="2300" y="777"/>
                  </a:cubicBezTo>
                  <a:cubicBezTo>
                    <a:pt x="2164" y="710"/>
                    <a:pt x="2059" y="553"/>
                    <a:pt x="1996" y="427"/>
                  </a:cubicBezTo>
                  <a:cubicBezTo>
                    <a:pt x="1989" y="409"/>
                    <a:pt x="1978" y="395"/>
                    <a:pt x="1971" y="381"/>
                  </a:cubicBezTo>
                  <a:cubicBezTo>
                    <a:pt x="1957" y="346"/>
                    <a:pt x="1943" y="318"/>
                    <a:pt x="1936" y="297"/>
                  </a:cubicBezTo>
                  <a:lnTo>
                    <a:pt x="1754" y="297"/>
                  </a:lnTo>
                  <a:lnTo>
                    <a:pt x="1733" y="273"/>
                  </a:lnTo>
                  <a:cubicBezTo>
                    <a:pt x="1659" y="182"/>
                    <a:pt x="1572" y="101"/>
                    <a:pt x="1474" y="35"/>
                  </a:cubicBezTo>
                  <a:lnTo>
                    <a:pt x="1446" y="21"/>
                  </a:lnTo>
                  <a:cubicBezTo>
                    <a:pt x="1418" y="6"/>
                    <a:pt x="1384" y="1"/>
                    <a:pt x="1346" y="1"/>
                  </a:cubicBezTo>
                  <a:close/>
                </a:path>
              </a:pathLst>
            </a:custGeom>
            <a:solidFill>
              <a:srgbClr val="A01127"/>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2" name="Google Shape;1782;p50"/>
            <p:cNvSpPr/>
            <p:nvPr/>
          </p:nvSpPr>
          <p:spPr>
            <a:xfrm>
              <a:off x="2997343" y="2704815"/>
              <a:ext cx="327" cy="109"/>
            </a:xfrm>
            <a:custGeom>
              <a:avLst/>
              <a:gdLst/>
              <a:ahLst/>
              <a:cxnLst/>
              <a:rect l="l" t="t" r="r" b="b"/>
              <a:pathLst>
                <a:path w="12" h="4" extrusionOk="0">
                  <a:moveTo>
                    <a:pt x="1" y="4"/>
                  </a:moveTo>
                  <a:lnTo>
                    <a:pt x="1" y="4"/>
                  </a:ln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50"/>
            <p:cNvSpPr/>
            <p:nvPr/>
          </p:nvSpPr>
          <p:spPr>
            <a:xfrm>
              <a:off x="2999251" y="2704515"/>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50"/>
            <p:cNvSpPr/>
            <p:nvPr/>
          </p:nvSpPr>
          <p:spPr>
            <a:xfrm>
              <a:off x="3005654" y="2692880"/>
              <a:ext cx="218" cy="27"/>
            </a:xfrm>
            <a:custGeom>
              <a:avLst/>
              <a:gdLst/>
              <a:ahLst/>
              <a:cxnLst/>
              <a:rect l="l" t="t" r="r" b="b"/>
              <a:pathLst>
                <a:path w="8" h="1" extrusionOk="0">
                  <a:moveTo>
                    <a:pt x="7"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50"/>
            <p:cNvSpPr/>
            <p:nvPr/>
          </p:nvSpPr>
          <p:spPr>
            <a:xfrm>
              <a:off x="2999251" y="269288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50"/>
            <p:cNvSpPr/>
            <p:nvPr/>
          </p:nvSpPr>
          <p:spPr>
            <a:xfrm>
              <a:off x="3013556" y="2690700"/>
              <a:ext cx="136" cy="109"/>
            </a:xfrm>
            <a:custGeom>
              <a:avLst/>
              <a:gdLst/>
              <a:ahLst/>
              <a:cxnLst/>
              <a:rect l="l" t="t" r="r" b="b"/>
              <a:pathLst>
                <a:path w="5" h="4" extrusionOk="0">
                  <a:moveTo>
                    <a:pt x="4"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50"/>
            <p:cNvSpPr/>
            <p:nvPr/>
          </p:nvSpPr>
          <p:spPr>
            <a:xfrm>
              <a:off x="3011458" y="2691463"/>
              <a:ext cx="218" cy="109"/>
            </a:xfrm>
            <a:custGeom>
              <a:avLst/>
              <a:gdLst/>
              <a:ahLst/>
              <a:cxnLst/>
              <a:rect l="l" t="t" r="r" b="b"/>
              <a:pathLst>
                <a:path w="8" h="4" extrusionOk="0">
                  <a:moveTo>
                    <a:pt x="8"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50"/>
            <p:cNvSpPr/>
            <p:nvPr/>
          </p:nvSpPr>
          <p:spPr>
            <a:xfrm>
              <a:off x="2999550" y="2704433"/>
              <a:ext cx="218" cy="27"/>
            </a:xfrm>
            <a:custGeom>
              <a:avLst/>
              <a:gdLst/>
              <a:ahLst/>
              <a:cxnLst/>
              <a:rect l="l" t="t" r="r" b="b"/>
              <a:pathLst>
                <a:path w="8" h="1" extrusionOk="0">
                  <a:moveTo>
                    <a:pt x="0" y="0"/>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50"/>
            <p:cNvSpPr/>
            <p:nvPr/>
          </p:nvSpPr>
          <p:spPr>
            <a:xfrm>
              <a:off x="2998787" y="2704624"/>
              <a:ext cx="218" cy="27"/>
            </a:xfrm>
            <a:custGeom>
              <a:avLst/>
              <a:gdLst/>
              <a:ahLst/>
              <a:cxnLst/>
              <a:rect l="l" t="t" r="r" b="b"/>
              <a:pathLst>
                <a:path w="8" h="1" extrusionOk="0">
                  <a:moveTo>
                    <a:pt x="0" y="0"/>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50"/>
            <p:cNvSpPr/>
            <p:nvPr/>
          </p:nvSpPr>
          <p:spPr>
            <a:xfrm>
              <a:off x="3001649" y="2692989"/>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50"/>
            <p:cNvSpPr/>
            <p:nvPr/>
          </p:nvSpPr>
          <p:spPr>
            <a:xfrm>
              <a:off x="2997915" y="2704706"/>
              <a:ext cx="518" cy="136"/>
            </a:xfrm>
            <a:custGeom>
              <a:avLst/>
              <a:gdLst/>
              <a:ahLst/>
              <a:cxnLst/>
              <a:rect l="l" t="t" r="r" b="b"/>
              <a:pathLst>
                <a:path w="19" h="5" extrusionOk="0">
                  <a:moveTo>
                    <a:pt x="1" y="4"/>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50"/>
            <p:cNvSpPr/>
            <p:nvPr/>
          </p:nvSpPr>
          <p:spPr>
            <a:xfrm>
              <a:off x="3003828" y="2692989"/>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50"/>
            <p:cNvSpPr/>
            <p:nvPr/>
          </p:nvSpPr>
          <p:spPr>
            <a:xfrm>
              <a:off x="2999823" y="270443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50"/>
            <p:cNvSpPr/>
            <p:nvPr/>
          </p:nvSpPr>
          <p:spPr>
            <a:xfrm>
              <a:off x="3007561" y="2692607"/>
              <a:ext cx="300" cy="27"/>
            </a:xfrm>
            <a:custGeom>
              <a:avLst/>
              <a:gdLst/>
              <a:ahLst/>
              <a:cxnLst/>
              <a:rect l="l" t="t" r="r" b="b"/>
              <a:pathLst>
                <a:path w="11" h="1" extrusionOk="0">
                  <a:moveTo>
                    <a:pt x="11"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50"/>
            <p:cNvSpPr/>
            <p:nvPr/>
          </p:nvSpPr>
          <p:spPr>
            <a:xfrm>
              <a:off x="3009551" y="2692117"/>
              <a:ext cx="218" cy="27"/>
            </a:xfrm>
            <a:custGeom>
              <a:avLst/>
              <a:gdLst/>
              <a:ahLst/>
              <a:cxnLst/>
              <a:rect l="l" t="t" r="r" b="b"/>
              <a:pathLst>
                <a:path w="8" h="1" extrusionOk="0">
                  <a:moveTo>
                    <a:pt x="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50"/>
            <p:cNvSpPr/>
            <p:nvPr/>
          </p:nvSpPr>
          <p:spPr>
            <a:xfrm>
              <a:off x="3000014" y="270432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50"/>
            <p:cNvSpPr/>
            <p:nvPr/>
          </p:nvSpPr>
          <p:spPr>
            <a:xfrm>
              <a:off x="3004401" y="2699174"/>
              <a:ext cx="13870" cy="4714"/>
            </a:xfrm>
            <a:custGeom>
              <a:avLst/>
              <a:gdLst/>
              <a:ahLst/>
              <a:cxnLst/>
              <a:rect l="l" t="t" r="r" b="b"/>
              <a:pathLst>
                <a:path w="509" h="173" extrusionOk="0">
                  <a:moveTo>
                    <a:pt x="508" y="1"/>
                  </a:moveTo>
                  <a:cubicBezTo>
                    <a:pt x="423" y="74"/>
                    <a:pt x="250" y="126"/>
                    <a:pt x="90" y="157"/>
                  </a:cubicBezTo>
                  <a:lnTo>
                    <a:pt x="90" y="157"/>
                  </a:lnTo>
                  <a:cubicBezTo>
                    <a:pt x="248" y="126"/>
                    <a:pt x="423" y="77"/>
                    <a:pt x="508" y="1"/>
                  </a:cubicBezTo>
                  <a:close/>
                  <a:moveTo>
                    <a:pt x="90" y="157"/>
                  </a:moveTo>
                  <a:cubicBezTo>
                    <a:pt x="60" y="163"/>
                    <a:pt x="29" y="168"/>
                    <a:pt x="1" y="172"/>
                  </a:cubicBezTo>
                  <a:cubicBezTo>
                    <a:pt x="30" y="168"/>
                    <a:pt x="60" y="163"/>
                    <a:pt x="90" y="15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50"/>
            <p:cNvSpPr/>
            <p:nvPr/>
          </p:nvSpPr>
          <p:spPr>
            <a:xfrm>
              <a:off x="3000967" y="2704052"/>
              <a:ext cx="2044" cy="300"/>
            </a:xfrm>
            <a:custGeom>
              <a:avLst/>
              <a:gdLst/>
              <a:ahLst/>
              <a:cxnLst/>
              <a:rect l="l" t="t" r="r" b="b"/>
              <a:pathLst>
                <a:path w="75" h="11" extrusionOk="0">
                  <a:moveTo>
                    <a:pt x="74" y="0"/>
                  </a:moveTo>
                  <a:lnTo>
                    <a:pt x="74" y="0"/>
                  </a:lnTo>
                  <a:cubicBezTo>
                    <a:pt x="46" y="4"/>
                    <a:pt x="22" y="7"/>
                    <a:pt x="1" y="11"/>
                  </a:cubicBezTo>
                  <a:cubicBezTo>
                    <a:pt x="22" y="11"/>
                    <a:pt x="46" y="4"/>
                    <a:pt x="7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50"/>
            <p:cNvSpPr/>
            <p:nvPr/>
          </p:nvSpPr>
          <p:spPr>
            <a:xfrm>
              <a:off x="3002302" y="2711218"/>
              <a:ext cx="35996" cy="20518"/>
            </a:xfrm>
            <a:custGeom>
              <a:avLst/>
              <a:gdLst/>
              <a:ahLst/>
              <a:cxnLst/>
              <a:rect l="l" t="t" r="r" b="b"/>
              <a:pathLst>
                <a:path w="1321" h="753" extrusionOk="0">
                  <a:moveTo>
                    <a:pt x="1264" y="0"/>
                  </a:moveTo>
                  <a:cubicBezTo>
                    <a:pt x="1159" y="7"/>
                    <a:pt x="589" y="53"/>
                    <a:pt x="480" y="60"/>
                  </a:cubicBezTo>
                  <a:cubicBezTo>
                    <a:pt x="424" y="93"/>
                    <a:pt x="269" y="183"/>
                    <a:pt x="161" y="183"/>
                  </a:cubicBezTo>
                  <a:cubicBezTo>
                    <a:pt x="155" y="183"/>
                    <a:pt x="150" y="183"/>
                    <a:pt x="144" y="182"/>
                  </a:cubicBezTo>
                  <a:cubicBezTo>
                    <a:pt x="137" y="182"/>
                    <a:pt x="130" y="182"/>
                    <a:pt x="123" y="179"/>
                  </a:cubicBezTo>
                  <a:cubicBezTo>
                    <a:pt x="92" y="168"/>
                    <a:pt x="67" y="147"/>
                    <a:pt x="50" y="119"/>
                  </a:cubicBezTo>
                  <a:lnTo>
                    <a:pt x="46" y="109"/>
                  </a:lnTo>
                  <a:lnTo>
                    <a:pt x="46" y="105"/>
                  </a:lnTo>
                  <a:lnTo>
                    <a:pt x="46" y="102"/>
                  </a:lnTo>
                  <a:lnTo>
                    <a:pt x="43" y="98"/>
                  </a:lnTo>
                  <a:cubicBezTo>
                    <a:pt x="39" y="98"/>
                    <a:pt x="36" y="95"/>
                    <a:pt x="32" y="95"/>
                  </a:cubicBezTo>
                  <a:cubicBezTo>
                    <a:pt x="25" y="92"/>
                    <a:pt x="17" y="90"/>
                    <a:pt x="10" y="90"/>
                  </a:cubicBezTo>
                  <a:cubicBezTo>
                    <a:pt x="7" y="90"/>
                    <a:pt x="4" y="90"/>
                    <a:pt x="1" y="91"/>
                  </a:cubicBezTo>
                  <a:cubicBezTo>
                    <a:pt x="85" y="203"/>
                    <a:pt x="130" y="259"/>
                    <a:pt x="340" y="319"/>
                  </a:cubicBezTo>
                  <a:cubicBezTo>
                    <a:pt x="550" y="378"/>
                    <a:pt x="543" y="480"/>
                    <a:pt x="522" y="581"/>
                  </a:cubicBezTo>
                  <a:cubicBezTo>
                    <a:pt x="512" y="648"/>
                    <a:pt x="505" y="686"/>
                    <a:pt x="589" y="742"/>
                  </a:cubicBezTo>
                  <a:lnTo>
                    <a:pt x="610" y="753"/>
                  </a:lnTo>
                  <a:lnTo>
                    <a:pt x="624" y="742"/>
                  </a:lnTo>
                  <a:lnTo>
                    <a:pt x="634" y="735"/>
                  </a:lnTo>
                  <a:cubicBezTo>
                    <a:pt x="648" y="725"/>
                    <a:pt x="662" y="714"/>
                    <a:pt x="680" y="700"/>
                  </a:cubicBezTo>
                  <a:lnTo>
                    <a:pt x="732" y="662"/>
                  </a:lnTo>
                  <a:cubicBezTo>
                    <a:pt x="893" y="537"/>
                    <a:pt x="1010" y="450"/>
                    <a:pt x="1100" y="450"/>
                  </a:cubicBezTo>
                  <a:cubicBezTo>
                    <a:pt x="1116" y="450"/>
                    <a:pt x="1131" y="453"/>
                    <a:pt x="1145" y="459"/>
                  </a:cubicBezTo>
                  <a:cubicBezTo>
                    <a:pt x="1155" y="461"/>
                    <a:pt x="1164" y="463"/>
                    <a:pt x="1173" y="463"/>
                  </a:cubicBezTo>
                  <a:cubicBezTo>
                    <a:pt x="1200" y="463"/>
                    <a:pt x="1225" y="452"/>
                    <a:pt x="1243" y="434"/>
                  </a:cubicBezTo>
                  <a:cubicBezTo>
                    <a:pt x="1240" y="424"/>
                    <a:pt x="1233" y="413"/>
                    <a:pt x="1226" y="403"/>
                  </a:cubicBezTo>
                  <a:cubicBezTo>
                    <a:pt x="1191" y="347"/>
                    <a:pt x="1145" y="273"/>
                    <a:pt x="1166" y="203"/>
                  </a:cubicBezTo>
                  <a:cubicBezTo>
                    <a:pt x="1184" y="161"/>
                    <a:pt x="1215" y="130"/>
                    <a:pt x="1254" y="119"/>
                  </a:cubicBezTo>
                  <a:cubicBezTo>
                    <a:pt x="1296" y="95"/>
                    <a:pt x="1320" y="53"/>
                    <a:pt x="1320" y="7"/>
                  </a:cubicBezTo>
                  <a:lnTo>
                    <a:pt x="1317" y="7"/>
                  </a:lnTo>
                  <a:lnTo>
                    <a:pt x="1303" y="4"/>
                  </a:lnTo>
                  <a:lnTo>
                    <a:pt x="1299" y="4"/>
                  </a:lnTo>
                  <a:lnTo>
                    <a:pt x="128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50"/>
            <p:cNvSpPr/>
            <p:nvPr/>
          </p:nvSpPr>
          <p:spPr>
            <a:xfrm>
              <a:off x="3037590" y="2711218"/>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50"/>
            <p:cNvSpPr/>
            <p:nvPr/>
          </p:nvSpPr>
          <p:spPr>
            <a:xfrm>
              <a:off x="3038162" y="2711409"/>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50"/>
            <p:cNvSpPr/>
            <p:nvPr/>
          </p:nvSpPr>
          <p:spPr>
            <a:xfrm>
              <a:off x="3003638" y="2714352"/>
              <a:ext cx="2044" cy="1662"/>
            </a:xfrm>
            <a:custGeom>
              <a:avLst/>
              <a:gdLst/>
              <a:ahLst/>
              <a:cxnLst/>
              <a:rect l="l" t="t" r="r" b="b"/>
              <a:pathLst>
                <a:path w="75" h="61" extrusionOk="0">
                  <a:moveTo>
                    <a:pt x="74" y="60"/>
                  </a:moveTo>
                  <a:cubicBezTo>
                    <a:pt x="43" y="50"/>
                    <a:pt x="15" y="29"/>
                    <a:pt x="1" y="1"/>
                  </a:cubicBezTo>
                  <a:cubicBezTo>
                    <a:pt x="15" y="29"/>
                    <a:pt x="43" y="50"/>
                    <a:pt x="74" y="6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50"/>
            <p:cNvSpPr/>
            <p:nvPr/>
          </p:nvSpPr>
          <p:spPr>
            <a:xfrm>
              <a:off x="3002984" y="271358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50"/>
            <p:cNvSpPr/>
            <p:nvPr/>
          </p:nvSpPr>
          <p:spPr>
            <a:xfrm>
              <a:off x="3003447" y="271397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50"/>
            <p:cNvSpPr/>
            <p:nvPr/>
          </p:nvSpPr>
          <p:spPr>
            <a:xfrm>
              <a:off x="3037208" y="2711109"/>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50"/>
            <p:cNvSpPr/>
            <p:nvPr/>
          </p:nvSpPr>
          <p:spPr>
            <a:xfrm>
              <a:off x="3003365" y="271388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50"/>
            <p:cNvSpPr/>
            <p:nvPr/>
          </p:nvSpPr>
          <p:spPr>
            <a:xfrm>
              <a:off x="3003256" y="271378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50"/>
            <p:cNvSpPr/>
            <p:nvPr/>
          </p:nvSpPr>
          <p:spPr>
            <a:xfrm>
              <a:off x="3002030" y="2713507"/>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50"/>
            <p:cNvSpPr/>
            <p:nvPr/>
          </p:nvSpPr>
          <p:spPr>
            <a:xfrm>
              <a:off x="3036827" y="271102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50"/>
            <p:cNvSpPr/>
            <p:nvPr/>
          </p:nvSpPr>
          <p:spPr>
            <a:xfrm>
              <a:off x="3461824" y="2734516"/>
              <a:ext cx="178588" cy="123518"/>
            </a:xfrm>
            <a:custGeom>
              <a:avLst/>
              <a:gdLst/>
              <a:ahLst/>
              <a:cxnLst/>
              <a:rect l="l" t="t" r="r" b="b"/>
              <a:pathLst>
                <a:path w="6554" h="4533" extrusionOk="0">
                  <a:moveTo>
                    <a:pt x="4106" y="0"/>
                  </a:moveTo>
                  <a:cubicBezTo>
                    <a:pt x="4103" y="0"/>
                    <a:pt x="4100" y="1"/>
                    <a:pt x="4096" y="3"/>
                  </a:cubicBezTo>
                  <a:cubicBezTo>
                    <a:pt x="4009" y="6"/>
                    <a:pt x="3862" y="90"/>
                    <a:pt x="3774" y="178"/>
                  </a:cubicBezTo>
                  <a:cubicBezTo>
                    <a:pt x="3743" y="206"/>
                    <a:pt x="3722" y="244"/>
                    <a:pt x="3722" y="286"/>
                  </a:cubicBezTo>
                  <a:cubicBezTo>
                    <a:pt x="3722" y="342"/>
                    <a:pt x="3701" y="395"/>
                    <a:pt x="3662" y="437"/>
                  </a:cubicBezTo>
                  <a:cubicBezTo>
                    <a:pt x="3645" y="454"/>
                    <a:pt x="3617" y="479"/>
                    <a:pt x="3582" y="510"/>
                  </a:cubicBezTo>
                  <a:cubicBezTo>
                    <a:pt x="3421" y="657"/>
                    <a:pt x="3270" y="811"/>
                    <a:pt x="3133" y="979"/>
                  </a:cubicBezTo>
                  <a:cubicBezTo>
                    <a:pt x="3011" y="1135"/>
                    <a:pt x="2798" y="1141"/>
                    <a:pt x="2612" y="1141"/>
                  </a:cubicBezTo>
                  <a:cubicBezTo>
                    <a:pt x="2597" y="1141"/>
                    <a:pt x="2581" y="1141"/>
                    <a:pt x="2566" y="1141"/>
                  </a:cubicBezTo>
                  <a:cubicBezTo>
                    <a:pt x="2540" y="1139"/>
                    <a:pt x="2513" y="1138"/>
                    <a:pt x="2486" y="1138"/>
                  </a:cubicBezTo>
                  <a:cubicBezTo>
                    <a:pt x="2459" y="1138"/>
                    <a:pt x="2432" y="1139"/>
                    <a:pt x="2405" y="1141"/>
                  </a:cubicBezTo>
                  <a:cubicBezTo>
                    <a:pt x="2381" y="1144"/>
                    <a:pt x="2356" y="1148"/>
                    <a:pt x="2335" y="1158"/>
                  </a:cubicBezTo>
                  <a:cubicBezTo>
                    <a:pt x="2311" y="1172"/>
                    <a:pt x="2311" y="1172"/>
                    <a:pt x="2335" y="1232"/>
                  </a:cubicBezTo>
                  <a:cubicBezTo>
                    <a:pt x="2360" y="1281"/>
                    <a:pt x="2398" y="1375"/>
                    <a:pt x="2314" y="1442"/>
                  </a:cubicBezTo>
                  <a:cubicBezTo>
                    <a:pt x="2234" y="1512"/>
                    <a:pt x="2031" y="1606"/>
                    <a:pt x="1898" y="1669"/>
                  </a:cubicBezTo>
                  <a:lnTo>
                    <a:pt x="1817" y="1708"/>
                  </a:lnTo>
                  <a:cubicBezTo>
                    <a:pt x="1754" y="1732"/>
                    <a:pt x="1684" y="1750"/>
                    <a:pt x="1618" y="1753"/>
                  </a:cubicBezTo>
                  <a:cubicBezTo>
                    <a:pt x="1485" y="1771"/>
                    <a:pt x="1299" y="1795"/>
                    <a:pt x="1243" y="1869"/>
                  </a:cubicBezTo>
                  <a:cubicBezTo>
                    <a:pt x="1204" y="1918"/>
                    <a:pt x="1162" y="1934"/>
                    <a:pt x="1122" y="1934"/>
                  </a:cubicBezTo>
                  <a:cubicBezTo>
                    <a:pt x="1066" y="1934"/>
                    <a:pt x="1013" y="1901"/>
                    <a:pt x="980" y="1883"/>
                  </a:cubicBezTo>
                  <a:cubicBezTo>
                    <a:pt x="941" y="1858"/>
                    <a:pt x="922" y="1848"/>
                    <a:pt x="910" y="1848"/>
                  </a:cubicBezTo>
                  <a:cubicBezTo>
                    <a:pt x="899" y="1848"/>
                    <a:pt x="894" y="1856"/>
                    <a:pt x="886" y="1869"/>
                  </a:cubicBezTo>
                  <a:cubicBezTo>
                    <a:pt x="830" y="1960"/>
                    <a:pt x="742" y="2023"/>
                    <a:pt x="641" y="2047"/>
                  </a:cubicBezTo>
                  <a:cubicBezTo>
                    <a:pt x="627" y="2047"/>
                    <a:pt x="616" y="2051"/>
                    <a:pt x="602" y="2051"/>
                  </a:cubicBezTo>
                  <a:lnTo>
                    <a:pt x="592" y="2051"/>
                  </a:lnTo>
                  <a:cubicBezTo>
                    <a:pt x="581" y="2047"/>
                    <a:pt x="571" y="2047"/>
                    <a:pt x="560" y="2047"/>
                  </a:cubicBezTo>
                  <a:lnTo>
                    <a:pt x="550" y="2044"/>
                  </a:lnTo>
                  <a:cubicBezTo>
                    <a:pt x="543" y="2040"/>
                    <a:pt x="532" y="2037"/>
                    <a:pt x="525" y="2033"/>
                  </a:cubicBezTo>
                  <a:lnTo>
                    <a:pt x="515" y="2030"/>
                  </a:lnTo>
                  <a:cubicBezTo>
                    <a:pt x="504" y="2026"/>
                    <a:pt x="494" y="2019"/>
                    <a:pt x="487" y="2012"/>
                  </a:cubicBezTo>
                  <a:cubicBezTo>
                    <a:pt x="480" y="2009"/>
                    <a:pt x="473" y="2005"/>
                    <a:pt x="469" y="1998"/>
                  </a:cubicBezTo>
                  <a:lnTo>
                    <a:pt x="466" y="2005"/>
                  </a:lnTo>
                  <a:lnTo>
                    <a:pt x="452" y="2016"/>
                  </a:lnTo>
                  <a:lnTo>
                    <a:pt x="431" y="2037"/>
                  </a:lnTo>
                  <a:lnTo>
                    <a:pt x="417" y="2047"/>
                  </a:lnTo>
                  <a:lnTo>
                    <a:pt x="396" y="2068"/>
                  </a:lnTo>
                  <a:lnTo>
                    <a:pt x="385" y="2082"/>
                  </a:lnTo>
                  <a:lnTo>
                    <a:pt x="364" y="2103"/>
                  </a:lnTo>
                  <a:lnTo>
                    <a:pt x="354" y="2117"/>
                  </a:lnTo>
                  <a:lnTo>
                    <a:pt x="336" y="2138"/>
                  </a:lnTo>
                  <a:lnTo>
                    <a:pt x="326" y="2152"/>
                  </a:lnTo>
                  <a:cubicBezTo>
                    <a:pt x="319" y="2159"/>
                    <a:pt x="312" y="2166"/>
                    <a:pt x="308" y="2173"/>
                  </a:cubicBezTo>
                  <a:lnTo>
                    <a:pt x="298" y="2187"/>
                  </a:lnTo>
                  <a:cubicBezTo>
                    <a:pt x="294" y="2198"/>
                    <a:pt x="291" y="2205"/>
                    <a:pt x="284" y="2215"/>
                  </a:cubicBezTo>
                  <a:lnTo>
                    <a:pt x="280" y="2226"/>
                  </a:lnTo>
                  <a:cubicBezTo>
                    <a:pt x="273" y="2236"/>
                    <a:pt x="266" y="2250"/>
                    <a:pt x="263" y="2264"/>
                  </a:cubicBezTo>
                  <a:cubicBezTo>
                    <a:pt x="228" y="2369"/>
                    <a:pt x="179" y="2467"/>
                    <a:pt x="119" y="2562"/>
                  </a:cubicBezTo>
                  <a:lnTo>
                    <a:pt x="95" y="2597"/>
                  </a:lnTo>
                  <a:cubicBezTo>
                    <a:pt x="53" y="2670"/>
                    <a:pt x="0" y="2754"/>
                    <a:pt x="0" y="2789"/>
                  </a:cubicBezTo>
                  <a:cubicBezTo>
                    <a:pt x="4" y="2838"/>
                    <a:pt x="11" y="2887"/>
                    <a:pt x="28" y="2936"/>
                  </a:cubicBezTo>
                  <a:cubicBezTo>
                    <a:pt x="56" y="3034"/>
                    <a:pt x="70" y="3136"/>
                    <a:pt x="74" y="3238"/>
                  </a:cubicBezTo>
                  <a:cubicBezTo>
                    <a:pt x="74" y="3413"/>
                    <a:pt x="116" y="3500"/>
                    <a:pt x="217" y="3637"/>
                  </a:cubicBezTo>
                  <a:cubicBezTo>
                    <a:pt x="291" y="3738"/>
                    <a:pt x="326" y="3864"/>
                    <a:pt x="315" y="3990"/>
                  </a:cubicBezTo>
                  <a:cubicBezTo>
                    <a:pt x="347" y="4043"/>
                    <a:pt x="382" y="4095"/>
                    <a:pt x="424" y="4144"/>
                  </a:cubicBezTo>
                  <a:cubicBezTo>
                    <a:pt x="469" y="4197"/>
                    <a:pt x="522" y="4249"/>
                    <a:pt x="581" y="4295"/>
                  </a:cubicBezTo>
                  <a:cubicBezTo>
                    <a:pt x="697" y="4393"/>
                    <a:pt x="767" y="4456"/>
                    <a:pt x="784" y="4519"/>
                  </a:cubicBezTo>
                  <a:lnTo>
                    <a:pt x="784" y="4522"/>
                  </a:lnTo>
                  <a:lnTo>
                    <a:pt x="788" y="4526"/>
                  </a:lnTo>
                  <a:lnTo>
                    <a:pt x="788" y="4529"/>
                  </a:lnTo>
                  <a:lnTo>
                    <a:pt x="791" y="4533"/>
                  </a:lnTo>
                  <a:cubicBezTo>
                    <a:pt x="900" y="4396"/>
                    <a:pt x="882" y="4204"/>
                    <a:pt x="879" y="4183"/>
                  </a:cubicBezTo>
                  <a:lnTo>
                    <a:pt x="879" y="4179"/>
                  </a:lnTo>
                  <a:lnTo>
                    <a:pt x="872" y="4120"/>
                  </a:lnTo>
                  <a:lnTo>
                    <a:pt x="1233" y="4039"/>
                  </a:lnTo>
                  <a:lnTo>
                    <a:pt x="1478" y="3969"/>
                  </a:lnTo>
                  <a:lnTo>
                    <a:pt x="1891" y="4025"/>
                  </a:lnTo>
                  <a:lnTo>
                    <a:pt x="1891" y="3710"/>
                  </a:lnTo>
                  <a:lnTo>
                    <a:pt x="1905" y="3693"/>
                  </a:lnTo>
                  <a:cubicBezTo>
                    <a:pt x="1940" y="3644"/>
                    <a:pt x="2269" y="3227"/>
                    <a:pt x="2528" y="3227"/>
                  </a:cubicBezTo>
                  <a:cubicBezTo>
                    <a:pt x="2759" y="3227"/>
                    <a:pt x="2951" y="3462"/>
                    <a:pt x="3007" y="3539"/>
                  </a:cubicBezTo>
                  <a:lnTo>
                    <a:pt x="3963" y="3724"/>
                  </a:lnTo>
                  <a:cubicBezTo>
                    <a:pt x="3991" y="3619"/>
                    <a:pt x="4051" y="3434"/>
                    <a:pt x="4145" y="3374"/>
                  </a:cubicBezTo>
                  <a:cubicBezTo>
                    <a:pt x="4180" y="3351"/>
                    <a:pt x="4219" y="3342"/>
                    <a:pt x="4260" y="3342"/>
                  </a:cubicBezTo>
                  <a:cubicBezTo>
                    <a:pt x="4305" y="3342"/>
                    <a:pt x="4351" y="3353"/>
                    <a:pt x="4397" y="3364"/>
                  </a:cubicBezTo>
                  <a:cubicBezTo>
                    <a:pt x="4442" y="3372"/>
                    <a:pt x="4489" y="3381"/>
                    <a:pt x="4529" y="3381"/>
                  </a:cubicBezTo>
                  <a:cubicBezTo>
                    <a:pt x="4552" y="3381"/>
                    <a:pt x="4573" y="3378"/>
                    <a:pt x="4590" y="3371"/>
                  </a:cubicBezTo>
                  <a:cubicBezTo>
                    <a:pt x="4733" y="3297"/>
                    <a:pt x="4940" y="3196"/>
                    <a:pt x="5195" y="3196"/>
                  </a:cubicBezTo>
                  <a:cubicBezTo>
                    <a:pt x="5265" y="3196"/>
                    <a:pt x="5335" y="3206"/>
                    <a:pt x="5402" y="3224"/>
                  </a:cubicBezTo>
                  <a:cubicBezTo>
                    <a:pt x="5441" y="3232"/>
                    <a:pt x="5469" y="3239"/>
                    <a:pt x="5490" y="3239"/>
                  </a:cubicBezTo>
                  <a:cubicBezTo>
                    <a:pt x="5527" y="3239"/>
                    <a:pt x="5545" y="3220"/>
                    <a:pt x="5574" y="3164"/>
                  </a:cubicBezTo>
                  <a:cubicBezTo>
                    <a:pt x="5598" y="3115"/>
                    <a:pt x="5640" y="3080"/>
                    <a:pt x="5693" y="3066"/>
                  </a:cubicBezTo>
                  <a:cubicBezTo>
                    <a:pt x="5721" y="3057"/>
                    <a:pt x="5750" y="3051"/>
                    <a:pt x="5781" y="3051"/>
                  </a:cubicBezTo>
                  <a:cubicBezTo>
                    <a:pt x="5788" y="3051"/>
                    <a:pt x="5794" y="3051"/>
                    <a:pt x="5801" y="3052"/>
                  </a:cubicBezTo>
                  <a:cubicBezTo>
                    <a:pt x="5973" y="3059"/>
                    <a:pt x="6179" y="3157"/>
                    <a:pt x="6249" y="3192"/>
                  </a:cubicBezTo>
                  <a:lnTo>
                    <a:pt x="6554" y="3139"/>
                  </a:lnTo>
                  <a:lnTo>
                    <a:pt x="6466" y="2898"/>
                  </a:lnTo>
                  <a:cubicBezTo>
                    <a:pt x="6396" y="2866"/>
                    <a:pt x="6333" y="2835"/>
                    <a:pt x="6270" y="2793"/>
                  </a:cubicBezTo>
                  <a:lnTo>
                    <a:pt x="6263" y="2789"/>
                  </a:lnTo>
                  <a:lnTo>
                    <a:pt x="6260" y="2786"/>
                  </a:lnTo>
                  <a:cubicBezTo>
                    <a:pt x="6239" y="2775"/>
                    <a:pt x="6221" y="2761"/>
                    <a:pt x="6204" y="2751"/>
                  </a:cubicBezTo>
                  <a:cubicBezTo>
                    <a:pt x="6148" y="2716"/>
                    <a:pt x="6106" y="2663"/>
                    <a:pt x="6081" y="2600"/>
                  </a:cubicBezTo>
                  <a:cubicBezTo>
                    <a:pt x="6081" y="2593"/>
                    <a:pt x="6078" y="2586"/>
                    <a:pt x="6078" y="2579"/>
                  </a:cubicBezTo>
                  <a:cubicBezTo>
                    <a:pt x="6078" y="2492"/>
                    <a:pt x="6078" y="2418"/>
                    <a:pt x="5931" y="2285"/>
                  </a:cubicBezTo>
                  <a:lnTo>
                    <a:pt x="5903" y="2261"/>
                  </a:lnTo>
                  <a:cubicBezTo>
                    <a:pt x="5843" y="2212"/>
                    <a:pt x="5780" y="2166"/>
                    <a:pt x="5717" y="2124"/>
                  </a:cubicBezTo>
                  <a:cubicBezTo>
                    <a:pt x="5619" y="2058"/>
                    <a:pt x="5542" y="2005"/>
                    <a:pt x="5542" y="1904"/>
                  </a:cubicBezTo>
                  <a:cubicBezTo>
                    <a:pt x="5542" y="1862"/>
                    <a:pt x="5525" y="1837"/>
                    <a:pt x="5444" y="1750"/>
                  </a:cubicBezTo>
                  <a:cubicBezTo>
                    <a:pt x="5409" y="1715"/>
                    <a:pt x="5371" y="1669"/>
                    <a:pt x="5321" y="1610"/>
                  </a:cubicBezTo>
                  <a:cubicBezTo>
                    <a:pt x="5174" y="1435"/>
                    <a:pt x="4936" y="1431"/>
                    <a:pt x="4933" y="1431"/>
                  </a:cubicBezTo>
                  <a:lnTo>
                    <a:pt x="4887" y="1431"/>
                  </a:lnTo>
                  <a:lnTo>
                    <a:pt x="4817" y="1256"/>
                  </a:lnTo>
                  <a:lnTo>
                    <a:pt x="4604" y="1225"/>
                  </a:lnTo>
                  <a:lnTo>
                    <a:pt x="4590" y="1218"/>
                  </a:lnTo>
                  <a:cubicBezTo>
                    <a:pt x="4544" y="1183"/>
                    <a:pt x="4516" y="1130"/>
                    <a:pt x="4520" y="1074"/>
                  </a:cubicBezTo>
                  <a:cubicBezTo>
                    <a:pt x="4523" y="1007"/>
                    <a:pt x="4572" y="951"/>
                    <a:pt x="4667" y="906"/>
                  </a:cubicBezTo>
                  <a:cubicBezTo>
                    <a:pt x="4688" y="895"/>
                    <a:pt x="4705" y="878"/>
                    <a:pt x="4712" y="857"/>
                  </a:cubicBezTo>
                  <a:cubicBezTo>
                    <a:pt x="4737" y="790"/>
                    <a:pt x="4677" y="678"/>
                    <a:pt x="4639" y="601"/>
                  </a:cubicBezTo>
                  <a:cubicBezTo>
                    <a:pt x="4625" y="573"/>
                    <a:pt x="4611" y="542"/>
                    <a:pt x="4600" y="510"/>
                  </a:cubicBezTo>
                  <a:cubicBezTo>
                    <a:pt x="4597" y="507"/>
                    <a:pt x="4597" y="503"/>
                    <a:pt x="4593" y="500"/>
                  </a:cubicBezTo>
                  <a:lnTo>
                    <a:pt x="4590" y="493"/>
                  </a:lnTo>
                  <a:lnTo>
                    <a:pt x="4586" y="486"/>
                  </a:lnTo>
                  <a:lnTo>
                    <a:pt x="4579" y="475"/>
                  </a:lnTo>
                  <a:lnTo>
                    <a:pt x="4576" y="468"/>
                  </a:lnTo>
                  <a:lnTo>
                    <a:pt x="4565" y="451"/>
                  </a:lnTo>
                  <a:lnTo>
                    <a:pt x="4562" y="444"/>
                  </a:lnTo>
                  <a:lnTo>
                    <a:pt x="4551" y="430"/>
                  </a:lnTo>
                  <a:lnTo>
                    <a:pt x="4541" y="416"/>
                  </a:lnTo>
                  <a:lnTo>
                    <a:pt x="4534" y="405"/>
                  </a:lnTo>
                  <a:lnTo>
                    <a:pt x="4516" y="381"/>
                  </a:lnTo>
                  <a:cubicBezTo>
                    <a:pt x="4446" y="286"/>
                    <a:pt x="4345" y="157"/>
                    <a:pt x="4243" y="38"/>
                  </a:cubicBezTo>
                  <a:lnTo>
                    <a:pt x="4226" y="38"/>
                  </a:lnTo>
                  <a:lnTo>
                    <a:pt x="4208" y="34"/>
                  </a:lnTo>
                  <a:lnTo>
                    <a:pt x="4198" y="31"/>
                  </a:lnTo>
                  <a:lnTo>
                    <a:pt x="4177" y="24"/>
                  </a:lnTo>
                  <a:lnTo>
                    <a:pt x="4170" y="20"/>
                  </a:lnTo>
                  <a:cubicBezTo>
                    <a:pt x="4163" y="17"/>
                    <a:pt x="4156" y="13"/>
                    <a:pt x="4145" y="10"/>
                  </a:cubicBezTo>
                  <a:cubicBezTo>
                    <a:pt x="4142" y="10"/>
                    <a:pt x="4138" y="6"/>
                    <a:pt x="4131" y="3"/>
                  </a:cubicBezTo>
                  <a:lnTo>
                    <a:pt x="4114" y="3"/>
                  </a:lnTo>
                  <a:cubicBezTo>
                    <a:pt x="4112" y="1"/>
                    <a:pt x="4109" y="0"/>
                    <a:pt x="410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50"/>
            <p:cNvSpPr/>
            <p:nvPr/>
          </p:nvSpPr>
          <p:spPr>
            <a:xfrm>
              <a:off x="3288196" y="2693071"/>
              <a:ext cx="172212" cy="139949"/>
            </a:xfrm>
            <a:custGeom>
              <a:avLst/>
              <a:gdLst/>
              <a:ahLst/>
              <a:cxnLst/>
              <a:rect l="l" t="t" r="r" b="b"/>
              <a:pathLst>
                <a:path w="6320" h="5136" extrusionOk="0">
                  <a:moveTo>
                    <a:pt x="1573" y="0"/>
                  </a:moveTo>
                  <a:cubicBezTo>
                    <a:pt x="1560" y="0"/>
                    <a:pt x="1539" y="14"/>
                    <a:pt x="1496" y="53"/>
                  </a:cubicBezTo>
                  <a:cubicBezTo>
                    <a:pt x="1452" y="94"/>
                    <a:pt x="1400" y="143"/>
                    <a:pt x="1334" y="143"/>
                  </a:cubicBezTo>
                  <a:cubicBezTo>
                    <a:pt x="1326" y="143"/>
                    <a:pt x="1318" y="142"/>
                    <a:pt x="1310" y="141"/>
                  </a:cubicBezTo>
                  <a:lnTo>
                    <a:pt x="1250" y="134"/>
                  </a:lnTo>
                  <a:cubicBezTo>
                    <a:pt x="1186" y="123"/>
                    <a:pt x="1068" y="103"/>
                    <a:pt x="976" y="103"/>
                  </a:cubicBezTo>
                  <a:cubicBezTo>
                    <a:pt x="924" y="103"/>
                    <a:pt x="880" y="109"/>
                    <a:pt x="858" y="127"/>
                  </a:cubicBezTo>
                  <a:cubicBezTo>
                    <a:pt x="820" y="158"/>
                    <a:pt x="802" y="284"/>
                    <a:pt x="792" y="365"/>
                  </a:cubicBezTo>
                  <a:cubicBezTo>
                    <a:pt x="778" y="470"/>
                    <a:pt x="767" y="526"/>
                    <a:pt x="736" y="561"/>
                  </a:cubicBezTo>
                  <a:cubicBezTo>
                    <a:pt x="659" y="638"/>
                    <a:pt x="512" y="831"/>
                    <a:pt x="512" y="901"/>
                  </a:cubicBezTo>
                  <a:cubicBezTo>
                    <a:pt x="512" y="915"/>
                    <a:pt x="508" y="929"/>
                    <a:pt x="508" y="939"/>
                  </a:cubicBezTo>
                  <a:lnTo>
                    <a:pt x="508" y="943"/>
                  </a:lnTo>
                  <a:cubicBezTo>
                    <a:pt x="501" y="978"/>
                    <a:pt x="487" y="1013"/>
                    <a:pt x="463" y="1041"/>
                  </a:cubicBezTo>
                  <a:lnTo>
                    <a:pt x="480" y="1139"/>
                  </a:lnTo>
                  <a:lnTo>
                    <a:pt x="487" y="1184"/>
                  </a:lnTo>
                  <a:lnTo>
                    <a:pt x="487" y="1195"/>
                  </a:lnTo>
                  <a:lnTo>
                    <a:pt x="491" y="1230"/>
                  </a:lnTo>
                  <a:lnTo>
                    <a:pt x="494" y="1244"/>
                  </a:lnTo>
                  <a:lnTo>
                    <a:pt x="498" y="1272"/>
                  </a:lnTo>
                  <a:lnTo>
                    <a:pt x="501" y="1289"/>
                  </a:lnTo>
                  <a:lnTo>
                    <a:pt x="505" y="1310"/>
                  </a:lnTo>
                  <a:lnTo>
                    <a:pt x="508" y="1328"/>
                  </a:lnTo>
                  <a:lnTo>
                    <a:pt x="508" y="1342"/>
                  </a:lnTo>
                  <a:cubicBezTo>
                    <a:pt x="508" y="1352"/>
                    <a:pt x="508" y="1363"/>
                    <a:pt x="512" y="1370"/>
                  </a:cubicBezTo>
                  <a:cubicBezTo>
                    <a:pt x="529" y="1527"/>
                    <a:pt x="575" y="2056"/>
                    <a:pt x="431" y="2199"/>
                  </a:cubicBezTo>
                  <a:cubicBezTo>
                    <a:pt x="351" y="2290"/>
                    <a:pt x="288" y="2388"/>
                    <a:pt x="239" y="2497"/>
                  </a:cubicBezTo>
                  <a:lnTo>
                    <a:pt x="235" y="2500"/>
                  </a:lnTo>
                  <a:lnTo>
                    <a:pt x="232" y="2514"/>
                  </a:lnTo>
                  <a:lnTo>
                    <a:pt x="214" y="2525"/>
                  </a:lnTo>
                  <a:cubicBezTo>
                    <a:pt x="106" y="2613"/>
                    <a:pt x="32" y="2739"/>
                    <a:pt x="11" y="2879"/>
                  </a:cubicBezTo>
                  <a:cubicBezTo>
                    <a:pt x="4" y="2935"/>
                    <a:pt x="1" y="2994"/>
                    <a:pt x="1" y="3050"/>
                  </a:cubicBezTo>
                  <a:cubicBezTo>
                    <a:pt x="1" y="3131"/>
                    <a:pt x="4" y="3215"/>
                    <a:pt x="11" y="3295"/>
                  </a:cubicBezTo>
                  <a:cubicBezTo>
                    <a:pt x="18" y="3365"/>
                    <a:pt x="25" y="3435"/>
                    <a:pt x="25" y="3512"/>
                  </a:cubicBezTo>
                  <a:cubicBezTo>
                    <a:pt x="25" y="3589"/>
                    <a:pt x="57" y="3645"/>
                    <a:pt x="99" y="3722"/>
                  </a:cubicBezTo>
                  <a:lnTo>
                    <a:pt x="120" y="3768"/>
                  </a:lnTo>
                  <a:lnTo>
                    <a:pt x="130" y="3782"/>
                  </a:lnTo>
                  <a:lnTo>
                    <a:pt x="144" y="3813"/>
                  </a:lnTo>
                  <a:lnTo>
                    <a:pt x="151" y="3834"/>
                  </a:lnTo>
                  <a:cubicBezTo>
                    <a:pt x="158" y="3845"/>
                    <a:pt x="162" y="3852"/>
                    <a:pt x="165" y="3862"/>
                  </a:cubicBezTo>
                  <a:cubicBezTo>
                    <a:pt x="169" y="3873"/>
                    <a:pt x="172" y="3880"/>
                    <a:pt x="176" y="3887"/>
                  </a:cubicBezTo>
                  <a:cubicBezTo>
                    <a:pt x="176" y="3894"/>
                    <a:pt x="179" y="3901"/>
                    <a:pt x="183" y="3908"/>
                  </a:cubicBezTo>
                  <a:lnTo>
                    <a:pt x="186" y="3915"/>
                  </a:lnTo>
                  <a:cubicBezTo>
                    <a:pt x="239" y="3985"/>
                    <a:pt x="508" y="4023"/>
                    <a:pt x="704" y="4055"/>
                  </a:cubicBezTo>
                  <a:cubicBezTo>
                    <a:pt x="799" y="4069"/>
                    <a:pt x="890" y="4083"/>
                    <a:pt x="963" y="4097"/>
                  </a:cubicBezTo>
                  <a:cubicBezTo>
                    <a:pt x="1254" y="4163"/>
                    <a:pt x="1545" y="4552"/>
                    <a:pt x="1534" y="4724"/>
                  </a:cubicBezTo>
                  <a:cubicBezTo>
                    <a:pt x="1527" y="4829"/>
                    <a:pt x="1681" y="5074"/>
                    <a:pt x="1790" y="5130"/>
                  </a:cubicBezTo>
                  <a:cubicBezTo>
                    <a:pt x="1798" y="5134"/>
                    <a:pt x="1809" y="5136"/>
                    <a:pt x="1822" y="5136"/>
                  </a:cubicBezTo>
                  <a:cubicBezTo>
                    <a:pt x="1884" y="5136"/>
                    <a:pt x="1992" y="5096"/>
                    <a:pt x="2070" y="5070"/>
                  </a:cubicBezTo>
                  <a:cubicBezTo>
                    <a:pt x="2147" y="5035"/>
                    <a:pt x="2231" y="5011"/>
                    <a:pt x="2315" y="5004"/>
                  </a:cubicBezTo>
                  <a:lnTo>
                    <a:pt x="2350" y="5004"/>
                  </a:lnTo>
                  <a:cubicBezTo>
                    <a:pt x="2850" y="5004"/>
                    <a:pt x="2973" y="4962"/>
                    <a:pt x="2997" y="4937"/>
                  </a:cubicBezTo>
                  <a:cubicBezTo>
                    <a:pt x="3025" y="4916"/>
                    <a:pt x="3057" y="4902"/>
                    <a:pt x="3088" y="4902"/>
                  </a:cubicBezTo>
                  <a:cubicBezTo>
                    <a:pt x="3095" y="4885"/>
                    <a:pt x="3102" y="4867"/>
                    <a:pt x="3109" y="4850"/>
                  </a:cubicBezTo>
                  <a:lnTo>
                    <a:pt x="3113" y="4832"/>
                  </a:lnTo>
                  <a:lnTo>
                    <a:pt x="3123" y="4797"/>
                  </a:lnTo>
                  <a:lnTo>
                    <a:pt x="3130" y="4780"/>
                  </a:lnTo>
                  <a:lnTo>
                    <a:pt x="3141" y="4748"/>
                  </a:lnTo>
                  <a:lnTo>
                    <a:pt x="3144" y="4727"/>
                  </a:lnTo>
                  <a:lnTo>
                    <a:pt x="3155" y="4699"/>
                  </a:lnTo>
                  <a:lnTo>
                    <a:pt x="3158" y="4678"/>
                  </a:lnTo>
                  <a:lnTo>
                    <a:pt x="3165" y="4653"/>
                  </a:lnTo>
                  <a:lnTo>
                    <a:pt x="3172" y="4636"/>
                  </a:lnTo>
                  <a:lnTo>
                    <a:pt x="3176" y="4611"/>
                  </a:lnTo>
                  <a:lnTo>
                    <a:pt x="3183" y="4590"/>
                  </a:lnTo>
                  <a:lnTo>
                    <a:pt x="3186" y="4569"/>
                  </a:lnTo>
                  <a:lnTo>
                    <a:pt x="3190" y="4552"/>
                  </a:lnTo>
                  <a:lnTo>
                    <a:pt x="3197" y="4531"/>
                  </a:lnTo>
                  <a:lnTo>
                    <a:pt x="3200" y="4517"/>
                  </a:lnTo>
                  <a:lnTo>
                    <a:pt x="3204" y="4496"/>
                  </a:lnTo>
                  <a:lnTo>
                    <a:pt x="3207" y="4485"/>
                  </a:lnTo>
                  <a:lnTo>
                    <a:pt x="3211" y="4468"/>
                  </a:lnTo>
                  <a:lnTo>
                    <a:pt x="3211" y="4457"/>
                  </a:lnTo>
                  <a:lnTo>
                    <a:pt x="3214" y="4440"/>
                  </a:lnTo>
                  <a:lnTo>
                    <a:pt x="3214" y="4433"/>
                  </a:lnTo>
                  <a:lnTo>
                    <a:pt x="3218" y="4419"/>
                  </a:lnTo>
                  <a:lnTo>
                    <a:pt x="3218" y="4415"/>
                  </a:lnTo>
                  <a:lnTo>
                    <a:pt x="3218" y="4401"/>
                  </a:lnTo>
                  <a:lnTo>
                    <a:pt x="3218" y="4391"/>
                  </a:lnTo>
                  <a:lnTo>
                    <a:pt x="3221" y="4370"/>
                  </a:lnTo>
                  <a:lnTo>
                    <a:pt x="3235" y="4352"/>
                  </a:lnTo>
                  <a:cubicBezTo>
                    <a:pt x="3617" y="3960"/>
                    <a:pt x="3838" y="3754"/>
                    <a:pt x="3894" y="3740"/>
                  </a:cubicBezTo>
                  <a:cubicBezTo>
                    <a:pt x="3922" y="3733"/>
                    <a:pt x="3953" y="3733"/>
                    <a:pt x="3985" y="3733"/>
                  </a:cubicBezTo>
                  <a:lnTo>
                    <a:pt x="3995" y="3733"/>
                  </a:lnTo>
                  <a:cubicBezTo>
                    <a:pt x="4013" y="3735"/>
                    <a:pt x="4030" y="3736"/>
                    <a:pt x="4047" y="3736"/>
                  </a:cubicBezTo>
                  <a:cubicBezTo>
                    <a:pt x="4081" y="3736"/>
                    <a:pt x="4114" y="3732"/>
                    <a:pt x="4149" y="3722"/>
                  </a:cubicBezTo>
                  <a:cubicBezTo>
                    <a:pt x="4163" y="3719"/>
                    <a:pt x="4181" y="3708"/>
                    <a:pt x="4195" y="3701"/>
                  </a:cubicBezTo>
                  <a:cubicBezTo>
                    <a:pt x="4227" y="3680"/>
                    <a:pt x="4265" y="3669"/>
                    <a:pt x="4304" y="3669"/>
                  </a:cubicBezTo>
                  <a:cubicBezTo>
                    <a:pt x="4335" y="3669"/>
                    <a:pt x="4366" y="3677"/>
                    <a:pt x="4394" y="3691"/>
                  </a:cubicBezTo>
                  <a:cubicBezTo>
                    <a:pt x="4520" y="3743"/>
                    <a:pt x="4618" y="3845"/>
                    <a:pt x="4671" y="3971"/>
                  </a:cubicBezTo>
                  <a:cubicBezTo>
                    <a:pt x="4695" y="3932"/>
                    <a:pt x="4723" y="3880"/>
                    <a:pt x="4744" y="3841"/>
                  </a:cubicBezTo>
                  <a:cubicBezTo>
                    <a:pt x="4758" y="3810"/>
                    <a:pt x="4772" y="3782"/>
                    <a:pt x="4786" y="3754"/>
                  </a:cubicBezTo>
                  <a:lnTo>
                    <a:pt x="4835" y="3663"/>
                  </a:lnTo>
                  <a:cubicBezTo>
                    <a:pt x="4930" y="3491"/>
                    <a:pt x="5182" y="3036"/>
                    <a:pt x="5182" y="2942"/>
                  </a:cubicBezTo>
                  <a:cubicBezTo>
                    <a:pt x="5182" y="2840"/>
                    <a:pt x="5276" y="2763"/>
                    <a:pt x="5357" y="2693"/>
                  </a:cubicBezTo>
                  <a:cubicBezTo>
                    <a:pt x="5388" y="2672"/>
                    <a:pt x="5416" y="2644"/>
                    <a:pt x="5441" y="2616"/>
                  </a:cubicBezTo>
                  <a:lnTo>
                    <a:pt x="5441" y="2584"/>
                  </a:lnTo>
                  <a:cubicBezTo>
                    <a:pt x="5437" y="2476"/>
                    <a:pt x="5434" y="2311"/>
                    <a:pt x="5546" y="2266"/>
                  </a:cubicBezTo>
                  <a:cubicBezTo>
                    <a:pt x="5588" y="2245"/>
                    <a:pt x="5651" y="2052"/>
                    <a:pt x="5634" y="1986"/>
                  </a:cubicBezTo>
                  <a:cubicBezTo>
                    <a:pt x="5609" y="1853"/>
                    <a:pt x="5966" y="1338"/>
                    <a:pt x="5970" y="1335"/>
                  </a:cubicBezTo>
                  <a:cubicBezTo>
                    <a:pt x="6005" y="1289"/>
                    <a:pt x="6064" y="1275"/>
                    <a:pt x="6131" y="1261"/>
                  </a:cubicBezTo>
                  <a:cubicBezTo>
                    <a:pt x="6218" y="1244"/>
                    <a:pt x="6278" y="1230"/>
                    <a:pt x="6281" y="1188"/>
                  </a:cubicBezTo>
                  <a:cubicBezTo>
                    <a:pt x="6285" y="1160"/>
                    <a:pt x="6288" y="1132"/>
                    <a:pt x="6292" y="1100"/>
                  </a:cubicBezTo>
                  <a:cubicBezTo>
                    <a:pt x="6302" y="1037"/>
                    <a:pt x="6320" y="925"/>
                    <a:pt x="6292" y="918"/>
                  </a:cubicBezTo>
                  <a:cubicBezTo>
                    <a:pt x="6183" y="883"/>
                    <a:pt x="6022" y="750"/>
                    <a:pt x="6022" y="631"/>
                  </a:cubicBezTo>
                  <a:lnTo>
                    <a:pt x="6022" y="607"/>
                  </a:lnTo>
                  <a:lnTo>
                    <a:pt x="6022" y="600"/>
                  </a:lnTo>
                  <a:lnTo>
                    <a:pt x="6022" y="579"/>
                  </a:lnTo>
                  <a:lnTo>
                    <a:pt x="6022" y="568"/>
                  </a:lnTo>
                  <a:lnTo>
                    <a:pt x="6022" y="547"/>
                  </a:lnTo>
                  <a:lnTo>
                    <a:pt x="6022" y="533"/>
                  </a:lnTo>
                  <a:lnTo>
                    <a:pt x="6022" y="508"/>
                  </a:lnTo>
                  <a:lnTo>
                    <a:pt x="6022" y="494"/>
                  </a:lnTo>
                  <a:cubicBezTo>
                    <a:pt x="6022" y="480"/>
                    <a:pt x="6026" y="470"/>
                    <a:pt x="6026" y="456"/>
                  </a:cubicBezTo>
                  <a:lnTo>
                    <a:pt x="6026" y="449"/>
                  </a:lnTo>
                  <a:cubicBezTo>
                    <a:pt x="6029" y="438"/>
                    <a:pt x="6029" y="424"/>
                    <a:pt x="6033" y="414"/>
                  </a:cubicBezTo>
                  <a:lnTo>
                    <a:pt x="6033" y="400"/>
                  </a:lnTo>
                  <a:cubicBezTo>
                    <a:pt x="6033" y="393"/>
                    <a:pt x="6033" y="386"/>
                    <a:pt x="6036" y="382"/>
                  </a:cubicBezTo>
                  <a:cubicBezTo>
                    <a:pt x="5987" y="344"/>
                    <a:pt x="5949" y="295"/>
                    <a:pt x="5931" y="235"/>
                  </a:cubicBezTo>
                  <a:cubicBezTo>
                    <a:pt x="5917" y="207"/>
                    <a:pt x="5900" y="183"/>
                    <a:pt x="5879" y="158"/>
                  </a:cubicBezTo>
                  <a:cubicBezTo>
                    <a:pt x="5872" y="148"/>
                    <a:pt x="5865" y="141"/>
                    <a:pt x="5854" y="134"/>
                  </a:cubicBezTo>
                  <a:cubicBezTo>
                    <a:pt x="5847" y="123"/>
                    <a:pt x="5833" y="106"/>
                    <a:pt x="5826" y="95"/>
                  </a:cubicBezTo>
                  <a:cubicBezTo>
                    <a:pt x="5816" y="81"/>
                    <a:pt x="5805" y="71"/>
                    <a:pt x="5788" y="60"/>
                  </a:cubicBezTo>
                  <a:cubicBezTo>
                    <a:pt x="5782" y="59"/>
                    <a:pt x="5776" y="58"/>
                    <a:pt x="5770" y="58"/>
                  </a:cubicBezTo>
                  <a:cubicBezTo>
                    <a:pt x="5763" y="58"/>
                    <a:pt x="5756" y="59"/>
                    <a:pt x="5749" y="60"/>
                  </a:cubicBezTo>
                  <a:cubicBezTo>
                    <a:pt x="5732" y="71"/>
                    <a:pt x="5718" y="81"/>
                    <a:pt x="5704" y="95"/>
                  </a:cubicBezTo>
                  <a:cubicBezTo>
                    <a:pt x="5690" y="106"/>
                    <a:pt x="5679" y="120"/>
                    <a:pt x="5665" y="137"/>
                  </a:cubicBezTo>
                  <a:cubicBezTo>
                    <a:pt x="5651" y="155"/>
                    <a:pt x="5641" y="165"/>
                    <a:pt x="5630" y="179"/>
                  </a:cubicBezTo>
                  <a:lnTo>
                    <a:pt x="5613" y="200"/>
                  </a:lnTo>
                  <a:cubicBezTo>
                    <a:pt x="5536" y="291"/>
                    <a:pt x="5458" y="386"/>
                    <a:pt x="5364" y="417"/>
                  </a:cubicBezTo>
                  <a:cubicBezTo>
                    <a:pt x="5332" y="429"/>
                    <a:pt x="5298" y="433"/>
                    <a:pt x="5263" y="433"/>
                  </a:cubicBezTo>
                  <a:cubicBezTo>
                    <a:pt x="5123" y="433"/>
                    <a:pt x="4971" y="357"/>
                    <a:pt x="4881" y="309"/>
                  </a:cubicBezTo>
                  <a:lnTo>
                    <a:pt x="4863" y="302"/>
                  </a:lnTo>
                  <a:cubicBezTo>
                    <a:pt x="4839" y="289"/>
                    <a:pt x="4764" y="285"/>
                    <a:pt x="4679" y="285"/>
                  </a:cubicBezTo>
                  <a:cubicBezTo>
                    <a:pt x="4628" y="285"/>
                    <a:pt x="4573" y="287"/>
                    <a:pt x="4524" y="288"/>
                  </a:cubicBezTo>
                  <a:lnTo>
                    <a:pt x="4468" y="288"/>
                  </a:lnTo>
                  <a:cubicBezTo>
                    <a:pt x="4412" y="288"/>
                    <a:pt x="4356" y="291"/>
                    <a:pt x="4310" y="295"/>
                  </a:cubicBezTo>
                  <a:cubicBezTo>
                    <a:pt x="4268" y="295"/>
                    <a:pt x="4230" y="295"/>
                    <a:pt x="4191" y="291"/>
                  </a:cubicBezTo>
                  <a:cubicBezTo>
                    <a:pt x="4188" y="291"/>
                    <a:pt x="4185" y="291"/>
                    <a:pt x="4183" y="291"/>
                  </a:cubicBezTo>
                  <a:cubicBezTo>
                    <a:pt x="4117" y="291"/>
                    <a:pt x="4034" y="364"/>
                    <a:pt x="3960" y="431"/>
                  </a:cubicBezTo>
                  <a:cubicBezTo>
                    <a:pt x="3922" y="473"/>
                    <a:pt x="3873" y="508"/>
                    <a:pt x="3824" y="540"/>
                  </a:cubicBezTo>
                  <a:cubicBezTo>
                    <a:pt x="3792" y="558"/>
                    <a:pt x="3761" y="568"/>
                    <a:pt x="3726" y="575"/>
                  </a:cubicBezTo>
                  <a:cubicBezTo>
                    <a:pt x="3670" y="582"/>
                    <a:pt x="3614" y="586"/>
                    <a:pt x="3558" y="586"/>
                  </a:cubicBezTo>
                  <a:cubicBezTo>
                    <a:pt x="3450" y="586"/>
                    <a:pt x="3343" y="572"/>
                    <a:pt x="3239" y="547"/>
                  </a:cubicBezTo>
                  <a:cubicBezTo>
                    <a:pt x="3193" y="526"/>
                    <a:pt x="3148" y="505"/>
                    <a:pt x="3106" y="473"/>
                  </a:cubicBezTo>
                  <a:lnTo>
                    <a:pt x="3053" y="442"/>
                  </a:lnTo>
                  <a:cubicBezTo>
                    <a:pt x="2987" y="396"/>
                    <a:pt x="2875" y="323"/>
                    <a:pt x="2840" y="323"/>
                  </a:cubicBezTo>
                  <a:cubicBezTo>
                    <a:pt x="2689" y="326"/>
                    <a:pt x="2546" y="368"/>
                    <a:pt x="2420" y="442"/>
                  </a:cubicBezTo>
                  <a:cubicBezTo>
                    <a:pt x="2390" y="462"/>
                    <a:pt x="2357" y="473"/>
                    <a:pt x="2323" y="473"/>
                  </a:cubicBezTo>
                  <a:cubicBezTo>
                    <a:pt x="2309" y="473"/>
                    <a:pt x="2294" y="471"/>
                    <a:pt x="2280" y="466"/>
                  </a:cubicBezTo>
                  <a:cubicBezTo>
                    <a:pt x="2192" y="442"/>
                    <a:pt x="2143" y="347"/>
                    <a:pt x="2098" y="256"/>
                  </a:cubicBezTo>
                  <a:cubicBezTo>
                    <a:pt x="2080" y="214"/>
                    <a:pt x="2056" y="176"/>
                    <a:pt x="2028" y="137"/>
                  </a:cubicBezTo>
                  <a:cubicBezTo>
                    <a:pt x="2000" y="102"/>
                    <a:pt x="1937" y="99"/>
                    <a:pt x="1867" y="95"/>
                  </a:cubicBezTo>
                  <a:cubicBezTo>
                    <a:pt x="1779" y="88"/>
                    <a:pt x="1681" y="85"/>
                    <a:pt x="1597" y="15"/>
                  </a:cubicBezTo>
                  <a:cubicBezTo>
                    <a:pt x="1589" y="6"/>
                    <a:pt x="1582" y="0"/>
                    <a:pt x="157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50"/>
            <p:cNvSpPr/>
            <p:nvPr/>
          </p:nvSpPr>
          <p:spPr>
            <a:xfrm>
              <a:off x="3259012" y="2714869"/>
              <a:ext cx="40083" cy="87468"/>
            </a:xfrm>
            <a:custGeom>
              <a:avLst/>
              <a:gdLst/>
              <a:ahLst/>
              <a:cxnLst/>
              <a:rect l="l" t="t" r="r" b="b"/>
              <a:pathLst>
                <a:path w="1471" h="3210" extrusionOk="0">
                  <a:moveTo>
                    <a:pt x="1062" y="0"/>
                  </a:moveTo>
                  <a:cubicBezTo>
                    <a:pt x="1045" y="0"/>
                    <a:pt x="1029" y="6"/>
                    <a:pt x="1016" y="17"/>
                  </a:cubicBezTo>
                  <a:cubicBezTo>
                    <a:pt x="1009" y="20"/>
                    <a:pt x="1005" y="24"/>
                    <a:pt x="1005" y="31"/>
                  </a:cubicBezTo>
                  <a:cubicBezTo>
                    <a:pt x="1002" y="34"/>
                    <a:pt x="998" y="38"/>
                    <a:pt x="995" y="41"/>
                  </a:cubicBezTo>
                  <a:lnTo>
                    <a:pt x="995" y="48"/>
                  </a:lnTo>
                  <a:cubicBezTo>
                    <a:pt x="995" y="52"/>
                    <a:pt x="991" y="55"/>
                    <a:pt x="988" y="59"/>
                  </a:cubicBezTo>
                  <a:lnTo>
                    <a:pt x="984" y="66"/>
                  </a:lnTo>
                  <a:cubicBezTo>
                    <a:pt x="984" y="73"/>
                    <a:pt x="984" y="76"/>
                    <a:pt x="981" y="83"/>
                  </a:cubicBezTo>
                  <a:lnTo>
                    <a:pt x="981" y="87"/>
                  </a:lnTo>
                  <a:cubicBezTo>
                    <a:pt x="974" y="118"/>
                    <a:pt x="974" y="150"/>
                    <a:pt x="981" y="181"/>
                  </a:cubicBezTo>
                  <a:lnTo>
                    <a:pt x="1030" y="388"/>
                  </a:lnTo>
                  <a:lnTo>
                    <a:pt x="967" y="328"/>
                  </a:lnTo>
                  <a:lnTo>
                    <a:pt x="963" y="335"/>
                  </a:lnTo>
                  <a:lnTo>
                    <a:pt x="956" y="339"/>
                  </a:lnTo>
                  <a:lnTo>
                    <a:pt x="953" y="346"/>
                  </a:lnTo>
                  <a:lnTo>
                    <a:pt x="946" y="353"/>
                  </a:lnTo>
                  <a:lnTo>
                    <a:pt x="942" y="356"/>
                  </a:lnTo>
                  <a:lnTo>
                    <a:pt x="939" y="360"/>
                  </a:lnTo>
                  <a:lnTo>
                    <a:pt x="932" y="367"/>
                  </a:lnTo>
                  <a:lnTo>
                    <a:pt x="925" y="370"/>
                  </a:lnTo>
                  <a:lnTo>
                    <a:pt x="921" y="374"/>
                  </a:lnTo>
                  <a:lnTo>
                    <a:pt x="914" y="377"/>
                  </a:lnTo>
                  <a:lnTo>
                    <a:pt x="907" y="384"/>
                  </a:lnTo>
                  <a:lnTo>
                    <a:pt x="904" y="384"/>
                  </a:lnTo>
                  <a:lnTo>
                    <a:pt x="897" y="391"/>
                  </a:lnTo>
                  <a:lnTo>
                    <a:pt x="886" y="398"/>
                  </a:lnTo>
                  <a:cubicBezTo>
                    <a:pt x="865" y="409"/>
                    <a:pt x="844" y="426"/>
                    <a:pt x="827" y="444"/>
                  </a:cubicBezTo>
                  <a:cubicBezTo>
                    <a:pt x="736" y="559"/>
                    <a:pt x="389" y="566"/>
                    <a:pt x="322" y="566"/>
                  </a:cubicBezTo>
                  <a:cubicBezTo>
                    <a:pt x="294" y="566"/>
                    <a:pt x="235" y="622"/>
                    <a:pt x="196" y="657"/>
                  </a:cubicBezTo>
                  <a:cubicBezTo>
                    <a:pt x="151" y="706"/>
                    <a:pt x="98" y="745"/>
                    <a:pt x="35" y="773"/>
                  </a:cubicBezTo>
                  <a:cubicBezTo>
                    <a:pt x="25" y="776"/>
                    <a:pt x="11" y="780"/>
                    <a:pt x="0" y="780"/>
                  </a:cubicBezTo>
                  <a:lnTo>
                    <a:pt x="0" y="801"/>
                  </a:lnTo>
                  <a:lnTo>
                    <a:pt x="0" y="825"/>
                  </a:lnTo>
                  <a:cubicBezTo>
                    <a:pt x="0" y="832"/>
                    <a:pt x="0" y="843"/>
                    <a:pt x="4" y="850"/>
                  </a:cubicBezTo>
                  <a:cubicBezTo>
                    <a:pt x="4" y="857"/>
                    <a:pt x="4" y="864"/>
                    <a:pt x="4" y="867"/>
                  </a:cubicBezTo>
                  <a:cubicBezTo>
                    <a:pt x="4" y="881"/>
                    <a:pt x="4" y="895"/>
                    <a:pt x="7" y="906"/>
                  </a:cubicBezTo>
                  <a:cubicBezTo>
                    <a:pt x="7" y="909"/>
                    <a:pt x="7" y="916"/>
                    <a:pt x="11" y="920"/>
                  </a:cubicBezTo>
                  <a:cubicBezTo>
                    <a:pt x="14" y="923"/>
                    <a:pt x="11" y="934"/>
                    <a:pt x="14" y="937"/>
                  </a:cubicBezTo>
                  <a:cubicBezTo>
                    <a:pt x="14" y="944"/>
                    <a:pt x="14" y="948"/>
                    <a:pt x="18" y="951"/>
                  </a:cubicBezTo>
                  <a:cubicBezTo>
                    <a:pt x="21" y="955"/>
                    <a:pt x="18" y="962"/>
                    <a:pt x="21" y="969"/>
                  </a:cubicBezTo>
                  <a:lnTo>
                    <a:pt x="25" y="979"/>
                  </a:lnTo>
                  <a:cubicBezTo>
                    <a:pt x="25" y="983"/>
                    <a:pt x="28" y="990"/>
                    <a:pt x="28" y="993"/>
                  </a:cubicBezTo>
                  <a:lnTo>
                    <a:pt x="32" y="1004"/>
                  </a:lnTo>
                  <a:lnTo>
                    <a:pt x="39" y="1014"/>
                  </a:lnTo>
                  <a:lnTo>
                    <a:pt x="42" y="1025"/>
                  </a:lnTo>
                  <a:lnTo>
                    <a:pt x="49" y="1032"/>
                  </a:lnTo>
                  <a:lnTo>
                    <a:pt x="53" y="1042"/>
                  </a:lnTo>
                  <a:lnTo>
                    <a:pt x="60" y="1049"/>
                  </a:lnTo>
                  <a:lnTo>
                    <a:pt x="67" y="1056"/>
                  </a:lnTo>
                  <a:lnTo>
                    <a:pt x="74" y="1063"/>
                  </a:lnTo>
                  <a:lnTo>
                    <a:pt x="81" y="1070"/>
                  </a:lnTo>
                  <a:lnTo>
                    <a:pt x="88" y="1077"/>
                  </a:lnTo>
                  <a:lnTo>
                    <a:pt x="95" y="1081"/>
                  </a:lnTo>
                  <a:lnTo>
                    <a:pt x="105" y="1088"/>
                  </a:lnTo>
                  <a:lnTo>
                    <a:pt x="112" y="1091"/>
                  </a:lnTo>
                  <a:lnTo>
                    <a:pt x="123" y="1098"/>
                  </a:lnTo>
                  <a:lnTo>
                    <a:pt x="130" y="1105"/>
                  </a:lnTo>
                  <a:lnTo>
                    <a:pt x="144" y="1112"/>
                  </a:lnTo>
                  <a:lnTo>
                    <a:pt x="151" y="1116"/>
                  </a:lnTo>
                  <a:lnTo>
                    <a:pt x="172" y="1126"/>
                  </a:lnTo>
                  <a:cubicBezTo>
                    <a:pt x="196" y="1140"/>
                    <a:pt x="224" y="1154"/>
                    <a:pt x="256" y="1172"/>
                  </a:cubicBezTo>
                  <a:cubicBezTo>
                    <a:pt x="435" y="1273"/>
                    <a:pt x="403" y="1420"/>
                    <a:pt x="382" y="1504"/>
                  </a:cubicBezTo>
                  <a:cubicBezTo>
                    <a:pt x="372" y="1557"/>
                    <a:pt x="365" y="1581"/>
                    <a:pt x="379" y="1592"/>
                  </a:cubicBezTo>
                  <a:cubicBezTo>
                    <a:pt x="442" y="1658"/>
                    <a:pt x="459" y="1760"/>
                    <a:pt x="466" y="1886"/>
                  </a:cubicBezTo>
                  <a:cubicBezTo>
                    <a:pt x="466" y="1932"/>
                    <a:pt x="470" y="1974"/>
                    <a:pt x="470" y="2023"/>
                  </a:cubicBezTo>
                  <a:cubicBezTo>
                    <a:pt x="470" y="2100"/>
                    <a:pt x="473" y="2187"/>
                    <a:pt x="480" y="2275"/>
                  </a:cubicBezTo>
                  <a:lnTo>
                    <a:pt x="480" y="2303"/>
                  </a:lnTo>
                  <a:lnTo>
                    <a:pt x="480" y="2320"/>
                  </a:lnTo>
                  <a:lnTo>
                    <a:pt x="480" y="2338"/>
                  </a:lnTo>
                  <a:lnTo>
                    <a:pt x="480" y="2359"/>
                  </a:lnTo>
                  <a:lnTo>
                    <a:pt x="480" y="2373"/>
                  </a:lnTo>
                  <a:lnTo>
                    <a:pt x="480" y="2404"/>
                  </a:lnTo>
                  <a:lnTo>
                    <a:pt x="480" y="2415"/>
                  </a:lnTo>
                  <a:lnTo>
                    <a:pt x="480" y="2450"/>
                  </a:lnTo>
                  <a:lnTo>
                    <a:pt x="480" y="2457"/>
                  </a:lnTo>
                  <a:lnTo>
                    <a:pt x="484" y="2502"/>
                  </a:lnTo>
                  <a:lnTo>
                    <a:pt x="484" y="2506"/>
                  </a:lnTo>
                  <a:cubicBezTo>
                    <a:pt x="487" y="2621"/>
                    <a:pt x="494" y="2772"/>
                    <a:pt x="501" y="2954"/>
                  </a:cubicBezTo>
                  <a:lnTo>
                    <a:pt x="501" y="2968"/>
                  </a:lnTo>
                  <a:cubicBezTo>
                    <a:pt x="501" y="2985"/>
                    <a:pt x="501" y="3006"/>
                    <a:pt x="505" y="3024"/>
                  </a:cubicBezTo>
                  <a:lnTo>
                    <a:pt x="505" y="3076"/>
                  </a:lnTo>
                  <a:lnTo>
                    <a:pt x="505" y="3104"/>
                  </a:lnTo>
                  <a:cubicBezTo>
                    <a:pt x="505" y="3139"/>
                    <a:pt x="508" y="3174"/>
                    <a:pt x="508" y="3209"/>
                  </a:cubicBezTo>
                  <a:cubicBezTo>
                    <a:pt x="610" y="3195"/>
                    <a:pt x="711" y="3188"/>
                    <a:pt x="813" y="3188"/>
                  </a:cubicBezTo>
                  <a:cubicBezTo>
                    <a:pt x="869" y="3188"/>
                    <a:pt x="921" y="3150"/>
                    <a:pt x="974" y="3111"/>
                  </a:cubicBezTo>
                  <a:cubicBezTo>
                    <a:pt x="1005" y="3087"/>
                    <a:pt x="1040" y="3066"/>
                    <a:pt x="1079" y="3052"/>
                  </a:cubicBezTo>
                  <a:lnTo>
                    <a:pt x="1075" y="3041"/>
                  </a:lnTo>
                  <a:cubicBezTo>
                    <a:pt x="1065" y="3020"/>
                    <a:pt x="1054" y="2999"/>
                    <a:pt x="1040" y="2978"/>
                  </a:cubicBezTo>
                  <a:cubicBezTo>
                    <a:pt x="998" y="2891"/>
                    <a:pt x="953" y="2807"/>
                    <a:pt x="953" y="2705"/>
                  </a:cubicBezTo>
                  <a:cubicBezTo>
                    <a:pt x="953" y="2635"/>
                    <a:pt x="949" y="2569"/>
                    <a:pt x="942" y="2499"/>
                  </a:cubicBezTo>
                  <a:cubicBezTo>
                    <a:pt x="925" y="2352"/>
                    <a:pt x="925" y="2201"/>
                    <a:pt x="942" y="2054"/>
                  </a:cubicBezTo>
                  <a:cubicBezTo>
                    <a:pt x="960" y="1907"/>
                    <a:pt x="1026" y="1774"/>
                    <a:pt x="1131" y="1669"/>
                  </a:cubicBezTo>
                  <a:cubicBezTo>
                    <a:pt x="1142" y="1658"/>
                    <a:pt x="1152" y="1648"/>
                    <a:pt x="1159" y="1641"/>
                  </a:cubicBezTo>
                  <a:cubicBezTo>
                    <a:pt x="1170" y="1630"/>
                    <a:pt x="1177" y="1623"/>
                    <a:pt x="1184" y="1620"/>
                  </a:cubicBezTo>
                  <a:cubicBezTo>
                    <a:pt x="1236" y="1501"/>
                    <a:pt x="1310" y="1396"/>
                    <a:pt x="1397" y="1301"/>
                  </a:cubicBezTo>
                  <a:cubicBezTo>
                    <a:pt x="1467" y="1231"/>
                    <a:pt x="1471" y="878"/>
                    <a:pt x="1439" y="577"/>
                  </a:cubicBezTo>
                  <a:cubicBezTo>
                    <a:pt x="1439" y="570"/>
                    <a:pt x="1439" y="563"/>
                    <a:pt x="1439" y="556"/>
                  </a:cubicBezTo>
                  <a:lnTo>
                    <a:pt x="1439" y="552"/>
                  </a:lnTo>
                  <a:lnTo>
                    <a:pt x="1436" y="528"/>
                  </a:lnTo>
                  <a:lnTo>
                    <a:pt x="1436" y="524"/>
                  </a:lnTo>
                  <a:cubicBezTo>
                    <a:pt x="1432" y="503"/>
                    <a:pt x="1429" y="479"/>
                    <a:pt x="1425" y="454"/>
                  </a:cubicBezTo>
                  <a:cubicBezTo>
                    <a:pt x="1422" y="426"/>
                    <a:pt x="1415" y="398"/>
                    <a:pt x="1411" y="370"/>
                  </a:cubicBezTo>
                  <a:lnTo>
                    <a:pt x="1408" y="332"/>
                  </a:lnTo>
                  <a:lnTo>
                    <a:pt x="1404" y="314"/>
                  </a:lnTo>
                  <a:lnTo>
                    <a:pt x="1404" y="304"/>
                  </a:lnTo>
                  <a:lnTo>
                    <a:pt x="1401" y="286"/>
                  </a:lnTo>
                  <a:cubicBezTo>
                    <a:pt x="1369" y="286"/>
                    <a:pt x="1338" y="286"/>
                    <a:pt x="1306" y="279"/>
                  </a:cubicBezTo>
                  <a:cubicBezTo>
                    <a:pt x="1289" y="272"/>
                    <a:pt x="1275" y="269"/>
                    <a:pt x="1261" y="262"/>
                  </a:cubicBezTo>
                  <a:cubicBezTo>
                    <a:pt x="1194" y="234"/>
                    <a:pt x="1149" y="171"/>
                    <a:pt x="1142" y="101"/>
                  </a:cubicBezTo>
                  <a:cubicBezTo>
                    <a:pt x="1142" y="90"/>
                    <a:pt x="1142" y="83"/>
                    <a:pt x="1142" y="80"/>
                  </a:cubicBezTo>
                  <a:cubicBezTo>
                    <a:pt x="1135" y="31"/>
                    <a:pt x="1135" y="17"/>
                    <a:pt x="1093" y="6"/>
                  </a:cubicBezTo>
                  <a:cubicBezTo>
                    <a:pt x="1082" y="2"/>
                    <a:pt x="1072" y="0"/>
                    <a:pt x="106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50"/>
            <p:cNvSpPr/>
            <p:nvPr/>
          </p:nvSpPr>
          <p:spPr>
            <a:xfrm>
              <a:off x="3298414" y="2729420"/>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50"/>
            <p:cNvSpPr/>
            <p:nvPr/>
          </p:nvSpPr>
          <p:spPr>
            <a:xfrm>
              <a:off x="3288686" y="2798114"/>
              <a:ext cx="218" cy="218"/>
            </a:xfrm>
            <a:custGeom>
              <a:avLst/>
              <a:gdLst/>
              <a:ahLst/>
              <a:cxnLst/>
              <a:rect l="l" t="t" r="r" b="b"/>
              <a:pathLst>
                <a:path w="8" h="8" extrusionOk="0">
                  <a:moveTo>
                    <a:pt x="7"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50"/>
            <p:cNvSpPr/>
            <p:nvPr/>
          </p:nvSpPr>
          <p:spPr>
            <a:xfrm>
              <a:off x="3298496" y="273018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3298114" y="272751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3297542" y="2723807"/>
              <a:ext cx="136" cy="409"/>
            </a:xfrm>
            <a:custGeom>
              <a:avLst/>
              <a:gdLst/>
              <a:ahLst/>
              <a:cxnLst/>
              <a:rect l="l" t="t" r="r" b="b"/>
              <a:pathLst>
                <a:path w="5" h="15" extrusionOk="0">
                  <a:moveTo>
                    <a:pt x="1" y="0"/>
                  </a:moveTo>
                  <a:lnTo>
                    <a:pt x="4"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3297733" y="272522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50"/>
            <p:cNvSpPr/>
            <p:nvPr/>
          </p:nvSpPr>
          <p:spPr>
            <a:xfrm>
              <a:off x="3297460" y="2722935"/>
              <a:ext cx="109" cy="518"/>
            </a:xfrm>
            <a:custGeom>
              <a:avLst/>
              <a:gdLst/>
              <a:ahLst/>
              <a:cxnLst/>
              <a:rect l="l" t="t" r="r" b="b"/>
              <a:pathLst>
                <a:path w="4" h="19" extrusionOk="0">
                  <a:moveTo>
                    <a:pt x="4" y="18"/>
                  </a:moveTo>
                  <a:lnTo>
                    <a:pt x="0" y="1"/>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50"/>
            <p:cNvSpPr/>
            <p:nvPr/>
          </p:nvSpPr>
          <p:spPr>
            <a:xfrm>
              <a:off x="3245933" y="2734570"/>
              <a:ext cx="23488" cy="72808"/>
            </a:xfrm>
            <a:custGeom>
              <a:avLst/>
              <a:gdLst/>
              <a:ahLst/>
              <a:cxnLst/>
              <a:rect l="l" t="t" r="r" b="b"/>
              <a:pathLst>
                <a:path w="862" h="2672" extrusionOk="0">
                  <a:moveTo>
                    <a:pt x="1" y="1"/>
                  </a:moveTo>
                  <a:lnTo>
                    <a:pt x="1" y="11"/>
                  </a:lnTo>
                  <a:lnTo>
                    <a:pt x="4" y="25"/>
                  </a:lnTo>
                  <a:lnTo>
                    <a:pt x="8" y="46"/>
                  </a:lnTo>
                  <a:lnTo>
                    <a:pt x="8" y="57"/>
                  </a:lnTo>
                  <a:lnTo>
                    <a:pt x="11" y="81"/>
                  </a:lnTo>
                  <a:lnTo>
                    <a:pt x="11" y="88"/>
                  </a:lnTo>
                  <a:lnTo>
                    <a:pt x="18" y="109"/>
                  </a:lnTo>
                  <a:lnTo>
                    <a:pt x="18" y="113"/>
                  </a:lnTo>
                  <a:cubicBezTo>
                    <a:pt x="25" y="141"/>
                    <a:pt x="29" y="158"/>
                    <a:pt x="36" y="176"/>
                  </a:cubicBezTo>
                  <a:lnTo>
                    <a:pt x="39" y="190"/>
                  </a:lnTo>
                  <a:lnTo>
                    <a:pt x="39" y="193"/>
                  </a:lnTo>
                  <a:lnTo>
                    <a:pt x="43" y="204"/>
                  </a:lnTo>
                  <a:lnTo>
                    <a:pt x="43" y="207"/>
                  </a:lnTo>
                  <a:lnTo>
                    <a:pt x="46" y="214"/>
                  </a:lnTo>
                  <a:lnTo>
                    <a:pt x="46" y="218"/>
                  </a:lnTo>
                  <a:lnTo>
                    <a:pt x="50" y="221"/>
                  </a:lnTo>
                  <a:lnTo>
                    <a:pt x="53" y="228"/>
                  </a:lnTo>
                  <a:lnTo>
                    <a:pt x="53" y="232"/>
                  </a:lnTo>
                  <a:lnTo>
                    <a:pt x="57" y="239"/>
                  </a:lnTo>
                  <a:cubicBezTo>
                    <a:pt x="134" y="284"/>
                    <a:pt x="186" y="358"/>
                    <a:pt x="207" y="442"/>
                  </a:cubicBezTo>
                  <a:cubicBezTo>
                    <a:pt x="221" y="501"/>
                    <a:pt x="225" y="564"/>
                    <a:pt x="221" y="624"/>
                  </a:cubicBezTo>
                  <a:cubicBezTo>
                    <a:pt x="221" y="652"/>
                    <a:pt x="218" y="683"/>
                    <a:pt x="214" y="722"/>
                  </a:cubicBezTo>
                  <a:lnTo>
                    <a:pt x="211" y="757"/>
                  </a:lnTo>
                  <a:cubicBezTo>
                    <a:pt x="200" y="858"/>
                    <a:pt x="193" y="984"/>
                    <a:pt x="193" y="1104"/>
                  </a:cubicBezTo>
                  <a:cubicBezTo>
                    <a:pt x="190" y="1191"/>
                    <a:pt x="204" y="1279"/>
                    <a:pt x="228" y="1359"/>
                  </a:cubicBezTo>
                  <a:cubicBezTo>
                    <a:pt x="316" y="1590"/>
                    <a:pt x="368" y="1835"/>
                    <a:pt x="379" y="2080"/>
                  </a:cubicBezTo>
                  <a:lnTo>
                    <a:pt x="379" y="2136"/>
                  </a:lnTo>
                  <a:cubicBezTo>
                    <a:pt x="379" y="2157"/>
                    <a:pt x="379" y="2178"/>
                    <a:pt x="382" y="2199"/>
                  </a:cubicBezTo>
                  <a:cubicBezTo>
                    <a:pt x="382" y="2206"/>
                    <a:pt x="386" y="2217"/>
                    <a:pt x="386" y="2224"/>
                  </a:cubicBezTo>
                  <a:cubicBezTo>
                    <a:pt x="389" y="2238"/>
                    <a:pt x="389" y="2252"/>
                    <a:pt x="393" y="2266"/>
                  </a:cubicBezTo>
                  <a:cubicBezTo>
                    <a:pt x="396" y="2280"/>
                    <a:pt x="396" y="2287"/>
                    <a:pt x="400" y="2294"/>
                  </a:cubicBezTo>
                  <a:cubicBezTo>
                    <a:pt x="403" y="2304"/>
                    <a:pt x="407" y="2325"/>
                    <a:pt x="410" y="2339"/>
                  </a:cubicBezTo>
                  <a:cubicBezTo>
                    <a:pt x="417" y="2353"/>
                    <a:pt x="417" y="2360"/>
                    <a:pt x="421" y="2371"/>
                  </a:cubicBezTo>
                  <a:cubicBezTo>
                    <a:pt x="424" y="2381"/>
                    <a:pt x="431" y="2399"/>
                    <a:pt x="435" y="2413"/>
                  </a:cubicBezTo>
                  <a:lnTo>
                    <a:pt x="445" y="2444"/>
                  </a:lnTo>
                  <a:cubicBezTo>
                    <a:pt x="452" y="2458"/>
                    <a:pt x="456" y="2476"/>
                    <a:pt x="463" y="2490"/>
                  </a:cubicBezTo>
                  <a:lnTo>
                    <a:pt x="473" y="2518"/>
                  </a:lnTo>
                  <a:cubicBezTo>
                    <a:pt x="480" y="2535"/>
                    <a:pt x="487" y="2549"/>
                    <a:pt x="494" y="2567"/>
                  </a:cubicBezTo>
                  <a:lnTo>
                    <a:pt x="505" y="2595"/>
                  </a:lnTo>
                  <a:cubicBezTo>
                    <a:pt x="512" y="2609"/>
                    <a:pt x="519" y="2626"/>
                    <a:pt x="526" y="2644"/>
                  </a:cubicBezTo>
                  <a:lnTo>
                    <a:pt x="536" y="2665"/>
                  </a:lnTo>
                  <a:lnTo>
                    <a:pt x="540" y="2672"/>
                  </a:lnTo>
                  <a:cubicBezTo>
                    <a:pt x="554" y="2661"/>
                    <a:pt x="568" y="2651"/>
                    <a:pt x="582" y="2640"/>
                  </a:cubicBezTo>
                  <a:cubicBezTo>
                    <a:pt x="662" y="2577"/>
                    <a:pt x="760" y="2535"/>
                    <a:pt x="862" y="2518"/>
                  </a:cubicBezTo>
                  <a:lnTo>
                    <a:pt x="862" y="2483"/>
                  </a:lnTo>
                  <a:lnTo>
                    <a:pt x="862" y="2469"/>
                  </a:lnTo>
                  <a:lnTo>
                    <a:pt x="859" y="2399"/>
                  </a:lnTo>
                  <a:lnTo>
                    <a:pt x="859" y="2367"/>
                  </a:lnTo>
                  <a:lnTo>
                    <a:pt x="859" y="2311"/>
                  </a:lnTo>
                  <a:lnTo>
                    <a:pt x="859" y="2280"/>
                  </a:lnTo>
                  <a:lnTo>
                    <a:pt x="859" y="2234"/>
                  </a:lnTo>
                  <a:lnTo>
                    <a:pt x="859" y="2199"/>
                  </a:lnTo>
                  <a:lnTo>
                    <a:pt x="859" y="2154"/>
                  </a:lnTo>
                  <a:lnTo>
                    <a:pt x="859" y="2119"/>
                  </a:lnTo>
                  <a:lnTo>
                    <a:pt x="859" y="2080"/>
                  </a:lnTo>
                  <a:lnTo>
                    <a:pt x="859" y="2045"/>
                  </a:lnTo>
                  <a:lnTo>
                    <a:pt x="859" y="2010"/>
                  </a:lnTo>
                  <a:lnTo>
                    <a:pt x="859" y="1982"/>
                  </a:lnTo>
                  <a:lnTo>
                    <a:pt x="859" y="1940"/>
                  </a:lnTo>
                  <a:lnTo>
                    <a:pt x="859" y="1919"/>
                  </a:lnTo>
                  <a:lnTo>
                    <a:pt x="859" y="1874"/>
                  </a:lnTo>
                  <a:lnTo>
                    <a:pt x="859" y="1860"/>
                  </a:lnTo>
                  <a:lnTo>
                    <a:pt x="859" y="1814"/>
                  </a:lnTo>
                  <a:lnTo>
                    <a:pt x="859" y="1800"/>
                  </a:lnTo>
                  <a:lnTo>
                    <a:pt x="859" y="1762"/>
                  </a:lnTo>
                  <a:lnTo>
                    <a:pt x="859" y="1751"/>
                  </a:lnTo>
                  <a:lnTo>
                    <a:pt x="859" y="1713"/>
                  </a:lnTo>
                  <a:lnTo>
                    <a:pt x="859" y="1706"/>
                  </a:lnTo>
                  <a:lnTo>
                    <a:pt x="859" y="1671"/>
                  </a:lnTo>
                  <a:lnTo>
                    <a:pt x="859" y="1664"/>
                  </a:lnTo>
                  <a:lnTo>
                    <a:pt x="859" y="1632"/>
                  </a:lnTo>
                  <a:lnTo>
                    <a:pt x="859" y="1625"/>
                  </a:lnTo>
                  <a:lnTo>
                    <a:pt x="859" y="1594"/>
                  </a:lnTo>
                  <a:lnTo>
                    <a:pt x="859" y="1562"/>
                  </a:lnTo>
                  <a:cubicBezTo>
                    <a:pt x="852" y="1471"/>
                    <a:pt x="848" y="1380"/>
                    <a:pt x="848" y="1300"/>
                  </a:cubicBezTo>
                  <a:cubicBezTo>
                    <a:pt x="845" y="1146"/>
                    <a:pt x="841" y="1009"/>
                    <a:pt x="792" y="960"/>
                  </a:cubicBezTo>
                  <a:cubicBezTo>
                    <a:pt x="764" y="932"/>
                    <a:pt x="750" y="893"/>
                    <a:pt x="750" y="855"/>
                  </a:cubicBezTo>
                  <a:cubicBezTo>
                    <a:pt x="750" y="820"/>
                    <a:pt x="753" y="785"/>
                    <a:pt x="764" y="750"/>
                  </a:cubicBezTo>
                  <a:cubicBezTo>
                    <a:pt x="781" y="666"/>
                    <a:pt x="795" y="613"/>
                    <a:pt x="697" y="557"/>
                  </a:cubicBezTo>
                  <a:cubicBezTo>
                    <a:pt x="669" y="543"/>
                    <a:pt x="645" y="529"/>
                    <a:pt x="620" y="515"/>
                  </a:cubicBezTo>
                  <a:lnTo>
                    <a:pt x="592" y="498"/>
                  </a:lnTo>
                  <a:lnTo>
                    <a:pt x="578" y="491"/>
                  </a:lnTo>
                  <a:lnTo>
                    <a:pt x="564" y="484"/>
                  </a:lnTo>
                  <a:lnTo>
                    <a:pt x="550" y="477"/>
                  </a:lnTo>
                  <a:lnTo>
                    <a:pt x="536" y="466"/>
                  </a:lnTo>
                  <a:lnTo>
                    <a:pt x="526" y="459"/>
                  </a:lnTo>
                  <a:lnTo>
                    <a:pt x="512" y="449"/>
                  </a:lnTo>
                  <a:lnTo>
                    <a:pt x="505" y="442"/>
                  </a:lnTo>
                  <a:lnTo>
                    <a:pt x="491" y="431"/>
                  </a:lnTo>
                  <a:lnTo>
                    <a:pt x="484" y="421"/>
                  </a:lnTo>
                  <a:lnTo>
                    <a:pt x="473" y="410"/>
                  </a:lnTo>
                  <a:lnTo>
                    <a:pt x="463" y="400"/>
                  </a:lnTo>
                  <a:lnTo>
                    <a:pt x="456" y="389"/>
                  </a:lnTo>
                  <a:lnTo>
                    <a:pt x="449" y="379"/>
                  </a:lnTo>
                  <a:lnTo>
                    <a:pt x="438" y="365"/>
                  </a:lnTo>
                  <a:lnTo>
                    <a:pt x="435" y="351"/>
                  </a:lnTo>
                  <a:lnTo>
                    <a:pt x="428" y="337"/>
                  </a:lnTo>
                  <a:lnTo>
                    <a:pt x="421" y="323"/>
                  </a:lnTo>
                  <a:lnTo>
                    <a:pt x="414" y="305"/>
                  </a:lnTo>
                  <a:lnTo>
                    <a:pt x="410" y="288"/>
                  </a:lnTo>
                  <a:cubicBezTo>
                    <a:pt x="410" y="284"/>
                    <a:pt x="407" y="277"/>
                    <a:pt x="403" y="270"/>
                  </a:cubicBezTo>
                  <a:cubicBezTo>
                    <a:pt x="403" y="263"/>
                    <a:pt x="400" y="256"/>
                    <a:pt x="400" y="253"/>
                  </a:cubicBezTo>
                  <a:cubicBezTo>
                    <a:pt x="400" y="246"/>
                    <a:pt x="396" y="239"/>
                    <a:pt x="396" y="232"/>
                  </a:cubicBezTo>
                  <a:cubicBezTo>
                    <a:pt x="393" y="221"/>
                    <a:pt x="393" y="218"/>
                    <a:pt x="389" y="211"/>
                  </a:cubicBezTo>
                  <a:cubicBezTo>
                    <a:pt x="389" y="204"/>
                    <a:pt x="389" y="193"/>
                    <a:pt x="386" y="186"/>
                  </a:cubicBezTo>
                  <a:cubicBezTo>
                    <a:pt x="386" y="176"/>
                    <a:pt x="386" y="172"/>
                    <a:pt x="382" y="165"/>
                  </a:cubicBezTo>
                  <a:cubicBezTo>
                    <a:pt x="382" y="155"/>
                    <a:pt x="382" y="144"/>
                    <a:pt x="379" y="134"/>
                  </a:cubicBezTo>
                  <a:cubicBezTo>
                    <a:pt x="379" y="123"/>
                    <a:pt x="379" y="120"/>
                    <a:pt x="379" y="113"/>
                  </a:cubicBezTo>
                  <a:cubicBezTo>
                    <a:pt x="375" y="102"/>
                    <a:pt x="379" y="88"/>
                    <a:pt x="375" y="78"/>
                  </a:cubicBezTo>
                  <a:cubicBezTo>
                    <a:pt x="372" y="67"/>
                    <a:pt x="375" y="60"/>
                    <a:pt x="375" y="53"/>
                  </a:cubicBezTo>
                  <a:lnTo>
                    <a:pt x="375" y="50"/>
                  </a:lnTo>
                  <a:cubicBezTo>
                    <a:pt x="364" y="50"/>
                    <a:pt x="354" y="50"/>
                    <a:pt x="343" y="50"/>
                  </a:cubicBezTo>
                  <a:cubicBezTo>
                    <a:pt x="276" y="50"/>
                    <a:pt x="224" y="41"/>
                    <a:pt x="176" y="29"/>
                  </a:cubicBezTo>
                  <a:cubicBezTo>
                    <a:pt x="144" y="22"/>
                    <a:pt x="109" y="18"/>
                    <a:pt x="78" y="11"/>
                  </a:cubicBezTo>
                  <a:lnTo>
                    <a:pt x="71" y="11"/>
                  </a:lnTo>
                  <a:lnTo>
                    <a:pt x="36" y="4"/>
                  </a:ln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50"/>
            <p:cNvSpPr/>
            <p:nvPr/>
          </p:nvSpPr>
          <p:spPr>
            <a:xfrm>
              <a:off x="3256914" y="2744489"/>
              <a:ext cx="218" cy="409"/>
            </a:xfrm>
            <a:custGeom>
              <a:avLst/>
              <a:gdLst/>
              <a:ahLst/>
              <a:cxnLst/>
              <a:rect l="l" t="t" r="r" b="b"/>
              <a:pathLst>
                <a:path w="8" h="15" extrusionOk="0">
                  <a:moveTo>
                    <a:pt x="0" y="1"/>
                  </a:moveTo>
                  <a:lnTo>
                    <a:pt x="7"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50"/>
            <p:cNvSpPr/>
            <p:nvPr/>
          </p:nvSpPr>
          <p:spPr>
            <a:xfrm>
              <a:off x="3257296" y="2745170"/>
              <a:ext cx="218" cy="409"/>
            </a:xfrm>
            <a:custGeom>
              <a:avLst/>
              <a:gdLst/>
              <a:ahLst/>
              <a:cxnLst/>
              <a:rect l="l" t="t" r="r" b="b"/>
              <a:pathLst>
                <a:path w="8" h="15" extrusionOk="0">
                  <a:moveTo>
                    <a:pt x="0" y="0"/>
                  </a:moveTo>
                  <a:lnTo>
                    <a:pt x="7"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50"/>
            <p:cNvSpPr/>
            <p:nvPr/>
          </p:nvSpPr>
          <p:spPr>
            <a:xfrm>
              <a:off x="3255579" y="2739339"/>
              <a:ext cx="109" cy="599"/>
            </a:xfrm>
            <a:custGeom>
              <a:avLst/>
              <a:gdLst/>
              <a:ahLst/>
              <a:cxnLst/>
              <a:rect l="l" t="t" r="r" b="b"/>
              <a:pathLst>
                <a:path w="4" h="22" extrusionOk="0">
                  <a:moveTo>
                    <a:pt x="0" y="1"/>
                  </a:moveTo>
                  <a:cubicBezTo>
                    <a:pt x="0" y="8"/>
                    <a:pt x="0" y="15"/>
                    <a:pt x="4" y="22"/>
                  </a:cubicBezTo>
                  <a:cubicBezTo>
                    <a:pt x="0" y="15"/>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50"/>
            <p:cNvSpPr/>
            <p:nvPr/>
          </p:nvSpPr>
          <p:spPr>
            <a:xfrm>
              <a:off x="3255279" y="2736287"/>
              <a:ext cx="27" cy="790"/>
            </a:xfrm>
            <a:custGeom>
              <a:avLst/>
              <a:gdLst/>
              <a:ahLst/>
              <a:cxnLst/>
              <a:rect l="l" t="t" r="r" b="b"/>
              <a:pathLst>
                <a:path w="1" h="29" extrusionOk="0">
                  <a:moveTo>
                    <a:pt x="1" y="1"/>
                  </a:moveTo>
                  <a:lnTo>
                    <a:pt x="1" y="29"/>
                  </a:lnTo>
                  <a:cubicBezTo>
                    <a:pt x="1" y="22"/>
                    <a:pt x="1"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3269503" y="2797733"/>
              <a:ext cx="27" cy="1553"/>
            </a:xfrm>
            <a:custGeom>
              <a:avLst/>
              <a:gdLst/>
              <a:ahLst/>
              <a:cxnLst/>
              <a:rect l="l" t="t" r="r" b="b"/>
              <a:pathLst>
                <a:path w="1" h="57" extrusionOk="0">
                  <a:moveTo>
                    <a:pt x="1" y="0"/>
                  </a:moveTo>
                  <a:lnTo>
                    <a:pt x="1" y="5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3255960" y="2741818"/>
              <a:ext cx="109" cy="518"/>
            </a:xfrm>
            <a:custGeom>
              <a:avLst/>
              <a:gdLst/>
              <a:ahLst/>
              <a:cxnLst/>
              <a:rect l="l" t="t" r="r" b="b"/>
              <a:pathLst>
                <a:path w="4" h="19" extrusionOk="0">
                  <a:moveTo>
                    <a:pt x="0" y="1"/>
                  </a:moveTo>
                  <a:lnTo>
                    <a:pt x="0" y="1"/>
                  </a:lnTo>
                  <a:cubicBezTo>
                    <a:pt x="0" y="4"/>
                    <a:pt x="4" y="11"/>
                    <a:pt x="4" y="18"/>
                  </a:cubicBezTo>
                  <a:cubicBezTo>
                    <a:pt x="4" y="11"/>
                    <a:pt x="4"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3255770" y="2740674"/>
              <a:ext cx="109" cy="518"/>
            </a:xfrm>
            <a:custGeom>
              <a:avLst/>
              <a:gdLst/>
              <a:ahLst/>
              <a:cxnLst/>
              <a:rect l="l" t="t" r="r" b="b"/>
              <a:pathLst>
                <a:path w="4" h="19" extrusionOk="0">
                  <a:moveTo>
                    <a:pt x="0" y="1"/>
                  </a:moveTo>
                  <a:lnTo>
                    <a:pt x="0" y="1"/>
                  </a:lnTo>
                  <a:cubicBezTo>
                    <a:pt x="0" y="8"/>
                    <a:pt x="4" y="11"/>
                    <a:pt x="4" y="18"/>
                  </a:cubicBezTo>
                  <a:cubicBezTo>
                    <a:pt x="4" y="11"/>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50"/>
            <p:cNvSpPr/>
            <p:nvPr/>
          </p:nvSpPr>
          <p:spPr>
            <a:xfrm>
              <a:off x="3255388" y="2737922"/>
              <a:ext cx="109" cy="681"/>
            </a:xfrm>
            <a:custGeom>
              <a:avLst/>
              <a:gdLst/>
              <a:ahLst/>
              <a:cxnLst/>
              <a:rect l="l" t="t" r="r" b="b"/>
              <a:pathLst>
                <a:path w="4" h="25" extrusionOk="0">
                  <a:moveTo>
                    <a:pt x="0" y="0"/>
                  </a:moveTo>
                  <a:cubicBezTo>
                    <a:pt x="0" y="11"/>
                    <a:pt x="0" y="18"/>
                    <a:pt x="4" y="25"/>
                  </a:cubicBezTo>
                  <a:cubicBezTo>
                    <a:pt x="0" y="18"/>
                    <a:pt x="0"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50"/>
            <p:cNvSpPr/>
            <p:nvPr/>
          </p:nvSpPr>
          <p:spPr>
            <a:xfrm>
              <a:off x="3269312" y="2793427"/>
              <a:ext cx="27" cy="1281"/>
            </a:xfrm>
            <a:custGeom>
              <a:avLst/>
              <a:gdLst/>
              <a:ahLst/>
              <a:cxnLst/>
              <a:rect l="l" t="t" r="r" b="b"/>
              <a:pathLst>
                <a:path w="1" h="47" extrusionOk="0">
                  <a:moveTo>
                    <a:pt x="1" y="1"/>
                  </a:moveTo>
                  <a:lnTo>
                    <a:pt x="1" y="4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50"/>
            <p:cNvSpPr/>
            <p:nvPr/>
          </p:nvSpPr>
          <p:spPr>
            <a:xfrm>
              <a:off x="3269312" y="2791438"/>
              <a:ext cx="27" cy="1172"/>
            </a:xfrm>
            <a:custGeom>
              <a:avLst/>
              <a:gdLst/>
              <a:ahLst/>
              <a:cxnLst/>
              <a:rect l="l" t="t" r="r" b="b"/>
              <a:pathLst>
                <a:path w="1" h="43" extrusionOk="0">
                  <a:moveTo>
                    <a:pt x="1" y="0"/>
                  </a:moveTo>
                  <a:lnTo>
                    <a:pt x="1" y="4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50"/>
            <p:cNvSpPr/>
            <p:nvPr/>
          </p:nvSpPr>
          <p:spPr>
            <a:xfrm>
              <a:off x="3265579" y="2758140"/>
              <a:ext cx="1172" cy="2888"/>
            </a:xfrm>
            <a:custGeom>
              <a:avLst/>
              <a:gdLst/>
              <a:ahLst/>
              <a:cxnLst/>
              <a:rect l="l" t="t" r="r" b="b"/>
              <a:pathLst>
                <a:path w="43" h="106" extrusionOk="0">
                  <a:moveTo>
                    <a:pt x="43" y="105"/>
                  </a:moveTo>
                  <a:cubicBezTo>
                    <a:pt x="15" y="77"/>
                    <a:pt x="1" y="42"/>
                    <a:pt x="1" y="0"/>
                  </a:cubicBezTo>
                  <a:cubicBezTo>
                    <a:pt x="1" y="42"/>
                    <a:pt x="15" y="77"/>
                    <a:pt x="43" y="10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50"/>
            <p:cNvSpPr/>
            <p:nvPr/>
          </p:nvSpPr>
          <p:spPr>
            <a:xfrm>
              <a:off x="3258249" y="2746396"/>
              <a:ext cx="300" cy="327"/>
            </a:xfrm>
            <a:custGeom>
              <a:avLst/>
              <a:gdLst/>
              <a:ahLst/>
              <a:cxnLst/>
              <a:rect l="l" t="t" r="r" b="b"/>
              <a:pathLst>
                <a:path w="11" h="12" extrusionOk="0">
                  <a:moveTo>
                    <a:pt x="11"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50"/>
            <p:cNvSpPr/>
            <p:nvPr/>
          </p:nvSpPr>
          <p:spPr>
            <a:xfrm>
              <a:off x="3256533" y="2743726"/>
              <a:ext cx="218" cy="409"/>
            </a:xfrm>
            <a:custGeom>
              <a:avLst/>
              <a:gdLst/>
              <a:ahLst/>
              <a:cxnLst/>
              <a:rect l="l" t="t" r="r" b="b"/>
              <a:pathLst>
                <a:path w="8" h="15" extrusionOk="0">
                  <a:moveTo>
                    <a:pt x="0" y="1"/>
                  </a:moveTo>
                  <a:lnTo>
                    <a:pt x="7"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50"/>
            <p:cNvSpPr/>
            <p:nvPr/>
          </p:nvSpPr>
          <p:spPr>
            <a:xfrm>
              <a:off x="3269421" y="2795526"/>
              <a:ext cx="0" cy="1362"/>
            </a:xfrm>
            <a:custGeom>
              <a:avLst/>
              <a:gdLst/>
              <a:ahLst/>
              <a:cxnLst/>
              <a:rect l="l" t="t" r="r" b="b"/>
              <a:pathLst>
                <a:path h="50" extrusionOk="0">
                  <a:moveTo>
                    <a:pt x="0" y="1"/>
                  </a:moveTo>
                  <a:lnTo>
                    <a:pt x="0" y="5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3256233" y="2742772"/>
              <a:ext cx="218" cy="518"/>
            </a:xfrm>
            <a:custGeom>
              <a:avLst/>
              <a:gdLst/>
              <a:ahLst/>
              <a:cxnLst/>
              <a:rect l="l" t="t" r="r" b="b"/>
              <a:pathLst>
                <a:path w="8" h="19" extrusionOk="0">
                  <a:moveTo>
                    <a:pt x="1" y="1"/>
                  </a:moveTo>
                  <a:lnTo>
                    <a:pt x="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3269122" y="2787623"/>
              <a:ext cx="27" cy="1172"/>
            </a:xfrm>
            <a:custGeom>
              <a:avLst/>
              <a:gdLst/>
              <a:ahLst/>
              <a:cxnLst/>
              <a:rect l="l" t="t" r="r" b="b"/>
              <a:pathLst>
                <a:path w="1" h="43" extrusionOk="0">
                  <a:moveTo>
                    <a:pt x="1" y="0"/>
                  </a:moveTo>
                  <a:lnTo>
                    <a:pt x="1" y="4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3268740" y="2780375"/>
              <a:ext cx="27" cy="981"/>
            </a:xfrm>
            <a:custGeom>
              <a:avLst/>
              <a:gdLst/>
              <a:ahLst/>
              <a:cxnLst/>
              <a:rect l="l" t="t" r="r" b="b"/>
              <a:pathLst>
                <a:path w="1" h="36" extrusionOk="0">
                  <a:moveTo>
                    <a:pt x="1" y="0"/>
                  </a:moveTo>
                  <a:lnTo>
                    <a:pt x="1" y="35"/>
                  </a:lnTo>
                  <a:cubicBezTo>
                    <a:pt x="1" y="21"/>
                    <a:pt x="1"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50"/>
            <p:cNvSpPr/>
            <p:nvPr/>
          </p:nvSpPr>
          <p:spPr>
            <a:xfrm>
              <a:off x="3268549" y="2778277"/>
              <a:ext cx="27" cy="872"/>
            </a:xfrm>
            <a:custGeom>
              <a:avLst/>
              <a:gdLst/>
              <a:ahLst/>
              <a:cxnLst/>
              <a:rect l="l" t="t" r="r" b="b"/>
              <a:pathLst>
                <a:path w="1" h="32" extrusionOk="0">
                  <a:moveTo>
                    <a:pt x="1" y="0"/>
                  </a:moveTo>
                  <a:lnTo>
                    <a:pt x="1"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50"/>
            <p:cNvSpPr/>
            <p:nvPr/>
          </p:nvSpPr>
          <p:spPr>
            <a:xfrm>
              <a:off x="3268849" y="2781520"/>
              <a:ext cx="0" cy="1063"/>
            </a:xfrm>
            <a:custGeom>
              <a:avLst/>
              <a:gdLst/>
              <a:ahLst/>
              <a:cxnLst/>
              <a:rect l="l" t="t" r="r" b="b"/>
              <a:pathLst>
                <a:path h="39" extrusionOk="0">
                  <a:moveTo>
                    <a:pt x="0" y="0"/>
                  </a:moveTo>
                  <a:lnTo>
                    <a:pt x="0" y="3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50"/>
            <p:cNvSpPr/>
            <p:nvPr/>
          </p:nvSpPr>
          <p:spPr>
            <a:xfrm>
              <a:off x="3268658" y="2779231"/>
              <a:ext cx="109" cy="872"/>
            </a:xfrm>
            <a:custGeom>
              <a:avLst/>
              <a:gdLst/>
              <a:ahLst/>
              <a:cxnLst/>
              <a:rect l="l" t="t" r="r" b="b"/>
              <a:pathLst>
                <a:path w="4" h="32" extrusionOk="0">
                  <a:moveTo>
                    <a:pt x="0" y="0"/>
                  </a:moveTo>
                  <a:lnTo>
                    <a:pt x="0" y="32"/>
                  </a:lnTo>
                  <a:cubicBezTo>
                    <a:pt x="4" y="21"/>
                    <a:pt x="0"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50"/>
            <p:cNvSpPr/>
            <p:nvPr/>
          </p:nvSpPr>
          <p:spPr>
            <a:xfrm>
              <a:off x="3269612" y="2800103"/>
              <a:ext cx="109" cy="1853"/>
            </a:xfrm>
            <a:custGeom>
              <a:avLst/>
              <a:gdLst/>
              <a:ahLst/>
              <a:cxnLst/>
              <a:rect l="l" t="t" r="r" b="b"/>
              <a:pathLst>
                <a:path w="4" h="68" extrusionOk="0">
                  <a:moveTo>
                    <a:pt x="0" y="1"/>
                  </a:moveTo>
                  <a:lnTo>
                    <a:pt x="4" y="6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50"/>
            <p:cNvSpPr/>
            <p:nvPr/>
          </p:nvSpPr>
          <p:spPr>
            <a:xfrm>
              <a:off x="3269040" y="2785907"/>
              <a:ext cx="0" cy="1172"/>
            </a:xfrm>
            <a:custGeom>
              <a:avLst/>
              <a:gdLst/>
              <a:ahLst/>
              <a:cxnLst/>
              <a:rect l="l" t="t" r="r" b="b"/>
              <a:pathLst>
                <a:path h="43" extrusionOk="0">
                  <a:moveTo>
                    <a:pt x="0" y="0"/>
                  </a:moveTo>
                  <a:lnTo>
                    <a:pt x="0" y="4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50"/>
            <p:cNvSpPr/>
            <p:nvPr/>
          </p:nvSpPr>
          <p:spPr>
            <a:xfrm>
              <a:off x="3268931" y="2784272"/>
              <a:ext cx="27" cy="1281"/>
            </a:xfrm>
            <a:custGeom>
              <a:avLst/>
              <a:gdLst/>
              <a:ahLst/>
              <a:cxnLst/>
              <a:rect l="l" t="t" r="r" b="b"/>
              <a:pathLst>
                <a:path w="1" h="47" extrusionOk="0">
                  <a:moveTo>
                    <a:pt x="1" y="1"/>
                  </a:moveTo>
                  <a:lnTo>
                    <a:pt x="1" y="4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50"/>
            <p:cNvSpPr/>
            <p:nvPr/>
          </p:nvSpPr>
          <p:spPr>
            <a:xfrm>
              <a:off x="3268849" y="2782855"/>
              <a:ext cx="0" cy="1063"/>
            </a:xfrm>
            <a:custGeom>
              <a:avLst/>
              <a:gdLst/>
              <a:ahLst/>
              <a:cxnLst/>
              <a:rect l="l" t="t" r="r" b="b"/>
              <a:pathLst>
                <a:path h="39" extrusionOk="0">
                  <a:moveTo>
                    <a:pt x="0" y="0"/>
                  </a:moveTo>
                  <a:lnTo>
                    <a:pt x="0" y="3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3257759" y="2745824"/>
              <a:ext cx="218" cy="327"/>
            </a:xfrm>
            <a:custGeom>
              <a:avLst/>
              <a:gdLst/>
              <a:ahLst/>
              <a:cxnLst/>
              <a:rect l="l" t="t" r="r" b="b"/>
              <a:pathLst>
                <a:path w="8" h="12" extrusionOk="0">
                  <a:moveTo>
                    <a:pt x="1" y="1"/>
                  </a:moveTo>
                  <a:lnTo>
                    <a:pt x="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50"/>
            <p:cNvSpPr/>
            <p:nvPr/>
          </p:nvSpPr>
          <p:spPr>
            <a:xfrm>
              <a:off x="3269694" y="2802310"/>
              <a:ext cx="27" cy="1063"/>
            </a:xfrm>
            <a:custGeom>
              <a:avLst/>
              <a:gdLst/>
              <a:ahLst/>
              <a:cxnLst/>
              <a:rect l="l" t="t" r="r" b="b"/>
              <a:pathLst>
                <a:path w="1" h="39" extrusionOk="0">
                  <a:moveTo>
                    <a:pt x="1" y="39"/>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50"/>
            <p:cNvSpPr/>
            <p:nvPr/>
          </p:nvSpPr>
          <p:spPr>
            <a:xfrm>
              <a:off x="3258822" y="2746887"/>
              <a:ext cx="300" cy="300"/>
            </a:xfrm>
            <a:custGeom>
              <a:avLst/>
              <a:gdLst/>
              <a:ahLst/>
              <a:cxnLst/>
              <a:rect l="l" t="t" r="r" b="b"/>
              <a:pathLst>
                <a:path w="11" h="11" extrusionOk="0">
                  <a:moveTo>
                    <a:pt x="0" y="0"/>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50"/>
            <p:cNvSpPr/>
            <p:nvPr/>
          </p:nvSpPr>
          <p:spPr>
            <a:xfrm>
              <a:off x="3259394" y="2747459"/>
              <a:ext cx="300" cy="218"/>
            </a:xfrm>
            <a:custGeom>
              <a:avLst/>
              <a:gdLst/>
              <a:ahLst/>
              <a:cxnLst/>
              <a:rect l="l" t="t" r="r" b="b"/>
              <a:pathLst>
                <a:path w="11" h="8" extrusionOk="0">
                  <a:moveTo>
                    <a:pt x="0" y="0"/>
                  </a:moveTo>
                  <a:lnTo>
                    <a:pt x="1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50"/>
            <p:cNvSpPr/>
            <p:nvPr/>
          </p:nvSpPr>
          <p:spPr>
            <a:xfrm>
              <a:off x="3268549" y="2777405"/>
              <a:ext cx="27" cy="899"/>
            </a:xfrm>
            <a:custGeom>
              <a:avLst/>
              <a:gdLst/>
              <a:ahLst/>
              <a:cxnLst/>
              <a:rect l="l" t="t" r="r" b="b"/>
              <a:pathLst>
                <a:path w="1" h="33" extrusionOk="0">
                  <a:moveTo>
                    <a:pt x="1" y="1"/>
                  </a:moveTo>
                  <a:lnTo>
                    <a:pt x="1" y="32"/>
                  </a:lnTo>
                  <a:cubicBezTo>
                    <a:pt x="1" y="22"/>
                    <a:pt x="1"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50"/>
            <p:cNvSpPr/>
            <p:nvPr/>
          </p:nvSpPr>
          <p:spPr>
            <a:xfrm>
              <a:off x="3269231" y="2789531"/>
              <a:ext cx="0" cy="1063"/>
            </a:xfrm>
            <a:custGeom>
              <a:avLst/>
              <a:gdLst/>
              <a:ahLst/>
              <a:cxnLst/>
              <a:rect l="l" t="t" r="r" b="b"/>
              <a:pathLst>
                <a:path h="39" extrusionOk="0">
                  <a:moveTo>
                    <a:pt x="0" y="0"/>
                  </a:moveTo>
                  <a:lnTo>
                    <a:pt x="0" y="3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3260920" y="2748304"/>
              <a:ext cx="300" cy="218"/>
            </a:xfrm>
            <a:custGeom>
              <a:avLst/>
              <a:gdLst/>
              <a:ahLst/>
              <a:cxnLst/>
              <a:rect l="l" t="t" r="r" b="b"/>
              <a:pathLst>
                <a:path w="11" h="8" extrusionOk="0">
                  <a:moveTo>
                    <a:pt x="0" y="1"/>
                  </a:moveTo>
                  <a:lnTo>
                    <a:pt x="1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50"/>
            <p:cNvSpPr/>
            <p:nvPr/>
          </p:nvSpPr>
          <p:spPr>
            <a:xfrm>
              <a:off x="3260157" y="2747840"/>
              <a:ext cx="300" cy="218"/>
            </a:xfrm>
            <a:custGeom>
              <a:avLst/>
              <a:gdLst/>
              <a:ahLst/>
              <a:cxnLst/>
              <a:rect l="l" t="t" r="r" b="b"/>
              <a:pathLst>
                <a:path w="11" h="8" extrusionOk="0">
                  <a:moveTo>
                    <a:pt x="0" y="0"/>
                  </a:moveTo>
                  <a:lnTo>
                    <a:pt x="1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50"/>
            <p:cNvSpPr/>
            <p:nvPr/>
          </p:nvSpPr>
          <p:spPr>
            <a:xfrm>
              <a:off x="3456565" y="2704242"/>
              <a:ext cx="7466" cy="12807"/>
            </a:xfrm>
            <a:custGeom>
              <a:avLst/>
              <a:gdLst/>
              <a:ahLst/>
              <a:cxnLst/>
              <a:rect l="l" t="t" r="r" b="b"/>
              <a:pathLst>
                <a:path w="274" h="470" extrusionOk="0">
                  <a:moveTo>
                    <a:pt x="15" y="0"/>
                  </a:moveTo>
                  <a:lnTo>
                    <a:pt x="11" y="14"/>
                  </a:lnTo>
                  <a:lnTo>
                    <a:pt x="8" y="28"/>
                  </a:lnTo>
                  <a:cubicBezTo>
                    <a:pt x="8" y="35"/>
                    <a:pt x="8" y="46"/>
                    <a:pt x="4" y="53"/>
                  </a:cubicBezTo>
                  <a:lnTo>
                    <a:pt x="4" y="63"/>
                  </a:lnTo>
                  <a:cubicBezTo>
                    <a:pt x="4" y="77"/>
                    <a:pt x="4" y="88"/>
                    <a:pt x="1" y="98"/>
                  </a:cubicBezTo>
                  <a:lnTo>
                    <a:pt x="1" y="109"/>
                  </a:lnTo>
                  <a:lnTo>
                    <a:pt x="1" y="134"/>
                  </a:lnTo>
                  <a:lnTo>
                    <a:pt x="1" y="144"/>
                  </a:lnTo>
                  <a:lnTo>
                    <a:pt x="1" y="165"/>
                  </a:lnTo>
                  <a:lnTo>
                    <a:pt x="1" y="176"/>
                  </a:lnTo>
                  <a:lnTo>
                    <a:pt x="1" y="193"/>
                  </a:lnTo>
                  <a:lnTo>
                    <a:pt x="1" y="200"/>
                  </a:lnTo>
                  <a:lnTo>
                    <a:pt x="1" y="221"/>
                  </a:lnTo>
                  <a:cubicBezTo>
                    <a:pt x="1" y="260"/>
                    <a:pt x="92" y="354"/>
                    <a:pt x="183" y="386"/>
                  </a:cubicBezTo>
                  <a:cubicBezTo>
                    <a:pt x="193" y="389"/>
                    <a:pt x="204" y="393"/>
                    <a:pt x="211" y="400"/>
                  </a:cubicBezTo>
                  <a:lnTo>
                    <a:pt x="218" y="403"/>
                  </a:lnTo>
                  <a:cubicBezTo>
                    <a:pt x="225" y="407"/>
                    <a:pt x="232" y="414"/>
                    <a:pt x="239" y="421"/>
                  </a:cubicBezTo>
                  <a:cubicBezTo>
                    <a:pt x="246" y="424"/>
                    <a:pt x="249" y="435"/>
                    <a:pt x="256" y="442"/>
                  </a:cubicBezTo>
                  <a:lnTo>
                    <a:pt x="260" y="445"/>
                  </a:lnTo>
                  <a:cubicBezTo>
                    <a:pt x="261" y="448"/>
                    <a:pt x="263" y="452"/>
                    <a:pt x="265" y="456"/>
                  </a:cubicBezTo>
                  <a:lnTo>
                    <a:pt x="265" y="456"/>
                  </a:lnTo>
                  <a:cubicBezTo>
                    <a:pt x="263" y="450"/>
                    <a:pt x="263" y="444"/>
                    <a:pt x="263" y="438"/>
                  </a:cubicBezTo>
                  <a:cubicBezTo>
                    <a:pt x="274" y="365"/>
                    <a:pt x="197" y="176"/>
                    <a:pt x="99" y="67"/>
                  </a:cubicBezTo>
                  <a:cubicBezTo>
                    <a:pt x="92" y="60"/>
                    <a:pt x="85" y="53"/>
                    <a:pt x="78" y="46"/>
                  </a:cubicBezTo>
                  <a:lnTo>
                    <a:pt x="71" y="39"/>
                  </a:lnTo>
                  <a:cubicBezTo>
                    <a:pt x="64" y="35"/>
                    <a:pt x="57" y="28"/>
                    <a:pt x="53" y="25"/>
                  </a:cubicBezTo>
                  <a:cubicBezTo>
                    <a:pt x="46" y="18"/>
                    <a:pt x="39" y="14"/>
                    <a:pt x="36" y="11"/>
                  </a:cubicBezTo>
                  <a:lnTo>
                    <a:pt x="29" y="7"/>
                  </a:lnTo>
                  <a:cubicBezTo>
                    <a:pt x="25" y="4"/>
                    <a:pt x="18" y="4"/>
                    <a:pt x="15" y="0"/>
                  </a:cubicBezTo>
                  <a:close/>
                  <a:moveTo>
                    <a:pt x="265" y="456"/>
                  </a:moveTo>
                  <a:cubicBezTo>
                    <a:pt x="266" y="461"/>
                    <a:pt x="267" y="465"/>
                    <a:pt x="270" y="470"/>
                  </a:cubicBezTo>
                  <a:cubicBezTo>
                    <a:pt x="268" y="466"/>
                    <a:pt x="266" y="461"/>
                    <a:pt x="265" y="45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50"/>
            <p:cNvSpPr/>
            <p:nvPr/>
          </p:nvSpPr>
          <p:spPr>
            <a:xfrm>
              <a:off x="3375773" y="2719883"/>
              <a:ext cx="105916" cy="151039"/>
            </a:xfrm>
            <a:custGeom>
              <a:avLst/>
              <a:gdLst/>
              <a:ahLst/>
              <a:cxnLst/>
              <a:rect l="l" t="t" r="r" b="b"/>
              <a:pathLst>
                <a:path w="3887" h="5543" extrusionOk="0">
                  <a:moveTo>
                    <a:pt x="3239" y="1"/>
                  </a:moveTo>
                  <a:cubicBezTo>
                    <a:pt x="3239" y="22"/>
                    <a:pt x="3235" y="46"/>
                    <a:pt x="3235" y="64"/>
                  </a:cubicBezTo>
                  <a:lnTo>
                    <a:pt x="3235" y="67"/>
                  </a:lnTo>
                  <a:cubicBezTo>
                    <a:pt x="3232" y="88"/>
                    <a:pt x="3228" y="109"/>
                    <a:pt x="3225" y="130"/>
                  </a:cubicBezTo>
                  <a:cubicBezTo>
                    <a:pt x="3221" y="158"/>
                    <a:pt x="3218" y="183"/>
                    <a:pt x="3214" y="211"/>
                  </a:cubicBezTo>
                  <a:cubicBezTo>
                    <a:pt x="3200" y="347"/>
                    <a:pt x="3057" y="379"/>
                    <a:pt x="2962" y="400"/>
                  </a:cubicBezTo>
                  <a:cubicBezTo>
                    <a:pt x="2931" y="403"/>
                    <a:pt x="2903" y="410"/>
                    <a:pt x="2875" y="424"/>
                  </a:cubicBezTo>
                  <a:cubicBezTo>
                    <a:pt x="2812" y="508"/>
                    <a:pt x="2574" y="893"/>
                    <a:pt x="2567" y="970"/>
                  </a:cubicBezTo>
                  <a:cubicBezTo>
                    <a:pt x="2584" y="1068"/>
                    <a:pt x="2521" y="1348"/>
                    <a:pt x="2399" y="1397"/>
                  </a:cubicBezTo>
                  <a:cubicBezTo>
                    <a:pt x="2388" y="1401"/>
                    <a:pt x="2371" y="1425"/>
                    <a:pt x="2374" y="1590"/>
                  </a:cubicBezTo>
                  <a:lnTo>
                    <a:pt x="2374" y="1629"/>
                  </a:lnTo>
                  <a:cubicBezTo>
                    <a:pt x="2374" y="1695"/>
                    <a:pt x="2315" y="1744"/>
                    <a:pt x="2241" y="1804"/>
                  </a:cubicBezTo>
                  <a:cubicBezTo>
                    <a:pt x="2188" y="1846"/>
                    <a:pt x="2115" y="1909"/>
                    <a:pt x="2115" y="1951"/>
                  </a:cubicBezTo>
                  <a:cubicBezTo>
                    <a:pt x="2115" y="2059"/>
                    <a:pt x="1975" y="2329"/>
                    <a:pt x="1751" y="2731"/>
                  </a:cubicBezTo>
                  <a:lnTo>
                    <a:pt x="1702" y="2819"/>
                  </a:lnTo>
                  <a:cubicBezTo>
                    <a:pt x="1688" y="2847"/>
                    <a:pt x="1670" y="2875"/>
                    <a:pt x="1656" y="2903"/>
                  </a:cubicBezTo>
                  <a:cubicBezTo>
                    <a:pt x="1578" y="3057"/>
                    <a:pt x="1527" y="3153"/>
                    <a:pt x="1454" y="3153"/>
                  </a:cubicBezTo>
                  <a:cubicBezTo>
                    <a:pt x="1449" y="3153"/>
                    <a:pt x="1444" y="3152"/>
                    <a:pt x="1439" y="3151"/>
                  </a:cubicBezTo>
                  <a:cubicBezTo>
                    <a:pt x="1394" y="3144"/>
                    <a:pt x="1366" y="3109"/>
                    <a:pt x="1352" y="3046"/>
                  </a:cubicBezTo>
                  <a:cubicBezTo>
                    <a:pt x="1334" y="2962"/>
                    <a:pt x="1236" y="2854"/>
                    <a:pt x="1142" y="2815"/>
                  </a:cubicBezTo>
                  <a:cubicBezTo>
                    <a:pt x="1129" y="2808"/>
                    <a:pt x="1114" y="2804"/>
                    <a:pt x="1100" y="2804"/>
                  </a:cubicBezTo>
                  <a:cubicBezTo>
                    <a:pt x="1088" y="2804"/>
                    <a:pt x="1076" y="2807"/>
                    <a:pt x="1065" y="2812"/>
                  </a:cubicBezTo>
                  <a:cubicBezTo>
                    <a:pt x="1006" y="2851"/>
                    <a:pt x="936" y="2872"/>
                    <a:pt x="864" y="2872"/>
                  </a:cubicBezTo>
                  <a:cubicBezTo>
                    <a:pt x="859" y="2872"/>
                    <a:pt x="853" y="2872"/>
                    <a:pt x="848" y="2871"/>
                  </a:cubicBezTo>
                  <a:lnTo>
                    <a:pt x="785" y="2871"/>
                  </a:lnTo>
                  <a:cubicBezTo>
                    <a:pt x="774" y="2870"/>
                    <a:pt x="764" y="2869"/>
                    <a:pt x="753" y="2869"/>
                  </a:cubicBezTo>
                  <a:cubicBezTo>
                    <a:pt x="743" y="2869"/>
                    <a:pt x="732" y="2870"/>
                    <a:pt x="722" y="2871"/>
                  </a:cubicBezTo>
                  <a:cubicBezTo>
                    <a:pt x="666" y="2906"/>
                    <a:pt x="386" y="3179"/>
                    <a:pt x="137" y="3438"/>
                  </a:cubicBezTo>
                  <a:lnTo>
                    <a:pt x="137" y="3452"/>
                  </a:lnTo>
                  <a:lnTo>
                    <a:pt x="137" y="3459"/>
                  </a:lnTo>
                  <a:lnTo>
                    <a:pt x="137" y="3470"/>
                  </a:lnTo>
                  <a:lnTo>
                    <a:pt x="137" y="3477"/>
                  </a:lnTo>
                  <a:lnTo>
                    <a:pt x="133" y="3491"/>
                  </a:lnTo>
                  <a:lnTo>
                    <a:pt x="133" y="3501"/>
                  </a:lnTo>
                  <a:lnTo>
                    <a:pt x="130" y="3515"/>
                  </a:lnTo>
                  <a:lnTo>
                    <a:pt x="126" y="3529"/>
                  </a:lnTo>
                  <a:lnTo>
                    <a:pt x="123" y="3543"/>
                  </a:lnTo>
                  <a:lnTo>
                    <a:pt x="119" y="3557"/>
                  </a:lnTo>
                  <a:lnTo>
                    <a:pt x="116" y="3575"/>
                  </a:lnTo>
                  <a:lnTo>
                    <a:pt x="112" y="3589"/>
                  </a:lnTo>
                  <a:lnTo>
                    <a:pt x="109" y="3606"/>
                  </a:lnTo>
                  <a:lnTo>
                    <a:pt x="105" y="3624"/>
                  </a:lnTo>
                  <a:lnTo>
                    <a:pt x="98" y="3645"/>
                  </a:lnTo>
                  <a:lnTo>
                    <a:pt x="95" y="3659"/>
                  </a:lnTo>
                  <a:lnTo>
                    <a:pt x="91" y="3680"/>
                  </a:lnTo>
                  <a:lnTo>
                    <a:pt x="84" y="3701"/>
                  </a:lnTo>
                  <a:lnTo>
                    <a:pt x="81" y="3722"/>
                  </a:lnTo>
                  <a:lnTo>
                    <a:pt x="74" y="3740"/>
                  </a:lnTo>
                  <a:lnTo>
                    <a:pt x="67" y="3764"/>
                  </a:lnTo>
                  <a:lnTo>
                    <a:pt x="63" y="3782"/>
                  </a:lnTo>
                  <a:lnTo>
                    <a:pt x="53" y="3810"/>
                  </a:lnTo>
                  <a:lnTo>
                    <a:pt x="49" y="3827"/>
                  </a:lnTo>
                  <a:lnTo>
                    <a:pt x="39" y="3855"/>
                  </a:lnTo>
                  <a:lnTo>
                    <a:pt x="35" y="3873"/>
                  </a:lnTo>
                  <a:lnTo>
                    <a:pt x="25" y="3904"/>
                  </a:lnTo>
                  <a:lnTo>
                    <a:pt x="18" y="3918"/>
                  </a:lnTo>
                  <a:lnTo>
                    <a:pt x="7" y="3953"/>
                  </a:lnTo>
                  <a:lnTo>
                    <a:pt x="0" y="3967"/>
                  </a:lnTo>
                  <a:lnTo>
                    <a:pt x="0" y="3971"/>
                  </a:lnTo>
                  <a:cubicBezTo>
                    <a:pt x="53" y="4030"/>
                    <a:pt x="102" y="4093"/>
                    <a:pt x="140" y="4160"/>
                  </a:cubicBezTo>
                  <a:cubicBezTo>
                    <a:pt x="161" y="4191"/>
                    <a:pt x="182" y="4226"/>
                    <a:pt x="207" y="4258"/>
                  </a:cubicBezTo>
                  <a:cubicBezTo>
                    <a:pt x="240" y="4305"/>
                    <a:pt x="285" y="4319"/>
                    <a:pt x="346" y="4319"/>
                  </a:cubicBezTo>
                  <a:cubicBezTo>
                    <a:pt x="371" y="4319"/>
                    <a:pt x="398" y="4317"/>
                    <a:pt x="428" y="4314"/>
                  </a:cubicBezTo>
                  <a:cubicBezTo>
                    <a:pt x="449" y="4309"/>
                    <a:pt x="470" y="4306"/>
                    <a:pt x="491" y="4306"/>
                  </a:cubicBezTo>
                  <a:cubicBezTo>
                    <a:pt x="529" y="4306"/>
                    <a:pt x="566" y="4314"/>
                    <a:pt x="603" y="4328"/>
                  </a:cubicBezTo>
                  <a:cubicBezTo>
                    <a:pt x="729" y="4394"/>
                    <a:pt x="827" y="4814"/>
                    <a:pt x="788" y="4940"/>
                  </a:cubicBezTo>
                  <a:cubicBezTo>
                    <a:pt x="781" y="4965"/>
                    <a:pt x="767" y="4996"/>
                    <a:pt x="753" y="5031"/>
                  </a:cubicBezTo>
                  <a:cubicBezTo>
                    <a:pt x="722" y="5115"/>
                    <a:pt x="666" y="5255"/>
                    <a:pt x="673" y="5339"/>
                  </a:cubicBezTo>
                  <a:lnTo>
                    <a:pt x="1373" y="5339"/>
                  </a:lnTo>
                  <a:lnTo>
                    <a:pt x="1597" y="5273"/>
                  </a:lnTo>
                  <a:lnTo>
                    <a:pt x="1607" y="5276"/>
                  </a:lnTo>
                  <a:lnTo>
                    <a:pt x="1625" y="5276"/>
                  </a:lnTo>
                  <a:cubicBezTo>
                    <a:pt x="1677" y="5280"/>
                    <a:pt x="2069" y="5301"/>
                    <a:pt x="2427" y="5311"/>
                  </a:cubicBezTo>
                  <a:cubicBezTo>
                    <a:pt x="2610" y="5317"/>
                    <a:pt x="2740" y="5319"/>
                    <a:pt x="2833" y="5319"/>
                  </a:cubicBezTo>
                  <a:cubicBezTo>
                    <a:pt x="2959" y="5319"/>
                    <a:pt x="3015" y="5315"/>
                    <a:pt x="3039" y="5311"/>
                  </a:cubicBezTo>
                  <a:lnTo>
                    <a:pt x="3050" y="5311"/>
                  </a:lnTo>
                  <a:cubicBezTo>
                    <a:pt x="3060" y="5311"/>
                    <a:pt x="3074" y="5308"/>
                    <a:pt x="3085" y="5308"/>
                  </a:cubicBezTo>
                  <a:lnTo>
                    <a:pt x="3120" y="5308"/>
                  </a:lnTo>
                  <a:lnTo>
                    <a:pt x="3151" y="5311"/>
                  </a:lnTo>
                  <a:lnTo>
                    <a:pt x="3158" y="5311"/>
                  </a:lnTo>
                  <a:cubicBezTo>
                    <a:pt x="3225" y="5325"/>
                    <a:pt x="3288" y="5343"/>
                    <a:pt x="3351" y="5364"/>
                  </a:cubicBezTo>
                  <a:lnTo>
                    <a:pt x="3403" y="5381"/>
                  </a:lnTo>
                  <a:lnTo>
                    <a:pt x="3407" y="5381"/>
                  </a:lnTo>
                  <a:lnTo>
                    <a:pt x="3452" y="5399"/>
                  </a:lnTo>
                  <a:lnTo>
                    <a:pt x="3459" y="5402"/>
                  </a:lnTo>
                  <a:lnTo>
                    <a:pt x="3505" y="5420"/>
                  </a:lnTo>
                  <a:lnTo>
                    <a:pt x="3512" y="5423"/>
                  </a:lnTo>
                  <a:lnTo>
                    <a:pt x="3557" y="5441"/>
                  </a:lnTo>
                  <a:lnTo>
                    <a:pt x="3564" y="5444"/>
                  </a:lnTo>
                  <a:lnTo>
                    <a:pt x="3606" y="5462"/>
                  </a:lnTo>
                  <a:lnTo>
                    <a:pt x="3617" y="5465"/>
                  </a:lnTo>
                  <a:lnTo>
                    <a:pt x="3652" y="5483"/>
                  </a:lnTo>
                  <a:lnTo>
                    <a:pt x="3662" y="5486"/>
                  </a:lnTo>
                  <a:lnTo>
                    <a:pt x="3697" y="5504"/>
                  </a:lnTo>
                  <a:lnTo>
                    <a:pt x="3708" y="5507"/>
                  </a:lnTo>
                  <a:lnTo>
                    <a:pt x="3743" y="5525"/>
                  </a:lnTo>
                  <a:lnTo>
                    <a:pt x="3746" y="5525"/>
                  </a:lnTo>
                  <a:lnTo>
                    <a:pt x="3785" y="5542"/>
                  </a:lnTo>
                  <a:cubicBezTo>
                    <a:pt x="3802" y="5416"/>
                    <a:pt x="3837" y="5290"/>
                    <a:pt x="3886" y="5175"/>
                  </a:cubicBezTo>
                  <a:lnTo>
                    <a:pt x="3883" y="5171"/>
                  </a:lnTo>
                  <a:cubicBezTo>
                    <a:pt x="3876" y="5168"/>
                    <a:pt x="3869" y="5161"/>
                    <a:pt x="3865" y="5157"/>
                  </a:cubicBezTo>
                  <a:lnTo>
                    <a:pt x="3858" y="5150"/>
                  </a:lnTo>
                  <a:cubicBezTo>
                    <a:pt x="3855" y="5147"/>
                    <a:pt x="3848" y="5140"/>
                    <a:pt x="3841" y="5133"/>
                  </a:cubicBezTo>
                  <a:lnTo>
                    <a:pt x="3837" y="5126"/>
                  </a:lnTo>
                  <a:cubicBezTo>
                    <a:pt x="3834" y="5122"/>
                    <a:pt x="3830" y="5115"/>
                    <a:pt x="3827" y="5108"/>
                  </a:cubicBezTo>
                  <a:lnTo>
                    <a:pt x="3823" y="5101"/>
                  </a:lnTo>
                  <a:cubicBezTo>
                    <a:pt x="3820" y="5094"/>
                    <a:pt x="3816" y="5087"/>
                    <a:pt x="3816" y="5080"/>
                  </a:cubicBezTo>
                  <a:cubicBezTo>
                    <a:pt x="3806" y="5049"/>
                    <a:pt x="3708" y="4965"/>
                    <a:pt x="3652" y="4916"/>
                  </a:cubicBezTo>
                  <a:cubicBezTo>
                    <a:pt x="3589" y="4867"/>
                    <a:pt x="3529" y="4811"/>
                    <a:pt x="3477" y="4748"/>
                  </a:cubicBezTo>
                  <a:cubicBezTo>
                    <a:pt x="3428" y="4688"/>
                    <a:pt x="3386" y="4625"/>
                    <a:pt x="3347" y="4555"/>
                  </a:cubicBezTo>
                  <a:lnTo>
                    <a:pt x="3340" y="4538"/>
                  </a:lnTo>
                  <a:lnTo>
                    <a:pt x="3340" y="4520"/>
                  </a:lnTo>
                  <a:cubicBezTo>
                    <a:pt x="3351" y="4419"/>
                    <a:pt x="3326" y="4321"/>
                    <a:pt x="3270" y="4240"/>
                  </a:cubicBezTo>
                  <a:cubicBezTo>
                    <a:pt x="3155" y="4086"/>
                    <a:pt x="3099" y="3974"/>
                    <a:pt x="3099" y="3764"/>
                  </a:cubicBezTo>
                  <a:cubicBezTo>
                    <a:pt x="3095" y="3669"/>
                    <a:pt x="3081" y="3578"/>
                    <a:pt x="3057" y="3491"/>
                  </a:cubicBezTo>
                  <a:cubicBezTo>
                    <a:pt x="3039" y="3435"/>
                    <a:pt x="3029" y="3375"/>
                    <a:pt x="3025" y="3316"/>
                  </a:cubicBezTo>
                  <a:cubicBezTo>
                    <a:pt x="3025" y="3242"/>
                    <a:pt x="3074" y="3158"/>
                    <a:pt x="3141" y="3053"/>
                  </a:cubicBezTo>
                  <a:cubicBezTo>
                    <a:pt x="3204" y="2959"/>
                    <a:pt x="3256" y="2854"/>
                    <a:pt x="3295" y="2749"/>
                  </a:cubicBezTo>
                  <a:cubicBezTo>
                    <a:pt x="3298" y="2731"/>
                    <a:pt x="3305" y="2714"/>
                    <a:pt x="3312" y="2696"/>
                  </a:cubicBezTo>
                  <a:cubicBezTo>
                    <a:pt x="3316" y="2693"/>
                    <a:pt x="3319" y="2686"/>
                    <a:pt x="3323" y="2682"/>
                  </a:cubicBezTo>
                  <a:cubicBezTo>
                    <a:pt x="3326" y="2675"/>
                    <a:pt x="3333" y="2661"/>
                    <a:pt x="3340" y="2651"/>
                  </a:cubicBezTo>
                  <a:cubicBezTo>
                    <a:pt x="3347" y="2640"/>
                    <a:pt x="3347" y="2637"/>
                    <a:pt x="3351" y="2630"/>
                  </a:cubicBezTo>
                  <a:cubicBezTo>
                    <a:pt x="3354" y="2626"/>
                    <a:pt x="3361" y="2612"/>
                    <a:pt x="3368" y="2605"/>
                  </a:cubicBezTo>
                  <a:lnTo>
                    <a:pt x="3386" y="2584"/>
                  </a:lnTo>
                  <a:cubicBezTo>
                    <a:pt x="3389" y="2577"/>
                    <a:pt x="3396" y="2570"/>
                    <a:pt x="3403" y="2563"/>
                  </a:cubicBezTo>
                  <a:lnTo>
                    <a:pt x="3421" y="2542"/>
                  </a:lnTo>
                  <a:lnTo>
                    <a:pt x="3438" y="2521"/>
                  </a:lnTo>
                  <a:lnTo>
                    <a:pt x="3456" y="2504"/>
                  </a:lnTo>
                  <a:lnTo>
                    <a:pt x="3477" y="2483"/>
                  </a:lnTo>
                  <a:lnTo>
                    <a:pt x="3498" y="2465"/>
                  </a:lnTo>
                  <a:lnTo>
                    <a:pt x="3519" y="2444"/>
                  </a:lnTo>
                  <a:lnTo>
                    <a:pt x="3536" y="2427"/>
                  </a:lnTo>
                  <a:lnTo>
                    <a:pt x="3550" y="2416"/>
                  </a:lnTo>
                  <a:cubicBezTo>
                    <a:pt x="3491" y="2297"/>
                    <a:pt x="3442" y="2175"/>
                    <a:pt x="3407" y="2052"/>
                  </a:cubicBezTo>
                  <a:cubicBezTo>
                    <a:pt x="3403" y="2035"/>
                    <a:pt x="3396" y="2021"/>
                    <a:pt x="3389" y="2007"/>
                  </a:cubicBezTo>
                  <a:cubicBezTo>
                    <a:pt x="3389" y="2003"/>
                    <a:pt x="3386" y="1996"/>
                    <a:pt x="3382" y="1993"/>
                  </a:cubicBezTo>
                  <a:cubicBezTo>
                    <a:pt x="3382" y="1989"/>
                    <a:pt x="3375" y="1975"/>
                    <a:pt x="3368" y="1968"/>
                  </a:cubicBezTo>
                  <a:cubicBezTo>
                    <a:pt x="3340" y="1923"/>
                    <a:pt x="3302" y="1881"/>
                    <a:pt x="3260" y="1846"/>
                  </a:cubicBezTo>
                  <a:cubicBezTo>
                    <a:pt x="3242" y="1832"/>
                    <a:pt x="3225" y="1818"/>
                    <a:pt x="3204" y="1800"/>
                  </a:cubicBezTo>
                  <a:lnTo>
                    <a:pt x="3162" y="1769"/>
                  </a:lnTo>
                  <a:cubicBezTo>
                    <a:pt x="3102" y="1723"/>
                    <a:pt x="3039" y="1674"/>
                    <a:pt x="2973" y="1611"/>
                  </a:cubicBezTo>
                  <a:cubicBezTo>
                    <a:pt x="2777" y="1432"/>
                    <a:pt x="2801" y="1296"/>
                    <a:pt x="2815" y="1215"/>
                  </a:cubicBezTo>
                  <a:cubicBezTo>
                    <a:pt x="2819" y="1201"/>
                    <a:pt x="2822" y="1187"/>
                    <a:pt x="2822" y="1177"/>
                  </a:cubicBezTo>
                  <a:cubicBezTo>
                    <a:pt x="2822" y="1145"/>
                    <a:pt x="2836" y="1117"/>
                    <a:pt x="2857" y="1100"/>
                  </a:cubicBezTo>
                  <a:cubicBezTo>
                    <a:pt x="2909" y="1050"/>
                    <a:pt x="3035" y="1036"/>
                    <a:pt x="3169" y="1036"/>
                  </a:cubicBezTo>
                  <a:cubicBezTo>
                    <a:pt x="3234" y="1036"/>
                    <a:pt x="3301" y="1039"/>
                    <a:pt x="3361" y="1044"/>
                  </a:cubicBezTo>
                  <a:cubicBezTo>
                    <a:pt x="3386" y="1047"/>
                    <a:pt x="3409" y="1049"/>
                    <a:pt x="3433" y="1049"/>
                  </a:cubicBezTo>
                  <a:cubicBezTo>
                    <a:pt x="3456" y="1049"/>
                    <a:pt x="3479" y="1047"/>
                    <a:pt x="3501" y="1044"/>
                  </a:cubicBezTo>
                  <a:cubicBezTo>
                    <a:pt x="3396" y="914"/>
                    <a:pt x="3277" y="575"/>
                    <a:pt x="3291" y="347"/>
                  </a:cubicBezTo>
                  <a:cubicBezTo>
                    <a:pt x="3298" y="249"/>
                    <a:pt x="3284" y="155"/>
                    <a:pt x="3253" y="64"/>
                  </a:cubicBezTo>
                  <a:cubicBezTo>
                    <a:pt x="3249" y="43"/>
                    <a:pt x="3246" y="25"/>
                    <a:pt x="3239" y="8"/>
                  </a:cubicBezTo>
                  <a:lnTo>
                    <a:pt x="323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50"/>
            <p:cNvSpPr/>
            <p:nvPr/>
          </p:nvSpPr>
          <p:spPr>
            <a:xfrm>
              <a:off x="3480135" y="2859260"/>
              <a:ext cx="300" cy="490"/>
            </a:xfrm>
            <a:custGeom>
              <a:avLst/>
              <a:gdLst/>
              <a:ahLst/>
              <a:cxnLst/>
              <a:rect l="l" t="t" r="r" b="b"/>
              <a:pathLst>
                <a:path w="11" h="18" extrusionOk="0">
                  <a:moveTo>
                    <a:pt x="11" y="18"/>
                  </a:moveTo>
                  <a:cubicBezTo>
                    <a:pt x="7" y="11"/>
                    <a:pt x="4" y="7"/>
                    <a:pt x="0" y="0"/>
                  </a:cubicBezTo>
                  <a:cubicBezTo>
                    <a:pt x="4" y="7"/>
                    <a:pt x="7" y="11"/>
                    <a:pt x="1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50"/>
            <p:cNvSpPr/>
            <p:nvPr/>
          </p:nvSpPr>
          <p:spPr>
            <a:xfrm>
              <a:off x="3479754" y="2858497"/>
              <a:ext cx="300" cy="681"/>
            </a:xfrm>
            <a:custGeom>
              <a:avLst/>
              <a:gdLst/>
              <a:ahLst/>
              <a:cxnLst/>
              <a:rect l="l" t="t" r="r" b="b"/>
              <a:pathLst>
                <a:path w="11" h="25" extrusionOk="0">
                  <a:moveTo>
                    <a:pt x="11" y="25"/>
                  </a:moveTo>
                  <a:cubicBezTo>
                    <a:pt x="4" y="14"/>
                    <a:pt x="4" y="7"/>
                    <a:pt x="0" y="0"/>
                  </a:cubicBezTo>
                  <a:cubicBezTo>
                    <a:pt x="4" y="7"/>
                    <a:pt x="4" y="14"/>
                    <a:pt x="1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50"/>
            <p:cNvSpPr/>
            <p:nvPr/>
          </p:nvSpPr>
          <p:spPr>
            <a:xfrm>
              <a:off x="3467628" y="2790485"/>
              <a:ext cx="409" cy="599"/>
            </a:xfrm>
            <a:custGeom>
              <a:avLst/>
              <a:gdLst/>
              <a:ahLst/>
              <a:cxnLst/>
              <a:rect l="l" t="t" r="r" b="b"/>
              <a:pathLst>
                <a:path w="15" h="22" extrusionOk="0">
                  <a:moveTo>
                    <a:pt x="1" y="21"/>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50"/>
            <p:cNvSpPr/>
            <p:nvPr/>
          </p:nvSpPr>
          <p:spPr>
            <a:xfrm>
              <a:off x="3466784" y="2791820"/>
              <a:ext cx="409" cy="490"/>
            </a:xfrm>
            <a:custGeom>
              <a:avLst/>
              <a:gdLst/>
              <a:ahLst/>
              <a:cxnLst/>
              <a:rect l="l" t="t" r="r" b="b"/>
              <a:pathLst>
                <a:path w="15" h="18" extrusionOk="0">
                  <a:moveTo>
                    <a:pt x="0" y="18"/>
                  </a:moveTo>
                  <a:cubicBezTo>
                    <a:pt x="4" y="11"/>
                    <a:pt x="11" y="4"/>
                    <a:pt x="14" y="0"/>
                  </a:cubicBezTo>
                  <a:cubicBezTo>
                    <a:pt x="11" y="4"/>
                    <a:pt x="4" y="11"/>
                    <a:pt x="0"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50"/>
            <p:cNvSpPr/>
            <p:nvPr/>
          </p:nvSpPr>
          <p:spPr>
            <a:xfrm>
              <a:off x="3466102" y="2793046"/>
              <a:ext cx="218" cy="518"/>
            </a:xfrm>
            <a:custGeom>
              <a:avLst/>
              <a:gdLst/>
              <a:ahLst/>
              <a:cxnLst/>
              <a:rect l="l" t="t" r="r" b="b"/>
              <a:pathLst>
                <a:path w="8" h="19" extrusionOk="0">
                  <a:moveTo>
                    <a:pt x="1" y="18"/>
                  </a:moveTo>
                  <a:cubicBezTo>
                    <a:pt x="4" y="15"/>
                    <a:pt x="8" y="8"/>
                    <a:pt x="8" y="1"/>
                  </a:cubicBezTo>
                  <a:cubicBezTo>
                    <a:pt x="8" y="8"/>
                    <a:pt x="4" y="15"/>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50"/>
            <p:cNvSpPr/>
            <p:nvPr/>
          </p:nvSpPr>
          <p:spPr>
            <a:xfrm>
              <a:off x="3468582" y="2789340"/>
              <a:ext cx="409" cy="599"/>
            </a:xfrm>
            <a:custGeom>
              <a:avLst/>
              <a:gdLst/>
              <a:ahLst/>
              <a:cxnLst/>
              <a:rect l="l" t="t" r="r" b="b"/>
              <a:pathLst>
                <a:path w="15" h="22" extrusionOk="0">
                  <a:moveTo>
                    <a:pt x="1" y="21"/>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50"/>
            <p:cNvSpPr/>
            <p:nvPr/>
          </p:nvSpPr>
          <p:spPr>
            <a:xfrm>
              <a:off x="3471634" y="2786179"/>
              <a:ext cx="518" cy="518"/>
            </a:xfrm>
            <a:custGeom>
              <a:avLst/>
              <a:gdLst/>
              <a:ahLst/>
              <a:cxnLst/>
              <a:rect l="l" t="t" r="r" b="b"/>
              <a:pathLst>
                <a:path w="19" h="19" extrusionOk="0">
                  <a:moveTo>
                    <a:pt x="1" y="18"/>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50"/>
            <p:cNvSpPr/>
            <p:nvPr/>
          </p:nvSpPr>
          <p:spPr>
            <a:xfrm>
              <a:off x="3469536" y="2788277"/>
              <a:ext cx="518" cy="518"/>
            </a:xfrm>
            <a:custGeom>
              <a:avLst/>
              <a:gdLst/>
              <a:ahLst/>
              <a:cxnLst/>
              <a:rect l="l" t="t" r="r" b="b"/>
              <a:pathLst>
                <a:path w="19" h="19" extrusionOk="0">
                  <a:moveTo>
                    <a:pt x="1" y="18"/>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50"/>
            <p:cNvSpPr/>
            <p:nvPr/>
          </p:nvSpPr>
          <p:spPr>
            <a:xfrm>
              <a:off x="3481171" y="2860595"/>
              <a:ext cx="518" cy="409"/>
            </a:xfrm>
            <a:custGeom>
              <a:avLst/>
              <a:gdLst/>
              <a:ahLst/>
              <a:cxnLst/>
              <a:rect l="l" t="t" r="r" b="b"/>
              <a:pathLst>
                <a:path w="19" h="15" extrusionOk="0">
                  <a:moveTo>
                    <a:pt x="18" y="14"/>
                  </a:moveTo>
                  <a:cubicBezTo>
                    <a:pt x="11" y="11"/>
                    <a:pt x="4" y="4"/>
                    <a:pt x="1" y="0"/>
                  </a:cubicBezTo>
                  <a:cubicBezTo>
                    <a:pt x="4" y="4"/>
                    <a:pt x="11" y="11"/>
                    <a:pt x="18"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0"/>
            <p:cNvSpPr/>
            <p:nvPr/>
          </p:nvSpPr>
          <p:spPr>
            <a:xfrm>
              <a:off x="3470598" y="2787242"/>
              <a:ext cx="490" cy="490"/>
            </a:xfrm>
            <a:custGeom>
              <a:avLst/>
              <a:gdLst/>
              <a:ahLst/>
              <a:cxnLst/>
              <a:rect l="l" t="t" r="r" b="b"/>
              <a:pathLst>
                <a:path w="18" h="18" extrusionOk="0">
                  <a:moveTo>
                    <a:pt x="0" y="18"/>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50"/>
            <p:cNvSpPr/>
            <p:nvPr/>
          </p:nvSpPr>
          <p:spPr>
            <a:xfrm>
              <a:off x="3480517" y="2859832"/>
              <a:ext cx="490" cy="599"/>
            </a:xfrm>
            <a:custGeom>
              <a:avLst/>
              <a:gdLst/>
              <a:ahLst/>
              <a:cxnLst/>
              <a:rect l="l" t="t" r="r" b="b"/>
              <a:pathLst>
                <a:path w="18" h="22" extrusionOk="0">
                  <a:moveTo>
                    <a:pt x="18" y="21"/>
                  </a:moveTo>
                  <a:cubicBezTo>
                    <a:pt x="11" y="14"/>
                    <a:pt x="4" y="7"/>
                    <a:pt x="0" y="0"/>
                  </a:cubicBezTo>
                  <a:cubicBezTo>
                    <a:pt x="4" y="7"/>
                    <a:pt x="11" y="14"/>
                    <a:pt x="18"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50"/>
            <p:cNvSpPr/>
            <p:nvPr/>
          </p:nvSpPr>
          <p:spPr>
            <a:xfrm>
              <a:off x="3463922" y="2720101"/>
              <a:ext cx="109" cy="1717"/>
            </a:xfrm>
            <a:custGeom>
              <a:avLst/>
              <a:gdLst/>
              <a:ahLst/>
              <a:cxnLst/>
              <a:rect l="l" t="t" r="r" b="b"/>
              <a:pathLst>
                <a:path w="4" h="63" extrusionOk="0">
                  <a:moveTo>
                    <a:pt x="4" y="1"/>
                  </a:moveTo>
                  <a:cubicBezTo>
                    <a:pt x="4" y="18"/>
                    <a:pt x="4" y="42"/>
                    <a:pt x="0" y="63"/>
                  </a:cubicBezTo>
                  <a:cubicBezTo>
                    <a:pt x="4" y="42"/>
                    <a:pt x="4" y="21"/>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50"/>
            <p:cNvSpPr/>
            <p:nvPr/>
          </p:nvSpPr>
          <p:spPr>
            <a:xfrm>
              <a:off x="3463623" y="2721900"/>
              <a:ext cx="327" cy="1744"/>
            </a:xfrm>
            <a:custGeom>
              <a:avLst/>
              <a:gdLst/>
              <a:ahLst/>
              <a:cxnLst/>
              <a:rect l="l" t="t" r="r" b="b"/>
              <a:pathLst>
                <a:path w="12" h="64" extrusionOk="0">
                  <a:moveTo>
                    <a:pt x="1" y="63"/>
                  </a:moveTo>
                  <a:cubicBezTo>
                    <a:pt x="4" y="42"/>
                    <a:pt x="8" y="21"/>
                    <a:pt x="11" y="0"/>
                  </a:cubicBezTo>
                  <a:cubicBezTo>
                    <a:pt x="8" y="21"/>
                    <a:pt x="4" y="42"/>
                    <a:pt x="1" y="6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50"/>
            <p:cNvSpPr/>
            <p:nvPr/>
          </p:nvSpPr>
          <p:spPr>
            <a:xfrm>
              <a:off x="3463350" y="2716368"/>
              <a:ext cx="300" cy="681"/>
            </a:xfrm>
            <a:custGeom>
              <a:avLst/>
              <a:gdLst/>
              <a:ahLst/>
              <a:cxnLst/>
              <a:rect l="l" t="t" r="r" b="b"/>
              <a:pathLst>
                <a:path w="11" h="25" extrusionOk="0">
                  <a:moveTo>
                    <a:pt x="11" y="25"/>
                  </a:moveTo>
                  <a:cubicBezTo>
                    <a:pt x="7" y="14"/>
                    <a:pt x="4" y="7"/>
                    <a:pt x="0" y="0"/>
                  </a:cubicBezTo>
                  <a:cubicBezTo>
                    <a:pt x="4" y="7"/>
                    <a:pt x="7" y="14"/>
                    <a:pt x="1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0"/>
            <p:cNvSpPr/>
            <p:nvPr/>
          </p:nvSpPr>
          <p:spPr>
            <a:xfrm>
              <a:off x="3379479" y="2814136"/>
              <a:ext cx="27" cy="218"/>
            </a:xfrm>
            <a:custGeom>
              <a:avLst/>
              <a:gdLst/>
              <a:ahLst/>
              <a:cxnLst/>
              <a:rect l="l" t="t" r="r" b="b"/>
              <a:pathLst>
                <a:path w="1" h="8" extrusionOk="0">
                  <a:moveTo>
                    <a:pt x="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50"/>
            <p:cNvSpPr/>
            <p:nvPr/>
          </p:nvSpPr>
          <p:spPr>
            <a:xfrm>
              <a:off x="3397136" y="2798359"/>
              <a:ext cx="1853" cy="54"/>
            </a:xfrm>
            <a:custGeom>
              <a:avLst/>
              <a:gdLst/>
              <a:ahLst/>
              <a:cxnLst/>
              <a:rect l="l" t="t" r="r" b="b"/>
              <a:pathLst>
                <a:path w="68" h="2" extrusionOk="0">
                  <a:moveTo>
                    <a:pt x="23" y="0"/>
                  </a:moveTo>
                  <a:cubicBezTo>
                    <a:pt x="15" y="0"/>
                    <a:pt x="8" y="1"/>
                    <a:pt x="1" y="2"/>
                  </a:cubicBezTo>
                  <a:lnTo>
                    <a:pt x="67" y="2"/>
                  </a:lnTo>
                  <a:cubicBezTo>
                    <a:pt x="53" y="2"/>
                    <a:pt x="38" y="0"/>
                    <a:pt x="2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50"/>
            <p:cNvSpPr/>
            <p:nvPr/>
          </p:nvSpPr>
          <p:spPr>
            <a:xfrm>
              <a:off x="3456375" y="2708166"/>
              <a:ext cx="27" cy="490"/>
            </a:xfrm>
            <a:custGeom>
              <a:avLst/>
              <a:gdLst/>
              <a:ahLst/>
              <a:cxnLst/>
              <a:rect l="l" t="t" r="r" b="b"/>
              <a:pathLst>
                <a:path w="1" h="18" extrusionOk="0">
                  <a:moveTo>
                    <a:pt x="1" y="18"/>
                  </a:moveTo>
                  <a:lnTo>
                    <a:pt x="1" y="0"/>
                  </a:lnTo>
                  <a:cubicBezTo>
                    <a:pt x="1" y="7"/>
                    <a:pt x="1" y="14"/>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50"/>
            <p:cNvSpPr/>
            <p:nvPr/>
          </p:nvSpPr>
          <p:spPr>
            <a:xfrm>
              <a:off x="3456375" y="2707213"/>
              <a:ext cx="136" cy="681"/>
            </a:xfrm>
            <a:custGeom>
              <a:avLst/>
              <a:gdLst/>
              <a:ahLst/>
              <a:cxnLst/>
              <a:rect l="l" t="t" r="r" b="b"/>
              <a:pathLst>
                <a:path w="5" h="25" extrusionOk="0">
                  <a:moveTo>
                    <a:pt x="1" y="0"/>
                  </a:moveTo>
                  <a:lnTo>
                    <a:pt x="1" y="25"/>
                  </a:lnTo>
                  <a:cubicBezTo>
                    <a:pt x="1" y="18"/>
                    <a:pt x="4"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50"/>
            <p:cNvSpPr/>
            <p:nvPr/>
          </p:nvSpPr>
          <p:spPr>
            <a:xfrm>
              <a:off x="3456293" y="2709011"/>
              <a:ext cx="27" cy="518"/>
            </a:xfrm>
            <a:custGeom>
              <a:avLst/>
              <a:gdLst/>
              <a:ahLst/>
              <a:cxnLst/>
              <a:rect l="l" t="t" r="r" b="b"/>
              <a:pathLst>
                <a:path w="1" h="19" extrusionOk="0">
                  <a:moveTo>
                    <a:pt x="0" y="18"/>
                  </a:moveTo>
                  <a:lnTo>
                    <a:pt x="0" y="1"/>
                  </a:lnTo>
                  <a:cubicBezTo>
                    <a:pt x="0" y="4"/>
                    <a:pt x="0" y="11"/>
                    <a:pt x="0"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50"/>
            <p:cNvSpPr/>
            <p:nvPr/>
          </p:nvSpPr>
          <p:spPr>
            <a:xfrm>
              <a:off x="3456674" y="2704896"/>
              <a:ext cx="109" cy="790"/>
            </a:xfrm>
            <a:custGeom>
              <a:avLst/>
              <a:gdLst/>
              <a:ahLst/>
              <a:cxnLst/>
              <a:rect l="l" t="t" r="r" b="b"/>
              <a:pathLst>
                <a:path w="4" h="29" extrusionOk="0">
                  <a:moveTo>
                    <a:pt x="0" y="29"/>
                  </a:moveTo>
                  <a:cubicBezTo>
                    <a:pt x="0" y="18"/>
                    <a:pt x="0" y="11"/>
                    <a:pt x="4" y="1"/>
                  </a:cubicBezTo>
                  <a:cubicBezTo>
                    <a:pt x="0" y="11"/>
                    <a:pt x="0" y="18"/>
                    <a:pt x="0"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0"/>
            <p:cNvSpPr/>
            <p:nvPr/>
          </p:nvSpPr>
          <p:spPr>
            <a:xfrm>
              <a:off x="3456484" y="2705959"/>
              <a:ext cx="109" cy="981"/>
            </a:xfrm>
            <a:custGeom>
              <a:avLst/>
              <a:gdLst/>
              <a:ahLst/>
              <a:cxnLst/>
              <a:rect l="l" t="t" r="r" b="b"/>
              <a:pathLst>
                <a:path w="4" h="36" extrusionOk="0">
                  <a:moveTo>
                    <a:pt x="4" y="0"/>
                  </a:moveTo>
                  <a:cubicBezTo>
                    <a:pt x="0" y="11"/>
                    <a:pt x="0" y="25"/>
                    <a:pt x="0" y="35"/>
                  </a:cubicBezTo>
                  <a:cubicBezTo>
                    <a:pt x="0" y="25"/>
                    <a:pt x="4" y="1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50"/>
            <p:cNvSpPr/>
            <p:nvPr/>
          </p:nvSpPr>
          <p:spPr>
            <a:xfrm>
              <a:off x="3456756" y="2704133"/>
              <a:ext cx="136" cy="409"/>
            </a:xfrm>
            <a:custGeom>
              <a:avLst/>
              <a:gdLst/>
              <a:ahLst/>
              <a:cxnLst/>
              <a:rect l="l" t="t" r="r" b="b"/>
              <a:pathLst>
                <a:path w="5" h="15" extrusionOk="0">
                  <a:moveTo>
                    <a:pt x="4"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50"/>
            <p:cNvSpPr/>
            <p:nvPr/>
          </p:nvSpPr>
          <p:spPr>
            <a:xfrm>
              <a:off x="3461252" y="2714651"/>
              <a:ext cx="790" cy="409"/>
            </a:xfrm>
            <a:custGeom>
              <a:avLst/>
              <a:gdLst/>
              <a:ahLst/>
              <a:cxnLst/>
              <a:rect l="l" t="t" r="r" b="b"/>
              <a:pathLst>
                <a:path w="29" h="15" extrusionOk="0">
                  <a:moveTo>
                    <a:pt x="28" y="14"/>
                  </a:moveTo>
                  <a:cubicBezTo>
                    <a:pt x="21" y="11"/>
                    <a:pt x="11" y="4"/>
                    <a:pt x="0" y="0"/>
                  </a:cubicBezTo>
                  <a:cubicBezTo>
                    <a:pt x="11" y="4"/>
                    <a:pt x="21" y="11"/>
                    <a:pt x="28"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50"/>
            <p:cNvSpPr/>
            <p:nvPr/>
          </p:nvSpPr>
          <p:spPr>
            <a:xfrm>
              <a:off x="3462860" y="2715605"/>
              <a:ext cx="409" cy="681"/>
            </a:xfrm>
            <a:custGeom>
              <a:avLst/>
              <a:gdLst/>
              <a:ahLst/>
              <a:cxnLst/>
              <a:rect l="l" t="t" r="r" b="b"/>
              <a:pathLst>
                <a:path w="15" h="25" extrusionOk="0">
                  <a:moveTo>
                    <a:pt x="1" y="0"/>
                  </a:moveTo>
                  <a:cubicBezTo>
                    <a:pt x="4" y="7"/>
                    <a:pt x="11" y="14"/>
                    <a:pt x="15" y="25"/>
                  </a:cubicBezTo>
                  <a:cubicBezTo>
                    <a:pt x="11" y="14"/>
                    <a:pt x="4"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50"/>
            <p:cNvSpPr/>
            <p:nvPr/>
          </p:nvSpPr>
          <p:spPr>
            <a:xfrm>
              <a:off x="3379397" y="2814600"/>
              <a:ext cx="27" cy="218"/>
            </a:xfrm>
            <a:custGeom>
              <a:avLst/>
              <a:gdLst/>
              <a:ahLst/>
              <a:cxnLst/>
              <a:rect l="l" t="t" r="r" b="b"/>
              <a:pathLst>
                <a:path w="1" h="8" extrusionOk="0">
                  <a:moveTo>
                    <a:pt x="0"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50"/>
            <p:cNvSpPr/>
            <p:nvPr/>
          </p:nvSpPr>
          <p:spPr>
            <a:xfrm>
              <a:off x="3456293" y="2709692"/>
              <a:ext cx="27" cy="599"/>
            </a:xfrm>
            <a:custGeom>
              <a:avLst/>
              <a:gdLst/>
              <a:ahLst/>
              <a:cxnLst/>
              <a:rect l="l" t="t" r="r" b="b"/>
              <a:pathLst>
                <a:path w="1" h="22" extrusionOk="0">
                  <a:moveTo>
                    <a:pt x="0" y="2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0"/>
            <p:cNvSpPr/>
            <p:nvPr/>
          </p:nvSpPr>
          <p:spPr>
            <a:xfrm>
              <a:off x="3462206" y="2715115"/>
              <a:ext cx="599" cy="518"/>
            </a:xfrm>
            <a:custGeom>
              <a:avLst/>
              <a:gdLst/>
              <a:ahLst/>
              <a:cxnLst/>
              <a:rect l="l" t="t" r="r" b="b"/>
              <a:pathLst>
                <a:path w="22" h="19" extrusionOk="0">
                  <a:moveTo>
                    <a:pt x="21" y="18"/>
                  </a:moveTo>
                  <a:cubicBezTo>
                    <a:pt x="14" y="11"/>
                    <a:pt x="7" y="8"/>
                    <a:pt x="0" y="1"/>
                  </a:cubicBezTo>
                  <a:cubicBezTo>
                    <a:pt x="7" y="8"/>
                    <a:pt x="14" y="11"/>
                    <a:pt x="2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50"/>
            <p:cNvSpPr/>
            <p:nvPr/>
          </p:nvSpPr>
          <p:spPr>
            <a:xfrm>
              <a:off x="3376236" y="2826453"/>
              <a:ext cx="218" cy="409"/>
            </a:xfrm>
            <a:custGeom>
              <a:avLst/>
              <a:gdLst/>
              <a:ahLst/>
              <a:cxnLst/>
              <a:rect l="l" t="t" r="r" b="b"/>
              <a:pathLst>
                <a:path w="8" h="15" extrusionOk="0">
                  <a:moveTo>
                    <a:pt x="1" y="1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50"/>
            <p:cNvSpPr/>
            <p:nvPr/>
          </p:nvSpPr>
          <p:spPr>
            <a:xfrm>
              <a:off x="3378062" y="2820431"/>
              <a:ext cx="109" cy="490"/>
            </a:xfrm>
            <a:custGeom>
              <a:avLst/>
              <a:gdLst/>
              <a:ahLst/>
              <a:cxnLst/>
              <a:rect l="l" t="t" r="r" b="b"/>
              <a:pathLst>
                <a:path w="4" h="18" extrusionOk="0">
                  <a:moveTo>
                    <a:pt x="0"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50"/>
            <p:cNvSpPr/>
            <p:nvPr/>
          </p:nvSpPr>
          <p:spPr>
            <a:xfrm>
              <a:off x="3379288" y="2815172"/>
              <a:ext cx="27" cy="327"/>
            </a:xfrm>
            <a:custGeom>
              <a:avLst/>
              <a:gdLst/>
              <a:ahLst/>
              <a:cxnLst/>
              <a:rect l="l" t="t" r="r" b="b"/>
              <a:pathLst>
                <a:path w="1" h="12" extrusionOk="0">
                  <a:moveTo>
                    <a:pt x="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50"/>
            <p:cNvSpPr/>
            <p:nvPr/>
          </p:nvSpPr>
          <p:spPr>
            <a:xfrm>
              <a:off x="3376999" y="2823864"/>
              <a:ext cx="218" cy="518"/>
            </a:xfrm>
            <a:custGeom>
              <a:avLst/>
              <a:gdLst/>
              <a:ahLst/>
              <a:cxnLst/>
              <a:rect l="l" t="t" r="r" b="b"/>
              <a:pathLst>
                <a:path w="8" h="19" extrusionOk="0">
                  <a:moveTo>
                    <a:pt x="1" y="1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50"/>
            <p:cNvSpPr/>
            <p:nvPr/>
          </p:nvSpPr>
          <p:spPr>
            <a:xfrm>
              <a:off x="3378253" y="2819286"/>
              <a:ext cx="218" cy="490"/>
            </a:xfrm>
            <a:custGeom>
              <a:avLst/>
              <a:gdLst/>
              <a:ahLst/>
              <a:cxnLst/>
              <a:rect l="l" t="t" r="r" b="b"/>
              <a:pathLst>
                <a:path w="8" h="18" extrusionOk="0">
                  <a:moveTo>
                    <a:pt x="0" y="18"/>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0"/>
            <p:cNvSpPr/>
            <p:nvPr/>
          </p:nvSpPr>
          <p:spPr>
            <a:xfrm>
              <a:off x="3377490" y="2822638"/>
              <a:ext cx="109" cy="599"/>
            </a:xfrm>
            <a:custGeom>
              <a:avLst/>
              <a:gdLst/>
              <a:ahLst/>
              <a:cxnLst/>
              <a:rect l="l" t="t" r="r" b="b"/>
              <a:pathLst>
                <a:path w="4" h="22" extrusionOk="0">
                  <a:moveTo>
                    <a:pt x="0" y="21"/>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50"/>
            <p:cNvSpPr/>
            <p:nvPr/>
          </p:nvSpPr>
          <p:spPr>
            <a:xfrm>
              <a:off x="3376618" y="2825118"/>
              <a:ext cx="218" cy="490"/>
            </a:xfrm>
            <a:custGeom>
              <a:avLst/>
              <a:gdLst/>
              <a:ahLst/>
              <a:cxnLst/>
              <a:rect l="l" t="t" r="r" b="b"/>
              <a:pathLst>
                <a:path w="8" h="18" extrusionOk="0">
                  <a:moveTo>
                    <a:pt x="1" y="18"/>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50"/>
            <p:cNvSpPr/>
            <p:nvPr/>
          </p:nvSpPr>
          <p:spPr>
            <a:xfrm>
              <a:off x="3377680" y="2821494"/>
              <a:ext cx="218" cy="490"/>
            </a:xfrm>
            <a:custGeom>
              <a:avLst/>
              <a:gdLst/>
              <a:ahLst/>
              <a:cxnLst/>
              <a:rect l="l" t="t" r="r" b="b"/>
              <a:pathLst>
                <a:path w="8" h="18" extrusionOk="0">
                  <a:moveTo>
                    <a:pt x="0" y="18"/>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50"/>
            <p:cNvSpPr/>
            <p:nvPr/>
          </p:nvSpPr>
          <p:spPr>
            <a:xfrm>
              <a:off x="3379016" y="2816616"/>
              <a:ext cx="27" cy="409"/>
            </a:xfrm>
            <a:custGeom>
              <a:avLst/>
              <a:gdLst/>
              <a:ahLst/>
              <a:cxnLst/>
              <a:rect l="l" t="t" r="r" b="b"/>
              <a:pathLst>
                <a:path w="1" h="15" extrusionOk="0">
                  <a:moveTo>
                    <a:pt x="0"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0"/>
            <p:cNvSpPr/>
            <p:nvPr/>
          </p:nvSpPr>
          <p:spPr>
            <a:xfrm>
              <a:off x="3378525" y="2818333"/>
              <a:ext cx="136" cy="490"/>
            </a:xfrm>
            <a:custGeom>
              <a:avLst/>
              <a:gdLst/>
              <a:ahLst/>
              <a:cxnLst/>
              <a:rect l="l" t="t" r="r" b="b"/>
              <a:pathLst>
                <a:path w="5" h="18" extrusionOk="0">
                  <a:moveTo>
                    <a:pt x="1" y="18"/>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50"/>
            <p:cNvSpPr/>
            <p:nvPr/>
          </p:nvSpPr>
          <p:spPr>
            <a:xfrm>
              <a:off x="3378716" y="2817461"/>
              <a:ext cx="136" cy="409"/>
            </a:xfrm>
            <a:custGeom>
              <a:avLst/>
              <a:gdLst/>
              <a:ahLst/>
              <a:cxnLst/>
              <a:rect l="l" t="t" r="r" b="b"/>
              <a:pathLst>
                <a:path w="5" h="15" extrusionOk="0">
                  <a:moveTo>
                    <a:pt x="1" y="15"/>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50"/>
            <p:cNvSpPr/>
            <p:nvPr/>
          </p:nvSpPr>
          <p:spPr>
            <a:xfrm>
              <a:off x="3375773" y="2827788"/>
              <a:ext cx="109" cy="409"/>
            </a:xfrm>
            <a:custGeom>
              <a:avLst/>
              <a:gdLst/>
              <a:ahLst/>
              <a:cxnLst/>
              <a:rect l="l" t="t" r="r" b="b"/>
              <a:pathLst>
                <a:path w="4" h="15" extrusionOk="0">
                  <a:moveTo>
                    <a:pt x="0" y="14"/>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0"/>
            <p:cNvSpPr/>
            <p:nvPr/>
          </p:nvSpPr>
          <p:spPr>
            <a:xfrm>
              <a:off x="3379097" y="2815853"/>
              <a:ext cx="136" cy="409"/>
            </a:xfrm>
            <a:custGeom>
              <a:avLst/>
              <a:gdLst/>
              <a:ahLst/>
              <a:cxnLst/>
              <a:rect l="l" t="t" r="r" b="b"/>
              <a:pathLst>
                <a:path w="5" h="15" extrusionOk="0">
                  <a:moveTo>
                    <a:pt x="1" y="14"/>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50"/>
            <p:cNvSpPr/>
            <p:nvPr/>
          </p:nvSpPr>
          <p:spPr>
            <a:xfrm>
              <a:off x="3120017" y="2741709"/>
              <a:ext cx="86733" cy="89239"/>
            </a:xfrm>
            <a:custGeom>
              <a:avLst/>
              <a:gdLst/>
              <a:ahLst/>
              <a:cxnLst/>
              <a:rect l="l" t="t" r="r" b="b"/>
              <a:pathLst>
                <a:path w="3183" h="3275" extrusionOk="0">
                  <a:moveTo>
                    <a:pt x="1105" y="0"/>
                  </a:moveTo>
                  <a:cubicBezTo>
                    <a:pt x="1094" y="0"/>
                    <a:pt x="1082" y="3"/>
                    <a:pt x="1072" y="8"/>
                  </a:cubicBezTo>
                  <a:cubicBezTo>
                    <a:pt x="1037" y="15"/>
                    <a:pt x="1005" y="40"/>
                    <a:pt x="991" y="75"/>
                  </a:cubicBezTo>
                  <a:cubicBezTo>
                    <a:pt x="960" y="190"/>
                    <a:pt x="834" y="285"/>
                    <a:pt x="732" y="302"/>
                  </a:cubicBezTo>
                  <a:cubicBezTo>
                    <a:pt x="722" y="302"/>
                    <a:pt x="711" y="306"/>
                    <a:pt x="701" y="306"/>
                  </a:cubicBezTo>
                  <a:lnTo>
                    <a:pt x="690" y="306"/>
                  </a:lnTo>
                  <a:cubicBezTo>
                    <a:pt x="680" y="306"/>
                    <a:pt x="669" y="302"/>
                    <a:pt x="655" y="302"/>
                  </a:cubicBezTo>
                  <a:lnTo>
                    <a:pt x="652" y="302"/>
                  </a:lnTo>
                  <a:cubicBezTo>
                    <a:pt x="645" y="299"/>
                    <a:pt x="634" y="295"/>
                    <a:pt x="624" y="292"/>
                  </a:cubicBezTo>
                  <a:lnTo>
                    <a:pt x="617" y="288"/>
                  </a:lnTo>
                  <a:cubicBezTo>
                    <a:pt x="610" y="281"/>
                    <a:pt x="599" y="278"/>
                    <a:pt x="592" y="271"/>
                  </a:cubicBezTo>
                  <a:lnTo>
                    <a:pt x="589" y="264"/>
                  </a:lnTo>
                  <a:cubicBezTo>
                    <a:pt x="578" y="257"/>
                    <a:pt x="571" y="250"/>
                    <a:pt x="564" y="239"/>
                  </a:cubicBezTo>
                  <a:cubicBezTo>
                    <a:pt x="520" y="172"/>
                    <a:pt x="457" y="124"/>
                    <a:pt x="430" y="124"/>
                  </a:cubicBezTo>
                  <a:cubicBezTo>
                    <a:pt x="429" y="124"/>
                    <a:pt x="429" y="124"/>
                    <a:pt x="428" y="124"/>
                  </a:cubicBezTo>
                  <a:cubicBezTo>
                    <a:pt x="417" y="124"/>
                    <a:pt x="407" y="145"/>
                    <a:pt x="407" y="148"/>
                  </a:cubicBezTo>
                  <a:cubicBezTo>
                    <a:pt x="400" y="159"/>
                    <a:pt x="396" y="169"/>
                    <a:pt x="389" y="180"/>
                  </a:cubicBezTo>
                  <a:lnTo>
                    <a:pt x="386" y="187"/>
                  </a:lnTo>
                  <a:cubicBezTo>
                    <a:pt x="382" y="194"/>
                    <a:pt x="375" y="197"/>
                    <a:pt x="372" y="204"/>
                  </a:cubicBezTo>
                  <a:lnTo>
                    <a:pt x="365" y="211"/>
                  </a:lnTo>
                  <a:lnTo>
                    <a:pt x="354" y="222"/>
                  </a:lnTo>
                  <a:lnTo>
                    <a:pt x="347" y="229"/>
                  </a:lnTo>
                  <a:lnTo>
                    <a:pt x="333" y="239"/>
                  </a:lnTo>
                  <a:lnTo>
                    <a:pt x="323" y="246"/>
                  </a:lnTo>
                  <a:lnTo>
                    <a:pt x="316" y="253"/>
                  </a:lnTo>
                  <a:lnTo>
                    <a:pt x="302" y="257"/>
                  </a:lnTo>
                  <a:lnTo>
                    <a:pt x="298" y="257"/>
                  </a:lnTo>
                  <a:cubicBezTo>
                    <a:pt x="288" y="260"/>
                    <a:pt x="274" y="264"/>
                    <a:pt x="260" y="267"/>
                  </a:cubicBezTo>
                  <a:lnTo>
                    <a:pt x="242" y="267"/>
                  </a:lnTo>
                  <a:cubicBezTo>
                    <a:pt x="232" y="267"/>
                    <a:pt x="218" y="264"/>
                    <a:pt x="207" y="260"/>
                  </a:cubicBezTo>
                  <a:lnTo>
                    <a:pt x="204" y="274"/>
                  </a:lnTo>
                  <a:lnTo>
                    <a:pt x="200" y="285"/>
                  </a:lnTo>
                  <a:lnTo>
                    <a:pt x="200" y="295"/>
                  </a:lnTo>
                  <a:lnTo>
                    <a:pt x="197" y="313"/>
                  </a:lnTo>
                  <a:lnTo>
                    <a:pt x="197" y="320"/>
                  </a:lnTo>
                  <a:lnTo>
                    <a:pt x="193" y="337"/>
                  </a:lnTo>
                  <a:lnTo>
                    <a:pt x="193" y="344"/>
                  </a:lnTo>
                  <a:cubicBezTo>
                    <a:pt x="193" y="355"/>
                    <a:pt x="193" y="362"/>
                    <a:pt x="190" y="372"/>
                  </a:cubicBezTo>
                  <a:cubicBezTo>
                    <a:pt x="190" y="379"/>
                    <a:pt x="186" y="390"/>
                    <a:pt x="186" y="397"/>
                  </a:cubicBezTo>
                  <a:lnTo>
                    <a:pt x="186" y="404"/>
                  </a:lnTo>
                  <a:lnTo>
                    <a:pt x="186" y="421"/>
                  </a:lnTo>
                  <a:lnTo>
                    <a:pt x="186" y="428"/>
                  </a:lnTo>
                  <a:lnTo>
                    <a:pt x="186" y="446"/>
                  </a:lnTo>
                  <a:lnTo>
                    <a:pt x="186" y="453"/>
                  </a:lnTo>
                  <a:lnTo>
                    <a:pt x="186" y="470"/>
                  </a:lnTo>
                  <a:lnTo>
                    <a:pt x="186" y="474"/>
                  </a:lnTo>
                  <a:lnTo>
                    <a:pt x="186" y="495"/>
                  </a:lnTo>
                  <a:lnTo>
                    <a:pt x="186" y="498"/>
                  </a:lnTo>
                  <a:lnTo>
                    <a:pt x="186" y="509"/>
                  </a:lnTo>
                  <a:lnTo>
                    <a:pt x="186" y="516"/>
                  </a:lnTo>
                  <a:lnTo>
                    <a:pt x="186" y="523"/>
                  </a:lnTo>
                  <a:lnTo>
                    <a:pt x="186" y="530"/>
                  </a:lnTo>
                  <a:cubicBezTo>
                    <a:pt x="186" y="530"/>
                    <a:pt x="190" y="533"/>
                    <a:pt x="190" y="537"/>
                  </a:cubicBezTo>
                  <a:cubicBezTo>
                    <a:pt x="193" y="540"/>
                    <a:pt x="193" y="544"/>
                    <a:pt x="197" y="544"/>
                  </a:cubicBezTo>
                  <a:cubicBezTo>
                    <a:pt x="312" y="610"/>
                    <a:pt x="368" y="747"/>
                    <a:pt x="326" y="873"/>
                  </a:cubicBezTo>
                  <a:cubicBezTo>
                    <a:pt x="340" y="901"/>
                    <a:pt x="354" y="929"/>
                    <a:pt x="372" y="954"/>
                  </a:cubicBezTo>
                  <a:cubicBezTo>
                    <a:pt x="424" y="1041"/>
                    <a:pt x="494" y="1157"/>
                    <a:pt x="407" y="1244"/>
                  </a:cubicBezTo>
                  <a:cubicBezTo>
                    <a:pt x="374" y="1277"/>
                    <a:pt x="338" y="1288"/>
                    <a:pt x="305" y="1288"/>
                  </a:cubicBezTo>
                  <a:cubicBezTo>
                    <a:pt x="268" y="1288"/>
                    <a:pt x="233" y="1274"/>
                    <a:pt x="207" y="1265"/>
                  </a:cubicBezTo>
                  <a:cubicBezTo>
                    <a:pt x="197" y="1262"/>
                    <a:pt x="183" y="1255"/>
                    <a:pt x="169" y="1251"/>
                  </a:cubicBezTo>
                  <a:cubicBezTo>
                    <a:pt x="169" y="1255"/>
                    <a:pt x="165" y="1258"/>
                    <a:pt x="165" y="1262"/>
                  </a:cubicBezTo>
                  <a:cubicBezTo>
                    <a:pt x="151" y="1290"/>
                    <a:pt x="165" y="1318"/>
                    <a:pt x="193" y="1374"/>
                  </a:cubicBezTo>
                  <a:cubicBezTo>
                    <a:pt x="221" y="1433"/>
                    <a:pt x="270" y="1517"/>
                    <a:pt x="207" y="1601"/>
                  </a:cubicBezTo>
                  <a:cubicBezTo>
                    <a:pt x="186" y="1629"/>
                    <a:pt x="162" y="1654"/>
                    <a:pt x="134" y="1678"/>
                  </a:cubicBezTo>
                  <a:cubicBezTo>
                    <a:pt x="109" y="1696"/>
                    <a:pt x="88" y="1720"/>
                    <a:pt x="71" y="1752"/>
                  </a:cubicBezTo>
                  <a:cubicBezTo>
                    <a:pt x="64" y="1776"/>
                    <a:pt x="57" y="1804"/>
                    <a:pt x="60" y="1829"/>
                  </a:cubicBezTo>
                  <a:lnTo>
                    <a:pt x="60" y="1853"/>
                  </a:lnTo>
                  <a:cubicBezTo>
                    <a:pt x="85" y="2042"/>
                    <a:pt x="74" y="2165"/>
                    <a:pt x="25" y="2249"/>
                  </a:cubicBezTo>
                  <a:cubicBezTo>
                    <a:pt x="18" y="2259"/>
                    <a:pt x="8" y="2270"/>
                    <a:pt x="1" y="2280"/>
                  </a:cubicBezTo>
                  <a:lnTo>
                    <a:pt x="15" y="2287"/>
                  </a:lnTo>
                  <a:cubicBezTo>
                    <a:pt x="50" y="2305"/>
                    <a:pt x="99" y="2333"/>
                    <a:pt x="151" y="2364"/>
                  </a:cubicBezTo>
                  <a:cubicBezTo>
                    <a:pt x="183" y="2385"/>
                    <a:pt x="214" y="2403"/>
                    <a:pt x="249" y="2424"/>
                  </a:cubicBezTo>
                  <a:cubicBezTo>
                    <a:pt x="421" y="2525"/>
                    <a:pt x="631" y="2648"/>
                    <a:pt x="606" y="2840"/>
                  </a:cubicBezTo>
                  <a:cubicBezTo>
                    <a:pt x="596" y="2914"/>
                    <a:pt x="575" y="2984"/>
                    <a:pt x="543" y="3047"/>
                  </a:cubicBezTo>
                  <a:lnTo>
                    <a:pt x="533" y="3072"/>
                  </a:lnTo>
                  <a:lnTo>
                    <a:pt x="529" y="3082"/>
                  </a:lnTo>
                  <a:lnTo>
                    <a:pt x="522" y="3096"/>
                  </a:lnTo>
                  <a:lnTo>
                    <a:pt x="519" y="3107"/>
                  </a:lnTo>
                  <a:lnTo>
                    <a:pt x="512" y="3124"/>
                  </a:lnTo>
                  <a:lnTo>
                    <a:pt x="505" y="3138"/>
                  </a:lnTo>
                  <a:lnTo>
                    <a:pt x="498" y="3159"/>
                  </a:lnTo>
                  <a:lnTo>
                    <a:pt x="494" y="3170"/>
                  </a:lnTo>
                  <a:cubicBezTo>
                    <a:pt x="491" y="3180"/>
                    <a:pt x="487" y="3191"/>
                    <a:pt x="484" y="3205"/>
                  </a:cubicBezTo>
                  <a:lnTo>
                    <a:pt x="480" y="3219"/>
                  </a:lnTo>
                  <a:lnTo>
                    <a:pt x="470" y="3243"/>
                  </a:lnTo>
                  <a:lnTo>
                    <a:pt x="466" y="3261"/>
                  </a:lnTo>
                  <a:lnTo>
                    <a:pt x="463" y="3275"/>
                  </a:lnTo>
                  <a:cubicBezTo>
                    <a:pt x="627" y="3261"/>
                    <a:pt x="851" y="3198"/>
                    <a:pt x="1103" y="3131"/>
                  </a:cubicBezTo>
                  <a:cubicBezTo>
                    <a:pt x="1366" y="3061"/>
                    <a:pt x="1660" y="2981"/>
                    <a:pt x="1982" y="2925"/>
                  </a:cubicBezTo>
                  <a:cubicBezTo>
                    <a:pt x="2116" y="2901"/>
                    <a:pt x="2251" y="2890"/>
                    <a:pt x="2386" y="2890"/>
                  </a:cubicBezTo>
                  <a:cubicBezTo>
                    <a:pt x="2594" y="2890"/>
                    <a:pt x="2803" y="2917"/>
                    <a:pt x="3004" y="2970"/>
                  </a:cubicBezTo>
                  <a:lnTo>
                    <a:pt x="3008" y="2949"/>
                  </a:lnTo>
                  <a:lnTo>
                    <a:pt x="3011" y="2939"/>
                  </a:lnTo>
                  <a:cubicBezTo>
                    <a:pt x="3011" y="2928"/>
                    <a:pt x="3015" y="2914"/>
                    <a:pt x="3015" y="2907"/>
                  </a:cubicBezTo>
                  <a:lnTo>
                    <a:pt x="3015" y="2900"/>
                  </a:lnTo>
                  <a:lnTo>
                    <a:pt x="3015" y="2879"/>
                  </a:lnTo>
                  <a:lnTo>
                    <a:pt x="3015" y="2872"/>
                  </a:lnTo>
                  <a:lnTo>
                    <a:pt x="3015" y="2858"/>
                  </a:lnTo>
                  <a:lnTo>
                    <a:pt x="3015" y="2851"/>
                  </a:lnTo>
                  <a:lnTo>
                    <a:pt x="3015" y="2840"/>
                  </a:lnTo>
                  <a:lnTo>
                    <a:pt x="3015" y="2837"/>
                  </a:lnTo>
                  <a:cubicBezTo>
                    <a:pt x="3015" y="2833"/>
                    <a:pt x="3015" y="2833"/>
                    <a:pt x="3015" y="2830"/>
                  </a:cubicBezTo>
                  <a:lnTo>
                    <a:pt x="3015" y="2826"/>
                  </a:lnTo>
                  <a:cubicBezTo>
                    <a:pt x="3015" y="2826"/>
                    <a:pt x="3015" y="2823"/>
                    <a:pt x="3015" y="2823"/>
                  </a:cubicBezTo>
                  <a:cubicBezTo>
                    <a:pt x="2994" y="2795"/>
                    <a:pt x="2976" y="2763"/>
                    <a:pt x="2962" y="2735"/>
                  </a:cubicBezTo>
                  <a:lnTo>
                    <a:pt x="2941" y="2697"/>
                  </a:lnTo>
                  <a:cubicBezTo>
                    <a:pt x="2885" y="2574"/>
                    <a:pt x="2836" y="2452"/>
                    <a:pt x="2798" y="2322"/>
                  </a:cubicBezTo>
                  <a:cubicBezTo>
                    <a:pt x="2791" y="2301"/>
                    <a:pt x="2784" y="2280"/>
                    <a:pt x="2780" y="2259"/>
                  </a:cubicBezTo>
                  <a:cubicBezTo>
                    <a:pt x="2777" y="2238"/>
                    <a:pt x="2773" y="2217"/>
                    <a:pt x="2770" y="2196"/>
                  </a:cubicBezTo>
                  <a:cubicBezTo>
                    <a:pt x="2770" y="2186"/>
                    <a:pt x="2770" y="2179"/>
                    <a:pt x="2770" y="2168"/>
                  </a:cubicBezTo>
                  <a:cubicBezTo>
                    <a:pt x="2791" y="2095"/>
                    <a:pt x="2819" y="2025"/>
                    <a:pt x="2857" y="1962"/>
                  </a:cubicBezTo>
                  <a:cubicBezTo>
                    <a:pt x="2910" y="1860"/>
                    <a:pt x="2983" y="1717"/>
                    <a:pt x="2976" y="1650"/>
                  </a:cubicBezTo>
                  <a:cubicBezTo>
                    <a:pt x="2969" y="1542"/>
                    <a:pt x="3043" y="1461"/>
                    <a:pt x="3102" y="1398"/>
                  </a:cubicBezTo>
                  <a:cubicBezTo>
                    <a:pt x="3141" y="1353"/>
                    <a:pt x="3183" y="1311"/>
                    <a:pt x="3183" y="1279"/>
                  </a:cubicBezTo>
                  <a:lnTo>
                    <a:pt x="3183" y="1258"/>
                  </a:lnTo>
                  <a:lnTo>
                    <a:pt x="3183" y="1248"/>
                  </a:lnTo>
                  <a:lnTo>
                    <a:pt x="3183" y="1230"/>
                  </a:lnTo>
                  <a:lnTo>
                    <a:pt x="3183" y="1216"/>
                  </a:lnTo>
                  <a:lnTo>
                    <a:pt x="3183" y="1195"/>
                  </a:lnTo>
                  <a:lnTo>
                    <a:pt x="3183" y="1178"/>
                  </a:lnTo>
                  <a:lnTo>
                    <a:pt x="3179" y="1153"/>
                  </a:lnTo>
                  <a:lnTo>
                    <a:pt x="3179" y="1132"/>
                  </a:lnTo>
                  <a:cubicBezTo>
                    <a:pt x="3179" y="1125"/>
                    <a:pt x="3179" y="1118"/>
                    <a:pt x="3176" y="1108"/>
                  </a:cubicBezTo>
                  <a:lnTo>
                    <a:pt x="3172" y="1087"/>
                  </a:lnTo>
                  <a:lnTo>
                    <a:pt x="3169" y="1059"/>
                  </a:lnTo>
                  <a:lnTo>
                    <a:pt x="3162" y="1034"/>
                  </a:lnTo>
                  <a:lnTo>
                    <a:pt x="3158" y="1006"/>
                  </a:lnTo>
                  <a:lnTo>
                    <a:pt x="3155" y="978"/>
                  </a:lnTo>
                  <a:lnTo>
                    <a:pt x="3148" y="947"/>
                  </a:lnTo>
                  <a:lnTo>
                    <a:pt x="3141" y="922"/>
                  </a:lnTo>
                  <a:lnTo>
                    <a:pt x="3137" y="891"/>
                  </a:lnTo>
                  <a:lnTo>
                    <a:pt x="3130" y="863"/>
                  </a:lnTo>
                  <a:lnTo>
                    <a:pt x="3123" y="828"/>
                  </a:lnTo>
                  <a:lnTo>
                    <a:pt x="3116" y="799"/>
                  </a:lnTo>
                  <a:lnTo>
                    <a:pt x="3109" y="768"/>
                  </a:lnTo>
                  <a:lnTo>
                    <a:pt x="3102" y="740"/>
                  </a:lnTo>
                  <a:lnTo>
                    <a:pt x="3092" y="705"/>
                  </a:lnTo>
                  <a:lnTo>
                    <a:pt x="3085" y="677"/>
                  </a:lnTo>
                  <a:lnTo>
                    <a:pt x="3074" y="645"/>
                  </a:lnTo>
                  <a:lnTo>
                    <a:pt x="3067" y="617"/>
                  </a:lnTo>
                  <a:lnTo>
                    <a:pt x="3057" y="586"/>
                  </a:lnTo>
                  <a:lnTo>
                    <a:pt x="3046" y="558"/>
                  </a:lnTo>
                  <a:lnTo>
                    <a:pt x="3036" y="526"/>
                  </a:lnTo>
                  <a:lnTo>
                    <a:pt x="3025" y="502"/>
                  </a:lnTo>
                  <a:lnTo>
                    <a:pt x="3022" y="491"/>
                  </a:lnTo>
                  <a:cubicBezTo>
                    <a:pt x="3004" y="491"/>
                    <a:pt x="2990" y="488"/>
                    <a:pt x="2976" y="484"/>
                  </a:cubicBezTo>
                  <a:lnTo>
                    <a:pt x="2969" y="481"/>
                  </a:lnTo>
                  <a:cubicBezTo>
                    <a:pt x="2966" y="477"/>
                    <a:pt x="2959" y="474"/>
                    <a:pt x="2952" y="470"/>
                  </a:cubicBezTo>
                  <a:lnTo>
                    <a:pt x="2938" y="460"/>
                  </a:lnTo>
                  <a:lnTo>
                    <a:pt x="2927" y="453"/>
                  </a:lnTo>
                  <a:cubicBezTo>
                    <a:pt x="2917" y="446"/>
                    <a:pt x="2910" y="439"/>
                    <a:pt x="2903" y="432"/>
                  </a:cubicBezTo>
                  <a:lnTo>
                    <a:pt x="2899" y="428"/>
                  </a:lnTo>
                  <a:cubicBezTo>
                    <a:pt x="2855" y="400"/>
                    <a:pt x="2803" y="386"/>
                    <a:pt x="2749" y="386"/>
                  </a:cubicBezTo>
                  <a:cubicBezTo>
                    <a:pt x="2743" y="386"/>
                    <a:pt x="2737" y="386"/>
                    <a:pt x="2731" y="386"/>
                  </a:cubicBezTo>
                  <a:lnTo>
                    <a:pt x="2696" y="386"/>
                  </a:lnTo>
                  <a:cubicBezTo>
                    <a:pt x="2546" y="390"/>
                    <a:pt x="2409" y="439"/>
                    <a:pt x="2346" y="505"/>
                  </a:cubicBezTo>
                  <a:cubicBezTo>
                    <a:pt x="2339" y="516"/>
                    <a:pt x="2329" y="526"/>
                    <a:pt x="2318" y="533"/>
                  </a:cubicBezTo>
                  <a:lnTo>
                    <a:pt x="2315" y="537"/>
                  </a:lnTo>
                  <a:cubicBezTo>
                    <a:pt x="2304" y="544"/>
                    <a:pt x="2294" y="551"/>
                    <a:pt x="2280" y="554"/>
                  </a:cubicBezTo>
                  <a:lnTo>
                    <a:pt x="2276" y="554"/>
                  </a:lnTo>
                  <a:cubicBezTo>
                    <a:pt x="2266" y="561"/>
                    <a:pt x="2252" y="565"/>
                    <a:pt x="2241" y="568"/>
                  </a:cubicBezTo>
                  <a:lnTo>
                    <a:pt x="2238" y="568"/>
                  </a:lnTo>
                  <a:cubicBezTo>
                    <a:pt x="2224" y="568"/>
                    <a:pt x="2210" y="572"/>
                    <a:pt x="2196" y="572"/>
                  </a:cubicBezTo>
                  <a:lnTo>
                    <a:pt x="2175" y="572"/>
                  </a:lnTo>
                  <a:cubicBezTo>
                    <a:pt x="1989" y="554"/>
                    <a:pt x="1793" y="327"/>
                    <a:pt x="1758" y="267"/>
                  </a:cubicBezTo>
                  <a:cubicBezTo>
                    <a:pt x="1755" y="260"/>
                    <a:pt x="1751" y="257"/>
                    <a:pt x="1744" y="250"/>
                  </a:cubicBezTo>
                  <a:cubicBezTo>
                    <a:pt x="1692" y="187"/>
                    <a:pt x="1622" y="141"/>
                    <a:pt x="1541" y="124"/>
                  </a:cubicBezTo>
                  <a:cubicBezTo>
                    <a:pt x="1531" y="122"/>
                    <a:pt x="1522" y="121"/>
                    <a:pt x="1512" y="121"/>
                  </a:cubicBezTo>
                  <a:cubicBezTo>
                    <a:pt x="1484" y="121"/>
                    <a:pt x="1456" y="129"/>
                    <a:pt x="1433" y="145"/>
                  </a:cubicBezTo>
                  <a:cubicBezTo>
                    <a:pt x="1373" y="187"/>
                    <a:pt x="1307" y="225"/>
                    <a:pt x="1250" y="225"/>
                  </a:cubicBezTo>
                  <a:cubicBezTo>
                    <a:pt x="1229" y="225"/>
                    <a:pt x="1208" y="218"/>
                    <a:pt x="1194" y="208"/>
                  </a:cubicBezTo>
                  <a:cubicBezTo>
                    <a:pt x="1121" y="166"/>
                    <a:pt x="1131" y="57"/>
                    <a:pt x="1135" y="19"/>
                  </a:cubicBezTo>
                  <a:cubicBezTo>
                    <a:pt x="1138" y="15"/>
                    <a:pt x="1138" y="12"/>
                    <a:pt x="1135" y="8"/>
                  </a:cubicBezTo>
                  <a:cubicBezTo>
                    <a:pt x="1126" y="3"/>
                    <a:pt x="1116" y="0"/>
                    <a:pt x="110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50"/>
            <p:cNvSpPr/>
            <p:nvPr/>
          </p:nvSpPr>
          <p:spPr>
            <a:xfrm>
              <a:off x="3198520" y="2735987"/>
              <a:ext cx="59375" cy="91147"/>
            </a:xfrm>
            <a:custGeom>
              <a:avLst/>
              <a:gdLst/>
              <a:ahLst/>
              <a:cxnLst/>
              <a:rect l="l" t="t" r="r" b="b"/>
              <a:pathLst>
                <a:path w="2179" h="3345" extrusionOk="0">
                  <a:moveTo>
                    <a:pt x="563" y="0"/>
                  </a:moveTo>
                  <a:cubicBezTo>
                    <a:pt x="454" y="0"/>
                    <a:pt x="343" y="8"/>
                    <a:pt x="235" y="22"/>
                  </a:cubicBezTo>
                  <a:cubicBezTo>
                    <a:pt x="225" y="26"/>
                    <a:pt x="214" y="29"/>
                    <a:pt x="200" y="33"/>
                  </a:cubicBezTo>
                  <a:cubicBezTo>
                    <a:pt x="190" y="78"/>
                    <a:pt x="239" y="232"/>
                    <a:pt x="260" y="306"/>
                  </a:cubicBezTo>
                  <a:cubicBezTo>
                    <a:pt x="298" y="425"/>
                    <a:pt x="319" y="498"/>
                    <a:pt x="312" y="551"/>
                  </a:cubicBezTo>
                  <a:cubicBezTo>
                    <a:pt x="309" y="561"/>
                    <a:pt x="305" y="575"/>
                    <a:pt x="302" y="586"/>
                  </a:cubicBezTo>
                  <a:lnTo>
                    <a:pt x="302" y="593"/>
                  </a:lnTo>
                  <a:cubicBezTo>
                    <a:pt x="298" y="600"/>
                    <a:pt x="295" y="610"/>
                    <a:pt x="291" y="617"/>
                  </a:cubicBezTo>
                  <a:lnTo>
                    <a:pt x="291" y="621"/>
                  </a:lnTo>
                  <a:cubicBezTo>
                    <a:pt x="284" y="642"/>
                    <a:pt x="270" y="656"/>
                    <a:pt x="256" y="670"/>
                  </a:cubicBezTo>
                  <a:lnTo>
                    <a:pt x="260" y="684"/>
                  </a:lnTo>
                  <a:cubicBezTo>
                    <a:pt x="267" y="698"/>
                    <a:pt x="274" y="715"/>
                    <a:pt x="277" y="733"/>
                  </a:cubicBezTo>
                  <a:lnTo>
                    <a:pt x="284" y="754"/>
                  </a:lnTo>
                  <a:cubicBezTo>
                    <a:pt x="291" y="768"/>
                    <a:pt x="295" y="782"/>
                    <a:pt x="298" y="792"/>
                  </a:cubicBezTo>
                  <a:lnTo>
                    <a:pt x="305" y="820"/>
                  </a:lnTo>
                  <a:cubicBezTo>
                    <a:pt x="312" y="831"/>
                    <a:pt x="316" y="845"/>
                    <a:pt x="319" y="859"/>
                  </a:cubicBezTo>
                  <a:lnTo>
                    <a:pt x="326" y="883"/>
                  </a:lnTo>
                  <a:cubicBezTo>
                    <a:pt x="330" y="897"/>
                    <a:pt x="333" y="911"/>
                    <a:pt x="337" y="922"/>
                  </a:cubicBezTo>
                  <a:lnTo>
                    <a:pt x="344" y="950"/>
                  </a:lnTo>
                  <a:cubicBezTo>
                    <a:pt x="347" y="960"/>
                    <a:pt x="347" y="974"/>
                    <a:pt x="351" y="988"/>
                  </a:cubicBezTo>
                  <a:lnTo>
                    <a:pt x="358" y="1013"/>
                  </a:lnTo>
                  <a:lnTo>
                    <a:pt x="365" y="1052"/>
                  </a:lnTo>
                  <a:lnTo>
                    <a:pt x="372" y="1076"/>
                  </a:lnTo>
                  <a:lnTo>
                    <a:pt x="379" y="1115"/>
                  </a:lnTo>
                  <a:lnTo>
                    <a:pt x="386" y="1139"/>
                  </a:lnTo>
                  <a:lnTo>
                    <a:pt x="389" y="1174"/>
                  </a:lnTo>
                  <a:lnTo>
                    <a:pt x="396" y="1199"/>
                  </a:lnTo>
                  <a:lnTo>
                    <a:pt x="400" y="1230"/>
                  </a:lnTo>
                  <a:lnTo>
                    <a:pt x="403" y="1255"/>
                  </a:lnTo>
                  <a:lnTo>
                    <a:pt x="407" y="1286"/>
                  </a:lnTo>
                  <a:lnTo>
                    <a:pt x="410" y="1307"/>
                  </a:lnTo>
                  <a:cubicBezTo>
                    <a:pt x="410" y="1318"/>
                    <a:pt x="414" y="1328"/>
                    <a:pt x="414" y="1335"/>
                  </a:cubicBezTo>
                  <a:lnTo>
                    <a:pt x="417" y="1356"/>
                  </a:lnTo>
                  <a:cubicBezTo>
                    <a:pt x="417" y="1363"/>
                    <a:pt x="417" y="1374"/>
                    <a:pt x="421" y="1381"/>
                  </a:cubicBezTo>
                  <a:cubicBezTo>
                    <a:pt x="424" y="1388"/>
                    <a:pt x="421" y="1391"/>
                    <a:pt x="421" y="1398"/>
                  </a:cubicBezTo>
                  <a:lnTo>
                    <a:pt x="421" y="1419"/>
                  </a:lnTo>
                  <a:lnTo>
                    <a:pt x="421" y="1433"/>
                  </a:lnTo>
                  <a:lnTo>
                    <a:pt x="421" y="1454"/>
                  </a:lnTo>
                  <a:lnTo>
                    <a:pt x="421" y="1465"/>
                  </a:lnTo>
                  <a:lnTo>
                    <a:pt x="421" y="1489"/>
                  </a:lnTo>
                  <a:cubicBezTo>
                    <a:pt x="421" y="1570"/>
                    <a:pt x="361" y="1633"/>
                    <a:pt x="305" y="1692"/>
                  </a:cubicBezTo>
                  <a:cubicBezTo>
                    <a:pt x="256" y="1748"/>
                    <a:pt x="211" y="1797"/>
                    <a:pt x="214" y="1846"/>
                  </a:cubicBezTo>
                  <a:cubicBezTo>
                    <a:pt x="221" y="1951"/>
                    <a:pt x="148" y="2098"/>
                    <a:pt x="81" y="2228"/>
                  </a:cubicBezTo>
                  <a:cubicBezTo>
                    <a:pt x="53" y="2280"/>
                    <a:pt x="29" y="2336"/>
                    <a:pt x="8" y="2392"/>
                  </a:cubicBezTo>
                  <a:cubicBezTo>
                    <a:pt x="1" y="2462"/>
                    <a:pt x="155" y="2854"/>
                    <a:pt x="228" y="2952"/>
                  </a:cubicBezTo>
                  <a:cubicBezTo>
                    <a:pt x="232" y="2959"/>
                    <a:pt x="239" y="2966"/>
                    <a:pt x="242" y="2973"/>
                  </a:cubicBezTo>
                  <a:cubicBezTo>
                    <a:pt x="242" y="2977"/>
                    <a:pt x="242" y="2980"/>
                    <a:pt x="246" y="2984"/>
                  </a:cubicBezTo>
                  <a:cubicBezTo>
                    <a:pt x="246" y="2987"/>
                    <a:pt x="249" y="2994"/>
                    <a:pt x="253" y="3001"/>
                  </a:cubicBezTo>
                  <a:cubicBezTo>
                    <a:pt x="253" y="3005"/>
                    <a:pt x="253" y="3008"/>
                    <a:pt x="253" y="3012"/>
                  </a:cubicBezTo>
                  <a:cubicBezTo>
                    <a:pt x="256" y="3015"/>
                    <a:pt x="256" y="3026"/>
                    <a:pt x="256" y="3033"/>
                  </a:cubicBezTo>
                  <a:cubicBezTo>
                    <a:pt x="260" y="3040"/>
                    <a:pt x="256" y="3040"/>
                    <a:pt x="256" y="3047"/>
                  </a:cubicBezTo>
                  <a:lnTo>
                    <a:pt x="256" y="3068"/>
                  </a:lnTo>
                  <a:lnTo>
                    <a:pt x="256" y="3082"/>
                  </a:lnTo>
                  <a:lnTo>
                    <a:pt x="256" y="3107"/>
                  </a:lnTo>
                  <a:lnTo>
                    <a:pt x="256" y="3124"/>
                  </a:lnTo>
                  <a:cubicBezTo>
                    <a:pt x="256" y="3128"/>
                    <a:pt x="256" y="3145"/>
                    <a:pt x="253" y="3159"/>
                  </a:cubicBezTo>
                  <a:lnTo>
                    <a:pt x="253" y="3166"/>
                  </a:lnTo>
                  <a:cubicBezTo>
                    <a:pt x="249" y="3184"/>
                    <a:pt x="249" y="3198"/>
                    <a:pt x="246" y="3215"/>
                  </a:cubicBezTo>
                  <a:cubicBezTo>
                    <a:pt x="365" y="3254"/>
                    <a:pt x="456" y="3292"/>
                    <a:pt x="519" y="3317"/>
                  </a:cubicBezTo>
                  <a:cubicBezTo>
                    <a:pt x="551" y="3331"/>
                    <a:pt x="582" y="3341"/>
                    <a:pt x="593" y="3345"/>
                  </a:cubicBezTo>
                  <a:cubicBezTo>
                    <a:pt x="680" y="3345"/>
                    <a:pt x="1219" y="3114"/>
                    <a:pt x="1608" y="2921"/>
                  </a:cubicBezTo>
                  <a:cubicBezTo>
                    <a:pt x="1720" y="2865"/>
                    <a:pt x="1839" y="2819"/>
                    <a:pt x="1951" y="2774"/>
                  </a:cubicBezTo>
                  <a:cubicBezTo>
                    <a:pt x="2035" y="2742"/>
                    <a:pt x="2112" y="2714"/>
                    <a:pt x="2178" y="2683"/>
                  </a:cubicBezTo>
                  <a:lnTo>
                    <a:pt x="2178" y="2676"/>
                  </a:lnTo>
                  <a:lnTo>
                    <a:pt x="2168" y="2658"/>
                  </a:lnTo>
                  <a:lnTo>
                    <a:pt x="2164" y="2644"/>
                  </a:lnTo>
                  <a:lnTo>
                    <a:pt x="2154" y="2627"/>
                  </a:lnTo>
                  <a:lnTo>
                    <a:pt x="2147" y="2609"/>
                  </a:lnTo>
                  <a:lnTo>
                    <a:pt x="2136" y="2585"/>
                  </a:lnTo>
                  <a:lnTo>
                    <a:pt x="2126" y="2557"/>
                  </a:lnTo>
                  <a:lnTo>
                    <a:pt x="2119" y="2543"/>
                  </a:lnTo>
                  <a:lnTo>
                    <a:pt x="2108" y="2518"/>
                  </a:lnTo>
                  <a:lnTo>
                    <a:pt x="2101" y="2501"/>
                  </a:lnTo>
                  <a:lnTo>
                    <a:pt x="2091" y="2476"/>
                  </a:lnTo>
                  <a:lnTo>
                    <a:pt x="2084" y="2455"/>
                  </a:lnTo>
                  <a:lnTo>
                    <a:pt x="2077" y="2431"/>
                  </a:lnTo>
                  <a:lnTo>
                    <a:pt x="2070" y="2413"/>
                  </a:lnTo>
                  <a:lnTo>
                    <a:pt x="2059" y="2382"/>
                  </a:lnTo>
                  <a:lnTo>
                    <a:pt x="2056" y="2368"/>
                  </a:lnTo>
                  <a:cubicBezTo>
                    <a:pt x="2049" y="2354"/>
                    <a:pt x="2045" y="2340"/>
                    <a:pt x="2042" y="2326"/>
                  </a:cubicBezTo>
                  <a:lnTo>
                    <a:pt x="2038" y="2312"/>
                  </a:lnTo>
                  <a:cubicBezTo>
                    <a:pt x="2035" y="2301"/>
                    <a:pt x="2031" y="2291"/>
                    <a:pt x="2031" y="2277"/>
                  </a:cubicBezTo>
                  <a:lnTo>
                    <a:pt x="2024" y="2263"/>
                  </a:lnTo>
                  <a:cubicBezTo>
                    <a:pt x="2024" y="2252"/>
                    <a:pt x="2021" y="2242"/>
                    <a:pt x="2021" y="2231"/>
                  </a:cubicBezTo>
                  <a:lnTo>
                    <a:pt x="2017" y="2214"/>
                  </a:lnTo>
                  <a:cubicBezTo>
                    <a:pt x="2017" y="2207"/>
                    <a:pt x="2014" y="2196"/>
                    <a:pt x="2010" y="2186"/>
                  </a:cubicBezTo>
                  <a:cubicBezTo>
                    <a:pt x="2010" y="2179"/>
                    <a:pt x="2010" y="2175"/>
                    <a:pt x="2007" y="2168"/>
                  </a:cubicBezTo>
                  <a:cubicBezTo>
                    <a:pt x="2007" y="2165"/>
                    <a:pt x="2007" y="2151"/>
                    <a:pt x="2007" y="2140"/>
                  </a:cubicBezTo>
                  <a:cubicBezTo>
                    <a:pt x="2003" y="2130"/>
                    <a:pt x="2007" y="2130"/>
                    <a:pt x="2007" y="2126"/>
                  </a:cubicBezTo>
                  <a:lnTo>
                    <a:pt x="2007" y="2081"/>
                  </a:lnTo>
                  <a:cubicBezTo>
                    <a:pt x="2003" y="1832"/>
                    <a:pt x="1954" y="1587"/>
                    <a:pt x="1863" y="1353"/>
                  </a:cubicBezTo>
                  <a:cubicBezTo>
                    <a:pt x="1832" y="1248"/>
                    <a:pt x="1814" y="1132"/>
                    <a:pt x="1821" y="1020"/>
                  </a:cubicBezTo>
                  <a:cubicBezTo>
                    <a:pt x="1821" y="957"/>
                    <a:pt x="1825" y="894"/>
                    <a:pt x="1828" y="831"/>
                  </a:cubicBezTo>
                  <a:cubicBezTo>
                    <a:pt x="1832" y="768"/>
                    <a:pt x="1835" y="708"/>
                    <a:pt x="1839" y="656"/>
                  </a:cubicBezTo>
                  <a:cubicBezTo>
                    <a:pt x="1842" y="621"/>
                    <a:pt x="1846" y="589"/>
                    <a:pt x="1849" y="561"/>
                  </a:cubicBezTo>
                  <a:cubicBezTo>
                    <a:pt x="1856" y="425"/>
                    <a:pt x="1825" y="337"/>
                    <a:pt x="1748" y="295"/>
                  </a:cubicBezTo>
                  <a:lnTo>
                    <a:pt x="1741" y="292"/>
                  </a:lnTo>
                  <a:lnTo>
                    <a:pt x="1737" y="292"/>
                  </a:lnTo>
                  <a:lnTo>
                    <a:pt x="1734" y="288"/>
                  </a:lnTo>
                  <a:lnTo>
                    <a:pt x="1730" y="285"/>
                  </a:lnTo>
                  <a:lnTo>
                    <a:pt x="1727" y="281"/>
                  </a:lnTo>
                  <a:lnTo>
                    <a:pt x="1723" y="278"/>
                  </a:lnTo>
                  <a:lnTo>
                    <a:pt x="1716" y="271"/>
                  </a:lnTo>
                  <a:lnTo>
                    <a:pt x="1716" y="267"/>
                  </a:lnTo>
                  <a:lnTo>
                    <a:pt x="1709" y="260"/>
                  </a:lnTo>
                  <a:lnTo>
                    <a:pt x="1702" y="246"/>
                  </a:lnTo>
                  <a:lnTo>
                    <a:pt x="1702" y="243"/>
                  </a:lnTo>
                  <a:lnTo>
                    <a:pt x="1695" y="232"/>
                  </a:lnTo>
                  <a:lnTo>
                    <a:pt x="1692" y="229"/>
                  </a:lnTo>
                  <a:lnTo>
                    <a:pt x="1688" y="215"/>
                  </a:lnTo>
                  <a:lnTo>
                    <a:pt x="1685" y="208"/>
                  </a:lnTo>
                  <a:lnTo>
                    <a:pt x="1678" y="194"/>
                  </a:lnTo>
                  <a:lnTo>
                    <a:pt x="1674" y="187"/>
                  </a:lnTo>
                  <a:lnTo>
                    <a:pt x="1667" y="166"/>
                  </a:lnTo>
                  <a:lnTo>
                    <a:pt x="1667" y="162"/>
                  </a:lnTo>
                  <a:cubicBezTo>
                    <a:pt x="1667" y="152"/>
                    <a:pt x="1664" y="141"/>
                    <a:pt x="1660" y="131"/>
                  </a:cubicBezTo>
                  <a:lnTo>
                    <a:pt x="1660" y="127"/>
                  </a:lnTo>
                  <a:cubicBezTo>
                    <a:pt x="1657" y="117"/>
                    <a:pt x="1657" y="110"/>
                    <a:pt x="1653" y="99"/>
                  </a:cubicBezTo>
                  <a:lnTo>
                    <a:pt x="1650" y="89"/>
                  </a:lnTo>
                  <a:lnTo>
                    <a:pt x="1643" y="61"/>
                  </a:lnTo>
                  <a:lnTo>
                    <a:pt x="1639" y="47"/>
                  </a:lnTo>
                  <a:lnTo>
                    <a:pt x="1639" y="36"/>
                  </a:lnTo>
                  <a:cubicBezTo>
                    <a:pt x="1625" y="57"/>
                    <a:pt x="1608" y="75"/>
                    <a:pt x="1587" y="89"/>
                  </a:cubicBezTo>
                  <a:cubicBezTo>
                    <a:pt x="1583" y="92"/>
                    <a:pt x="1580" y="96"/>
                    <a:pt x="1573" y="99"/>
                  </a:cubicBezTo>
                  <a:cubicBezTo>
                    <a:pt x="1569" y="99"/>
                    <a:pt x="1566" y="103"/>
                    <a:pt x="1562" y="103"/>
                  </a:cubicBezTo>
                  <a:cubicBezTo>
                    <a:pt x="1556" y="104"/>
                    <a:pt x="1549" y="105"/>
                    <a:pt x="1543" y="105"/>
                  </a:cubicBezTo>
                  <a:cubicBezTo>
                    <a:pt x="1519" y="105"/>
                    <a:pt x="1498" y="95"/>
                    <a:pt x="1482" y="78"/>
                  </a:cubicBezTo>
                  <a:cubicBezTo>
                    <a:pt x="1482" y="75"/>
                    <a:pt x="1478" y="71"/>
                    <a:pt x="1475" y="68"/>
                  </a:cubicBezTo>
                  <a:cubicBezTo>
                    <a:pt x="1440" y="54"/>
                    <a:pt x="1405" y="47"/>
                    <a:pt x="1370" y="43"/>
                  </a:cubicBezTo>
                  <a:cubicBezTo>
                    <a:pt x="1125" y="15"/>
                    <a:pt x="876" y="1"/>
                    <a:pt x="628" y="1"/>
                  </a:cubicBezTo>
                  <a:cubicBezTo>
                    <a:pt x="606" y="1"/>
                    <a:pt x="584" y="0"/>
                    <a:pt x="56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50"/>
            <p:cNvSpPr/>
            <p:nvPr/>
          </p:nvSpPr>
          <p:spPr>
            <a:xfrm>
              <a:off x="3256151" y="2805362"/>
              <a:ext cx="218" cy="490"/>
            </a:xfrm>
            <a:custGeom>
              <a:avLst/>
              <a:gdLst/>
              <a:ahLst/>
              <a:cxnLst/>
              <a:rect l="l" t="t" r="r" b="b"/>
              <a:pathLst>
                <a:path w="8" h="18" extrusionOk="0">
                  <a:moveTo>
                    <a:pt x="0" y="0"/>
                  </a:moveTo>
                  <a:lnTo>
                    <a:pt x="7"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50"/>
            <p:cNvSpPr/>
            <p:nvPr/>
          </p:nvSpPr>
          <p:spPr>
            <a:xfrm>
              <a:off x="3255661" y="2804300"/>
              <a:ext cx="218" cy="518"/>
            </a:xfrm>
            <a:custGeom>
              <a:avLst/>
              <a:gdLst/>
              <a:ahLst/>
              <a:cxnLst/>
              <a:rect l="l" t="t" r="r" b="b"/>
              <a:pathLst>
                <a:path w="8" h="19" extrusionOk="0">
                  <a:moveTo>
                    <a:pt x="1" y="1"/>
                  </a:moveTo>
                  <a:lnTo>
                    <a:pt x="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50"/>
            <p:cNvSpPr/>
            <p:nvPr/>
          </p:nvSpPr>
          <p:spPr>
            <a:xfrm>
              <a:off x="3254435" y="2800676"/>
              <a:ext cx="109" cy="409"/>
            </a:xfrm>
            <a:custGeom>
              <a:avLst/>
              <a:gdLst/>
              <a:ahLst/>
              <a:cxnLst/>
              <a:rect l="l" t="t" r="r" b="b"/>
              <a:pathLst>
                <a:path w="4" h="15" extrusionOk="0">
                  <a:moveTo>
                    <a:pt x="0" y="1"/>
                  </a:moveTo>
                  <a:lnTo>
                    <a:pt x="4"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50"/>
            <p:cNvSpPr/>
            <p:nvPr/>
          </p:nvSpPr>
          <p:spPr>
            <a:xfrm>
              <a:off x="3255279" y="2803073"/>
              <a:ext cx="136" cy="490"/>
            </a:xfrm>
            <a:custGeom>
              <a:avLst/>
              <a:gdLst/>
              <a:ahLst/>
              <a:cxnLst/>
              <a:rect l="l" t="t" r="r" b="b"/>
              <a:pathLst>
                <a:path w="5" h="18" extrusionOk="0">
                  <a:moveTo>
                    <a:pt x="1" y="0"/>
                  </a:moveTo>
                  <a:lnTo>
                    <a:pt x="4"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0"/>
            <p:cNvSpPr/>
            <p:nvPr/>
          </p:nvSpPr>
          <p:spPr>
            <a:xfrm>
              <a:off x="3254816" y="2801929"/>
              <a:ext cx="218" cy="490"/>
            </a:xfrm>
            <a:custGeom>
              <a:avLst/>
              <a:gdLst/>
              <a:ahLst/>
              <a:cxnLst/>
              <a:rect l="l" t="t" r="r" b="b"/>
              <a:pathLst>
                <a:path w="8" h="18" extrusionOk="0">
                  <a:moveTo>
                    <a:pt x="0" y="0"/>
                  </a:moveTo>
                  <a:lnTo>
                    <a:pt x="7"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50"/>
            <p:cNvSpPr/>
            <p:nvPr/>
          </p:nvSpPr>
          <p:spPr>
            <a:xfrm>
              <a:off x="3257187" y="2807733"/>
              <a:ext cx="218" cy="518"/>
            </a:xfrm>
            <a:custGeom>
              <a:avLst/>
              <a:gdLst/>
              <a:ahLst/>
              <a:cxnLst/>
              <a:rect l="l" t="t" r="r" b="b"/>
              <a:pathLst>
                <a:path w="8" h="19" extrusionOk="0">
                  <a:moveTo>
                    <a:pt x="1" y="1"/>
                  </a:moveTo>
                  <a:lnTo>
                    <a:pt x="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50"/>
            <p:cNvSpPr/>
            <p:nvPr/>
          </p:nvSpPr>
          <p:spPr>
            <a:xfrm>
              <a:off x="3256614" y="2806589"/>
              <a:ext cx="327" cy="599"/>
            </a:xfrm>
            <a:custGeom>
              <a:avLst/>
              <a:gdLst/>
              <a:ahLst/>
              <a:cxnLst/>
              <a:rect l="l" t="t" r="r" b="b"/>
              <a:pathLst>
                <a:path w="12" h="22" extrusionOk="0">
                  <a:moveTo>
                    <a:pt x="1" y="1"/>
                  </a:moveTo>
                  <a:lnTo>
                    <a:pt x="11"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50"/>
            <p:cNvSpPr/>
            <p:nvPr/>
          </p:nvSpPr>
          <p:spPr>
            <a:xfrm>
              <a:off x="3257568" y="2808605"/>
              <a:ext cx="218" cy="409"/>
            </a:xfrm>
            <a:custGeom>
              <a:avLst/>
              <a:gdLst/>
              <a:ahLst/>
              <a:cxnLst/>
              <a:rect l="l" t="t" r="r" b="b"/>
              <a:pathLst>
                <a:path w="8" h="15" extrusionOk="0">
                  <a:moveTo>
                    <a:pt x="1" y="0"/>
                  </a:moveTo>
                  <a:lnTo>
                    <a:pt x="8"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50"/>
            <p:cNvSpPr/>
            <p:nvPr/>
          </p:nvSpPr>
          <p:spPr>
            <a:xfrm>
              <a:off x="3244598" y="2742690"/>
              <a:ext cx="27" cy="109"/>
            </a:xfrm>
            <a:custGeom>
              <a:avLst/>
              <a:gdLst/>
              <a:ahLst/>
              <a:cxnLst/>
              <a:rect l="l" t="t" r="r" b="b"/>
              <a:pathLst>
                <a:path w="1" h="4" extrusionOk="0">
                  <a:moveTo>
                    <a:pt x="1"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50"/>
            <p:cNvSpPr/>
            <p:nvPr/>
          </p:nvSpPr>
          <p:spPr>
            <a:xfrm>
              <a:off x="3244407" y="2742309"/>
              <a:ext cx="27" cy="109"/>
            </a:xfrm>
            <a:custGeom>
              <a:avLst/>
              <a:gdLst/>
              <a:ahLst/>
              <a:cxnLst/>
              <a:rect l="l" t="t" r="r" b="b"/>
              <a:pathLst>
                <a:path w="1" h="4" extrusionOk="0">
                  <a:moveTo>
                    <a:pt x="1"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50"/>
            <p:cNvSpPr/>
            <p:nvPr/>
          </p:nvSpPr>
          <p:spPr>
            <a:xfrm>
              <a:off x="3245279" y="2743644"/>
              <a:ext cx="109" cy="109"/>
            </a:xfrm>
            <a:custGeom>
              <a:avLst/>
              <a:gdLst/>
              <a:ahLst/>
              <a:cxnLst/>
              <a:rect l="l" t="t" r="r" b="b"/>
              <a:pathLst>
                <a:path w="4" h="4" extrusionOk="0">
                  <a:moveTo>
                    <a:pt x="4"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50"/>
            <p:cNvSpPr/>
            <p:nvPr/>
          </p:nvSpPr>
          <p:spPr>
            <a:xfrm>
              <a:off x="3247840" y="2763972"/>
              <a:ext cx="1362" cy="9074"/>
            </a:xfrm>
            <a:custGeom>
              <a:avLst/>
              <a:gdLst/>
              <a:ahLst/>
              <a:cxnLst/>
              <a:rect l="l" t="t" r="r" b="b"/>
              <a:pathLst>
                <a:path w="50" h="333" extrusionOk="0">
                  <a:moveTo>
                    <a:pt x="50" y="333"/>
                  </a:moveTo>
                  <a:lnTo>
                    <a:pt x="50" y="333"/>
                  </a:lnTo>
                  <a:cubicBezTo>
                    <a:pt x="15" y="224"/>
                    <a:pt x="1" y="112"/>
                    <a:pt x="4" y="0"/>
                  </a:cubicBezTo>
                  <a:cubicBezTo>
                    <a:pt x="1" y="112"/>
                    <a:pt x="15" y="224"/>
                    <a:pt x="50" y="33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0"/>
            <p:cNvSpPr/>
            <p:nvPr/>
          </p:nvSpPr>
          <p:spPr>
            <a:xfrm>
              <a:off x="3253372" y="2796398"/>
              <a:ext cx="136" cy="490"/>
            </a:xfrm>
            <a:custGeom>
              <a:avLst/>
              <a:gdLst/>
              <a:ahLst/>
              <a:cxnLst/>
              <a:rect l="l" t="t" r="r" b="b"/>
              <a:pathLst>
                <a:path w="5" h="18" extrusionOk="0">
                  <a:moveTo>
                    <a:pt x="1" y="0"/>
                  </a:moveTo>
                  <a:lnTo>
                    <a:pt x="4"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0"/>
            <p:cNvSpPr/>
            <p:nvPr/>
          </p:nvSpPr>
          <p:spPr>
            <a:xfrm>
              <a:off x="3243372" y="2739448"/>
              <a:ext cx="27" cy="218"/>
            </a:xfrm>
            <a:custGeom>
              <a:avLst/>
              <a:gdLst/>
              <a:ahLst/>
              <a:cxnLst/>
              <a:rect l="l" t="t" r="r" b="b"/>
              <a:pathLst>
                <a:path w="1" h="8"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0"/>
            <p:cNvSpPr/>
            <p:nvPr/>
          </p:nvSpPr>
          <p:spPr>
            <a:xfrm>
              <a:off x="3244135" y="2741737"/>
              <a:ext cx="109" cy="218"/>
            </a:xfrm>
            <a:custGeom>
              <a:avLst/>
              <a:gdLst/>
              <a:ahLst/>
              <a:cxnLst/>
              <a:rect l="l" t="t" r="r" b="b"/>
              <a:pathLst>
                <a:path w="4" h="8" extrusionOk="0">
                  <a:moveTo>
                    <a:pt x="0" y="0"/>
                  </a:moveTo>
                  <a:lnTo>
                    <a:pt x="4"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0"/>
            <p:cNvSpPr/>
            <p:nvPr/>
          </p:nvSpPr>
          <p:spPr>
            <a:xfrm>
              <a:off x="3243644" y="2740401"/>
              <a:ext cx="27" cy="218"/>
            </a:xfrm>
            <a:custGeom>
              <a:avLst/>
              <a:gdLst/>
              <a:ahLst/>
              <a:cxnLst/>
              <a:rect l="l" t="t" r="r" b="b"/>
              <a:pathLst>
                <a:path w="1" h="8" extrusionOk="0">
                  <a:moveTo>
                    <a:pt x="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50"/>
            <p:cNvSpPr/>
            <p:nvPr/>
          </p:nvSpPr>
          <p:spPr>
            <a:xfrm>
              <a:off x="3243944" y="2741055"/>
              <a:ext cx="27" cy="218"/>
            </a:xfrm>
            <a:custGeom>
              <a:avLst/>
              <a:gdLst/>
              <a:ahLst/>
              <a:cxnLst/>
              <a:rect l="l" t="t" r="r" b="b"/>
              <a:pathLst>
                <a:path w="1" h="8" extrusionOk="0">
                  <a:moveTo>
                    <a:pt x="0"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50"/>
            <p:cNvSpPr/>
            <p:nvPr/>
          </p:nvSpPr>
          <p:spPr>
            <a:xfrm>
              <a:off x="3253181" y="2795144"/>
              <a:ext cx="136" cy="518"/>
            </a:xfrm>
            <a:custGeom>
              <a:avLst/>
              <a:gdLst/>
              <a:ahLst/>
              <a:cxnLst/>
              <a:rect l="l" t="t" r="r" b="b"/>
              <a:pathLst>
                <a:path w="5" h="19" extrusionOk="0">
                  <a:moveTo>
                    <a:pt x="1" y="1"/>
                  </a:moveTo>
                  <a:cubicBezTo>
                    <a:pt x="1" y="8"/>
                    <a:pt x="1" y="15"/>
                    <a:pt x="4" y="18"/>
                  </a:cubicBezTo>
                  <a:cubicBezTo>
                    <a:pt x="1" y="15"/>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0"/>
            <p:cNvSpPr/>
            <p:nvPr/>
          </p:nvSpPr>
          <p:spPr>
            <a:xfrm>
              <a:off x="3244898" y="274315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0"/>
            <p:cNvSpPr/>
            <p:nvPr/>
          </p:nvSpPr>
          <p:spPr>
            <a:xfrm>
              <a:off x="3245470" y="2743835"/>
              <a:ext cx="109" cy="109"/>
            </a:xfrm>
            <a:custGeom>
              <a:avLst/>
              <a:gdLst/>
              <a:ahLst/>
              <a:cxnLst/>
              <a:rect l="l" t="t" r="r" b="b"/>
              <a:pathLst>
                <a:path w="4" h="4" extrusionOk="0">
                  <a:moveTo>
                    <a:pt x="0" y="0"/>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0"/>
            <p:cNvSpPr/>
            <p:nvPr/>
          </p:nvSpPr>
          <p:spPr>
            <a:xfrm>
              <a:off x="3243181" y="2738385"/>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0"/>
            <p:cNvSpPr/>
            <p:nvPr/>
          </p:nvSpPr>
          <p:spPr>
            <a:xfrm>
              <a:off x="3253944" y="2799068"/>
              <a:ext cx="136" cy="409"/>
            </a:xfrm>
            <a:custGeom>
              <a:avLst/>
              <a:gdLst/>
              <a:ahLst/>
              <a:cxnLst/>
              <a:rect l="l" t="t" r="r" b="b"/>
              <a:pathLst>
                <a:path w="5" h="15" extrusionOk="0">
                  <a:moveTo>
                    <a:pt x="1" y="0"/>
                  </a:moveTo>
                  <a:lnTo>
                    <a:pt x="4"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50"/>
            <p:cNvSpPr/>
            <p:nvPr/>
          </p:nvSpPr>
          <p:spPr>
            <a:xfrm>
              <a:off x="3245742" y="2744026"/>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50"/>
            <p:cNvSpPr/>
            <p:nvPr/>
          </p:nvSpPr>
          <p:spPr>
            <a:xfrm>
              <a:off x="3253672" y="2797733"/>
              <a:ext cx="109" cy="409"/>
            </a:xfrm>
            <a:custGeom>
              <a:avLst/>
              <a:gdLst/>
              <a:ahLst/>
              <a:cxnLst/>
              <a:rect l="l" t="t" r="r" b="b"/>
              <a:pathLst>
                <a:path w="4" h="15" extrusionOk="0">
                  <a:moveTo>
                    <a:pt x="0" y="0"/>
                  </a:moveTo>
                  <a:lnTo>
                    <a:pt x="4"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0"/>
            <p:cNvSpPr/>
            <p:nvPr/>
          </p:nvSpPr>
          <p:spPr>
            <a:xfrm>
              <a:off x="3242881" y="2737350"/>
              <a:ext cx="136" cy="409"/>
            </a:xfrm>
            <a:custGeom>
              <a:avLst/>
              <a:gdLst/>
              <a:ahLst/>
              <a:cxnLst/>
              <a:rect l="l" t="t" r="r" b="b"/>
              <a:pathLst>
                <a:path w="5" h="15" extrusionOk="0">
                  <a:moveTo>
                    <a:pt x="1" y="0"/>
                  </a:moveTo>
                  <a:lnTo>
                    <a:pt x="4"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0"/>
            <p:cNvSpPr/>
            <p:nvPr/>
          </p:nvSpPr>
          <p:spPr>
            <a:xfrm>
              <a:off x="3252990" y="2794000"/>
              <a:ext cx="136" cy="409"/>
            </a:xfrm>
            <a:custGeom>
              <a:avLst/>
              <a:gdLst/>
              <a:ahLst/>
              <a:cxnLst/>
              <a:rect l="l" t="t" r="r" b="b"/>
              <a:pathLst>
                <a:path w="5" h="15" extrusionOk="0">
                  <a:moveTo>
                    <a:pt x="1" y="1"/>
                  </a:moveTo>
                  <a:lnTo>
                    <a:pt x="1" y="15"/>
                  </a:lnTo>
                  <a:cubicBezTo>
                    <a:pt x="4" y="8"/>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0"/>
            <p:cNvSpPr/>
            <p:nvPr/>
          </p:nvSpPr>
          <p:spPr>
            <a:xfrm>
              <a:off x="3245088" y="2743453"/>
              <a:ext cx="109" cy="109"/>
            </a:xfrm>
            <a:custGeom>
              <a:avLst/>
              <a:gdLst/>
              <a:ahLst/>
              <a:cxnLst/>
              <a:rect l="l" t="t" r="r" b="b"/>
              <a:pathLst>
                <a:path w="4" h="4" extrusionOk="0">
                  <a:moveTo>
                    <a:pt x="0" y="0"/>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0"/>
            <p:cNvSpPr/>
            <p:nvPr/>
          </p:nvSpPr>
          <p:spPr>
            <a:xfrm>
              <a:off x="3208630" y="2766451"/>
              <a:ext cx="136" cy="681"/>
            </a:xfrm>
            <a:custGeom>
              <a:avLst/>
              <a:gdLst/>
              <a:ahLst/>
              <a:cxnLst/>
              <a:rect l="l" t="t" r="r" b="b"/>
              <a:pathLst>
                <a:path w="5" h="25" extrusionOk="0">
                  <a:moveTo>
                    <a:pt x="4" y="2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50"/>
            <p:cNvSpPr/>
            <p:nvPr/>
          </p:nvSpPr>
          <p:spPr>
            <a:xfrm>
              <a:off x="3205496" y="2820812"/>
              <a:ext cx="27" cy="409"/>
            </a:xfrm>
            <a:custGeom>
              <a:avLst/>
              <a:gdLst/>
              <a:ahLst/>
              <a:cxnLst/>
              <a:rect l="l" t="t" r="r" b="b"/>
              <a:pathLst>
                <a:path w="1" h="15" extrusionOk="0">
                  <a:moveTo>
                    <a:pt x="0" y="15"/>
                  </a:moveTo>
                  <a:lnTo>
                    <a:pt x="0" y="1"/>
                  </a:lnTo>
                  <a:cubicBezTo>
                    <a:pt x="0" y="8"/>
                    <a:pt x="0" y="11"/>
                    <a:pt x="0"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50"/>
            <p:cNvSpPr/>
            <p:nvPr/>
          </p:nvSpPr>
          <p:spPr>
            <a:xfrm>
              <a:off x="3207976" y="2762991"/>
              <a:ext cx="218" cy="790"/>
            </a:xfrm>
            <a:custGeom>
              <a:avLst/>
              <a:gdLst/>
              <a:ahLst/>
              <a:cxnLst/>
              <a:rect l="l" t="t" r="r" b="b"/>
              <a:pathLst>
                <a:path w="8" h="29" extrusionOk="0">
                  <a:moveTo>
                    <a:pt x="7" y="29"/>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0"/>
            <p:cNvSpPr/>
            <p:nvPr/>
          </p:nvSpPr>
          <p:spPr>
            <a:xfrm>
              <a:off x="3205496" y="2818714"/>
              <a:ext cx="27" cy="409"/>
            </a:xfrm>
            <a:custGeom>
              <a:avLst/>
              <a:gdLst/>
              <a:ahLst/>
              <a:cxnLst/>
              <a:rect l="l" t="t" r="r" b="b"/>
              <a:pathLst>
                <a:path w="1" h="15" extrusionOk="0">
                  <a:moveTo>
                    <a:pt x="0" y="14"/>
                  </a:moveTo>
                  <a:lnTo>
                    <a:pt x="0" y="0"/>
                  </a:lnTo>
                  <a:cubicBezTo>
                    <a:pt x="0" y="4"/>
                    <a:pt x="0" y="11"/>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0"/>
            <p:cNvSpPr/>
            <p:nvPr/>
          </p:nvSpPr>
          <p:spPr>
            <a:xfrm>
              <a:off x="3205578" y="2819668"/>
              <a:ext cx="27" cy="409"/>
            </a:xfrm>
            <a:custGeom>
              <a:avLst/>
              <a:gdLst/>
              <a:ahLst/>
              <a:cxnLst/>
              <a:rect l="l" t="t" r="r" b="b"/>
              <a:pathLst>
                <a:path w="1" h="15" extrusionOk="0">
                  <a:moveTo>
                    <a:pt x="1"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0"/>
            <p:cNvSpPr/>
            <p:nvPr/>
          </p:nvSpPr>
          <p:spPr>
            <a:xfrm>
              <a:off x="3204978" y="2817161"/>
              <a:ext cx="163" cy="245"/>
            </a:xfrm>
            <a:custGeom>
              <a:avLst/>
              <a:gdLst/>
              <a:ahLst/>
              <a:cxnLst/>
              <a:rect l="l" t="t" r="r" b="b"/>
              <a:pathLst>
                <a:path w="6" h="9" extrusionOk="0">
                  <a:moveTo>
                    <a:pt x="1" y="1"/>
                  </a:moveTo>
                  <a:cubicBezTo>
                    <a:pt x="1" y="1"/>
                    <a:pt x="5" y="6"/>
                    <a:pt x="5" y="8"/>
                  </a:cubicBezTo>
                  <a:cubicBezTo>
                    <a:pt x="5" y="5"/>
                    <a:pt x="5" y="1"/>
                    <a:pt x="2" y="1"/>
                  </a:cubicBezTo>
                  <a:cubicBezTo>
                    <a:pt x="1" y="1"/>
                    <a:pt x="1"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0"/>
            <p:cNvSpPr/>
            <p:nvPr/>
          </p:nvSpPr>
          <p:spPr>
            <a:xfrm>
              <a:off x="3205305" y="2817842"/>
              <a:ext cx="109" cy="409"/>
            </a:xfrm>
            <a:custGeom>
              <a:avLst/>
              <a:gdLst/>
              <a:ahLst/>
              <a:cxnLst/>
              <a:rect l="l" t="t" r="r" b="b"/>
              <a:pathLst>
                <a:path w="4" h="15" extrusionOk="0">
                  <a:moveTo>
                    <a:pt x="0" y="1"/>
                  </a:moveTo>
                  <a:cubicBezTo>
                    <a:pt x="0" y="4"/>
                    <a:pt x="4" y="11"/>
                    <a:pt x="4" y="15"/>
                  </a:cubicBezTo>
                  <a:cubicBezTo>
                    <a:pt x="4" y="11"/>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0"/>
            <p:cNvSpPr/>
            <p:nvPr/>
          </p:nvSpPr>
          <p:spPr>
            <a:xfrm>
              <a:off x="3208929" y="2768059"/>
              <a:ext cx="109" cy="708"/>
            </a:xfrm>
            <a:custGeom>
              <a:avLst/>
              <a:gdLst/>
              <a:ahLst/>
              <a:cxnLst/>
              <a:rect l="l" t="t" r="r" b="b"/>
              <a:pathLst>
                <a:path w="4" h="26" extrusionOk="0">
                  <a:moveTo>
                    <a:pt x="4"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50"/>
            <p:cNvSpPr/>
            <p:nvPr/>
          </p:nvSpPr>
          <p:spPr>
            <a:xfrm>
              <a:off x="3209965" y="2775689"/>
              <a:ext cx="27" cy="327"/>
            </a:xfrm>
            <a:custGeom>
              <a:avLst/>
              <a:gdLst/>
              <a:ahLst/>
              <a:cxnLst/>
              <a:rect l="l" t="t" r="r" b="b"/>
              <a:pathLst>
                <a:path w="1" h="12" extrusionOk="0">
                  <a:moveTo>
                    <a:pt x="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50"/>
            <p:cNvSpPr/>
            <p:nvPr/>
          </p:nvSpPr>
          <p:spPr>
            <a:xfrm>
              <a:off x="3209774" y="2773699"/>
              <a:ext cx="27" cy="490"/>
            </a:xfrm>
            <a:custGeom>
              <a:avLst/>
              <a:gdLst/>
              <a:ahLst/>
              <a:cxnLst/>
              <a:rect l="l" t="t" r="r" b="b"/>
              <a:pathLst>
                <a:path w="1" h="18" extrusionOk="0">
                  <a:moveTo>
                    <a:pt x="1" y="18"/>
                  </a:moveTo>
                  <a:lnTo>
                    <a:pt x="1" y="0"/>
                  </a:lnTo>
                  <a:cubicBezTo>
                    <a:pt x="1" y="7"/>
                    <a:pt x="1" y="14"/>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0"/>
            <p:cNvSpPr/>
            <p:nvPr/>
          </p:nvSpPr>
          <p:spPr>
            <a:xfrm>
              <a:off x="3209583" y="2772446"/>
              <a:ext cx="136" cy="599"/>
            </a:xfrm>
            <a:custGeom>
              <a:avLst/>
              <a:gdLst/>
              <a:ahLst/>
              <a:cxnLst/>
              <a:rect l="l" t="t" r="r" b="b"/>
              <a:pathLst>
                <a:path w="5" h="22" extrusionOk="0">
                  <a:moveTo>
                    <a:pt x="4"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50"/>
            <p:cNvSpPr/>
            <p:nvPr/>
          </p:nvSpPr>
          <p:spPr>
            <a:xfrm>
              <a:off x="3207022" y="2759367"/>
              <a:ext cx="218" cy="790"/>
            </a:xfrm>
            <a:custGeom>
              <a:avLst/>
              <a:gdLst/>
              <a:ahLst/>
              <a:cxnLst/>
              <a:rect l="l" t="t" r="r" b="b"/>
              <a:pathLst>
                <a:path w="8" h="29" extrusionOk="0">
                  <a:moveTo>
                    <a:pt x="7" y="29"/>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50"/>
            <p:cNvSpPr/>
            <p:nvPr/>
          </p:nvSpPr>
          <p:spPr>
            <a:xfrm>
              <a:off x="3209202" y="2769585"/>
              <a:ext cx="136" cy="708"/>
            </a:xfrm>
            <a:custGeom>
              <a:avLst/>
              <a:gdLst/>
              <a:ahLst/>
              <a:cxnLst/>
              <a:rect l="l" t="t" r="r" b="b"/>
              <a:pathLst>
                <a:path w="5" h="26" extrusionOk="0">
                  <a:moveTo>
                    <a:pt x="4" y="2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0"/>
            <p:cNvSpPr/>
            <p:nvPr/>
          </p:nvSpPr>
          <p:spPr>
            <a:xfrm>
              <a:off x="3207485" y="2761192"/>
              <a:ext cx="218" cy="790"/>
            </a:xfrm>
            <a:custGeom>
              <a:avLst/>
              <a:gdLst/>
              <a:ahLst/>
              <a:cxnLst/>
              <a:rect l="l" t="t" r="r" b="b"/>
              <a:pathLst>
                <a:path w="8" h="29" extrusionOk="0">
                  <a:moveTo>
                    <a:pt x="8" y="2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0"/>
            <p:cNvSpPr/>
            <p:nvPr/>
          </p:nvSpPr>
          <p:spPr>
            <a:xfrm>
              <a:off x="3209883" y="2774844"/>
              <a:ext cx="27" cy="409"/>
            </a:xfrm>
            <a:custGeom>
              <a:avLst/>
              <a:gdLst/>
              <a:ahLst/>
              <a:cxnLst/>
              <a:rect l="l" t="t" r="r" b="b"/>
              <a:pathLst>
                <a:path w="1" h="15" extrusionOk="0">
                  <a:moveTo>
                    <a:pt x="0" y="14"/>
                  </a:moveTo>
                  <a:lnTo>
                    <a:pt x="0" y="0"/>
                  </a:lnTo>
                  <a:cubicBezTo>
                    <a:pt x="0" y="4"/>
                    <a:pt x="0" y="7"/>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0"/>
            <p:cNvSpPr/>
            <p:nvPr/>
          </p:nvSpPr>
          <p:spPr>
            <a:xfrm>
              <a:off x="3209392" y="2771111"/>
              <a:ext cx="136" cy="599"/>
            </a:xfrm>
            <a:custGeom>
              <a:avLst/>
              <a:gdLst/>
              <a:ahLst/>
              <a:cxnLst/>
              <a:rect l="l" t="t" r="r" b="b"/>
              <a:pathLst>
                <a:path w="5" h="22" extrusionOk="0">
                  <a:moveTo>
                    <a:pt x="4"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50"/>
            <p:cNvSpPr/>
            <p:nvPr/>
          </p:nvSpPr>
          <p:spPr>
            <a:xfrm>
              <a:off x="3205305" y="2822120"/>
              <a:ext cx="109" cy="354"/>
            </a:xfrm>
            <a:custGeom>
              <a:avLst/>
              <a:gdLst/>
              <a:ahLst/>
              <a:cxnLst/>
              <a:rect l="l" t="t" r="r" b="b"/>
              <a:pathLst>
                <a:path w="4" h="13" extrusionOk="0">
                  <a:moveTo>
                    <a:pt x="1" y="1"/>
                  </a:moveTo>
                  <a:cubicBezTo>
                    <a:pt x="1" y="1"/>
                    <a:pt x="0" y="1"/>
                    <a:pt x="0" y="2"/>
                  </a:cubicBezTo>
                  <a:lnTo>
                    <a:pt x="0" y="12"/>
                  </a:lnTo>
                  <a:cubicBezTo>
                    <a:pt x="3" y="9"/>
                    <a:pt x="1"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50"/>
            <p:cNvSpPr/>
            <p:nvPr/>
          </p:nvSpPr>
          <p:spPr>
            <a:xfrm>
              <a:off x="3206450" y="2757650"/>
              <a:ext cx="218" cy="790"/>
            </a:xfrm>
            <a:custGeom>
              <a:avLst/>
              <a:gdLst/>
              <a:ahLst/>
              <a:cxnLst/>
              <a:rect l="l" t="t" r="r" b="b"/>
              <a:pathLst>
                <a:path w="8" h="29" extrusionOk="0">
                  <a:moveTo>
                    <a:pt x="7" y="29"/>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0"/>
            <p:cNvSpPr/>
            <p:nvPr/>
          </p:nvSpPr>
          <p:spPr>
            <a:xfrm>
              <a:off x="3208248" y="2764735"/>
              <a:ext cx="218" cy="681"/>
            </a:xfrm>
            <a:custGeom>
              <a:avLst/>
              <a:gdLst/>
              <a:ahLst/>
              <a:cxnLst/>
              <a:rect l="l" t="t" r="r" b="b"/>
              <a:pathLst>
                <a:path w="8" h="25" extrusionOk="0">
                  <a:moveTo>
                    <a:pt x="8" y="2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0"/>
            <p:cNvSpPr/>
            <p:nvPr/>
          </p:nvSpPr>
          <p:spPr>
            <a:xfrm>
              <a:off x="3205305" y="2754326"/>
              <a:ext cx="109" cy="409"/>
            </a:xfrm>
            <a:custGeom>
              <a:avLst/>
              <a:gdLst/>
              <a:ahLst/>
              <a:cxnLst/>
              <a:rect l="l" t="t" r="r" b="b"/>
              <a:pathLst>
                <a:path w="4" h="15" extrusionOk="0">
                  <a:moveTo>
                    <a:pt x="4"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0"/>
            <p:cNvSpPr/>
            <p:nvPr/>
          </p:nvSpPr>
          <p:spPr>
            <a:xfrm>
              <a:off x="3198520" y="2801357"/>
              <a:ext cx="6131" cy="15178"/>
            </a:xfrm>
            <a:custGeom>
              <a:avLst/>
              <a:gdLst/>
              <a:ahLst/>
              <a:cxnLst/>
              <a:rect l="l" t="t" r="r" b="b"/>
              <a:pathLst>
                <a:path w="225" h="557" extrusionOk="0">
                  <a:moveTo>
                    <a:pt x="225" y="557"/>
                  </a:moveTo>
                  <a:cubicBezTo>
                    <a:pt x="151" y="459"/>
                    <a:pt x="1" y="67"/>
                    <a:pt x="8" y="0"/>
                  </a:cubicBezTo>
                  <a:cubicBezTo>
                    <a:pt x="1" y="67"/>
                    <a:pt x="151" y="459"/>
                    <a:pt x="225" y="55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50"/>
            <p:cNvSpPr/>
            <p:nvPr/>
          </p:nvSpPr>
          <p:spPr>
            <a:xfrm>
              <a:off x="3205877" y="2755933"/>
              <a:ext cx="218" cy="708"/>
            </a:xfrm>
            <a:custGeom>
              <a:avLst/>
              <a:gdLst/>
              <a:ahLst/>
              <a:cxnLst/>
              <a:rect l="l" t="t" r="r" b="b"/>
              <a:pathLst>
                <a:path w="8" h="26" extrusionOk="0">
                  <a:moveTo>
                    <a:pt x="7"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50"/>
            <p:cNvSpPr/>
            <p:nvPr/>
          </p:nvSpPr>
          <p:spPr>
            <a:xfrm>
              <a:off x="3021377" y="2711109"/>
              <a:ext cx="106978" cy="79512"/>
            </a:xfrm>
            <a:custGeom>
              <a:avLst/>
              <a:gdLst/>
              <a:ahLst/>
              <a:cxnLst/>
              <a:rect l="l" t="t" r="r" b="b"/>
              <a:pathLst>
                <a:path w="3926" h="2918" extrusionOk="0">
                  <a:moveTo>
                    <a:pt x="750" y="1"/>
                  </a:moveTo>
                  <a:lnTo>
                    <a:pt x="747" y="71"/>
                  </a:lnTo>
                  <a:lnTo>
                    <a:pt x="736" y="67"/>
                  </a:lnTo>
                  <a:cubicBezTo>
                    <a:pt x="736" y="71"/>
                    <a:pt x="732" y="78"/>
                    <a:pt x="732" y="81"/>
                  </a:cubicBezTo>
                  <a:cubicBezTo>
                    <a:pt x="729" y="88"/>
                    <a:pt x="725" y="95"/>
                    <a:pt x="722" y="102"/>
                  </a:cubicBezTo>
                  <a:cubicBezTo>
                    <a:pt x="722" y="109"/>
                    <a:pt x="718" y="116"/>
                    <a:pt x="715" y="120"/>
                  </a:cubicBezTo>
                  <a:cubicBezTo>
                    <a:pt x="711" y="127"/>
                    <a:pt x="708" y="130"/>
                    <a:pt x="704" y="137"/>
                  </a:cubicBezTo>
                  <a:cubicBezTo>
                    <a:pt x="701" y="144"/>
                    <a:pt x="697" y="148"/>
                    <a:pt x="694" y="155"/>
                  </a:cubicBezTo>
                  <a:cubicBezTo>
                    <a:pt x="690" y="158"/>
                    <a:pt x="687" y="165"/>
                    <a:pt x="683" y="169"/>
                  </a:cubicBezTo>
                  <a:cubicBezTo>
                    <a:pt x="680" y="172"/>
                    <a:pt x="676" y="179"/>
                    <a:pt x="669" y="183"/>
                  </a:cubicBezTo>
                  <a:cubicBezTo>
                    <a:pt x="666" y="190"/>
                    <a:pt x="662" y="193"/>
                    <a:pt x="659" y="197"/>
                  </a:cubicBezTo>
                  <a:cubicBezTo>
                    <a:pt x="652" y="200"/>
                    <a:pt x="645" y="207"/>
                    <a:pt x="638" y="211"/>
                  </a:cubicBezTo>
                  <a:lnTo>
                    <a:pt x="627" y="218"/>
                  </a:lnTo>
                  <a:cubicBezTo>
                    <a:pt x="617" y="225"/>
                    <a:pt x="603" y="232"/>
                    <a:pt x="592" y="235"/>
                  </a:cubicBezTo>
                  <a:lnTo>
                    <a:pt x="582" y="239"/>
                  </a:lnTo>
                  <a:cubicBezTo>
                    <a:pt x="592" y="270"/>
                    <a:pt x="610" y="298"/>
                    <a:pt x="627" y="326"/>
                  </a:cubicBezTo>
                  <a:cubicBezTo>
                    <a:pt x="652" y="354"/>
                    <a:pt x="666" y="393"/>
                    <a:pt x="669" y="428"/>
                  </a:cubicBezTo>
                  <a:cubicBezTo>
                    <a:pt x="666" y="480"/>
                    <a:pt x="638" y="522"/>
                    <a:pt x="592" y="547"/>
                  </a:cubicBezTo>
                  <a:cubicBezTo>
                    <a:pt x="554" y="574"/>
                    <a:pt x="509" y="588"/>
                    <a:pt x="463" y="588"/>
                  </a:cubicBezTo>
                  <a:cubicBezTo>
                    <a:pt x="438" y="588"/>
                    <a:pt x="413" y="583"/>
                    <a:pt x="389" y="575"/>
                  </a:cubicBezTo>
                  <a:cubicBezTo>
                    <a:pt x="337" y="575"/>
                    <a:pt x="179" y="697"/>
                    <a:pt x="102" y="757"/>
                  </a:cubicBezTo>
                  <a:cubicBezTo>
                    <a:pt x="71" y="785"/>
                    <a:pt x="39" y="809"/>
                    <a:pt x="11" y="827"/>
                  </a:cubicBezTo>
                  <a:lnTo>
                    <a:pt x="1" y="834"/>
                  </a:lnTo>
                  <a:cubicBezTo>
                    <a:pt x="53" y="890"/>
                    <a:pt x="99" y="956"/>
                    <a:pt x="137" y="1026"/>
                  </a:cubicBezTo>
                  <a:cubicBezTo>
                    <a:pt x="183" y="1121"/>
                    <a:pt x="249" y="1201"/>
                    <a:pt x="333" y="1264"/>
                  </a:cubicBezTo>
                  <a:cubicBezTo>
                    <a:pt x="540" y="1415"/>
                    <a:pt x="771" y="1600"/>
                    <a:pt x="932" y="1884"/>
                  </a:cubicBezTo>
                  <a:lnTo>
                    <a:pt x="957" y="1863"/>
                  </a:lnTo>
                  <a:lnTo>
                    <a:pt x="974" y="1845"/>
                  </a:lnTo>
                  <a:lnTo>
                    <a:pt x="1009" y="1814"/>
                  </a:lnTo>
                  <a:lnTo>
                    <a:pt x="1027" y="1800"/>
                  </a:lnTo>
                  <a:lnTo>
                    <a:pt x="1051" y="1775"/>
                  </a:lnTo>
                  <a:lnTo>
                    <a:pt x="1069" y="1761"/>
                  </a:lnTo>
                  <a:lnTo>
                    <a:pt x="1083" y="1744"/>
                  </a:lnTo>
                  <a:lnTo>
                    <a:pt x="1097" y="1730"/>
                  </a:lnTo>
                  <a:lnTo>
                    <a:pt x="1111" y="1716"/>
                  </a:lnTo>
                  <a:lnTo>
                    <a:pt x="1125" y="1702"/>
                  </a:lnTo>
                  <a:lnTo>
                    <a:pt x="1135" y="1691"/>
                  </a:lnTo>
                  <a:lnTo>
                    <a:pt x="1146" y="1681"/>
                  </a:lnTo>
                  <a:lnTo>
                    <a:pt x="1156" y="1670"/>
                  </a:lnTo>
                  <a:lnTo>
                    <a:pt x="1163" y="1660"/>
                  </a:lnTo>
                  <a:lnTo>
                    <a:pt x="1174" y="1649"/>
                  </a:lnTo>
                  <a:lnTo>
                    <a:pt x="1181" y="1639"/>
                  </a:lnTo>
                  <a:lnTo>
                    <a:pt x="1184" y="1632"/>
                  </a:lnTo>
                  <a:lnTo>
                    <a:pt x="1191" y="1625"/>
                  </a:lnTo>
                  <a:lnTo>
                    <a:pt x="1195" y="1618"/>
                  </a:lnTo>
                  <a:lnTo>
                    <a:pt x="1202" y="1611"/>
                  </a:lnTo>
                  <a:lnTo>
                    <a:pt x="1205" y="1607"/>
                  </a:lnTo>
                  <a:lnTo>
                    <a:pt x="1209" y="1600"/>
                  </a:lnTo>
                  <a:lnTo>
                    <a:pt x="1209" y="1597"/>
                  </a:lnTo>
                  <a:lnTo>
                    <a:pt x="1212" y="1590"/>
                  </a:lnTo>
                  <a:lnTo>
                    <a:pt x="1212" y="1583"/>
                  </a:lnTo>
                  <a:cubicBezTo>
                    <a:pt x="1216" y="1579"/>
                    <a:pt x="1216" y="1576"/>
                    <a:pt x="1216" y="1572"/>
                  </a:cubicBezTo>
                  <a:cubicBezTo>
                    <a:pt x="1216" y="1527"/>
                    <a:pt x="1237" y="1481"/>
                    <a:pt x="1275" y="1453"/>
                  </a:cubicBezTo>
                  <a:cubicBezTo>
                    <a:pt x="1303" y="1432"/>
                    <a:pt x="1335" y="1424"/>
                    <a:pt x="1368" y="1424"/>
                  </a:cubicBezTo>
                  <a:cubicBezTo>
                    <a:pt x="1406" y="1424"/>
                    <a:pt x="1446" y="1434"/>
                    <a:pt x="1489" y="1443"/>
                  </a:cubicBezTo>
                  <a:lnTo>
                    <a:pt x="1548" y="1453"/>
                  </a:lnTo>
                  <a:cubicBezTo>
                    <a:pt x="1557" y="1455"/>
                    <a:pt x="1567" y="1456"/>
                    <a:pt x="1577" y="1456"/>
                  </a:cubicBezTo>
                  <a:cubicBezTo>
                    <a:pt x="1628" y="1456"/>
                    <a:pt x="1690" y="1435"/>
                    <a:pt x="1751" y="1415"/>
                  </a:cubicBezTo>
                  <a:cubicBezTo>
                    <a:pt x="1814" y="1390"/>
                    <a:pt x="1881" y="1373"/>
                    <a:pt x="1947" y="1369"/>
                  </a:cubicBezTo>
                  <a:cubicBezTo>
                    <a:pt x="2119" y="1369"/>
                    <a:pt x="2448" y="1838"/>
                    <a:pt x="2448" y="1982"/>
                  </a:cubicBezTo>
                  <a:lnTo>
                    <a:pt x="2448" y="2021"/>
                  </a:lnTo>
                  <a:lnTo>
                    <a:pt x="2448" y="2035"/>
                  </a:lnTo>
                  <a:lnTo>
                    <a:pt x="2448" y="2059"/>
                  </a:lnTo>
                  <a:lnTo>
                    <a:pt x="2448" y="2077"/>
                  </a:lnTo>
                  <a:lnTo>
                    <a:pt x="2448" y="2094"/>
                  </a:lnTo>
                  <a:cubicBezTo>
                    <a:pt x="2448" y="2101"/>
                    <a:pt x="2448" y="2108"/>
                    <a:pt x="2451" y="2115"/>
                  </a:cubicBezTo>
                  <a:cubicBezTo>
                    <a:pt x="2455" y="2122"/>
                    <a:pt x="2451" y="2126"/>
                    <a:pt x="2455" y="2133"/>
                  </a:cubicBezTo>
                  <a:cubicBezTo>
                    <a:pt x="2458" y="2140"/>
                    <a:pt x="2458" y="2147"/>
                    <a:pt x="2458" y="2154"/>
                  </a:cubicBezTo>
                  <a:cubicBezTo>
                    <a:pt x="2462" y="2161"/>
                    <a:pt x="2458" y="2164"/>
                    <a:pt x="2462" y="2168"/>
                  </a:cubicBezTo>
                  <a:cubicBezTo>
                    <a:pt x="2465" y="2175"/>
                    <a:pt x="2465" y="2182"/>
                    <a:pt x="2469" y="2189"/>
                  </a:cubicBezTo>
                  <a:cubicBezTo>
                    <a:pt x="2472" y="2196"/>
                    <a:pt x="2472" y="2199"/>
                    <a:pt x="2472" y="2206"/>
                  </a:cubicBezTo>
                  <a:cubicBezTo>
                    <a:pt x="2476" y="2210"/>
                    <a:pt x="2479" y="2220"/>
                    <a:pt x="2483" y="2224"/>
                  </a:cubicBezTo>
                  <a:cubicBezTo>
                    <a:pt x="2486" y="2231"/>
                    <a:pt x="2486" y="2234"/>
                    <a:pt x="2486" y="2241"/>
                  </a:cubicBezTo>
                  <a:cubicBezTo>
                    <a:pt x="2490" y="2245"/>
                    <a:pt x="2493" y="2252"/>
                    <a:pt x="2497" y="2259"/>
                  </a:cubicBezTo>
                  <a:cubicBezTo>
                    <a:pt x="2500" y="2266"/>
                    <a:pt x="2504" y="2269"/>
                    <a:pt x="2507" y="2273"/>
                  </a:cubicBezTo>
                  <a:lnTo>
                    <a:pt x="2577" y="2259"/>
                  </a:lnTo>
                  <a:lnTo>
                    <a:pt x="2584" y="2259"/>
                  </a:lnTo>
                  <a:cubicBezTo>
                    <a:pt x="2640" y="2248"/>
                    <a:pt x="2696" y="2238"/>
                    <a:pt x="2742" y="2231"/>
                  </a:cubicBezTo>
                  <a:lnTo>
                    <a:pt x="2745" y="2231"/>
                  </a:lnTo>
                  <a:lnTo>
                    <a:pt x="2784" y="2224"/>
                  </a:lnTo>
                  <a:lnTo>
                    <a:pt x="2791" y="2224"/>
                  </a:lnTo>
                  <a:lnTo>
                    <a:pt x="2823" y="2220"/>
                  </a:lnTo>
                  <a:lnTo>
                    <a:pt x="2830" y="2220"/>
                  </a:lnTo>
                  <a:lnTo>
                    <a:pt x="2854" y="2217"/>
                  </a:lnTo>
                  <a:lnTo>
                    <a:pt x="2879" y="2217"/>
                  </a:lnTo>
                  <a:cubicBezTo>
                    <a:pt x="2910" y="2217"/>
                    <a:pt x="2942" y="2234"/>
                    <a:pt x="2963" y="2259"/>
                  </a:cubicBezTo>
                  <a:cubicBezTo>
                    <a:pt x="3033" y="2343"/>
                    <a:pt x="3120" y="2584"/>
                    <a:pt x="3099" y="2756"/>
                  </a:cubicBezTo>
                  <a:cubicBezTo>
                    <a:pt x="3089" y="2822"/>
                    <a:pt x="3127" y="2885"/>
                    <a:pt x="3187" y="2913"/>
                  </a:cubicBezTo>
                  <a:cubicBezTo>
                    <a:pt x="3196" y="2917"/>
                    <a:pt x="3204" y="2918"/>
                    <a:pt x="3210" y="2918"/>
                  </a:cubicBezTo>
                  <a:cubicBezTo>
                    <a:pt x="3231" y="2918"/>
                    <a:pt x="3240" y="2905"/>
                    <a:pt x="3243" y="2899"/>
                  </a:cubicBezTo>
                  <a:cubicBezTo>
                    <a:pt x="3342" y="2758"/>
                    <a:pt x="3406" y="2670"/>
                    <a:pt x="3479" y="2670"/>
                  </a:cubicBezTo>
                  <a:cubicBezTo>
                    <a:pt x="3485" y="2670"/>
                    <a:pt x="3492" y="2670"/>
                    <a:pt x="3498" y="2672"/>
                  </a:cubicBezTo>
                  <a:cubicBezTo>
                    <a:pt x="3540" y="2679"/>
                    <a:pt x="3568" y="2710"/>
                    <a:pt x="3575" y="2752"/>
                  </a:cubicBezTo>
                  <a:lnTo>
                    <a:pt x="3579" y="2756"/>
                  </a:lnTo>
                  <a:lnTo>
                    <a:pt x="3582" y="2756"/>
                  </a:lnTo>
                  <a:lnTo>
                    <a:pt x="3589" y="2759"/>
                  </a:lnTo>
                  <a:cubicBezTo>
                    <a:pt x="3607" y="2738"/>
                    <a:pt x="3628" y="2717"/>
                    <a:pt x="3649" y="2700"/>
                  </a:cubicBezTo>
                  <a:cubicBezTo>
                    <a:pt x="3670" y="2682"/>
                    <a:pt x="3691" y="2665"/>
                    <a:pt x="3708" y="2644"/>
                  </a:cubicBezTo>
                  <a:cubicBezTo>
                    <a:pt x="3715" y="2630"/>
                    <a:pt x="3708" y="2609"/>
                    <a:pt x="3680" y="2556"/>
                  </a:cubicBezTo>
                  <a:cubicBezTo>
                    <a:pt x="3649" y="2497"/>
                    <a:pt x="3607" y="2416"/>
                    <a:pt x="3652" y="2325"/>
                  </a:cubicBezTo>
                  <a:cubicBezTo>
                    <a:pt x="3685" y="2261"/>
                    <a:pt x="3731" y="2245"/>
                    <a:pt x="3772" y="2245"/>
                  </a:cubicBezTo>
                  <a:cubicBezTo>
                    <a:pt x="3807" y="2245"/>
                    <a:pt x="3838" y="2256"/>
                    <a:pt x="3859" y="2262"/>
                  </a:cubicBezTo>
                  <a:cubicBezTo>
                    <a:pt x="3887" y="2273"/>
                    <a:pt x="3900" y="2277"/>
                    <a:pt x="3908" y="2277"/>
                  </a:cubicBezTo>
                  <a:cubicBezTo>
                    <a:pt x="3913" y="2277"/>
                    <a:pt x="3916" y="2275"/>
                    <a:pt x="3918" y="2273"/>
                  </a:cubicBezTo>
                  <a:cubicBezTo>
                    <a:pt x="3925" y="2262"/>
                    <a:pt x="3880" y="2171"/>
                    <a:pt x="3862" y="2143"/>
                  </a:cubicBezTo>
                  <a:cubicBezTo>
                    <a:pt x="3824" y="2077"/>
                    <a:pt x="3785" y="2017"/>
                    <a:pt x="3806" y="1958"/>
                  </a:cubicBezTo>
                  <a:cubicBezTo>
                    <a:pt x="3827" y="1891"/>
                    <a:pt x="3799" y="1817"/>
                    <a:pt x="3740" y="1782"/>
                  </a:cubicBezTo>
                  <a:cubicBezTo>
                    <a:pt x="3733" y="1779"/>
                    <a:pt x="3726" y="1772"/>
                    <a:pt x="3719" y="1768"/>
                  </a:cubicBezTo>
                  <a:lnTo>
                    <a:pt x="3712" y="1761"/>
                  </a:lnTo>
                  <a:cubicBezTo>
                    <a:pt x="3708" y="1758"/>
                    <a:pt x="3701" y="1754"/>
                    <a:pt x="3698" y="1751"/>
                  </a:cubicBezTo>
                  <a:cubicBezTo>
                    <a:pt x="3698" y="1747"/>
                    <a:pt x="3694" y="1744"/>
                    <a:pt x="3694" y="1740"/>
                  </a:cubicBezTo>
                  <a:cubicBezTo>
                    <a:pt x="3691" y="1737"/>
                    <a:pt x="3687" y="1733"/>
                    <a:pt x="3684" y="1730"/>
                  </a:cubicBezTo>
                  <a:cubicBezTo>
                    <a:pt x="3684" y="1726"/>
                    <a:pt x="3680" y="1723"/>
                    <a:pt x="3680" y="1719"/>
                  </a:cubicBezTo>
                  <a:cubicBezTo>
                    <a:pt x="3677" y="1716"/>
                    <a:pt x="3677" y="1709"/>
                    <a:pt x="3673" y="1705"/>
                  </a:cubicBezTo>
                  <a:cubicBezTo>
                    <a:pt x="3670" y="1702"/>
                    <a:pt x="3670" y="1698"/>
                    <a:pt x="3670" y="1695"/>
                  </a:cubicBezTo>
                  <a:cubicBezTo>
                    <a:pt x="3666" y="1691"/>
                    <a:pt x="3666" y="1684"/>
                    <a:pt x="3666" y="1681"/>
                  </a:cubicBezTo>
                  <a:cubicBezTo>
                    <a:pt x="3663" y="1674"/>
                    <a:pt x="3666" y="1670"/>
                    <a:pt x="3663" y="1667"/>
                  </a:cubicBezTo>
                  <a:cubicBezTo>
                    <a:pt x="3659" y="1663"/>
                    <a:pt x="3663" y="1656"/>
                    <a:pt x="3659" y="1653"/>
                  </a:cubicBezTo>
                  <a:cubicBezTo>
                    <a:pt x="3656" y="1646"/>
                    <a:pt x="3659" y="1642"/>
                    <a:pt x="3659" y="1639"/>
                  </a:cubicBezTo>
                  <a:lnTo>
                    <a:pt x="3659" y="1621"/>
                  </a:lnTo>
                  <a:lnTo>
                    <a:pt x="3659" y="1607"/>
                  </a:lnTo>
                  <a:lnTo>
                    <a:pt x="3659" y="1590"/>
                  </a:lnTo>
                  <a:lnTo>
                    <a:pt x="3659" y="1576"/>
                  </a:lnTo>
                  <a:lnTo>
                    <a:pt x="3659" y="1558"/>
                  </a:lnTo>
                  <a:lnTo>
                    <a:pt x="3659" y="1541"/>
                  </a:lnTo>
                  <a:lnTo>
                    <a:pt x="3659" y="1523"/>
                  </a:lnTo>
                  <a:lnTo>
                    <a:pt x="3659" y="1506"/>
                  </a:lnTo>
                  <a:cubicBezTo>
                    <a:pt x="3659" y="1502"/>
                    <a:pt x="3659" y="1495"/>
                    <a:pt x="3663" y="1488"/>
                  </a:cubicBezTo>
                  <a:lnTo>
                    <a:pt x="3663" y="1471"/>
                  </a:lnTo>
                  <a:lnTo>
                    <a:pt x="3666" y="1453"/>
                  </a:lnTo>
                  <a:lnTo>
                    <a:pt x="3670" y="1432"/>
                  </a:lnTo>
                  <a:lnTo>
                    <a:pt x="3673" y="1415"/>
                  </a:lnTo>
                  <a:lnTo>
                    <a:pt x="3677" y="1397"/>
                  </a:lnTo>
                  <a:lnTo>
                    <a:pt x="3680" y="1376"/>
                  </a:lnTo>
                  <a:lnTo>
                    <a:pt x="3684" y="1359"/>
                  </a:lnTo>
                  <a:lnTo>
                    <a:pt x="3691" y="1338"/>
                  </a:lnTo>
                  <a:lnTo>
                    <a:pt x="3694" y="1320"/>
                  </a:lnTo>
                  <a:lnTo>
                    <a:pt x="3694" y="1313"/>
                  </a:lnTo>
                  <a:cubicBezTo>
                    <a:pt x="3673" y="1292"/>
                    <a:pt x="3656" y="1271"/>
                    <a:pt x="3638" y="1250"/>
                  </a:cubicBezTo>
                  <a:cubicBezTo>
                    <a:pt x="3610" y="1194"/>
                    <a:pt x="3593" y="1131"/>
                    <a:pt x="3589" y="1068"/>
                  </a:cubicBezTo>
                  <a:cubicBezTo>
                    <a:pt x="3586" y="1037"/>
                    <a:pt x="3579" y="1002"/>
                    <a:pt x="3565" y="970"/>
                  </a:cubicBezTo>
                  <a:cubicBezTo>
                    <a:pt x="3562" y="970"/>
                    <a:pt x="3560" y="970"/>
                    <a:pt x="3558" y="970"/>
                  </a:cubicBezTo>
                  <a:cubicBezTo>
                    <a:pt x="3490" y="970"/>
                    <a:pt x="3431" y="922"/>
                    <a:pt x="3421" y="851"/>
                  </a:cubicBezTo>
                  <a:cubicBezTo>
                    <a:pt x="3421" y="844"/>
                    <a:pt x="3421" y="837"/>
                    <a:pt x="3421" y="830"/>
                  </a:cubicBezTo>
                  <a:cubicBezTo>
                    <a:pt x="3421" y="774"/>
                    <a:pt x="3446" y="718"/>
                    <a:pt x="3488" y="683"/>
                  </a:cubicBezTo>
                  <a:lnTo>
                    <a:pt x="3470" y="666"/>
                  </a:lnTo>
                  <a:cubicBezTo>
                    <a:pt x="3397" y="613"/>
                    <a:pt x="3306" y="543"/>
                    <a:pt x="3306" y="452"/>
                  </a:cubicBezTo>
                  <a:cubicBezTo>
                    <a:pt x="3306" y="372"/>
                    <a:pt x="3201" y="169"/>
                    <a:pt x="3152" y="120"/>
                  </a:cubicBezTo>
                  <a:cubicBezTo>
                    <a:pt x="3110" y="151"/>
                    <a:pt x="3071" y="183"/>
                    <a:pt x="3033" y="221"/>
                  </a:cubicBezTo>
                  <a:cubicBezTo>
                    <a:pt x="2921" y="326"/>
                    <a:pt x="2844" y="389"/>
                    <a:pt x="2773" y="389"/>
                  </a:cubicBezTo>
                  <a:cubicBezTo>
                    <a:pt x="2721" y="382"/>
                    <a:pt x="2668" y="365"/>
                    <a:pt x="2623" y="340"/>
                  </a:cubicBezTo>
                  <a:cubicBezTo>
                    <a:pt x="2581" y="319"/>
                    <a:pt x="2523" y="293"/>
                    <a:pt x="2492" y="293"/>
                  </a:cubicBezTo>
                  <a:cubicBezTo>
                    <a:pt x="2487" y="293"/>
                    <a:pt x="2483" y="293"/>
                    <a:pt x="2479" y="295"/>
                  </a:cubicBezTo>
                  <a:cubicBezTo>
                    <a:pt x="2472" y="298"/>
                    <a:pt x="2465" y="309"/>
                    <a:pt x="2462" y="316"/>
                  </a:cubicBezTo>
                  <a:cubicBezTo>
                    <a:pt x="2448" y="354"/>
                    <a:pt x="2420" y="386"/>
                    <a:pt x="2381" y="403"/>
                  </a:cubicBezTo>
                  <a:cubicBezTo>
                    <a:pt x="2363" y="410"/>
                    <a:pt x="2345" y="413"/>
                    <a:pt x="2326" y="413"/>
                  </a:cubicBezTo>
                  <a:cubicBezTo>
                    <a:pt x="2293" y="413"/>
                    <a:pt x="2260" y="403"/>
                    <a:pt x="2231" y="386"/>
                  </a:cubicBezTo>
                  <a:cubicBezTo>
                    <a:pt x="2196" y="371"/>
                    <a:pt x="2178" y="365"/>
                    <a:pt x="2167" y="365"/>
                  </a:cubicBezTo>
                  <a:cubicBezTo>
                    <a:pt x="2156" y="365"/>
                    <a:pt x="2152" y="370"/>
                    <a:pt x="2147" y="379"/>
                  </a:cubicBezTo>
                  <a:cubicBezTo>
                    <a:pt x="2125" y="416"/>
                    <a:pt x="2081" y="439"/>
                    <a:pt x="2038" y="439"/>
                  </a:cubicBezTo>
                  <a:cubicBezTo>
                    <a:pt x="2032" y="439"/>
                    <a:pt x="2026" y="439"/>
                    <a:pt x="2021" y="438"/>
                  </a:cubicBezTo>
                  <a:cubicBezTo>
                    <a:pt x="1926" y="417"/>
                    <a:pt x="1884" y="270"/>
                    <a:pt x="1870" y="211"/>
                  </a:cubicBezTo>
                  <a:lnTo>
                    <a:pt x="1870" y="200"/>
                  </a:lnTo>
                  <a:lnTo>
                    <a:pt x="1870" y="197"/>
                  </a:lnTo>
                  <a:lnTo>
                    <a:pt x="1863" y="197"/>
                  </a:lnTo>
                  <a:lnTo>
                    <a:pt x="1835" y="204"/>
                  </a:lnTo>
                  <a:lnTo>
                    <a:pt x="1814" y="211"/>
                  </a:lnTo>
                  <a:lnTo>
                    <a:pt x="1776" y="218"/>
                  </a:lnTo>
                  <a:lnTo>
                    <a:pt x="1744" y="221"/>
                  </a:lnTo>
                  <a:lnTo>
                    <a:pt x="1716" y="228"/>
                  </a:lnTo>
                  <a:lnTo>
                    <a:pt x="1688" y="228"/>
                  </a:lnTo>
                  <a:lnTo>
                    <a:pt x="1664" y="232"/>
                  </a:lnTo>
                  <a:lnTo>
                    <a:pt x="1636" y="235"/>
                  </a:lnTo>
                  <a:lnTo>
                    <a:pt x="1447" y="235"/>
                  </a:lnTo>
                  <a:lnTo>
                    <a:pt x="1398" y="232"/>
                  </a:lnTo>
                  <a:lnTo>
                    <a:pt x="1384" y="232"/>
                  </a:lnTo>
                  <a:cubicBezTo>
                    <a:pt x="1342" y="228"/>
                    <a:pt x="1303" y="225"/>
                    <a:pt x="1268" y="218"/>
                  </a:cubicBezTo>
                  <a:lnTo>
                    <a:pt x="1254" y="218"/>
                  </a:lnTo>
                  <a:lnTo>
                    <a:pt x="1216" y="211"/>
                  </a:lnTo>
                  <a:lnTo>
                    <a:pt x="1202" y="207"/>
                  </a:lnTo>
                  <a:lnTo>
                    <a:pt x="1170" y="200"/>
                  </a:lnTo>
                  <a:lnTo>
                    <a:pt x="1156" y="197"/>
                  </a:lnTo>
                  <a:lnTo>
                    <a:pt x="1128" y="186"/>
                  </a:lnTo>
                  <a:lnTo>
                    <a:pt x="1118" y="183"/>
                  </a:lnTo>
                  <a:cubicBezTo>
                    <a:pt x="1107" y="179"/>
                    <a:pt x="1097" y="172"/>
                    <a:pt x="1086" y="169"/>
                  </a:cubicBezTo>
                  <a:cubicBezTo>
                    <a:pt x="1055" y="155"/>
                    <a:pt x="1030" y="130"/>
                    <a:pt x="1016" y="99"/>
                  </a:cubicBezTo>
                  <a:cubicBezTo>
                    <a:pt x="1013" y="95"/>
                    <a:pt x="1009" y="92"/>
                    <a:pt x="1002" y="88"/>
                  </a:cubicBezTo>
                  <a:cubicBezTo>
                    <a:pt x="925" y="46"/>
                    <a:pt x="838" y="18"/>
                    <a:pt x="75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50"/>
            <p:cNvSpPr/>
            <p:nvPr/>
          </p:nvSpPr>
          <p:spPr>
            <a:xfrm>
              <a:off x="3060887" y="2717594"/>
              <a:ext cx="490" cy="27"/>
            </a:xfrm>
            <a:custGeom>
              <a:avLst/>
              <a:gdLst/>
              <a:ahLst/>
              <a:cxnLst/>
              <a:rect l="l" t="t" r="r" b="b"/>
              <a:pathLst>
                <a:path w="18" h="1" extrusionOk="0">
                  <a:moveTo>
                    <a:pt x="1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50"/>
            <p:cNvSpPr/>
            <p:nvPr/>
          </p:nvSpPr>
          <p:spPr>
            <a:xfrm>
              <a:off x="3062985" y="271759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50"/>
            <p:cNvSpPr/>
            <p:nvPr/>
          </p:nvSpPr>
          <p:spPr>
            <a:xfrm>
              <a:off x="3055737" y="2717131"/>
              <a:ext cx="300" cy="27"/>
            </a:xfrm>
            <a:custGeom>
              <a:avLst/>
              <a:gdLst/>
              <a:ahLst/>
              <a:cxnLst/>
              <a:rect l="l" t="t" r="r" b="b"/>
              <a:pathLst>
                <a:path w="11" h="1" extrusionOk="0">
                  <a:moveTo>
                    <a:pt x="11"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0"/>
            <p:cNvSpPr/>
            <p:nvPr/>
          </p:nvSpPr>
          <p:spPr>
            <a:xfrm>
              <a:off x="3054211" y="2716750"/>
              <a:ext cx="490" cy="109"/>
            </a:xfrm>
            <a:custGeom>
              <a:avLst/>
              <a:gdLst/>
              <a:ahLst/>
              <a:cxnLst/>
              <a:rect l="l" t="t" r="r" b="b"/>
              <a:pathLst>
                <a:path w="18" h="4" extrusionOk="0">
                  <a:moveTo>
                    <a:pt x="18"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0"/>
            <p:cNvSpPr/>
            <p:nvPr/>
          </p:nvSpPr>
          <p:spPr>
            <a:xfrm>
              <a:off x="3051922" y="2716068"/>
              <a:ext cx="300" cy="136"/>
            </a:xfrm>
            <a:custGeom>
              <a:avLst/>
              <a:gdLst/>
              <a:ahLst/>
              <a:cxnLst/>
              <a:rect l="l" t="t" r="r" b="b"/>
              <a:pathLst>
                <a:path w="11" h="5" extrusionOk="0">
                  <a:moveTo>
                    <a:pt x="11"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0"/>
            <p:cNvSpPr/>
            <p:nvPr/>
          </p:nvSpPr>
          <p:spPr>
            <a:xfrm>
              <a:off x="3052958" y="2716450"/>
              <a:ext cx="409" cy="136"/>
            </a:xfrm>
            <a:custGeom>
              <a:avLst/>
              <a:gdLst/>
              <a:ahLst/>
              <a:cxnLst/>
              <a:rect l="l" t="t" r="r" b="b"/>
              <a:pathLst>
                <a:path w="15" h="5" extrusionOk="0">
                  <a:moveTo>
                    <a:pt x="15"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0"/>
            <p:cNvSpPr/>
            <p:nvPr/>
          </p:nvSpPr>
          <p:spPr>
            <a:xfrm>
              <a:off x="3059252" y="2717513"/>
              <a:ext cx="409" cy="27"/>
            </a:xfrm>
            <a:custGeom>
              <a:avLst/>
              <a:gdLst/>
              <a:ahLst/>
              <a:cxnLst/>
              <a:rect l="l" t="t" r="r" b="b"/>
              <a:pathLst>
                <a:path w="15" h="1" extrusionOk="0">
                  <a:moveTo>
                    <a:pt x="1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0"/>
            <p:cNvSpPr/>
            <p:nvPr/>
          </p:nvSpPr>
          <p:spPr>
            <a:xfrm>
              <a:off x="3064021" y="2717594"/>
              <a:ext cx="708" cy="27"/>
            </a:xfrm>
            <a:custGeom>
              <a:avLst/>
              <a:gdLst/>
              <a:ahLst/>
              <a:cxnLst/>
              <a:rect l="l" t="t" r="r" b="b"/>
              <a:pathLst>
                <a:path w="26" h="1" extrusionOk="0">
                  <a:moveTo>
                    <a:pt x="25"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0"/>
            <p:cNvSpPr/>
            <p:nvPr/>
          </p:nvSpPr>
          <p:spPr>
            <a:xfrm>
              <a:off x="3065465" y="2717513"/>
              <a:ext cx="681" cy="27"/>
            </a:xfrm>
            <a:custGeom>
              <a:avLst/>
              <a:gdLst/>
              <a:ahLst/>
              <a:cxnLst/>
              <a:rect l="l" t="t" r="r" b="b"/>
              <a:pathLst>
                <a:path w="25" h="1" extrusionOk="0">
                  <a:moveTo>
                    <a:pt x="25"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0"/>
            <p:cNvSpPr/>
            <p:nvPr/>
          </p:nvSpPr>
          <p:spPr>
            <a:xfrm>
              <a:off x="3069934" y="2716831"/>
              <a:ext cx="1090" cy="218"/>
            </a:xfrm>
            <a:custGeom>
              <a:avLst/>
              <a:gdLst/>
              <a:ahLst/>
              <a:cxnLst/>
              <a:rect l="l" t="t" r="r" b="b"/>
              <a:pathLst>
                <a:path w="40" h="8" extrusionOk="0">
                  <a:moveTo>
                    <a:pt x="39"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0"/>
            <p:cNvSpPr/>
            <p:nvPr/>
          </p:nvSpPr>
          <p:spPr>
            <a:xfrm>
              <a:off x="3066882" y="2717404"/>
              <a:ext cx="708" cy="136"/>
            </a:xfrm>
            <a:custGeom>
              <a:avLst/>
              <a:gdLst/>
              <a:ahLst/>
              <a:cxnLst/>
              <a:rect l="l" t="t" r="r" b="b"/>
              <a:pathLst>
                <a:path w="26" h="5" extrusionOk="0">
                  <a:moveTo>
                    <a:pt x="25"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0"/>
            <p:cNvSpPr/>
            <p:nvPr/>
          </p:nvSpPr>
          <p:spPr>
            <a:xfrm>
              <a:off x="3068326" y="2717213"/>
              <a:ext cx="790" cy="136"/>
            </a:xfrm>
            <a:custGeom>
              <a:avLst/>
              <a:gdLst/>
              <a:ahLst/>
              <a:cxnLst/>
              <a:rect l="l" t="t" r="r" b="b"/>
              <a:pathLst>
                <a:path w="29" h="5" extrusionOk="0">
                  <a:moveTo>
                    <a:pt x="28"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0"/>
            <p:cNvSpPr/>
            <p:nvPr/>
          </p:nvSpPr>
          <p:spPr>
            <a:xfrm>
              <a:off x="3071460" y="2716559"/>
              <a:ext cx="899" cy="218"/>
            </a:xfrm>
            <a:custGeom>
              <a:avLst/>
              <a:gdLst/>
              <a:ahLst/>
              <a:cxnLst/>
              <a:rect l="l" t="t" r="r" b="b"/>
              <a:pathLst>
                <a:path w="33" h="8" extrusionOk="0">
                  <a:moveTo>
                    <a:pt x="32"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0"/>
            <p:cNvSpPr/>
            <p:nvPr/>
          </p:nvSpPr>
          <p:spPr>
            <a:xfrm>
              <a:off x="3041622" y="2711109"/>
              <a:ext cx="381" cy="1935"/>
            </a:xfrm>
            <a:custGeom>
              <a:avLst/>
              <a:gdLst/>
              <a:ahLst/>
              <a:cxnLst/>
              <a:rect l="l" t="t" r="r" b="b"/>
              <a:pathLst>
                <a:path w="14" h="71" extrusionOk="0">
                  <a:moveTo>
                    <a:pt x="14" y="1"/>
                  </a:moveTo>
                  <a:lnTo>
                    <a:pt x="14" y="3"/>
                  </a:lnTo>
                  <a:lnTo>
                    <a:pt x="14" y="3"/>
                  </a:lnTo>
                  <a:cubicBezTo>
                    <a:pt x="14" y="2"/>
                    <a:pt x="14" y="1"/>
                    <a:pt x="14" y="1"/>
                  </a:cubicBezTo>
                  <a:close/>
                  <a:moveTo>
                    <a:pt x="14" y="3"/>
                  </a:moveTo>
                  <a:lnTo>
                    <a:pt x="14" y="3"/>
                  </a:lnTo>
                  <a:cubicBezTo>
                    <a:pt x="13" y="8"/>
                    <a:pt x="11" y="12"/>
                    <a:pt x="11" y="18"/>
                  </a:cubicBezTo>
                  <a:lnTo>
                    <a:pt x="11" y="25"/>
                  </a:lnTo>
                  <a:cubicBezTo>
                    <a:pt x="7" y="39"/>
                    <a:pt x="4" y="53"/>
                    <a:pt x="0" y="64"/>
                  </a:cubicBezTo>
                  <a:lnTo>
                    <a:pt x="11" y="71"/>
                  </a:lnTo>
                  <a:lnTo>
                    <a:pt x="14" y="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0"/>
            <p:cNvSpPr/>
            <p:nvPr/>
          </p:nvSpPr>
          <p:spPr>
            <a:xfrm>
              <a:off x="3041404" y="2712935"/>
              <a:ext cx="218" cy="409"/>
            </a:xfrm>
            <a:custGeom>
              <a:avLst/>
              <a:gdLst/>
              <a:ahLst/>
              <a:cxnLst/>
              <a:rect l="l" t="t" r="r" b="b"/>
              <a:pathLst>
                <a:path w="8" h="15" extrusionOk="0">
                  <a:moveTo>
                    <a:pt x="8" y="0"/>
                  </a:moveTo>
                  <a:lnTo>
                    <a:pt x="8" y="0"/>
                  </a:lnTo>
                  <a:cubicBezTo>
                    <a:pt x="5" y="4"/>
                    <a:pt x="1" y="11"/>
                    <a:pt x="1" y="14"/>
                  </a:cubicBezTo>
                  <a:cubicBezTo>
                    <a:pt x="5" y="11"/>
                    <a:pt x="8" y="4"/>
                    <a:pt x="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0"/>
            <p:cNvSpPr/>
            <p:nvPr/>
          </p:nvSpPr>
          <p:spPr>
            <a:xfrm>
              <a:off x="3040451" y="2714842"/>
              <a:ext cx="327" cy="490"/>
            </a:xfrm>
            <a:custGeom>
              <a:avLst/>
              <a:gdLst/>
              <a:ahLst/>
              <a:cxnLst/>
              <a:rect l="l" t="t" r="r" b="b"/>
              <a:pathLst>
                <a:path w="12" h="18" extrusionOk="0">
                  <a:moveTo>
                    <a:pt x="1" y="18"/>
                  </a:moveTo>
                  <a:cubicBezTo>
                    <a:pt x="4" y="11"/>
                    <a:pt x="8" y="7"/>
                    <a:pt x="11" y="0"/>
                  </a:cubicBezTo>
                  <a:cubicBezTo>
                    <a:pt x="8" y="7"/>
                    <a:pt x="4" y="11"/>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0"/>
            <p:cNvSpPr/>
            <p:nvPr/>
          </p:nvSpPr>
          <p:spPr>
            <a:xfrm>
              <a:off x="3021486" y="2733807"/>
              <a:ext cx="109" cy="27"/>
            </a:xfrm>
            <a:custGeom>
              <a:avLst/>
              <a:gdLst/>
              <a:ahLst/>
              <a:cxnLst/>
              <a:rect l="l" t="t" r="r" b="b"/>
              <a:pathLst>
                <a:path w="4" h="1" extrusionOk="0">
                  <a:moveTo>
                    <a:pt x="0" y="1"/>
                  </a:moveTo>
                  <a:lnTo>
                    <a:pt x="0" y="1"/>
                  </a:lnTo>
                  <a:lnTo>
                    <a:pt x="0" y="1"/>
                  </a:ln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0"/>
            <p:cNvSpPr/>
            <p:nvPr/>
          </p:nvSpPr>
          <p:spPr>
            <a:xfrm>
              <a:off x="3038925" y="2716450"/>
              <a:ext cx="518" cy="409"/>
            </a:xfrm>
            <a:custGeom>
              <a:avLst/>
              <a:gdLst/>
              <a:ahLst/>
              <a:cxnLst/>
              <a:rect l="l" t="t" r="r" b="b"/>
              <a:pathLst>
                <a:path w="19" h="15" extrusionOk="0">
                  <a:moveTo>
                    <a:pt x="1" y="15"/>
                  </a:moveTo>
                  <a:cubicBezTo>
                    <a:pt x="8" y="8"/>
                    <a:pt x="11" y="4"/>
                    <a:pt x="18" y="1"/>
                  </a:cubicBezTo>
                  <a:cubicBezTo>
                    <a:pt x="11" y="4"/>
                    <a:pt x="8" y="8"/>
                    <a:pt x="1"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0"/>
            <p:cNvSpPr/>
            <p:nvPr/>
          </p:nvSpPr>
          <p:spPr>
            <a:xfrm>
              <a:off x="3037590" y="2717022"/>
              <a:ext cx="981" cy="518"/>
            </a:xfrm>
            <a:custGeom>
              <a:avLst/>
              <a:gdLst/>
              <a:ahLst/>
              <a:cxnLst/>
              <a:rect l="l" t="t" r="r" b="b"/>
              <a:pathLst>
                <a:path w="36" h="19" extrusionOk="0">
                  <a:moveTo>
                    <a:pt x="1" y="18"/>
                  </a:moveTo>
                  <a:cubicBezTo>
                    <a:pt x="15" y="15"/>
                    <a:pt x="25" y="8"/>
                    <a:pt x="36" y="1"/>
                  </a:cubicBezTo>
                  <a:cubicBezTo>
                    <a:pt x="25" y="8"/>
                    <a:pt x="15" y="15"/>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50"/>
            <p:cNvSpPr/>
            <p:nvPr/>
          </p:nvSpPr>
          <p:spPr>
            <a:xfrm>
              <a:off x="3021758" y="2731709"/>
              <a:ext cx="2507" cy="1935"/>
            </a:xfrm>
            <a:custGeom>
              <a:avLst/>
              <a:gdLst/>
              <a:ahLst/>
              <a:cxnLst/>
              <a:rect l="l" t="t" r="r" b="b"/>
              <a:pathLst>
                <a:path w="92" h="71" extrusionOk="0">
                  <a:moveTo>
                    <a:pt x="92" y="1"/>
                  </a:moveTo>
                  <a:cubicBezTo>
                    <a:pt x="60" y="25"/>
                    <a:pt x="29" y="50"/>
                    <a:pt x="1" y="71"/>
                  </a:cubicBezTo>
                  <a:cubicBezTo>
                    <a:pt x="29" y="50"/>
                    <a:pt x="60" y="29"/>
                    <a:pt x="9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50"/>
            <p:cNvSpPr/>
            <p:nvPr/>
          </p:nvSpPr>
          <p:spPr>
            <a:xfrm>
              <a:off x="3039797" y="2715687"/>
              <a:ext cx="409" cy="409"/>
            </a:xfrm>
            <a:custGeom>
              <a:avLst/>
              <a:gdLst/>
              <a:ahLst/>
              <a:cxnLst/>
              <a:rect l="l" t="t" r="r" b="b"/>
              <a:pathLst>
                <a:path w="15" h="15" extrusionOk="0">
                  <a:moveTo>
                    <a:pt x="14" y="1"/>
                  </a:moveTo>
                  <a:cubicBezTo>
                    <a:pt x="7" y="4"/>
                    <a:pt x="4" y="11"/>
                    <a:pt x="0" y="15"/>
                  </a:cubicBezTo>
                  <a:cubicBezTo>
                    <a:pt x="4" y="11"/>
                    <a:pt x="11" y="4"/>
                    <a:pt x="1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0"/>
            <p:cNvSpPr/>
            <p:nvPr/>
          </p:nvSpPr>
          <p:spPr>
            <a:xfrm>
              <a:off x="3040941" y="2713888"/>
              <a:ext cx="300" cy="490"/>
            </a:xfrm>
            <a:custGeom>
              <a:avLst/>
              <a:gdLst/>
              <a:ahLst/>
              <a:cxnLst/>
              <a:rect l="l" t="t" r="r" b="b"/>
              <a:pathLst>
                <a:path w="11" h="18" extrusionOk="0">
                  <a:moveTo>
                    <a:pt x="11" y="0"/>
                  </a:moveTo>
                  <a:lnTo>
                    <a:pt x="11" y="0"/>
                  </a:lnTo>
                  <a:cubicBezTo>
                    <a:pt x="7" y="7"/>
                    <a:pt x="4" y="11"/>
                    <a:pt x="0" y="18"/>
                  </a:cubicBezTo>
                  <a:cubicBezTo>
                    <a:pt x="4" y="11"/>
                    <a:pt x="11" y="7"/>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50"/>
            <p:cNvSpPr/>
            <p:nvPr/>
          </p:nvSpPr>
          <p:spPr>
            <a:xfrm>
              <a:off x="3041622" y="2712826"/>
              <a:ext cx="0" cy="136"/>
            </a:xfrm>
            <a:custGeom>
              <a:avLst/>
              <a:gdLst/>
              <a:ahLst/>
              <a:cxnLst/>
              <a:rect l="l" t="t" r="r" b="b"/>
              <a:pathLst>
                <a:path h="5" extrusionOk="0">
                  <a:moveTo>
                    <a:pt x="0" y="1"/>
                  </a:moveTo>
                  <a:lnTo>
                    <a:pt x="0" y="4"/>
                  </a:ln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50"/>
            <p:cNvSpPr/>
            <p:nvPr/>
          </p:nvSpPr>
          <p:spPr>
            <a:xfrm>
              <a:off x="3041813" y="2711600"/>
              <a:ext cx="0" cy="218"/>
            </a:xfrm>
            <a:custGeom>
              <a:avLst/>
              <a:gdLst/>
              <a:ahLst/>
              <a:cxnLst/>
              <a:rect l="l" t="t" r="r" b="b"/>
              <a:pathLst>
                <a:path h="8" extrusionOk="0">
                  <a:moveTo>
                    <a:pt x="0"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50"/>
            <p:cNvSpPr/>
            <p:nvPr/>
          </p:nvSpPr>
          <p:spPr>
            <a:xfrm>
              <a:off x="3122605" y="2759094"/>
              <a:ext cx="218" cy="218"/>
            </a:xfrm>
            <a:custGeom>
              <a:avLst/>
              <a:gdLst/>
              <a:ahLst/>
              <a:cxnLst/>
              <a:rect l="l" t="t" r="r" b="b"/>
              <a:pathLst>
                <a:path w="8" h="8" extrusionOk="0">
                  <a:moveTo>
                    <a:pt x="7"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50"/>
            <p:cNvSpPr/>
            <p:nvPr/>
          </p:nvSpPr>
          <p:spPr>
            <a:xfrm>
              <a:off x="3121161" y="2752227"/>
              <a:ext cx="136" cy="409"/>
            </a:xfrm>
            <a:custGeom>
              <a:avLst/>
              <a:gdLst/>
              <a:ahLst/>
              <a:cxnLst/>
              <a:rect l="l" t="t" r="r" b="b"/>
              <a:pathLst>
                <a:path w="5" h="15" extrusionOk="0">
                  <a:moveTo>
                    <a:pt x="1" y="0"/>
                  </a:moveTo>
                  <a:lnTo>
                    <a:pt x="1" y="14"/>
                  </a:lnTo>
                  <a:cubicBezTo>
                    <a:pt x="4" y="11"/>
                    <a:pt x="4"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50"/>
            <p:cNvSpPr/>
            <p:nvPr/>
          </p:nvSpPr>
          <p:spPr>
            <a:xfrm>
              <a:off x="3121733" y="2757922"/>
              <a:ext cx="218" cy="327"/>
            </a:xfrm>
            <a:custGeom>
              <a:avLst/>
              <a:gdLst/>
              <a:ahLst/>
              <a:cxnLst/>
              <a:rect l="l" t="t" r="r" b="b"/>
              <a:pathLst>
                <a:path w="8" h="12" extrusionOk="0">
                  <a:moveTo>
                    <a:pt x="1" y="1"/>
                  </a:moveTo>
                  <a:cubicBezTo>
                    <a:pt x="1" y="1"/>
                    <a:pt x="1" y="1"/>
                    <a:pt x="1" y="1"/>
                  </a:cubicBezTo>
                  <a:cubicBezTo>
                    <a:pt x="1" y="2"/>
                    <a:pt x="2" y="3"/>
                    <a:pt x="2" y="3"/>
                  </a:cubicBezTo>
                  <a:lnTo>
                    <a:pt x="2" y="3"/>
                  </a:lnTo>
                  <a:cubicBezTo>
                    <a:pt x="2" y="2"/>
                    <a:pt x="1" y="1"/>
                    <a:pt x="1" y="1"/>
                  </a:cubicBezTo>
                  <a:close/>
                  <a:moveTo>
                    <a:pt x="2" y="3"/>
                  </a:moveTo>
                  <a:lnTo>
                    <a:pt x="2" y="3"/>
                  </a:lnTo>
                  <a:cubicBezTo>
                    <a:pt x="4" y="6"/>
                    <a:pt x="6" y="10"/>
                    <a:pt x="8" y="12"/>
                  </a:cubicBezTo>
                  <a:cubicBezTo>
                    <a:pt x="8" y="9"/>
                    <a:pt x="5" y="6"/>
                    <a:pt x="2" y="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50"/>
            <p:cNvSpPr/>
            <p:nvPr/>
          </p:nvSpPr>
          <p:spPr>
            <a:xfrm>
              <a:off x="3121079" y="2753181"/>
              <a:ext cx="109" cy="409"/>
            </a:xfrm>
            <a:custGeom>
              <a:avLst/>
              <a:gdLst/>
              <a:ahLst/>
              <a:cxnLst/>
              <a:rect l="l" t="t" r="r" b="b"/>
              <a:pathLst>
                <a:path w="4" h="15" extrusionOk="0">
                  <a:moveTo>
                    <a:pt x="0" y="0"/>
                  </a:moveTo>
                  <a:lnTo>
                    <a:pt x="0" y="14"/>
                  </a:lnTo>
                  <a:cubicBezTo>
                    <a:pt x="4" y="11"/>
                    <a:pt x="4"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50"/>
            <p:cNvSpPr/>
            <p:nvPr/>
          </p:nvSpPr>
          <p:spPr>
            <a:xfrm>
              <a:off x="3119254" y="2783127"/>
              <a:ext cx="3270" cy="3270"/>
            </a:xfrm>
            <a:custGeom>
              <a:avLst/>
              <a:gdLst/>
              <a:ahLst/>
              <a:cxnLst/>
              <a:rect l="l" t="t" r="r" b="b"/>
              <a:pathLst>
                <a:path w="120" h="120" extrusionOk="0">
                  <a:moveTo>
                    <a:pt x="64" y="60"/>
                  </a:moveTo>
                  <a:cubicBezTo>
                    <a:pt x="85" y="43"/>
                    <a:pt x="102" y="22"/>
                    <a:pt x="120" y="1"/>
                  </a:cubicBezTo>
                  <a:cubicBezTo>
                    <a:pt x="102" y="22"/>
                    <a:pt x="85" y="43"/>
                    <a:pt x="64" y="60"/>
                  </a:cubicBezTo>
                  <a:cubicBezTo>
                    <a:pt x="39" y="78"/>
                    <a:pt x="18" y="99"/>
                    <a:pt x="1" y="120"/>
                  </a:cubicBezTo>
                  <a:lnTo>
                    <a:pt x="1" y="120"/>
                  </a:lnTo>
                  <a:cubicBezTo>
                    <a:pt x="18" y="99"/>
                    <a:pt x="39" y="78"/>
                    <a:pt x="64" y="6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50"/>
            <p:cNvSpPr/>
            <p:nvPr/>
          </p:nvSpPr>
          <p:spPr>
            <a:xfrm>
              <a:off x="3121924" y="2748113"/>
              <a:ext cx="136" cy="518"/>
            </a:xfrm>
            <a:custGeom>
              <a:avLst/>
              <a:gdLst/>
              <a:ahLst/>
              <a:cxnLst/>
              <a:rect l="l" t="t" r="r" b="b"/>
              <a:pathLst>
                <a:path w="5" h="19" extrusionOk="0">
                  <a:moveTo>
                    <a:pt x="1"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50"/>
            <p:cNvSpPr/>
            <p:nvPr/>
          </p:nvSpPr>
          <p:spPr>
            <a:xfrm>
              <a:off x="3121652" y="2749176"/>
              <a:ext cx="109" cy="490"/>
            </a:xfrm>
            <a:custGeom>
              <a:avLst/>
              <a:gdLst/>
              <a:ahLst/>
              <a:cxnLst/>
              <a:rect l="l" t="t" r="r" b="b"/>
              <a:pathLst>
                <a:path w="4" h="18" extrusionOk="0">
                  <a:moveTo>
                    <a:pt x="0" y="18"/>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50"/>
            <p:cNvSpPr/>
            <p:nvPr/>
          </p:nvSpPr>
          <p:spPr>
            <a:xfrm>
              <a:off x="3121079" y="2754980"/>
              <a:ext cx="27" cy="409"/>
            </a:xfrm>
            <a:custGeom>
              <a:avLst/>
              <a:gdLst/>
              <a:ahLst/>
              <a:cxnLst/>
              <a:rect l="l" t="t" r="r" b="b"/>
              <a:pathLst>
                <a:path w="1" h="15" extrusionOk="0">
                  <a:moveTo>
                    <a:pt x="0"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50"/>
            <p:cNvSpPr/>
            <p:nvPr/>
          </p:nvSpPr>
          <p:spPr>
            <a:xfrm>
              <a:off x="3121543" y="2750211"/>
              <a:ext cx="27" cy="518"/>
            </a:xfrm>
            <a:custGeom>
              <a:avLst/>
              <a:gdLst/>
              <a:ahLst/>
              <a:cxnLst/>
              <a:rect l="l" t="t" r="r" b="b"/>
              <a:pathLst>
                <a:path w="1" h="19" extrusionOk="0">
                  <a:moveTo>
                    <a:pt x="1" y="1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50"/>
            <p:cNvSpPr/>
            <p:nvPr/>
          </p:nvSpPr>
          <p:spPr>
            <a:xfrm>
              <a:off x="3121079" y="2754026"/>
              <a:ext cx="27" cy="518"/>
            </a:xfrm>
            <a:custGeom>
              <a:avLst/>
              <a:gdLst/>
              <a:ahLst/>
              <a:cxnLst/>
              <a:rect l="l" t="t" r="r" b="b"/>
              <a:pathLst>
                <a:path w="1" h="19" extrusionOk="0">
                  <a:moveTo>
                    <a:pt x="0" y="1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50"/>
            <p:cNvSpPr/>
            <p:nvPr/>
          </p:nvSpPr>
          <p:spPr>
            <a:xfrm>
              <a:off x="3122115" y="2747077"/>
              <a:ext cx="136" cy="490"/>
            </a:xfrm>
            <a:custGeom>
              <a:avLst/>
              <a:gdLst/>
              <a:ahLst/>
              <a:cxnLst/>
              <a:rect l="l" t="t" r="r" b="b"/>
              <a:pathLst>
                <a:path w="5" h="18" extrusionOk="0">
                  <a:moveTo>
                    <a:pt x="1" y="18"/>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50"/>
            <p:cNvSpPr/>
            <p:nvPr/>
          </p:nvSpPr>
          <p:spPr>
            <a:xfrm>
              <a:off x="3122088" y="2758604"/>
              <a:ext cx="245" cy="218"/>
            </a:xfrm>
            <a:custGeom>
              <a:avLst/>
              <a:gdLst/>
              <a:ahLst/>
              <a:cxnLst/>
              <a:rect l="l" t="t" r="r" b="b"/>
              <a:pathLst>
                <a:path w="9" h="8" extrusionOk="0">
                  <a:moveTo>
                    <a:pt x="1" y="0"/>
                  </a:moveTo>
                  <a:lnTo>
                    <a:pt x="1" y="0"/>
                  </a:lnTo>
                  <a:cubicBezTo>
                    <a:pt x="1" y="0"/>
                    <a:pt x="1" y="0"/>
                    <a:pt x="2" y="1"/>
                  </a:cubicBezTo>
                  <a:cubicBezTo>
                    <a:pt x="2" y="1"/>
                    <a:pt x="4" y="2"/>
                    <a:pt x="7" y="4"/>
                  </a:cubicBezTo>
                  <a:lnTo>
                    <a:pt x="7" y="4"/>
                  </a:lnTo>
                  <a:cubicBezTo>
                    <a:pt x="4" y="2"/>
                    <a:pt x="2" y="0"/>
                    <a:pt x="1" y="0"/>
                  </a:cubicBezTo>
                  <a:close/>
                  <a:moveTo>
                    <a:pt x="7" y="4"/>
                  </a:moveTo>
                  <a:lnTo>
                    <a:pt x="7" y="4"/>
                  </a:lnTo>
                  <a:cubicBezTo>
                    <a:pt x="8" y="6"/>
                    <a:pt x="9" y="7"/>
                    <a:pt x="9" y="8"/>
                  </a:cubicBezTo>
                  <a:cubicBezTo>
                    <a:pt x="9" y="7"/>
                    <a:pt x="8" y="5"/>
                    <a:pt x="7"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50"/>
            <p:cNvSpPr/>
            <p:nvPr/>
          </p:nvSpPr>
          <p:spPr>
            <a:xfrm>
              <a:off x="3121161" y="2755742"/>
              <a:ext cx="27" cy="409"/>
            </a:xfrm>
            <a:custGeom>
              <a:avLst/>
              <a:gdLst/>
              <a:ahLst/>
              <a:cxnLst/>
              <a:rect l="l" t="t" r="r" b="b"/>
              <a:pathLst>
                <a:path w="1" h="15" extrusionOk="0">
                  <a:moveTo>
                    <a:pt x="1" y="15"/>
                  </a:moveTo>
                  <a:lnTo>
                    <a:pt x="1" y="1"/>
                  </a:lnTo>
                  <a:cubicBezTo>
                    <a:pt x="1" y="8"/>
                    <a:pt x="1" y="11"/>
                    <a:pt x="1"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50"/>
            <p:cNvSpPr/>
            <p:nvPr/>
          </p:nvSpPr>
          <p:spPr>
            <a:xfrm>
              <a:off x="3121461" y="2757268"/>
              <a:ext cx="109" cy="327"/>
            </a:xfrm>
            <a:custGeom>
              <a:avLst/>
              <a:gdLst/>
              <a:ahLst/>
              <a:cxnLst/>
              <a:rect l="l" t="t" r="r" b="b"/>
              <a:pathLst>
                <a:path w="4" h="12" extrusionOk="0">
                  <a:moveTo>
                    <a:pt x="4" y="11"/>
                  </a:moveTo>
                  <a:cubicBezTo>
                    <a:pt x="4" y="8"/>
                    <a:pt x="4" y="4"/>
                    <a:pt x="0" y="1"/>
                  </a:cubicBezTo>
                  <a:cubicBezTo>
                    <a:pt x="4" y="4"/>
                    <a:pt x="4" y="8"/>
                    <a:pt x="4"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50"/>
            <p:cNvSpPr/>
            <p:nvPr/>
          </p:nvSpPr>
          <p:spPr>
            <a:xfrm>
              <a:off x="3121270" y="2756505"/>
              <a:ext cx="109" cy="409"/>
            </a:xfrm>
            <a:custGeom>
              <a:avLst/>
              <a:gdLst/>
              <a:ahLst/>
              <a:cxnLst/>
              <a:rect l="l" t="t" r="r" b="b"/>
              <a:pathLst>
                <a:path w="4" h="15" extrusionOk="0">
                  <a:moveTo>
                    <a:pt x="0" y="1"/>
                  </a:moveTo>
                  <a:lnTo>
                    <a:pt x="0" y="1"/>
                  </a:lnTo>
                  <a:cubicBezTo>
                    <a:pt x="0" y="8"/>
                    <a:pt x="4" y="11"/>
                    <a:pt x="4" y="15"/>
                  </a:cubicBezTo>
                  <a:cubicBezTo>
                    <a:pt x="4" y="11"/>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50"/>
            <p:cNvSpPr/>
            <p:nvPr/>
          </p:nvSpPr>
          <p:spPr>
            <a:xfrm>
              <a:off x="3121352" y="2751165"/>
              <a:ext cx="136" cy="518"/>
            </a:xfrm>
            <a:custGeom>
              <a:avLst/>
              <a:gdLst/>
              <a:ahLst/>
              <a:cxnLst/>
              <a:rect l="l" t="t" r="r" b="b"/>
              <a:pathLst>
                <a:path w="5" h="19" extrusionOk="0">
                  <a:moveTo>
                    <a:pt x="1"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50"/>
            <p:cNvSpPr/>
            <p:nvPr/>
          </p:nvSpPr>
          <p:spPr>
            <a:xfrm>
              <a:off x="3074893" y="2775035"/>
              <a:ext cx="58421" cy="55833"/>
            </a:xfrm>
            <a:custGeom>
              <a:avLst/>
              <a:gdLst/>
              <a:ahLst/>
              <a:cxnLst/>
              <a:rect l="l" t="t" r="r" b="b"/>
              <a:pathLst>
                <a:path w="2144" h="2049" extrusionOk="0">
                  <a:moveTo>
                    <a:pt x="869" y="0"/>
                  </a:moveTo>
                  <a:lnTo>
                    <a:pt x="848" y="4"/>
                  </a:lnTo>
                  <a:lnTo>
                    <a:pt x="837" y="4"/>
                  </a:lnTo>
                  <a:lnTo>
                    <a:pt x="813" y="7"/>
                  </a:lnTo>
                  <a:lnTo>
                    <a:pt x="799" y="11"/>
                  </a:lnTo>
                  <a:lnTo>
                    <a:pt x="771" y="14"/>
                  </a:lnTo>
                  <a:lnTo>
                    <a:pt x="753" y="18"/>
                  </a:lnTo>
                  <a:lnTo>
                    <a:pt x="722" y="25"/>
                  </a:lnTo>
                  <a:lnTo>
                    <a:pt x="704" y="28"/>
                  </a:lnTo>
                  <a:lnTo>
                    <a:pt x="673" y="35"/>
                  </a:lnTo>
                  <a:lnTo>
                    <a:pt x="652" y="39"/>
                  </a:lnTo>
                  <a:lnTo>
                    <a:pt x="613" y="46"/>
                  </a:lnTo>
                  <a:lnTo>
                    <a:pt x="592" y="49"/>
                  </a:lnTo>
                  <a:lnTo>
                    <a:pt x="589" y="49"/>
                  </a:lnTo>
                  <a:lnTo>
                    <a:pt x="589" y="63"/>
                  </a:lnTo>
                  <a:lnTo>
                    <a:pt x="589" y="81"/>
                  </a:lnTo>
                  <a:cubicBezTo>
                    <a:pt x="589" y="84"/>
                    <a:pt x="589" y="95"/>
                    <a:pt x="585" y="102"/>
                  </a:cubicBezTo>
                  <a:cubicBezTo>
                    <a:pt x="585" y="109"/>
                    <a:pt x="585" y="112"/>
                    <a:pt x="585" y="116"/>
                  </a:cubicBezTo>
                  <a:cubicBezTo>
                    <a:pt x="582" y="123"/>
                    <a:pt x="582" y="133"/>
                    <a:pt x="578" y="140"/>
                  </a:cubicBezTo>
                  <a:lnTo>
                    <a:pt x="575" y="151"/>
                  </a:lnTo>
                  <a:cubicBezTo>
                    <a:pt x="571" y="168"/>
                    <a:pt x="564" y="189"/>
                    <a:pt x="557" y="207"/>
                  </a:cubicBezTo>
                  <a:cubicBezTo>
                    <a:pt x="550" y="224"/>
                    <a:pt x="540" y="256"/>
                    <a:pt x="536" y="277"/>
                  </a:cubicBezTo>
                  <a:cubicBezTo>
                    <a:pt x="536" y="280"/>
                    <a:pt x="533" y="284"/>
                    <a:pt x="533" y="291"/>
                  </a:cubicBezTo>
                  <a:cubicBezTo>
                    <a:pt x="529" y="301"/>
                    <a:pt x="526" y="312"/>
                    <a:pt x="519" y="326"/>
                  </a:cubicBezTo>
                  <a:cubicBezTo>
                    <a:pt x="484" y="396"/>
                    <a:pt x="396" y="466"/>
                    <a:pt x="270" y="553"/>
                  </a:cubicBezTo>
                  <a:lnTo>
                    <a:pt x="207" y="595"/>
                  </a:lnTo>
                  <a:cubicBezTo>
                    <a:pt x="155" y="630"/>
                    <a:pt x="106" y="662"/>
                    <a:pt x="74" y="690"/>
                  </a:cubicBezTo>
                  <a:lnTo>
                    <a:pt x="71" y="693"/>
                  </a:lnTo>
                  <a:lnTo>
                    <a:pt x="67" y="697"/>
                  </a:lnTo>
                  <a:lnTo>
                    <a:pt x="64" y="700"/>
                  </a:lnTo>
                  <a:lnTo>
                    <a:pt x="60" y="707"/>
                  </a:lnTo>
                  <a:lnTo>
                    <a:pt x="53" y="711"/>
                  </a:lnTo>
                  <a:lnTo>
                    <a:pt x="46" y="721"/>
                  </a:lnTo>
                  <a:lnTo>
                    <a:pt x="43" y="728"/>
                  </a:lnTo>
                  <a:lnTo>
                    <a:pt x="32" y="742"/>
                  </a:lnTo>
                  <a:lnTo>
                    <a:pt x="29" y="746"/>
                  </a:lnTo>
                  <a:lnTo>
                    <a:pt x="15" y="774"/>
                  </a:lnTo>
                  <a:lnTo>
                    <a:pt x="8" y="781"/>
                  </a:lnTo>
                  <a:lnTo>
                    <a:pt x="1" y="798"/>
                  </a:lnTo>
                  <a:cubicBezTo>
                    <a:pt x="218" y="935"/>
                    <a:pt x="459" y="1092"/>
                    <a:pt x="662" y="1243"/>
                  </a:cubicBezTo>
                  <a:cubicBezTo>
                    <a:pt x="1076" y="1554"/>
                    <a:pt x="1660" y="1936"/>
                    <a:pt x="1923" y="2034"/>
                  </a:cubicBezTo>
                  <a:cubicBezTo>
                    <a:pt x="1940" y="2041"/>
                    <a:pt x="1961" y="2045"/>
                    <a:pt x="1982" y="2048"/>
                  </a:cubicBezTo>
                  <a:lnTo>
                    <a:pt x="1982" y="2045"/>
                  </a:lnTo>
                  <a:lnTo>
                    <a:pt x="1986" y="2027"/>
                  </a:lnTo>
                  <a:cubicBezTo>
                    <a:pt x="1989" y="2017"/>
                    <a:pt x="1993" y="2006"/>
                    <a:pt x="1996" y="1996"/>
                  </a:cubicBezTo>
                  <a:lnTo>
                    <a:pt x="2000" y="1975"/>
                  </a:lnTo>
                  <a:lnTo>
                    <a:pt x="2010" y="1950"/>
                  </a:lnTo>
                  <a:lnTo>
                    <a:pt x="2014" y="1933"/>
                  </a:lnTo>
                  <a:lnTo>
                    <a:pt x="2021" y="1908"/>
                  </a:lnTo>
                  <a:lnTo>
                    <a:pt x="2028" y="1891"/>
                  </a:lnTo>
                  <a:lnTo>
                    <a:pt x="2035" y="1870"/>
                  </a:lnTo>
                  <a:lnTo>
                    <a:pt x="2042" y="1856"/>
                  </a:lnTo>
                  <a:lnTo>
                    <a:pt x="2049" y="1838"/>
                  </a:lnTo>
                  <a:lnTo>
                    <a:pt x="2052" y="1824"/>
                  </a:lnTo>
                  <a:lnTo>
                    <a:pt x="2063" y="1807"/>
                  </a:lnTo>
                  <a:lnTo>
                    <a:pt x="2066" y="1796"/>
                  </a:lnTo>
                  <a:lnTo>
                    <a:pt x="2077" y="1772"/>
                  </a:lnTo>
                  <a:cubicBezTo>
                    <a:pt x="2101" y="1716"/>
                    <a:pt x="2122" y="1659"/>
                    <a:pt x="2129" y="1600"/>
                  </a:cubicBezTo>
                  <a:cubicBezTo>
                    <a:pt x="2143" y="1491"/>
                    <a:pt x="1972" y="1393"/>
                    <a:pt x="1835" y="1313"/>
                  </a:cubicBezTo>
                  <a:cubicBezTo>
                    <a:pt x="1800" y="1292"/>
                    <a:pt x="1765" y="1271"/>
                    <a:pt x="1734" y="1250"/>
                  </a:cubicBezTo>
                  <a:cubicBezTo>
                    <a:pt x="1699" y="1225"/>
                    <a:pt x="1664" y="1208"/>
                    <a:pt x="1636" y="1194"/>
                  </a:cubicBezTo>
                  <a:lnTo>
                    <a:pt x="1608" y="1176"/>
                  </a:lnTo>
                  <a:cubicBezTo>
                    <a:pt x="1548" y="1145"/>
                    <a:pt x="1503" y="1124"/>
                    <a:pt x="1496" y="1071"/>
                  </a:cubicBezTo>
                  <a:cubicBezTo>
                    <a:pt x="1496" y="1033"/>
                    <a:pt x="1513" y="994"/>
                    <a:pt x="1545" y="973"/>
                  </a:cubicBezTo>
                  <a:cubicBezTo>
                    <a:pt x="1594" y="935"/>
                    <a:pt x="1608" y="823"/>
                    <a:pt x="1583" y="644"/>
                  </a:cubicBezTo>
                  <a:cubicBezTo>
                    <a:pt x="1580" y="609"/>
                    <a:pt x="1580" y="571"/>
                    <a:pt x="1583" y="536"/>
                  </a:cubicBezTo>
                  <a:lnTo>
                    <a:pt x="1559" y="529"/>
                  </a:lnTo>
                  <a:lnTo>
                    <a:pt x="1552" y="522"/>
                  </a:lnTo>
                  <a:lnTo>
                    <a:pt x="1538" y="515"/>
                  </a:lnTo>
                  <a:lnTo>
                    <a:pt x="1531" y="508"/>
                  </a:lnTo>
                  <a:lnTo>
                    <a:pt x="1520" y="497"/>
                  </a:lnTo>
                  <a:lnTo>
                    <a:pt x="1513" y="490"/>
                  </a:lnTo>
                  <a:cubicBezTo>
                    <a:pt x="1510" y="487"/>
                    <a:pt x="1503" y="480"/>
                    <a:pt x="1499" y="473"/>
                  </a:cubicBezTo>
                  <a:cubicBezTo>
                    <a:pt x="1461" y="522"/>
                    <a:pt x="1422" y="571"/>
                    <a:pt x="1387" y="623"/>
                  </a:cubicBezTo>
                  <a:lnTo>
                    <a:pt x="1384" y="627"/>
                  </a:lnTo>
                  <a:cubicBezTo>
                    <a:pt x="1377" y="634"/>
                    <a:pt x="1370" y="644"/>
                    <a:pt x="1359" y="655"/>
                  </a:cubicBezTo>
                  <a:lnTo>
                    <a:pt x="1352" y="662"/>
                  </a:lnTo>
                  <a:cubicBezTo>
                    <a:pt x="1345" y="665"/>
                    <a:pt x="1338" y="672"/>
                    <a:pt x="1328" y="676"/>
                  </a:cubicBezTo>
                  <a:lnTo>
                    <a:pt x="1321" y="683"/>
                  </a:lnTo>
                  <a:cubicBezTo>
                    <a:pt x="1310" y="686"/>
                    <a:pt x="1300" y="690"/>
                    <a:pt x="1289" y="693"/>
                  </a:cubicBezTo>
                  <a:lnTo>
                    <a:pt x="1279" y="693"/>
                  </a:lnTo>
                  <a:cubicBezTo>
                    <a:pt x="1272" y="693"/>
                    <a:pt x="1261" y="697"/>
                    <a:pt x="1254" y="697"/>
                  </a:cubicBezTo>
                  <a:lnTo>
                    <a:pt x="1205" y="697"/>
                  </a:lnTo>
                  <a:cubicBezTo>
                    <a:pt x="1195" y="693"/>
                    <a:pt x="1184" y="690"/>
                    <a:pt x="1174" y="686"/>
                  </a:cubicBezTo>
                  <a:cubicBezTo>
                    <a:pt x="1058" y="637"/>
                    <a:pt x="988" y="515"/>
                    <a:pt x="1002" y="389"/>
                  </a:cubicBezTo>
                  <a:cubicBezTo>
                    <a:pt x="1009" y="252"/>
                    <a:pt x="974" y="116"/>
                    <a:pt x="90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50"/>
            <p:cNvSpPr/>
            <p:nvPr/>
          </p:nvSpPr>
          <p:spPr>
            <a:xfrm>
              <a:off x="3117728" y="2789722"/>
              <a:ext cx="136" cy="3079"/>
            </a:xfrm>
            <a:custGeom>
              <a:avLst/>
              <a:gdLst/>
              <a:ahLst/>
              <a:cxnLst/>
              <a:rect l="l" t="t" r="r" b="b"/>
              <a:pathLst>
                <a:path w="5" h="113" extrusionOk="0">
                  <a:moveTo>
                    <a:pt x="4" y="112"/>
                  </a:moveTo>
                  <a:cubicBezTo>
                    <a:pt x="1" y="74"/>
                    <a:pt x="1" y="35"/>
                    <a:pt x="4" y="0"/>
                  </a:cubicBezTo>
                  <a:lnTo>
                    <a:pt x="4" y="0"/>
                  </a:lnTo>
                  <a:cubicBezTo>
                    <a:pt x="1" y="35"/>
                    <a:pt x="1" y="74"/>
                    <a:pt x="4" y="11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50"/>
            <p:cNvSpPr/>
            <p:nvPr/>
          </p:nvSpPr>
          <p:spPr>
            <a:xfrm>
              <a:off x="3130889" y="2824055"/>
              <a:ext cx="136" cy="327"/>
            </a:xfrm>
            <a:custGeom>
              <a:avLst/>
              <a:gdLst/>
              <a:ahLst/>
              <a:cxnLst/>
              <a:rect l="l" t="t" r="r" b="b"/>
              <a:pathLst>
                <a:path w="5" h="12" extrusionOk="0">
                  <a:moveTo>
                    <a:pt x="4"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50"/>
            <p:cNvSpPr/>
            <p:nvPr/>
          </p:nvSpPr>
          <p:spPr>
            <a:xfrm>
              <a:off x="3128709" y="2830349"/>
              <a:ext cx="109" cy="599"/>
            </a:xfrm>
            <a:custGeom>
              <a:avLst/>
              <a:gdLst/>
              <a:ahLst/>
              <a:cxnLst/>
              <a:rect l="l" t="t" r="r" b="b"/>
              <a:pathLst>
                <a:path w="4" h="22" extrusionOk="0">
                  <a:moveTo>
                    <a:pt x="4" y="1"/>
                  </a:moveTo>
                  <a:lnTo>
                    <a:pt x="0"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50"/>
            <p:cNvSpPr/>
            <p:nvPr/>
          </p:nvSpPr>
          <p:spPr>
            <a:xfrm>
              <a:off x="3129472" y="2827788"/>
              <a:ext cx="109" cy="490"/>
            </a:xfrm>
            <a:custGeom>
              <a:avLst/>
              <a:gdLst/>
              <a:ahLst/>
              <a:cxnLst/>
              <a:rect l="l" t="t" r="r" b="b"/>
              <a:pathLst>
                <a:path w="4" h="18" extrusionOk="0">
                  <a:moveTo>
                    <a:pt x="4" y="0"/>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50"/>
            <p:cNvSpPr/>
            <p:nvPr/>
          </p:nvSpPr>
          <p:spPr>
            <a:xfrm>
              <a:off x="3130508" y="2824927"/>
              <a:ext cx="136" cy="300"/>
            </a:xfrm>
            <a:custGeom>
              <a:avLst/>
              <a:gdLst/>
              <a:ahLst/>
              <a:cxnLst/>
              <a:rect l="l" t="t" r="r" b="b"/>
              <a:pathLst>
                <a:path w="5" h="11" extrusionOk="0">
                  <a:moveTo>
                    <a:pt x="4"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50"/>
            <p:cNvSpPr/>
            <p:nvPr/>
          </p:nvSpPr>
          <p:spPr>
            <a:xfrm>
              <a:off x="3129091" y="2829014"/>
              <a:ext cx="109" cy="518"/>
            </a:xfrm>
            <a:custGeom>
              <a:avLst/>
              <a:gdLst/>
              <a:ahLst/>
              <a:cxnLst/>
              <a:rect l="l" t="t" r="r" b="b"/>
              <a:pathLst>
                <a:path w="4" h="19" extrusionOk="0">
                  <a:moveTo>
                    <a:pt x="4"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50"/>
            <p:cNvSpPr/>
            <p:nvPr/>
          </p:nvSpPr>
          <p:spPr>
            <a:xfrm>
              <a:off x="3130126" y="2825772"/>
              <a:ext cx="218" cy="409"/>
            </a:xfrm>
            <a:custGeom>
              <a:avLst/>
              <a:gdLst/>
              <a:ahLst/>
              <a:cxnLst/>
              <a:rect l="l" t="t" r="r" b="b"/>
              <a:pathLst>
                <a:path w="8" h="15" extrusionOk="0">
                  <a:moveTo>
                    <a:pt x="8"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50"/>
            <p:cNvSpPr/>
            <p:nvPr/>
          </p:nvSpPr>
          <p:spPr>
            <a:xfrm>
              <a:off x="3129745" y="2826725"/>
              <a:ext cx="218" cy="409"/>
            </a:xfrm>
            <a:custGeom>
              <a:avLst/>
              <a:gdLst/>
              <a:ahLst/>
              <a:cxnLst/>
              <a:rect l="l" t="t" r="r" b="b"/>
              <a:pathLst>
                <a:path w="8" h="15" extrusionOk="0">
                  <a:moveTo>
                    <a:pt x="8"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50"/>
            <p:cNvSpPr/>
            <p:nvPr/>
          </p:nvSpPr>
          <p:spPr>
            <a:xfrm>
              <a:off x="3119254" y="2807651"/>
              <a:ext cx="2698" cy="1553"/>
            </a:xfrm>
            <a:custGeom>
              <a:avLst/>
              <a:gdLst/>
              <a:ahLst/>
              <a:cxnLst/>
              <a:rect l="l" t="t" r="r" b="b"/>
              <a:pathLst>
                <a:path w="99" h="57" extrusionOk="0">
                  <a:moveTo>
                    <a:pt x="99" y="56"/>
                  </a:moveTo>
                  <a:cubicBezTo>
                    <a:pt x="64" y="32"/>
                    <a:pt x="29" y="14"/>
                    <a:pt x="1" y="0"/>
                  </a:cubicBezTo>
                  <a:cubicBezTo>
                    <a:pt x="29" y="14"/>
                    <a:pt x="64" y="32"/>
                    <a:pt x="99" y="5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50"/>
            <p:cNvSpPr/>
            <p:nvPr/>
          </p:nvSpPr>
          <p:spPr>
            <a:xfrm>
              <a:off x="3109717" y="2794000"/>
              <a:ext cx="327" cy="27"/>
            </a:xfrm>
            <a:custGeom>
              <a:avLst/>
              <a:gdLst/>
              <a:ahLst/>
              <a:cxnLst/>
              <a:rect l="l" t="t" r="r" b="b"/>
              <a:pathLst>
                <a:path w="12" h="1" extrusionOk="0">
                  <a:moveTo>
                    <a:pt x="1"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50"/>
            <p:cNvSpPr/>
            <p:nvPr/>
          </p:nvSpPr>
          <p:spPr>
            <a:xfrm>
              <a:off x="3107809" y="2794000"/>
              <a:ext cx="327" cy="27"/>
            </a:xfrm>
            <a:custGeom>
              <a:avLst/>
              <a:gdLst/>
              <a:ahLst/>
              <a:cxnLst/>
              <a:rect l="l" t="t" r="r" b="b"/>
              <a:pathLst>
                <a:path w="12" h="1" extrusionOk="0">
                  <a:moveTo>
                    <a:pt x="1"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50"/>
            <p:cNvSpPr/>
            <p:nvPr/>
          </p:nvSpPr>
          <p:spPr>
            <a:xfrm>
              <a:off x="3091024" y="277645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50"/>
            <p:cNvSpPr/>
            <p:nvPr/>
          </p:nvSpPr>
          <p:spPr>
            <a:xfrm>
              <a:off x="3115739" y="2787896"/>
              <a:ext cx="409" cy="599"/>
            </a:xfrm>
            <a:custGeom>
              <a:avLst/>
              <a:gdLst/>
              <a:ahLst/>
              <a:cxnLst/>
              <a:rect l="l" t="t" r="r" b="b"/>
              <a:pathLst>
                <a:path w="15" h="22" extrusionOk="0">
                  <a:moveTo>
                    <a:pt x="14" y="22"/>
                  </a:moveTo>
                  <a:cubicBezTo>
                    <a:pt x="11" y="15"/>
                    <a:pt x="4" y="8"/>
                    <a:pt x="0" y="1"/>
                  </a:cubicBezTo>
                  <a:cubicBezTo>
                    <a:pt x="4" y="8"/>
                    <a:pt x="11" y="15"/>
                    <a:pt x="14"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50"/>
            <p:cNvSpPr/>
            <p:nvPr/>
          </p:nvSpPr>
          <p:spPr>
            <a:xfrm>
              <a:off x="3111733" y="2792855"/>
              <a:ext cx="218" cy="218"/>
            </a:xfrm>
            <a:custGeom>
              <a:avLst/>
              <a:gdLst/>
              <a:ahLst/>
              <a:cxnLst/>
              <a:rect l="l" t="t" r="r" b="b"/>
              <a:pathLst>
                <a:path w="8" h="8" extrusionOk="0">
                  <a:moveTo>
                    <a:pt x="7"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50"/>
            <p:cNvSpPr/>
            <p:nvPr/>
          </p:nvSpPr>
          <p:spPr>
            <a:xfrm>
              <a:off x="3097019" y="2775225"/>
              <a:ext cx="708" cy="109"/>
            </a:xfrm>
            <a:custGeom>
              <a:avLst/>
              <a:gdLst/>
              <a:ahLst/>
              <a:cxnLst/>
              <a:rect l="l" t="t" r="r" b="b"/>
              <a:pathLst>
                <a:path w="26" h="4" extrusionOk="0">
                  <a:moveTo>
                    <a:pt x="1" y="4"/>
                  </a:move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50"/>
            <p:cNvSpPr/>
            <p:nvPr/>
          </p:nvSpPr>
          <p:spPr>
            <a:xfrm>
              <a:off x="3093204" y="2775798"/>
              <a:ext cx="899" cy="218"/>
            </a:xfrm>
            <a:custGeom>
              <a:avLst/>
              <a:gdLst/>
              <a:ahLst/>
              <a:cxnLst/>
              <a:rect l="l" t="t" r="r" b="b"/>
              <a:pathLst>
                <a:path w="33" h="8" extrusionOk="0">
                  <a:moveTo>
                    <a:pt x="1" y="7"/>
                  </a:moveTo>
                  <a:lnTo>
                    <a:pt x="3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50"/>
            <p:cNvSpPr/>
            <p:nvPr/>
          </p:nvSpPr>
          <p:spPr>
            <a:xfrm>
              <a:off x="3117346" y="2789422"/>
              <a:ext cx="518" cy="327"/>
            </a:xfrm>
            <a:custGeom>
              <a:avLst/>
              <a:gdLst/>
              <a:ahLst/>
              <a:cxnLst/>
              <a:rect l="l" t="t" r="r" b="b"/>
              <a:pathLst>
                <a:path w="19" h="12" extrusionOk="0">
                  <a:moveTo>
                    <a:pt x="1" y="1"/>
                  </a:moveTo>
                  <a:lnTo>
                    <a:pt x="1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50"/>
            <p:cNvSpPr/>
            <p:nvPr/>
          </p:nvSpPr>
          <p:spPr>
            <a:xfrm>
              <a:off x="3108872" y="2794109"/>
              <a:ext cx="218" cy="27"/>
            </a:xfrm>
            <a:custGeom>
              <a:avLst/>
              <a:gdLst/>
              <a:ahLst/>
              <a:cxnLst/>
              <a:rect l="l" t="t" r="r" b="b"/>
              <a:pathLst>
                <a:path w="8" h="1" extrusionOk="0">
                  <a:moveTo>
                    <a:pt x="7"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50"/>
            <p:cNvSpPr/>
            <p:nvPr/>
          </p:nvSpPr>
          <p:spPr>
            <a:xfrm>
              <a:off x="3116311" y="2788577"/>
              <a:ext cx="300" cy="300"/>
            </a:xfrm>
            <a:custGeom>
              <a:avLst/>
              <a:gdLst/>
              <a:ahLst/>
              <a:cxnLst/>
              <a:rect l="l" t="t" r="r" b="b"/>
              <a:pathLst>
                <a:path w="11" h="11" extrusionOk="0">
                  <a:moveTo>
                    <a:pt x="0" y="0"/>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50"/>
            <p:cNvSpPr/>
            <p:nvPr/>
          </p:nvSpPr>
          <p:spPr>
            <a:xfrm>
              <a:off x="3116774" y="2789040"/>
              <a:ext cx="409" cy="218"/>
            </a:xfrm>
            <a:custGeom>
              <a:avLst/>
              <a:gdLst/>
              <a:ahLst/>
              <a:cxnLst/>
              <a:rect l="l" t="t" r="r" b="b"/>
              <a:pathLst>
                <a:path w="15" h="8" extrusionOk="0">
                  <a:moveTo>
                    <a:pt x="1" y="1"/>
                  </a:moveTo>
                  <a:lnTo>
                    <a:pt x="15"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50"/>
            <p:cNvSpPr/>
            <p:nvPr/>
          </p:nvSpPr>
          <p:spPr>
            <a:xfrm>
              <a:off x="3110861" y="2793427"/>
              <a:ext cx="327" cy="218"/>
            </a:xfrm>
            <a:custGeom>
              <a:avLst/>
              <a:gdLst/>
              <a:ahLst/>
              <a:cxnLst/>
              <a:rect l="l" t="t" r="r" b="b"/>
              <a:pathLst>
                <a:path w="12" h="8" extrusionOk="0">
                  <a:moveTo>
                    <a:pt x="1" y="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50"/>
            <p:cNvSpPr/>
            <p:nvPr/>
          </p:nvSpPr>
          <p:spPr>
            <a:xfrm>
              <a:off x="3095874" y="2775307"/>
              <a:ext cx="790" cy="218"/>
            </a:xfrm>
            <a:custGeom>
              <a:avLst/>
              <a:gdLst/>
              <a:ahLst/>
              <a:cxnLst/>
              <a:rect l="l" t="t" r="r" b="b"/>
              <a:pathLst>
                <a:path w="29" h="8" extrusionOk="0">
                  <a:moveTo>
                    <a:pt x="1" y="8"/>
                  </a:moveTo>
                  <a:lnTo>
                    <a:pt x="2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50"/>
            <p:cNvSpPr/>
            <p:nvPr/>
          </p:nvSpPr>
          <p:spPr>
            <a:xfrm>
              <a:off x="3094539" y="2775498"/>
              <a:ext cx="899" cy="218"/>
            </a:xfrm>
            <a:custGeom>
              <a:avLst/>
              <a:gdLst/>
              <a:ahLst/>
              <a:cxnLst/>
              <a:rect l="l" t="t" r="r" b="b"/>
              <a:pathLst>
                <a:path w="33" h="8" extrusionOk="0">
                  <a:moveTo>
                    <a:pt x="1" y="8"/>
                  </a:moveTo>
                  <a:lnTo>
                    <a:pt x="3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50"/>
            <p:cNvSpPr/>
            <p:nvPr/>
          </p:nvSpPr>
          <p:spPr>
            <a:xfrm>
              <a:off x="3091596" y="2776070"/>
              <a:ext cx="1063" cy="218"/>
            </a:xfrm>
            <a:custGeom>
              <a:avLst/>
              <a:gdLst/>
              <a:ahLst/>
              <a:cxnLst/>
              <a:rect l="l" t="t" r="r" b="b"/>
              <a:pathLst>
                <a:path w="39" h="8" extrusionOk="0">
                  <a:moveTo>
                    <a:pt x="0" y="8"/>
                  </a:moveTo>
                  <a:lnTo>
                    <a:pt x="3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50"/>
            <p:cNvSpPr/>
            <p:nvPr/>
          </p:nvSpPr>
          <p:spPr>
            <a:xfrm>
              <a:off x="3098845" y="2774926"/>
              <a:ext cx="599" cy="136"/>
            </a:xfrm>
            <a:custGeom>
              <a:avLst/>
              <a:gdLst/>
              <a:ahLst/>
              <a:cxnLst/>
              <a:rect l="l" t="t" r="r" b="b"/>
              <a:pathLst>
                <a:path w="22" h="5" extrusionOk="0">
                  <a:moveTo>
                    <a:pt x="1" y="4"/>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50"/>
            <p:cNvSpPr/>
            <p:nvPr/>
          </p:nvSpPr>
          <p:spPr>
            <a:xfrm>
              <a:off x="3097973" y="2775035"/>
              <a:ext cx="599" cy="109"/>
            </a:xfrm>
            <a:custGeom>
              <a:avLst/>
              <a:gdLst/>
              <a:ahLst/>
              <a:cxnLst/>
              <a:rect l="l" t="t" r="r" b="b"/>
              <a:pathLst>
                <a:path w="22" h="4" extrusionOk="0">
                  <a:moveTo>
                    <a:pt x="1" y="4"/>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50"/>
            <p:cNvSpPr/>
            <p:nvPr/>
          </p:nvSpPr>
          <p:spPr>
            <a:xfrm>
              <a:off x="3048571" y="2752037"/>
              <a:ext cx="38857" cy="42944"/>
            </a:xfrm>
            <a:custGeom>
              <a:avLst/>
              <a:gdLst/>
              <a:ahLst/>
              <a:cxnLst/>
              <a:rect l="l" t="t" r="r" b="b"/>
              <a:pathLst>
                <a:path w="1426" h="1576" extrusionOk="0">
                  <a:moveTo>
                    <a:pt x="960" y="0"/>
                  </a:moveTo>
                  <a:cubicBezTo>
                    <a:pt x="907" y="4"/>
                    <a:pt x="855" y="18"/>
                    <a:pt x="806" y="39"/>
                  </a:cubicBezTo>
                  <a:cubicBezTo>
                    <a:pt x="740" y="61"/>
                    <a:pt x="667" y="87"/>
                    <a:pt x="595" y="87"/>
                  </a:cubicBezTo>
                  <a:cubicBezTo>
                    <a:pt x="575" y="87"/>
                    <a:pt x="556" y="85"/>
                    <a:pt x="536" y="81"/>
                  </a:cubicBezTo>
                  <a:cubicBezTo>
                    <a:pt x="515" y="77"/>
                    <a:pt x="491" y="74"/>
                    <a:pt x="473" y="70"/>
                  </a:cubicBezTo>
                  <a:cubicBezTo>
                    <a:pt x="444" y="62"/>
                    <a:pt x="413" y="55"/>
                    <a:pt x="384" y="55"/>
                  </a:cubicBezTo>
                  <a:cubicBezTo>
                    <a:pt x="377" y="55"/>
                    <a:pt x="371" y="56"/>
                    <a:pt x="365" y="56"/>
                  </a:cubicBezTo>
                  <a:cubicBezTo>
                    <a:pt x="361" y="63"/>
                    <a:pt x="358" y="74"/>
                    <a:pt x="358" y="84"/>
                  </a:cubicBezTo>
                  <a:cubicBezTo>
                    <a:pt x="358" y="91"/>
                    <a:pt x="358" y="95"/>
                    <a:pt x="354" y="102"/>
                  </a:cubicBezTo>
                  <a:lnTo>
                    <a:pt x="354" y="105"/>
                  </a:lnTo>
                  <a:cubicBezTo>
                    <a:pt x="354" y="112"/>
                    <a:pt x="354" y="116"/>
                    <a:pt x="351" y="119"/>
                  </a:cubicBezTo>
                  <a:lnTo>
                    <a:pt x="347" y="126"/>
                  </a:lnTo>
                  <a:lnTo>
                    <a:pt x="344" y="137"/>
                  </a:lnTo>
                  <a:lnTo>
                    <a:pt x="340" y="147"/>
                  </a:lnTo>
                  <a:lnTo>
                    <a:pt x="333" y="158"/>
                  </a:lnTo>
                  <a:lnTo>
                    <a:pt x="326" y="168"/>
                  </a:lnTo>
                  <a:lnTo>
                    <a:pt x="323" y="179"/>
                  </a:lnTo>
                  <a:lnTo>
                    <a:pt x="312" y="189"/>
                  </a:lnTo>
                  <a:lnTo>
                    <a:pt x="305" y="200"/>
                  </a:lnTo>
                  <a:lnTo>
                    <a:pt x="295" y="214"/>
                  </a:lnTo>
                  <a:lnTo>
                    <a:pt x="288" y="224"/>
                  </a:lnTo>
                  <a:lnTo>
                    <a:pt x="277" y="238"/>
                  </a:lnTo>
                  <a:lnTo>
                    <a:pt x="267" y="252"/>
                  </a:lnTo>
                  <a:lnTo>
                    <a:pt x="253" y="263"/>
                  </a:lnTo>
                  <a:lnTo>
                    <a:pt x="242" y="277"/>
                  </a:lnTo>
                  <a:lnTo>
                    <a:pt x="228" y="291"/>
                  </a:lnTo>
                  <a:lnTo>
                    <a:pt x="214" y="308"/>
                  </a:lnTo>
                  <a:lnTo>
                    <a:pt x="200" y="322"/>
                  </a:lnTo>
                  <a:lnTo>
                    <a:pt x="183" y="340"/>
                  </a:lnTo>
                  <a:lnTo>
                    <a:pt x="169" y="354"/>
                  </a:lnTo>
                  <a:lnTo>
                    <a:pt x="148" y="371"/>
                  </a:lnTo>
                  <a:lnTo>
                    <a:pt x="134" y="385"/>
                  </a:lnTo>
                  <a:lnTo>
                    <a:pt x="109" y="406"/>
                  </a:lnTo>
                  <a:lnTo>
                    <a:pt x="95" y="420"/>
                  </a:lnTo>
                  <a:lnTo>
                    <a:pt x="67" y="445"/>
                  </a:lnTo>
                  <a:lnTo>
                    <a:pt x="53" y="459"/>
                  </a:lnTo>
                  <a:lnTo>
                    <a:pt x="22" y="487"/>
                  </a:lnTo>
                  <a:lnTo>
                    <a:pt x="8" y="498"/>
                  </a:lnTo>
                  <a:lnTo>
                    <a:pt x="1" y="505"/>
                  </a:lnTo>
                  <a:cubicBezTo>
                    <a:pt x="25" y="557"/>
                    <a:pt x="43" y="613"/>
                    <a:pt x="60" y="669"/>
                  </a:cubicBezTo>
                  <a:cubicBezTo>
                    <a:pt x="179" y="1082"/>
                    <a:pt x="288" y="1170"/>
                    <a:pt x="459" y="1313"/>
                  </a:cubicBezTo>
                  <a:lnTo>
                    <a:pt x="477" y="1324"/>
                  </a:lnTo>
                  <a:cubicBezTo>
                    <a:pt x="596" y="1415"/>
                    <a:pt x="722" y="1499"/>
                    <a:pt x="848" y="1576"/>
                  </a:cubicBezTo>
                  <a:lnTo>
                    <a:pt x="848" y="1572"/>
                  </a:lnTo>
                  <a:cubicBezTo>
                    <a:pt x="858" y="1558"/>
                    <a:pt x="865" y="1544"/>
                    <a:pt x="876" y="1530"/>
                  </a:cubicBezTo>
                  <a:lnTo>
                    <a:pt x="879" y="1523"/>
                  </a:lnTo>
                  <a:cubicBezTo>
                    <a:pt x="886" y="1513"/>
                    <a:pt x="893" y="1499"/>
                    <a:pt x="900" y="1492"/>
                  </a:cubicBezTo>
                  <a:lnTo>
                    <a:pt x="904" y="1485"/>
                  </a:lnTo>
                  <a:cubicBezTo>
                    <a:pt x="914" y="1474"/>
                    <a:pt x="921" y="1467"/>
                    <a:pt x="928" y="1457"/>
                  </a:cubicBezTo>
                  <a:lnTo>
                    <a:pt x="932" y="1453"/>
                  </a:lnTo>
                  <a:cubicBezTo>
                    <a:pt x="939" y="1446"/>
                    <a:pt x="946" y="1439"/>
                    <a:pt x="953" y="1432"/>
                  </a:cubicBezTo>
                  <a:cubicBezTo>
                    <a:pt x="991" y="1404"/>
                    <a:pt x="1040" y="1369"/>
                    <a:pt x="1096" y="1334"/>
                  </a:cubicBezTo>
                  <a:cubicBezTo>
                    <a:pt x="1187" y="1271"/>
                    <a:pt x="1355" y="1159"/>
                    <a:pt x="1366" y="1107"/>
                  </a:cubicBezTo>
                  <a:cubicBezTo>
                    <a:pt x="1376" y="1072"/>
                    <a:pt x="1383" y="1040"/>
                    <a:pt x="1397" y="1009"/>
                  </a:cubicBezTo>
                  <a:cubicBezTo>
                    <a:pt x="1408" y="977"/>
                    <a:pt x="1418" y="946"/>
                    <a:pt x="1425" y="911"/>
                  </a:cubicBezTo>
                  <a:lnTo>
                    <a:pt x="1425" y="904"/>
                  </a:lnTo>
                  <a:lnTo>
                    <a:pt x="1425" y="893"/>
                  </a:lnTo>
                  <a:lnTo>
                    <a:pt x="1425" y="883"/>
                  </a:lnTo>
                  <a:lnTo>
                    <a:pt x="1425" y="876"/>
                  </a:lnTo>
                  <a:cubicBezTo>
                    <a:pt x="1422" y="872"/>
                    <a:pt x="1422" y="869"/>
                    <a:pt x="1422" y="865"/>
                  </a:cubicBezTo>
                  <a:lnTo>
                    <a:pt x="1422" y="858"/>
                  </a:lnTo>
                  <a:cubicBezTo>
                    <a:pt x="1418" y="855"/>
                    <a:pt x="1415" y="848"/>
                    <a:pt x="1411" y="841"/>
                  </a:cubicBezTo>
                  <a:cubicBezTo>
                    <a:pt x="1355" y="746"/>
                    <a:pt x="1327" y="638"/>
                    <a:pt x="1331" y="526"/>
                  </a:cubicBezTo>
                  <a:lnTo>
                    <a:pt x="1331" y="480"/>
                  </a:lnTo>
                  <a:cubicBezTo>
                    <a:pt x="1331" y="385"/>
                    <a:pt x="1044" y="11"/>
                    <a:pt x="96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50"/>
            <p:cNvSpPr/>
            <p:nvPr/>
          </p:nvSpPr>
          <p:spPr>
            <a:xfrm>
              <a:off x="3055437" y="2758903"/>
              <a:ext cx="327" cy="409"/>
            </a:xfrm>
            <a:custGeom>
              <a:avLst/>
              <a:gdLst/>
              <a:ahLst/>
              <a:cxnLst/>
              <a:rect l="l" t="t" r="r" b="b"/>
              <a:pathLst>
                <a:path w="12" h="15" extrusionOk="0">
                  <a:moveTo>
                    <a:pt x="1" y="1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50"/>
            <p:cNvSpPr/>
            <p:nvPr/>
          </p:nvSpPr>
          <p:spPr>
            <a:xfrm>
              <a:off x="3057454" y="2756315"/>
              <a:ext cx="109" cy="327"/>
            </a:xfrm>
            <a:custGeom>
              <a:avLst/>
              <a:gdLst/>
              <a:ahLst/>
              <a:cxnLst/>
              <a:rect l="l" t="t" r="r" b="b"/>
              <a:pathLst>
                <a:path w="4" h="12" extrusionOk="0">
                  <a:moveTo>
                    <a:pt x="0" y="1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50"/>
            <p:cNvSpPr/>
            <p:nvPr/>
          </p:nvSpPr>
          <p:spPr>
            <a:xfrm>
              <a:off x="3051050" y="2763100"/>
              <a:ext cx="518" cy="409"/>
            </a:xfrm>
            <a:custGeom>
              <a:avLst/>
              <a:gdLst/>
              <a:ahLst/>
              <a:cxnLst/>
              <a:rect l="l" t="t" r="r" b="b"/>
              <a:pathLst>
                <a:path w="19" h="15" extrusionOk="0">
                  <a:moveTo>
                    <a:pt x="1" y="1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50"/>
            <p:cNvSpPr/>
            <p:nvPr/>
          </p:nvSpPr>
          <p:spPr>
            <a:xfrm>
              <a:off x="3057072" y="2756887"/>
              <a:ext cx="218" cy="327"/>
            </a:xfrm>
            <a:custGeom>
              <a:avLst/>
              <a:gdLst/>
              <a:ahLst/>
              <a:cxnLst/>
              <a:rect l="l" t="t" r="r" b="b"/>
              <a:pathLst>
                <a:path w="8" h="12" extrusionOk="0">
                  <a:moveTo>
                    <a:pt x="0" y="1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50"/>
            <p:cNvSpPr/>
            <p:nvPr/>
          </p:nvSpPr>
          <p:spPr>
            <a:xfrm>
              <a:off x="3048680" y="2765307"/>
              <a:ext cx="409" cy="300"/>
            </a:xfrm>
            <a:custGeom>
              <a:avLst/>
              <a:gdLst/>
              <a:ahLst/>
              <a:cxnLst/>
              <a:rect l="l" t="t" r="r" b="b"/>
              <a:pathLst>
                <a:path w="15" h="11" extrusionOk="0">
                  <a:moveTo>
                    <a:pt x="0" y="11"/>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50"/>
            <p:cNvSpPr/>
            <p:nvPr/>
          </p:nvSpPr>
          <p:spPr>
            <a:xfrm>
              <a:off x="3056582" y="2757568"/>
              <a:ext cx="218" cy="300"/>
            </a:xfrm>
            <a:custGeom>
              <a:avLst/>
              <a:gdLst/>
              <a:ahLst/>
              <a:cxnLst/>
              <a:rect l="l" t="t" r="r" b="b"/>
              <a:pathLst>
                <a:path w="8" h="11" extrusionOk="0">
                  <a:moveTo>
                    <a:pt x="1" y="11"/>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50"/>
            <p:cNvSpPr/>
            <p:nvPr/>
          </p:nvSpPr>
          <p:spPr>
            <a:xfrm>
              <a:off x="3058026" y="2755279"/>
              <a:ext cx="109" cy="218"/>
            </a:xfrm>
            <a:custGeom>
              <a:avLst/>
              <a:gdLst/>
              <a:ahLst/>
              <a:cxnLst/>
              <a:rect l="l" t="t" r="r" b="b"/>
              <a:pathLst>
                <a:path w="4" h="8" extrusionOk="0">
                  <a:moveTo>
                    <a:pt x="0"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50"/>
            <p:cNvSpPr/>
            <p:nvPr/>
          </p:nvSpPr>
          <p:spPr>
            <a:xfrm>
              <a:off x="3057726" y="2755742"/>
              <a:ext cx="136" cy="327"/>
            </a:xfrm>
            <a:custGeom>
              <a:avLst/>
              <a:gdLst/>
              <a:ahLst/>
              <a:cxnLst/>
              <a:rect l="l" t="t" r="r" b="b"/>
              <a:pathLst>
                <a:path w="5" h="12" extrusionOk="0">
                  <a:moveTo>
                    <a:pt x="1" y="1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50"/>
            <p:cNvSpPr/>
            <p:nvPr/>
          </p:nvSpPr>
          <p:spPr>
            <a:xfrm>
              <a:off x="3058217" y="2754789"/>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50"/>
            <p:cNvSpPr/>
            <p:nvPr/>
          </p:nvSpPr>
          <p:spPr>
            <a:xfrm>
              <a:off x="3053149" y="2761274"/>
              <a:ext cx="409" cy="409"/>
            </a:xfrm>
            <a:custGeom>
              <a:avLst/>
              <a:gdLst/>
              <a:ahLst/>
              <a:cxnLst/>
              <a:rect l="l" t="t" r="r" b="b"/>
              <a:pathLst>
                <a:path w="15" h="15" extrusionOk="0">
                  <a:moveTo>
                    <a:pt x="1" y="15"/>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50"/>
            <p:cNvSpPr/>
            <p:nvPr/>
          </p:nvSpPr>
          <p:spPr>
            <a:xfrm>
              <a:off x="3052113" y="2762146"/>
              <a:ext cx="490" cy="409"/>
            </a:xfrm>
            <a:custGeom>
              <a:avLst/>
              <a:gdLst/>
              <a:ahLst/>
              <a:cxnLst/>
              <a:rect l="l" t="t" r="r" b="b"/>
              <a:pathLst>
                <a:path w="18" h="15" extrusionOk="0">
                  <a:moveTo>
                    <a:pt x="0" y="1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50"/>
            <p:cNvSpPr/>
            <p:nvPr/>
          </p:nvSpPr>
          <p:spPr>
            <a:xfrm>
              <a:off x="3049906" y="2764162"/>
              <a:ext cx="409" cy="381"/>
            </a:xfrm>
            <a:custGeom>
              <a:avLst/>
              <a:gdLst/>
              <a:ahLst/>
              <a:cxnLst/>
              <a:rect l="l" t="t" r="r" b="b"/>
              <a:pathLst>
                <a:path w="15" h="14" extrusionOk="0">
                  <a:moveTo>
                    <a:pt x="1" y="14"/>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50"/>
            <p:cNvSpPr/>
            <p:nvPr/>
          </p:nvSpPr>
          <p:spPr>
            <a:xfrm>
              <a:off x="3087100" y="2775035"/>
              <a:ext cx="218" cy="599"/>
            </a:xfrm>
            <a:custGeom>
              <a:avLst/>
              <a:gdLst/>
              <a:ahLst/>
              <a:cxnLst/>
              <a:rect l="l" t="t" r="r" b="b"/>
              <a:pathLst>
                <a:path w="8" h="22" extrusionOk="0">
                  <a:moveTo>
                    <a:pt x="1" y="0"/>
                  </a:moveTo>
                  <a:cubicBezTo>
                    <a:pt x="1" y="2"/>
                    <a:pt x="2" y="6"/>
                    <a:pt x="4" y="9"/>
                  </a:cubicBezTo>
                  <a:lnTo>
                    <a:pt x="4" y="9"/>
                  </a:lnTo>
                  <a:cubicBezTo>
                    <a:pt x="3" y="6"/>
                    <a:pt x="2" y="3"/>
                    <a:pt x="1" y="0"/>
                  </a:cubicBezTo>
                  <a:close/>
                  <a:moveTo>
                    <a:pt x="4" y="9"/>
                  </a:moveTo>
                  <a:cubicBezTo>
                    <a:pt x="5" y="13"/>
                    <a:pt x="6" y="17"/>
                    <a:pt x="8" y="21"/>
                  </a:cubicBezTo>
                  <a:lnTo>
                    <a:pt x="8" y="14"/>
                  </a:lnTo>
                  <a:cubicBezTo>
                    <a:pt x="6" y="13"/>
                    <a:pt x="5" y="11"/>
                    <a:pt x="4" y="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50"/>
            <p:cNvSpPr/>
            <p:nvPr/>
          </p:nvSpPr>
          <p:spPr>
            <a:xfrm>
              <a:off x="3056010" y="2758222"/>
              <a:ext cx="327" cy="327"/>
            </a:xfrm>
            <a:custGeom>
              <a:avLst/>
              <a:gdLst/>
              <a:ahLst/>
              <a:cxnLst/>
              <a:rect l="l" t="t" r="r" b="b"/>
              <a:pathLst>
                <a:path w="12" h="12" extrusionOk="0">
                  <a:moveTo>
                    <a:pt x="1" y="1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50"/>
            <p:cNvSpPr/>
            <p:nvPr/>
          </p:nvSpPr>
          <p:spPr>
            <a:xfrm>
              <a:off x="3054674" y="2759666"/>
              <a:ext cx="409" cy="409"/>
            </a:xfrm>
            <a:custGeom>
              <a:avLst/>
              <a:gdLst/>
              <a:ahLst/>
              <a:cxnLst/>
              <a:rect l="l" t="t" r="r" b="b"/>
              <a:pathLst>
                <a:path w="15" h="15" extrusionOk="0">
                  <a:moveTo>
                    <a:pt x="1" y="14"/>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50"/>
            <p:cNvSpPr/>
            <p:nvPr/>
          </p:nvSpPr>
          <p:spPr>
            <a:xfrm>
              <a:off x="3053911" y="2760429"/>
              <a:ext cx="409" cy="409"/>
            </a:xfrm>
            <a:custGeom>
              <a:avLst/>
              <a:gdLst/>
              <a:ahLst/>
              <a:cxnLst/>
              <a:rect l="l" t="t" r="r" b="b"/>
              <a:pathLst>
                <a:path w="15" h="15" extrusionOk="0">
                  <a:moveTo>
                    <a:pt x="15"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50"/>
            <p:cNvSpPr/>
            <p:nvPr/>
          </p:nvSpPr>
          <p:spPr>
            <a:xfrm>
              <a:off x="3073939" y="2791139"/>
              <a:ext cx="599" cy="518"/>
            </a:xfrm>
            <a:custGeom>
              <a:avLst/>
              <a:gdLst/>
              <a:ahLst/>
              <a:cxnLst/>
              <a:rect l="l" t="t" r="r" b="b"/>
              <a:pathLst>
                <a:path w="22" h="19" extrusionOk="0">
                  <a:moveTo>
                    <a:pt x="1" y="18"/>
                  </a:moveTo>
                  <a:cubicBezTo>
                    <a:pt x="8" y="11"/>
                    <a:pt x="15" y="4"/>
                    <a:pt x="22" y="1"/>
                  </a:cubicBezTo>
                  <a:cubicBezTo>
                    <a:pt x="15" y="4"/>
                    <a:pt x="8" y="11"/>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50"/>
            <p:cNvSpPr/>
            <p:nvPr/>
          </p:nvSpPr>
          <p:spPr>
            <a:xfrm>
              <a:off x="3071650" y="2793727"/>
              <a:ext cx="790" cy="1253"/>
            </a:xfrm>
            <a:custGeom>
              <a:avLst/>
              <a:gdLst/>
              <a:ahLst/>
              <a:cxnLst/>
              <a:rect l="l" t="t" r="r" b="b"/>
              <a:pathLst>
                <a:path w="29" h="46" extrusionOk="0">
                  <a:moveTo>
                    <a:pt x="29" y="0"/>
                  </a:moveTo>
                  <a:cubicBezTo>
                    <a:pt x="18" y="14"/>
                    <a:pt x="11" y="28"/>
                    <a:pt x="1" y="46"/>
                  </a:cubicBezTo>
                  <a:cubicBezTo>
                    <a:pt x="11" y="28"/>
                    <a:pt x="22" y="14"/>
                    <a:pt x="2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50"/>
            <p:cNvSpPr/>
            <p:nvPr/>
          </p:nvSpPr>
          <p:spPr>
            <a:xfrm>
              <a:off x="3072522" y="2792664"/>
              <a:ext cx="681" cy="899"/>
            </a:xfrm>
            <a:custGeom>
              <a:avLst/>
              <a:gdLst/>
              <a:ahLst/>
              <a:cxnLst/>
              <a:rect l="l" t="t" r="r" b="b"/>
              <a:pathLst>
                <a:path w="25" h="33" extrusionOk="0">
                  <a:moveTo>
                    <a:pt x="25" y="1"/>
                  </a:moveTo>
                  <a:cubicBezTo>
                    <a:pt x="14" y="11"/>
                    <a:pt x="7" y="22"/>
                    <a:pt x="0" y="32"/>
                  </a:cubicBezTo>
                  <a:cubicBezTo>
                    <a:pt x="7" y="22"/>
                    <a:pt x="14" y="11"/>
                    <a:pt x="2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50"/>
            <p:cNvSpPr/>
            <p:nvPr/>
          </p:nvSpPr>
          <p:spPr>
            <a:xfrm>
              <a:off x="3087400" y="2776070"/>
              <a:ext cx="27" cy="327"/>
            </a:xfrm>
            <a:custGeom>
              <a:avLst/>
              <a:gdLst/>
              <a:ahLst/>
              <a:cxnLst/>
              <a:rect l="l" t="t" r="r" b="b"/>
              <a:pathLst>
                <a:path w="1" h="12" extrusionOk="0">
                  <a:moveTo>
                    <a:pt x="0" y="1"/>
                  </a:moveTo>
                  <a:lnTo>
                    <a:pt x="0" y="11"/>
                  </a:lnTo>
                  <a:cubicBezTo>
                    <a:pt x="0" y="8"/>
                    <a:pt x="0"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50"/>
            <p:cNvSpPr/>
            <p:nvPr/>
          </p:nvSpPr>
          <p:spPr>
            <a:xfrm>
              <a:off x="3087291" y="2775689"/>
              <a:ext cx="136" cy="327"/>
            </a:xfrm>
            <a:custGeom>
              <a:avLst/>
              <a:gdLst/>
              <a:ahLst/>
              <a:cxnLst/>
              <a:rect l="l" t="t" r="r" b="b"/>
              <a:pathLst>
                <a:path w="5" h="12" extrusionOk="0">
                  <a:moveTo>
                    <a:pt x="1" y="1"/>
                  </a:moveTo>
                  <a:cubicBezTo>
                    <a:pt x="1" y="4"/>
                    <a:pt x="4" y="8"/>
                    <a:pt x="4" y="11"/>
                  </a:cubicBezTo>
                  <a:cubicBezTo>
                    <a:pt x="4" y="8"/>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50"/>
            <p:cNvSpPr/>
            <p:nvPr/>
          </p:nvSpPr>
          <p:spPr>
            <a:xfrm>
              <a:off x="3087400" y="2776642"/>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50"/>
            <p:cNvSpPr/>
            <p:nvPr/>
          </p:nvSpPr>
          <p:spPr>
            <a:xfrm>
              <a:off x="3073176" y="2791820"/>
              <a:ext cx="708" cy="790"/>
            </a:xfrm>
            <a:custGeom>
              <a:avLst/>
              <a:gdLst/>
              <a:ahLst/>
              <a:cxnLst/>
              <a:rect l="l" t="t" r="r" b="b"/>
              <a:pathLst>
                <a:path w="26" h="29" extrusionOk="0">
                  <a:moveTo>
                    <a:pt x="25" y="0"/>
                  </a:moveTo>
                  <a:lnTo>
                    <a:pt x="25" y="0"/>
                  </a:lnTo>
                  <a:cubicBezTo>
                    <a:pt x="18" y="7"/>
                    <a:pt x="8" y="18"/>
                    <a:pt x="1" y="28"/>
                  </a:cubicBezTo>
                  <a:cubicBezTo>
                    <a:pt x="11" y="18"/>
                    <a:pt x="18" y="7"/>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50"/>
            <p:cNvSpPr/>
            <p:nvPr/>
          </p:nvSpPr>
          <p:spPr>
            <a:xfrm>
              <a:off x="3087209" y="2775416"/>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50"/>
            <p:cNvSpPr/>
            <p:nvPr/>
          </p:nvSpPr>
          <p:spPr>
            <a:xfrm>
              <a:off x="2992493" y="2475762"/>
              <a:ext cx="120875" cy="98014"/>
            </a:xfrm>
            <a:custGeom>
              <a:avLst/>
              <a:gdLst/>
              <a:ahLst/>
              <a:cxnLst/>
              <a:rect l="l" t="t" r="r" b="b"/>
              <a:pathLst>
                <a:path w="4436" h="3597" extrusionOk="0">
                  <a:moveTo>
                    <a:pt x="2101" y="1"/>
                  </a:moveTo>
                  <a:cubicBezTo>
                    <a:pt x="1968" y="134"/>
                    <a:pt x="1894" y="309"/>
                    <a:pt x="1838" y="460"/>
                  </a:cubicBezTo>
                  <a:cubicBezTo>
                    <a:pt x="1792" y="579"/>
                    <a:pt x="1666" y="705"/>
                    <a:pt x="1523" y="852"/>
                  </a:cubicBezTo>
                  <a:cubicBezTo>
                    <a:pt x="1337" y="1041"/>
                    <a:pt x="1127" y="1254"/>
                    <a:pt x="1113" y="1447"/>
                  </a:cubicBezTo>
                  <a:cubicBezTo>
                    <a:pt x="1099" y="1664"/>
                    <a:pt x="921" y="1923"/>
                    <a:pt x="697" y="2255"/>
                  </a:cubicBezTo>
                  <a:cubicBezTo>
                    <a:pt x="490" y="2550"/>
                    <a:pt x="305" y="2854"/>
                    <a:pt x="144" y="3176"/>
                  </a:cubicBezTo>
                  <a:cubicBezTo>
                    <a:pt x="77" y="3309"/>
                    <a:pt x="28" y="3449"/>
                    <a:pt x="0" y="3596"/>
                  </a:cubicBezTo>
                  <a:lnTo>
                    <a:pt x="2017" y="3596"/>
                  </a:lnTo>
                  <a:lnTo>
                    <a:pt x="2017" y="2805"/>
                  </a:lnTo>
                  <a:cubicBezTo>
                    <a:pt x="2017" y="2704"/>
                    <a:pt x="2157" y="2630"/>
                    <a:pt x="2339" y="2543"/>
                  </a:cubicBezTo>
                  <a:lnTo>
                    <a:pt x="2374" y="2525"/>
                  </a:lnTo>
                  <a:cubicBezTo>
                    <a:pt x="2458" y="2483"/>
                    <a:pt x="2570" y="2424"/>
                    <a:pt x="2587" y="2396"/>
                  </a:cubicBezTo>
                  <a:lnTo>
                    <a:pt x="2587" y="866"/>
                  </a:lnTo>
                  <a:lnTo>
                    <a:pt x="2654" y="866"/>
                  </a:lnTo>
                  <a:cubicBezTo>
                    <a:pt x="3053" y="876"/>
                    <a:pt x="3609" y="883"/>
                    <a:pt x="4002" y="883"/>
                  </a:cubicBezTo>
                  <a:cubicBezTo>
                    <a:pt x="4191" y="883"/>
                    <a:pt x="4338" y="883"/>
                    <a:pt x="4415" y="876"/>
                  </a:cubicBezTo>
                  <a:lnTo>
                    <a:pt x="4436" y="876"/>
                  </a:lnTo>
                  <a:lnTo>
                    <a:pt x="4436" y="859"/>
                  </a:lnTo>
                  <a:lnTo>
                    <a:pt x="4436" y="848"/>
                  </a:lnTo>
                  <a:lnTo>
                    <a:pt x="4436" y="838"/>
                  </a:lnTo>
                  <a:lnTo>
                    <a:pt x="4436" y="824"/>
                  </a:lnTo>
                  <a:lnTo>
                    <a:pt x="4436" y="813"/>
                  </a:lnTo>
                  <a:lnTo>
                    <a:pt x="4436" y="792"/>
                  </a:lnTo>
                  <a:lnTo>
                    <a:pt x="4436" y="785"/>
                  </a:lnTo>
                  <a:lnTo>
                    <a:pt x="4436" y="764"/>
                  </a:lnTo>
                  <a:lnTo>
                    <a:pt x="4436" y="750"/>
                  </a:lnTo>
                  <a:lnTo>
                    <a:pt x="4436" y="729"/>
                  </a:lnTo>
                  <a:lnTo>
                    <a:pt x="4436" y="715"/>
                  </a:lnTo>
                  <a:lnTo>
                    <a:pt x="4436" y="694"/>
                  </a:lnTo>
                  <a:lnTo>
                    <a:pt x="4436" y="677"/>
                  </a:lnTo>
                  <a:lnTo>
                    <a:pt x="4436" y="656"/>
                  </a:lnTo>
                  <a:lnTo>
                    <a:pt x="4436" y="631"/>
                  </a:lnTo>
                  <a:lnTo>
                    <a:pt x="4436" y="610"/>
                  </a:lnTo>
                  <a:lnTo>
                    <a:pt x="4436" y="586"/>
                  </a:lnTo>
                  <a:lnTo>
                    <a:pt x="4436" y="568"/>
                  </a:lnTo>
                  <a:lnTo>
                    <a:pt x="4436" y="533"/>
                  </a:lnTo>
                  <a:lnTo>
                    <a:pt x="4436" y="519"/>
                  </a:lnTo>
                  <a:lnTo>
                    <a:pt x="4436" y="477"/>
                  </a:lnTo>
                  <a:lnTo>
                    <a:pt x="4436" y="463"/>
                  </a:lnTo>
                  <a:lnTo>
                    <a:pt x="4436" y="418"/>
                  </a:lnTo>
                  <a:lnTo>
                    <a:pt x="4436" y="411"/>
                  </a:lnTo>
                  <a:cubicBezTo>
                    <a:pt x="4436" y="337"/>
                    <a:pt x="4432" y="253"/>
                    <a:pt x="4432" y="162"/>
                  </a:cubicBezTo>
                  <a:lnTo>
                    <a:pt x="4429" y="158"/>
                  </a:lnTo>
                  <a:lnTo>
                    <a:pt x="4425" y="148"/>
                  </a:lnTo>
                  <a:lnTo>
                    <a:pt x="4418" y="134"/>
                  </a:lnTo>
                  <a:lnTo>
                    <a:pt x="4418" y="127"/>
                  </a:lnTo>
                  <a:lnTo>
                    <a:pt x="4411" y="113"/>
                  </a:lnTo>
                  <a:lnTo>
                    <a:pt x="4411" y="106"/>
                  </a:lnTo>
                  <a:lnTo>
                    <a:pt x="4408" y="88"/>
                  </a:lnTo>
                  <a:cubicBezTo>
                    <a:pt x="4394" y="36"/>
                    <a:pt x="4383" y="1"/>
                    <a:pt x="4107"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50"/>
            <p:cNvSpPr/>
            <p:nvPr/>
          </p:nvSpPr>
          <p:spPr>
            <a:xfrm>
              <a:off x="3112878" y="2479196"/>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50"/>
            <p:cNvSpPr/>
            <p:nvPr/>
          </p:nvSpPr>
          <p:spPr>
            <a:xfrm>
              <a:off x="3112687" y="2478623"/>
              <a:ext cx="27" cy="218"/>
            </a:xfrm>
            <a:custGeom>
              <a:avLst/>
              <a:gdLst/>
              <a:ahLst/>
              <a:cxnLst/>
              <a:rect l="l" t="t" r="r" b="b"/>
              <a:pathLst>
                <a:path w="1" h="8" extrusionOk="0">
                  <a:moveTo>
                    <a:pt x="0"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50"/>
            <p:cNvSpPr/>
            <p:nvPr/>
          </p:nvSpPr>
          <p:spPr>
            <a:xfrm>
              <a:off x="3113068" y="2479768"/>
              <a:ext cx="109" cy="327"/>
            </a:xfrm>
            <a:custGeom>
              <a:avLst/>
              <a:gdLst/>
              <a:ahLst/>
              <a:cxnLst/>
              <a:rect l="l" t="t" r="r" b="b"/>
              <a:pathLst>
                <a:path w="4" h="12" extrusionOk="0">
                  <a:moveTo>
                    <a:pt x="0" y="1"/>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50"/>
            <p:cNvSpPr/>
            <p:nvPr/>
          </p:nvSpPr>
          <p:spPr>
            <a:xfrm>
              <a:off x="2992874" y="2484264"/>
              <a:ext cx="171639" cy="191967"/>
            </a:xfrm>
            <a:custGeom>
              <a:avLst/>
              <a:gdLst/>
              <a:ahLst/>
              <a:cxnLst/>
              <a:rect l="l" t="t" r="r" b="b"/>
              <a:pathLst>
                <a:path w="6299" h="7045" extrusionOk="0">
                  <a:moveTo>
                    <a:pt x="4548" y="1"/>
                  </a:moveTo>
                  <a:lnTo>
                    <a:pt x="4551" y="99"/>
                  </a:lnTo>
                  <a:cubicBezTo>
                    <a:pt x="4551" y="176"/>
                    <a:pt x="4551" y="242"/>
                    <a:pt x="4555" y="298"/>
                  </a:cubicBezTo>
                  <a:lnTo>
                    <a:pt x="4555" y="305"/>
                  </a:lnTo>
                  <a:lnTo>
                    <a:pt x="4555" y="337"/>
                  </a:lnTo>
                  <a:lnTo>
                    <a:pt x="4555" y="347"/>
                  </a:lnTo>
                  <a:lnTo>
                    <a:pt x="4555" y="372"/>
                  </a:lnTo>
                  <a:lnTo>
                    <a:pt x="4555" y="386"/>
                  </a:lnTo>
                  <a:lnTo>
                    <a:pt x="4555" y="403"/>
                  </a:lnTo>
                  <a:lnTo>
                    <a:pt x="4555" y="421"/>
                  </a:lnTo>
                  <a:lnTo>
                    <a:pt x="4555" y="435"/>
                  </a:lnTo>
                  <a:lnTo>
                    <a:pt x="4555" y="452"/>
                  </a:lnTo>
                  <a:lnTo>
                    <a:pt x="4555" y="466"/>
                  </a:lnTo>
                  <a:lnTo>
                    <a:pt x="4555" y="480"/>
                  </a:lnTo>
                  <a:lnTo>
                    <a:pt x="4555" y="494"/>
                  </a:lnTo>
                  <a:lnTo>
                    <a:pt x="4555" y="508"/>
                  </a:lnTo>
                  <a:lnTo>
                    <a:pt x="4555" y="519"/>
                  </a:lnTo>
                  <a:lnTo>
                    <a:pt x="4555" y="533"/>
                  </a:lnTo>
                  <a:lnTo>
                    <a:pt x="4555" y="540"/>
                  </a:lnTo>
                  <a:lnTo>
                    <a:pt x="4555" y="554"/>
                  </a:lnTo>
                  <a:lnTo>
                    <a:pt x="4555" y="561"/>
                  </a:lnTo>
                  <a:lnTo>
                    <a:pt x="4555" y="575"/>
                  </a:lnTo>
                  <a:lnTo>
                    <a:pt x="4555" y="578"/>
                  </a:lnTo>
                  <a:cubicBezTo>
                    <a:pt x="4555" y="589"/>
                    <a:pt x="4551" y="599"/>
                    <a:pt x="4551" y="610"/>
                  </a:cubicBezTo>
                  <a:lnTo>
                    <a:pt x="4551" y="620"/>
                  </a:lnTo>
                  <a:lnTo>
                    <a:pt x="4551" y="624"/>
                  </a:lnTo>
                  <a:lnTo>
                    <a:pt x="4551" y="634"/>
                  </a:lnTo>
                  <a:lnTo>
                    <a:pt x="4551" y="641"/>
                  </a:lnTo>
                  <a:lnTo>
                    <a:pt x="4551" y="645"/>
                  </a:lnTo>
                  <a:lnTo>
                    <a:pt x="4551" y="652"/>
                  </a:lnTo>
                  <a:lnTo>
                    <a:pt x="4551" y="659"/>
                  </a:lnTo>
                  <a:lnTo>
                    <a:pt x="4551" y="666"/>
                  </a:lnTo>
                  <a:lnTo>
                    <a:pt x="4551" y="669"/>
                  </a:lnTo>
                  <a:lnTo>
                    <a:pt x="4551" y="673"/>
                  </a:lnTo>
                  <a:lnTo>
                    <a:pt x="4544" y="673"/>
                  </a:lnTo>
                  <a:lnTo>
                    <a:pt x="4541" y="676"/>
                  </a:lnTo>
                  <a:lnTo>
                    <a:pt x="4537" y="676"/>
                  </a:lnTo>
                  <a:cubicBezTo>
                    <a:pt x="4523" y="686"/>
                    <a:pt x="4495" y="705"/>
                    <a:pt x="3919" y="705"/>
                  </a:cubicBezTo>
                  <a:cubicBezTo>
                    <a:pt x="3655" y="705"/>
                    <a:pt x="3276" y="701"/>
                    <a:pt x="2731" y="690"/>
                  </a:cubicBezTo>
                  <a:lnTo>
                    <a:pt x="2731" y="2084"/>
                  </a:lnTo>
                  <a:cubicBezTo>
                    <a:pt x="2731" y="2189"/>
                    <a:pt x="2591" y="2259"/>
                    <a:pt x="2409" y="2346"/>
                  </a:cubicBezTo>
                  <a:cubicBezTo>
                    <a:pt x="2321" y="2392"/>
                    <a:pt x="2181" y="2462"/>
                    <a:pt x="2160" y="2500"/>
                  </a:cubicBezTo>
                  <a:lnTo>
                    <a:pt x="2160" y="3417"/>
                  </a:lnTo>
                  <a:lnTo>
                    <a:pt x="0" y="3417"/>
                  </a:lnTo>
                  <a:cubicBezTo>
                    <a:pt x="0" y="3634"/>
                    <a:pt x="109" y="3739"/>
                    <a:pt x="214" y="3844"/>
                  </a:cubicBezTo>
                  <a:cubicBezTo>
                    <a:pt x="242" y="3872"/>
                    <a:pt x="270" y="3897"/>
                    <a:pt x="294" y="3925"/>
                  </a:cubicBezTo>
                  <a:cubicBezTo>
                    <a:pt x="389" y="4037"/>
                    <a:pt x="368" y="4177"/>
                    <a:pt x="347" y="4314"/>
                  </a:cubicBezTo>
                  <a:cubicBezTo>
                    <a:pt x="322" y="4475"/>
                    <a:pt x="298" y="4643"/>
                    <a:pt x="420" y="4811"/>
                  </a:cubicBezTo>
                  <a:cubicBezTo>
                    <a:pt x="609" y="5073"/>
                    <a:pt x="550" y="5472"/>
                    <a:pt x="245" y="5962"/>
                  </a:cubicBezTo>
                  <a:cubicBezTo>
                    <a:pt x="203" y="6025"/>
                    <a:pt x="189" y="6138"/>
                    <a:pt x="175" y="6260"/>
                  </a:cubicBezTo>
                  <a:lnTo>
                    <a:pt x="179" y="6253"/>
                  </a:lnTo>
                  <a:lnTo>
                    <a:pt x="193" y="6225"/>
                  </a:lnTo>
                  <a:cubicBezTo>
                    <a:pt x="227" y="6157"/>
                    <a:pt x="275" y="6055"/>
                    <a:pt x="395" y="6055"/>
                  </a:cubicBezTo>
                  <a:cubicBezTo>
                    <a:pt x="410" y="6055"/>
                    <a:pt x="427" y="6057"/>
                    <a:pt x="445" y="6060"/>
                  </a:cubicBezTo>
                  <a:cubicBezTo>
                    <a:pt x="487" y="6067"/>
                    <a:pt x="529" y="6074"/>
                    <a:pt x="571" y="6074"/>
                  </a:cubicBezTo>
                  <a:cubicBezTo>
                    <a:pt x="598" y="6075"/>
                    <a:pt x="625" y="6076"/>
                    <a:pt x="652" y="6076"/>
                  </a:cubicBezTo>
                  <a:cubicBezTo>
                    <a:pt x="741" y="6076"/>
                    <a:pt x="828" y="6071"/>
                    <a:pt x="914" y="6060"/>
                  </a:cubicBezTo>
                  <a:cubicBezTo>
                    <a:pt x="956" y="6046"/>
                    <a:pt x="1091" y="5995"/>
                    <a:pt x="1223" y="5995"/>
                  </a:cubicBezTo>
                  <a:cubicBezTo>
                    <a:pt x="1279" y="5995"/>
                    <a:pt x="1335" y="6004"/>
                    <a:pt x="1383" y="6029"/>
                  </a:cubicBezTo>
                  <a:cubicBezTo>
                    <a:pt x="1516" y="6095"/>
                    <a:pt x="1645" y="6232"/>
                    <a:pt x="1691" y="6292"/>
                  </a:cubicBezTo>
                  <a:lnTo>
                    <a:pt x="1901" y="6292"/>
                  </a:lnTo>
                  <a:lnTo>
                    <a:pt x="1915" y="6334"/>
                  </a:lnTo>
                  <a:cubicBezTo>
                    <a:pt x="1957" y="6442"/>
                    <a:pt x="2094" y="6740"/>
                    <a:pt x="2258" y="6796"/>
                  </a:cubicBezTo>
                  <a:cubicBezTo>
                    <a:pt x="2272" y="6799"/>
                    <a:pt x="2286" y="6803"/>
                    <a:pt x="2300" y="6810"/>
                  </a:cubicBezTo>
                  <a:cubicBezTo>
                    <a:pt x="2391" y="6866"/>
                    <a:pt x="2461" y="6946"/>
                    <a:pt x="2503" y="7044"/>
                  </a:cubicBezTo>
                  <a:lnTo>
                    <a:pt x="2542" y="7044"/>
                  </a:lnTo>
                  <a:lnTo>
                    <a:pt x="2556" y="7041"/>
                  </a:lnTo>
                  <a:lnTo>
                    <a:pt x="2559" y="7041"/>
                  </a:lnTo>
                  <a:lnTo>
                    <a:pt x="2577" y="7037"/>
                  </a:lnTo>
                  <a:lnTo>
                    <a:pt x="2594" y="7034"/>
                  </a:lnTo>
                  <a:lnTo>
                    <a:pt x="2598" y="7034"/>
                  </a:lnTo>
                  <a:lnTo>
                    <a:pt x="2612" y="7027"/>
                  </a:lnTo>
                  <a:lnTo>
                    <a:pt x="2619" y="7027"/>
                  </a:lnTo>
                  <a:lnTo>
                    <a:pt x="2629" y="7023"/>
                  </a:lnTo>
                  <a:lnTo>
                    <a:pt x="2633" y="7020"/>
                  </a:lnTo>
                  <a:lnTo>
                    <a:pt x="2643" y="7013"/>
                  </a:lnTo>
                  <a:lnTo>
                    <a:pt x="2650" y="7013"/>
                  </a:lnTo>
                  <a:cubicBezTo>
                    <a:pt x="2654" y="7009"/>
                    <a:pt x="2657" y="7006"/>
                    <a:pt x="2661" y="7002"/>
                  </a:cubicBezTo>
                  <a:lnTo>
                    <a:pt x="2664" y="7002"/>
                  </a:lnTo>
                  <a:lnTo>
                    <a:pt x="2671" y="6995"/>
                  </a:lnTo>
                  <a:lnTo>
                    <a:pt x="2675" y="6988"/>
                  </a:lnTo>
                  <a:lnTo>
                    <a:pt x="2682" y="6981"/>
                  </a:lnTo>
                  <a:lnTo>
                    <a:pt x="2682" y="6978"/>
                  </a:lnTo>
                  <a:cubicBezTo>
                    <a:pt x="2685" y="6974"/>
                    <a:pt x="2685" y="6971"/>
                    <a:pt x="2685" y="6967"/>
                  </a:cubicBezTo>
                  <a:lnTo>
                    <a:pt x="2685" y="6964"/>
                  </a:lnTo>
                  <a:cubicBezTo>
                    <a:pt x="2689" y="6957"/>
                    <a:pt x="2689" y="6953"/>
                    <a:pt x="2685" y="6946"/>
                  </a:cubicBezTo>
                  <a:cubicBezTo>
                    <a:pt x="2685" y="6897"/>
                    <a:pt x="2696" y="6729"/>
                    <a:pt x="2815" y="6673"/>
                  </a:cubicBezTo>
                  <a:cubicBezTo>
                    <a:pt x="2837" y="6664"/>
                    <a:pt x="2860" y="6659"/>
                    <a:pt x="2884" y="6659"/>
                  </a:cubicBezTo>
                  <a:cubicBezTo>
                    <a:pt x="2952" y="6659"/>
                    <a:pt x="3030" y="6697"/>
                    <a:pt x="3116" y="6775"/>
                  </a:cubicBezTo>
                  <a:cubicBezTo>
                    <a:pt x="3204" y="6854"/>
                    <a:pt x="3237" y="6859"/>
                    <a:pt x="3246" y="6859"/>
                  </a:cubicBezTo>
                  <a:cubicBezTo>
                    <a:pt x="3247" y="6859"/>
                    <a:pt x="3248" y="6859"/>
                    <a:pt x="3249" y="6859"/>
                  </a:cubicBezTo>
                  <a:cubicBezTo>
                    <a:pt x="3263" y="6841"/>
                    <a:pt x="3273" y="6824"/>
                    <a:pt x="3280" y="6803"/>
                  </a:cubicBezTo>
                  <a:cubicBezTo>
                    <a:pt x="3287" y="6782"/>
                    <a:pt x="3298" y="6757"/>
                    <a:pt x="3312" y="6740"/>
                  </a:cubicBezTo>
                  <a:cubicBezTo>
                    <a:pt x="3341" y="6696"/>
                    <a:pt x="3384" y="6681"/>
                    <a:pt x="3433" y="6681"/>
                  </a:cubicBezTo>
                  <a:cubicBezTo>
                    <a:pt x="3477" y="6681"/>
                    <a:pt x="3526" y="6693"/>
                    <a:pt x="3574" y="6705"/>
                  </a:cubicBezTo>
                  <a:cubicBezTo>
                    <a:pt x="3627" y="6722"/>
                    <a:pt x="3679" y="6729"/>
                    <a:pt x="3735" y="6733"/>
                  </a:cubicBezTo>
                  <a:cubicBezTo>
                    <a:pt x="3865" y="6733"/>
                    <a:pt x="4047" y="6642"/>
                    <a:pt x="4047" y="6642"/>
                  </a:cubicBezTo>
                  <a:lnTo>
                    <a:pt x="4061" y="6635"/>
                  </a:lnTo>
                  <a:lnTo>
                    <a:pt x="4079" y="6635"/>
                  </a:lnTo>
                  <a:cubicBezTo>
                    <a:pt x="4388" y="6639"/>
                    <a:pt x="4778" y="6642"/>
                    <a:pt x="5138" y="6642"/>
                  </a:cubicBezTo>
                  <a:cubicBezTo>
                    <a:pt x="5653" y="6642"/>
                    <a:pt x="6108" y="6636"/>
                    <a:pt x="6183" y="6617"/>
                  </a:cubicBezTo>
                  <a:cubicBezTo>
                    <a:pt x="6211" y="6586"/>
                    <a:pt x="6228" y="6414"/>
                    <a:pt x="6221" y="6243"/>
                  </a:cubicBezTo>
                  <a:lnTo>
                    <a:pt x="6221" y="6239"/>
                  </a:lnTo>
                  <a:lnTo>
                    <a:pt x="6050" y="6067"/>
                  </a:lnTo>
                  <a:lnTo>
                    <a:pt x="6050" y="6046"/>
                  </a:lnTo>
                  <a:lnTo>
                    <a:pt x="5524" y="1142"/>
                  </a:lnTo>
                  <a:lnTo>
                    <a:pt x="6298" y="1142"/>
                  </a:lnTo>
                  <a:cubicBezTo>
                    <a:pt x="5430" y="568"/>
                    <a:pt x="4709" y="95"/>
                    <a:pt x="4569" y="11"/>
                  </a:cubicBezTo>
                  <a:lnTo>
                    <a:pt x="4555" y="4"/>
                  </a:lnTo>
                  <a:lnTo>
                    <a:pt x="454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50"/>
            <p:cNvSpPr/>
            <p:nvPr/>
          </p:nvSpPr>
          <p:spPr>
            <a:xfrm>
              <a:off x="3116883" y="2483801"/>
              <a:ext cx="109" cy="2779"/>
            </a:xfrm>
            <a:custGeom>
              <a:avLst/>
              <a:gdLst/>
              <a:ahLst/>
              <a:cxnLst/>
              <a:rect l="l" t="t" r="r" b="b"/>
              <a:pathLst>
                <a:path w="4" h="102" extrusionOk="0">
                  <a:moveTo>
                    <a:pt x="0" y="0"/>
                  </a:moveTo>
                  <a:cubicBezTo>
                    <a:pt x="0" y="18"/>
                    <a:pt x="1" y="37"/>
                    <a:pt x="2" y="55"/>
                  </a:cubicBezTo>
                  <a:lnTo>
                    <a:pt x="2" y="55"/>
                  </a:lnTo>
                  <a:lnTo>
                    <a:pt x="0" y="0"/>
                  </a:lnTo>
                  <a:close/>
                  <a:moveTo>
                    <a:pt x="2" y="55"/>
                  </a:moveTo>
                  <a:lnTo>
                    <a:pt x="4" y="102"/>
                  </a:lnTo>
                  <a:cubicBezTo>
                    <a:pt x="4" y="87"/>
                    <a:pt x="3" y="71"/>
                    <a:pt x="2" y="5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50"/>
            <p:cNvSpPr/>
            <p:nvPr/>
          </p:nvSpPr>
          <p:spPr>
            <a:xfrm>
              <a:off x="3117537" y="2484182"/>
              <a:ext cx="47167" cy="30927"/>
            </a:xfrm>
            <a:custGeom>
              <a:avLst/>
              <a:gdLst/>
              <a:ahLst/>
              <a:cxnLst/>
              <a:rect l="l" t="t" r="r" b="b"/>
              <a:pathLst>
                <a:path w="1731" h="1135" extrusionOk="0">
                  <a:moveTo>
                    <a:pt x="1" y="0"/>
                  </a:moveTo>
                  <a:lnTo>
                    <a:pt x="1" y="0"/>
                  </a:lnTo>
                  <a:cubicBezTo>
                    <a:pt x="141" y="88"/>
                    <a:pt x="862" y="560"/>
                    <a:pt x="1730" y="1134"/>
                  </a:cubicBezTo>
                  <a:cubicBezTo>
                    <a:pt x="809" y="525"/>
                    <a:pt x="137" y="8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50"/>
            <p:cNvSpPr/>
            <p:nvPr/>
          </p:nvSpPr>
          <p:spPr>
            <a:xfrm>
              <a:off x="3117156" y="2483991"/>
              <a:ext cx="327" cy="218"/>
            </a:xfrm>
            <a:custGeom>
              <a:avLst/>
              <a:gdLst/>
              <a:ahLst/>
              <a:cxnLst/>
              <a:rect l="l" t="t" r="r" b="b"/>
              <a:pathLst>
                <a:path w="12" h="8" extrusionOk="0">
                  <a:moveTo>
                    <a:pt x="1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50"/>
            <p:cNvSpPr/>
            <p:nvPr/>
          </p:nvSpPr>
          <p:spPr>
            <a:xfrm>
              <a:off x="2996771" y="2654650"/>
              <a:ext cx="136" cy="109"/>
            </a:xfrm>
            <a:custGeom>
              <a:avLst/>
              <a:gdLst/>
              <a:ahLst/>
              <a:cxnLst/>
              <a:rect l="l" t="t" r="r" b="b"/>
              <a:pathLst>
                <a:path w="5" h="4" extrusionOk="0">
                  <a:moveTo>
                    <a:pt x="1" y="4"/>
                  </a:moveTo>
                  <a:lnTo>
                    <a:pt x="4" y="0"/>
                  </a:ln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50"/>
            <p:cNvSpPr/>
            <p:nvPr/>
          </p:nvSpPr>
          <p:spPr>
            <a:xfrm>
              <a:off x="3054674" y="2669718"/>
              <a:ext cx="6431" cy="6512"/>
            </a:xfrm>
            <a:custGeom>
              <a:avLst/>
              <a:gdLst/>
              <a:ahLst/>
              <a:cxnLst/>
              <a:rect l="l" t="t" r="r" b="b"/>
              <a:pathLst>
                <a:path w="236" h="239" extrusionOk="0">
                  <a:moveTo>
                    <a:pt x="1" y="0"/>
                  </a:moveTo>
                  <a:cubicBezTo>
                    <a:pt x="102" y="53"/>
                    <a:pt x="183" y="137"/>
                    <a:pt x="235" y="238"/>
                  </a:cubicBezTo>
                  <a:lnTo>
                    <a:pt x="235" y="238"/>
                  </a:lnTo>
                  <a:cubicBezTo>
                    <a:pt x="183" y="137"/>
                    <a:pt x="102" y="53"/>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50"/>
            <p:cNvSpPr/>
            <p:nvPr/>
          </p:nvSpPr>
          <p:spPr>
            <a:xfrm>
              <a:off x="3007561" y="2649282"/>
              <a:ext cx="9374" cy="518"/>
            </a:xfrm>
            <a:custGeom>
              <a:avLst/>
              <a:gdLst/>
              <a:ahLst/>
              <a:cxnLst/>
              <a:rect l="l" t="t" r="r" b="b"/>
              <a:pathLst>
                <a:path w="344" h="19" extrusionOk="0">
                  <a:moveTo>
                    <a:pt x="0" y="15"/>
                  </a:moveTo>
                  <a:cubicBezTo>
                    <a:pt x="116" y="18"/>
                    <a:pt x="231" y="15"/>
                    <a:pt x="343" y="1"/>
                  </a:cubicBezTo>
                  <a:cubicBezTo>
                    <a:pt x="231" y="15"/>
                    <a:pt x="116" y="18"/>
                    <a:pt x="0"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50"/>
            <p:cNvSpPr/>
            <p:nvPr/>
          </p:nvSpPr>
          <p:spPr>
            <a:xfrm>
              <a:off x="3115739" y="2502575"/>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50"/>
            <p:cNvSpPr/>
            <p:nvPr/>
          </p:nvSpPr>
          <p:spPr>
            <a:xfrm>
              <a:off x="3116120" y="250230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50"/>
            <p:cNvSpPr/>
            <p:nvPr/>
          </p:nvSpPr>
          <p:spPr>
            <a:xfrm>
              <a:off x="3116311" y="2502003"/>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50"/>
            <p:cNvSpPr/>
            <p:nvPr/>
          </p:nvSpPr>
          <p:spPr>
            <a:xfrm>
              <a:off x="3115929" y="2502575"/>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50"/>
            <p:cNvSpPr/>
            <p:nvPr/>
          </p:nvSpPr>
          <p:spPr>
            <a:xfrm>
              <a:off x="3116393" y="2501812"/>
              <a:ext cx="27" cy="27"/>
            </a:xfrm>
            <a:custGeom>
              <a:avLst/>
              <a:gdLst/>
              <a:ahLst/>
              <a:cxnLst/>
              <a:rect l="l" t="t" r="r" b="b"/>
              <a:pathLst>
                <a:path w="1" h="1" extrusionOk="0">
                  <a:moveTo>
                    <a:pt x="1"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50"/>
            <p:cNvSpPr/>
            <p:nvPr/>
          </p:nvSpPr>
          <p:spPr>
            <a:xfrm>
              <a:off x="3116883" y="249856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50"/>
            <p:cNvSpPr/>
            <p:nvPr/>
          </p:nvSpPr>
          <p:spPr>
            <a:xfrm>
              <a:off x="3116011" y="250249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50"/>
            <p:cNvSpPr/>
            <p:nvPr/>
          </p:nvSpPr>
          <p:spPr>
            <a:xfrm>
              <a:off x="3116202" y="250219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50"/>
            <p:cNvSpPr/>
            <p:nvPr/>
          </p:nvSpPr>
          <p:spPr>
            <a:xfrm>
              <a:off x="3116965" y="2492193"/>
              <a:ext cx="27" cy="790"/>
            </a:xfrm>
            <a:custGeom>
              <a:avLst/>
              <a:gdLst/>
              <a:ahLst/>
              <a:cxnLst/>
              <a:rect l="l" t="t" r="r" b="b"/>
              <a:pathLst>
                <a:path w="1" h="29" extrusionOk="0">
                  <a:moveTo>
                    <a:pt x="1" y="2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50"/>
            <p:cNvSpPr/>
            <p:nvPr/>
          </p:nvSpPr>
          <p:spPr>
            <a:xfrm>
              <a:off x="3116965" y="2495245"/>
              <a:ext cx="27" cy="490"/>
            </a:xfrm>
            <a:custGeom>
              <a:avLst/>
              <a:gdLst/>
              <a:ahLst/>
              <a:cxnLst/>
              <a:rect l="l" t="t" r="r" b="b"/>
              <a:pathLst>
                <a:path w="1" h="18" extrusionOk="0">
                  <a:moveTo>
                    <a:pt x="1" y="1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50"/>
            <p:cNvSpPr/>
            <p:nvPr/>
          </p:nvSpPr>
          <p:spPr>
            <a:xfrm>
              <a:off x="3116583" y="2501158"/>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50"/>
            <p:cNvSpPr/>
            <p:nvPr/>
          </p:nvSpPr>
          <p:spPr>
            <a:xfrm>
              <a:off x="3116692" y="2500858"/>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50"/>
            <p:cNvSpPr/>
            <p:nvPr/>
          </p:nvSpPr>
          <p:spPr>
            <a:xfrm>
              <a:off x="3116883" y="249914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50"/>
            <p:cNvSpPr/>
            <p:nvPr/>
          </p:nvSpPr>
          <p:spPr>
            <a:xfrm>
              <a:off x="3116883" y="249963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50"/>
            <p:cNvSpPr/>
            <p:nvPr/>
          </p:nvSpPr>
          <p:spPr>
            <a:xfrm>
              <a:off x="3116965" y="249723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50"/>
            <p:cNvSpPr/>
            <p:nvPr/>
          </p:nvSpPr>
          <p:spPr>
            <a:xfrm>
              <a:off x="3116774" y="250047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50"/>
            <p:cNvSpPr/>
            <p:nvPr/>
          </p:nvSpPr>
          <p:spPr>
            <a:xfrm>
              <a:off x="3116502" y="2501621"/>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50"/>
            <p:cNvSpPr/>
            <p:nvPr/>
          </p:nvSpPr>
          <p:spPr>
            <a:xfrm>
              <a:off x="3116120" y="250230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50"/>
            <p:cNvSpPr/>
            <p:nvPr/>
          </p:nvSpPr>
          <p:spPr>
            <a:xfrm>
              <a:off x="3116502" y="2501349"/>
              <a:ext cx="27" cy="109"/>
            </a:xfrm>
            <a:custGeom>
              <a:avLst/>
              <a:gdLst/>
              <a:ahLst/>
              <a:cxnLst/>
              <a:rect l="l" t="t" r="r" b="b"/>
              <a:pathLst>
                <a:path w="1" h="4" extrusionOk="0">
                  <a:moveTo>
                    <a:pt x="0"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50"/>
            <p:cNvSpPr/>
            <p:nvPr/>
          </p:nvSpPr>
          <p:spPr>
            <a:xfrm>
              <a:off x="3116965" y="2497616"/>
              <a:ext cx="27" cy="327"/>
            </a:xfrm>
            <a:custGeom>
              <a:avLst/>
              <a:gdLst/>
              <a:ahLst/>
              <a:cxnLst/>
              <a:rect l="l" t="t" r="r" b="b"/>
              <a:pathLst>
                <a:path w="1" h="12" extrusionOk="0">
                  <a:moveTo>
                    <a:pt x="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50"/>
            <p:cNvSpPr/>
            <p:nvPr/>
          </p:nvSpPr>
          <p:spPr>
            <a:xfrm>
              <a:off x="3116965" y="2493229"/>
              <a:ext cx="27" cy="708"/>
            </a:xfrm>
            <a:custGeom>
              <a:avLst/>
              <a:gdLst/>
              <a:ahLst/>
              <a:cxnLst/>
              <a:rect l="l" t="t" r="r" b="b"/>
              <a:pathLst>
                <a:path w="1" h="26" extrusionOk="0">
                  <a:moveTo>
                    <a:pt x="1" y="1"/>
                  </a:moveTo>
                  <a:lnTo>
                    <a:pt x="1"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50"/>
            <p:cNvSpPr/>
            <p:nvPr/>
          </p:nvSpPr>
          <p:spPr>
            <a:xfrm>
              <a:off x="3116965" y="2486553"/>
              <a:ext cx="136" cy="5477"/>
            </a:xfrm>
            <a:custGeom>
              <a:avLst/>
              <a:gdLst/>
              <a:ahLst/>
              <a:cxnLst/>
              <a:rect l="l" t="t" r="r" b="b"/>
              <a:pathLst>
                <a:path w="5" h="201" extrusionOk="0">
                  <a:moveTo>
                    <a:pt x="1" y="1"/>
                  </a:moveTo>
                  <a:cubicBezTo>
                    <a:pt x="1" y="78"/>
                    <a:pt x="1" y="144"/>
                    <a:pt x="4" y="200"/>
                  </a:cubicBezTo>
                  <a:cubicBezTo>
                    <a:pt x="4" y="144"/>
                    <a:pt x="4" y="7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50"/>
            <p:cNvSpPr/>
            <p:nvPr/>
          </p:nvSpPr>
          <p:spPr>
            <a:xfrm>
              <a:off x="3116965" y="2494291"/>
              <a:ext cx="27" cy="599"/>
            </a:xfrm>
            <a:custGeom>
              <a:avLst/>
              <a:gdLst/>
              <a:ahLst/>
              <a:cxnLst/>
              <a:rect l="l" t="t" r="r" b="b"/>
              <a:pathLst>
                <a:path w="1" h="22" extrusionOk="0">
                  <a:moveTo>
                    <a:pt x="1" y="2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50"/>
            <p:cNvSpPr/>
            <p:nvPr/>
          </p:nvSpPr>
          <p:spPr>
            <a:xfrm>
              <a:off x="3116965" y="2496090"/>
              <a:ext cx="27" cy="518"/>
            </a:xfrm>
            <a:custGeom>
              <a:avLst/>
              <a:gdLst/>
              <a:ahLst/>
              <a:cxnLst/>
              <a:rect l="l" t="t" r="r" b="b"/>
              <a:pathLst>
                <a:path w="1" h="19" extrusionOk="0">
                  <a:moveTo>
                    <a:pt x="1" y="1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50"/>
            <p:cNvSpPr/>
            <p:nvPr/>
          </p:nvSpPr>
          <p:spPr>
            <a:xfrm>
              <a:off x="3116883" y="2483882"/>
              <a:ext cx="27" cy="2698"/>
            </a:xfrm>
            <a:custGeom>
              <a:avLst/>
              <a:gdLst/>
              <a:ahLst/>
              <a:cxnLst/>
              <a:rect l="l" t="t" r="r" b="b"/>
              <a:pathLst>
                <a:path w="1" h="99" extrusionOk="0">
                  <a:moveTo>
                    <a:pt x="0" y="1"/>
                  </a:moveTo>
                  <a:lnTo>
                    <a:pt x="0" y="1"/>
                  </a:lnTo>
                  <a:lnTo>
                    <a:pt x="0" y="99"/>
                  </a:lnTo>
                  <a:lnTo>
                    <a:pt x="0" y="99"/>
                  </a:lnTo>
                  <a:cubicBezTo>
                    <a:pt x="0" y="67"/>
                    <a:pt x="0" y="36"/>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50"/>
            <p:cNvSpPr/>
            <p:nvPr/>
          </p:nvSpPr>
          <p:spPr>
            <a:xfrm>
              <a:off x="3062304" y="2518597"/>
              <a:ext cx="243848" cy="227745"/>
            </a:xfrm>
            <a:custGeom>
              <a:avLst/>
              <a:gdLst/>
              <a:ahLst/>
              <a:cxnLst/>
              <a:rect l="l" t="t" r="r" b="b"/>
              <a:pathLst>
                <a:path w="8949" h="8358" extrusionOk="0">
                  <a:moveTo>
                    <a:pt x="3109" y="1"/>
                  </a:moveTo>
                  <a:lnTo>
                    <a:pt x="3614" y="4737"/>
                  </a:lnTo>
                  <a:lnTo>
                    <a:pt x="3789" y="4913"/>
                  </a:lnTo>
                  <a:lnTo>
                    <a:pt x="3789" y="4937"/>
                  </a:lnTo>
                  <a:cubicBezTo>
                    <a:pt x="3799" y="5109"/>
                    <a:pt x="3799" y="5406"/>
                    <a:pt x="3680" y="5466"/>
                  </a:cubicBezTo>
                  <a:cubicBezTo>
                    <a:pt x="3618" y="5495"/>
                    <a:pt x="3071" y="5503"/>
                    <a:pt x="2511" y="5503"/>
                  </a:cubicBezTo>
                  <a:cubicBezTo>
                    <a:pt x="2147" y="5503"/>
                    <a:pt x="1777" y="5500"/>
                    <a:pt x="1531" y="5497"/>
                  </a:cubicBezTo>
                  <a:cubicBezTo>
                    <a:pt x="1482" y="5522"/>
                    <a:pt x="1313" y="5595"/>
                    <a:pt x="1173" y="5595"/>
                  </a:cubicBezTo>
                  <a:cubicBezTo>
                    <a:pt x="1107" y="5592"/>
                    <a:pt x="1044" y="5581"/>
                    <a:pt x="981" y="5564"/>
                  </a:cubicBezTo>
                  <a:lnTo>
                    <a:pt x="963" y="5560"/>
                  </a:lnTo>
                  <a:cubicBezTo>
                    <a:pt x="950" y="5535"/>
                    <a:pt x="927" y="5524"/>
                    <a:pt x="904" y="5524"/>
                  </a:cubicBezTo>
                  <a:cubicBezTo>
                    <a:pt x="873" y="5524"/>
                    <a:pt x="843" y="5545"/>
                    <a:pt x="841" y="5581"/>
                  </a:cubicBezTo>
                  <a:cubicBezTo>
                    <a:pt x="820" y="5630"/>
                    <a:pt x="792" y="5700"/>
                    <a:pt x="718" y="5718"/>
                  </a:cubicBezTo>
                  <a:cubicBezTo>
                    <a:pt x="709" y="5720"/>
                    <a:pt x="699" y="5721"/>
                    <a:pt x="688" y="5721"/>
                  </a:cubicBezTo>
                  <a:cubicBezTo>
                    <a:pt x="626" y="5721"/>
                    <a:pt x="557" y="5683"/>
                    <a:pt x="466" y="5602"/>
                  </a:cubicBezTo>
                  <a:cubicBezTo>
                    <a:pt x="400" y="5541"/>
                    <a:pt x="350" y="5519"/>
                    <a:pt x="323" y="5519"/>
                  </a:cubicBezTo>
                  <a:cubicBezTo>
                    <a:pt x="317" y="5519"/>
                    <a:pt x="312" y="5520"/>
                    <a:pt x="309" y="5522"/>
                  </a:cubicBezTo>
                  <a:cubicBezTo>
                    <a:pt x="277" y="5536"/>
                    <a:pt x="256" y="5602"/>
                    <a:pt x="256" y="5676"/>
                  </a:cubicBezTo>
                  <a:cubicBezTo>
                    <a:pt x="256" y="5690"/>
                    <a:pt x="256" y="5704"/>
                    <a:pt x="253" y="5718"/>
                  </a:cubicBezTo>
                  <a:lnTo>
                    <a:pt x="253" y="5725"/>
                  </a:lnTo>
                  <a:cubicBezTo>
                    <a:pt x="249" y="5735"/>
                    <a:pt x="246" y="5746"/>
                    <a:pt x="242" y="5760"/>
                  </a:cubicBezTo>
                  <a:lnTo>
                    <a:pt x="239" y="5763"/>
                  </a:lnTo>
                  <a:cubicBezTo>
                    <a:pt x="232" y="5777"/>
                    <a:pt x="228" y="5788"/>
                    <a:pt x="218" y="5798"/>
                  </a:cubicBezTo>
                  <a:cubicBezTo>
                    <a:pt x="211" y="5809"/>
                    <a:pt x="204" y="5819"/>
                    <a:pt x="193" y="5826"/>
                  </a:cubicBezTo>
                  <a:lnTo>
                    <a:pt x="190" y="5830"/>
                  </a:lnTo>
                  <a:cubicBezTo>
                    <a:pt x="179" y="5840"/>
                    <a:pt x="169" y="5847"/>
                    <a:pt x="158" y="5854"/>
                  </a:cubicBezTo>
                  <a:lnTo>
                    <a:pt x="151" y="5858"/>
                  </a:lnTo>
                  <a:cubicBezTo>
                    <a:pt x="137" y="5868"/>
                    <a:pt x="123" y="5875"/>
                    <a:pt x="109" y="5879"/>
                  </a:cubicBezTo>
                  <a:lnTo>
                    <a:pt x="106" y="5879"/>
                  </a:lnTo>
                  <a:cubicBezTo>
                    <a:pt x="92" y="5886"/>
                    <a:pt x="74" y="5889"/>
                    <a:pt x="60" y="5896"/>
                  </a:cubicBezTo>
                  <a:lnTo>
                    <a:pt x="57" y="5896"/>
                  </a:lnTo>
                  <a:cubicBezTo>
                    <a:pt x="43" y="5900"/>
                    <a:pt x="25" y="5903"/>
                    <a:pt x="4" y="5907"/>
                  </a:cubicBezTo>
                  <a:lnTo>
                    <a:pt x="1" y="5907"/>
                  </a:lnTo>
                  <a:cubicBezTo>
                    <a:pt x="18" y="5928"/>
                    <a:pt x="25" y="5942"/>
                    <a:pt x="25" y="5949"/>
                  </a:cubicBezTo>
                  <a:lnTo>
                    <a:pt x="134" y="6110"/>
                  </a:lnTo>
                  <a:lnTo>
                    <a:pt x="134" y="6131"/>
                  </a:lnTo>
                  <a:cubicBezTo>
                    <a:pt x="127" y="6215"/>
                    <a:pt x="141" y="6365"/>
                    <a:pt x="197" y="6421"/>
                  </a:cubicBezTo>
                  <a:cubicBezTo>
                    <a:pt x="379" y="6603"/>
                    <a:pt x="487" y="6726"/>
                    <a:pt x="505" y="6810"/>
                  </a:cubicBezTo>
                  <a:cubicBezTo>
                    <a:pt x="505" y="6813"/>
                    <a:pt x="505" y="6820"/>
                    <a:pt x="508" y="6827"/>
                  </a:cubicBezTo>
                  <a:cubicBezTo>
                    <a:pt x="512" y="6866"/>
                    <a:pt x="512" y="6901"/>
                    <a:pt x="512" y="6940"/>
                  </a:cubicBezTo>
                  <a:lnTo>
                    <a:pt x="512" y="7073"/>
                  </a:lnTo>
                  <a:lnTo>
                    <a:pt x="508" y="7160"/>
                  </a:lnTo>
                  <a:lnTo>
                    <a:pt x="508" y="7181"/>
                  </a:lnTo>
                  <a:lnTo>
                    <a:pt x="508" y="7216"/>
                  </a:lnTo>
                  <a:lnTo>
                    <a:pt x="508" y="7255"/>
                  </a:lnTo>
                  <a:cubicBezTo>
                    <a:pt x="515" y="7276"/>
                    <a:pt x="522" y="7297"/>
                    <a:pt x="529" y="7314"/>
                  </a:cubicBezTo>
                  <a:lnTo>
                    <a:pt x="529" y="7318"/>
                  </a:lnTo>
                  <a:cubicBezTo>
                    <a:pt x="536" y="7335"/>
                    <a:pt x="543" y="7349"/>
                    <a:pt x="554" y="7367"/>
                  </a:cubicBezTo>
                  <a:cubicBezTo>
                    <a:pt x="591" y="7316"/>
                    <a:pt x="634" y="7300"/>
                    <a:pt x="676" y="7300"/>
                  </a:cubicBezTo>
                  <a:cubicBezTo>
                    <a:pt x="720" y="7300"/>
                    <a:pt x="763" y="7319"/>
                    <a:pt x="792" y="7332"/>
                  </a:cubicBezTo>
                  <a:cubicBezTo>
                    <a:pt x="809" y="7342"/>
                    <a:pt x="823" y="7346"/>
                    <a:pt x="844" y="7349"/>
                  </a:cubicBezTo>
                  <a:cubicBezTo>
                    <a:pt x="844" y="7349"/>
                    <a:pt x="848" y="7346"/>
                    <a:pt x="851" y="7335"/>
                  </a:cubicBezTo>
                  <a:cubicBezTo>
                    <a:pt x="865" y="7290"/>
                    <a:pt x="897" y="7255"/>
                    <a:pt x="939" y="7237"/>
                  </a:cubicBezTo>
                  <a:cubicBezTo>
                    <a:pt x="957" y="7231"/>
                    <a:pt x="976" y="7228"/>
                    <a:pt x="996" y="7228"/>
                  </a:cubicBezTo>
                  <a:cubicBezTo>
                    <a:pt x="1060" y="7228"/>
                    <a:pt x="1128" y="7259"/>
                    <a:pt x="1187" y="7286"/>
                  </a:cubicBezTo>
                  <a:cubicBezTo>
                    <a:pt x="1219" y="7304"/>
                    <a:pt x="1250" y="7318"/>
                    <a:pt x="1282" y="7325"/>
                  </a:cubicBezTo>
                  <a:cubicBezTo>
                    <a:pt x="1313" y="7321"/>
                    <a:pt x="1405" y="7237"/>
                    <a:pt x="1454" y="7192"/>
                  </a:cubicBezTo>
                  <a:cubicBezTo>
                    <a:pt x="1544" y="7108"/>
                    <a:pt x="1606" y="7049"/>
                    <a:pt x="1666" y="7049"/>
                  </a:cubicBezTo>
                  <a:cubicBezTo>
                    <a:pt x="1673" y="7049"/>
                    <a:pt x="1681" y="7050"/>
                    <a:pt x="1688" y="7052"/>
                  </a:cubicBezTo>
                  <a:cubicBezTo>
                    <a:pt x="1797" y="7080"/>
                    <a:pt x="1947" y="7395"/>
                    <a:pt x="1947" y="7521"/>
                  </a:cubicBezTo>
                  <a:cubicBezTo>
                    <a:pt x="1947" y="7545"/>
                    <a:pt x="2028" y="7608"/>
                    <a:pt x="2059" y="7629"/>
                  </a:cubicBezTo>
                  <a:cubicBezTo>
                    <a:pt x="2122" y="7678"/>
                    <a:pt x="2171" y="7717"/>
                    <a:pt x="2161" y="7773"/>
                  </a:cubicBezTo>
                  <a:cubicBezTo>
                    <a:pt x="2154" y="7808"/>
                    <a:pt x="2129" y="7832"/>
                    <a:pt x="2098" y="7839"/>
                  </a:cubicBezTo>
                  <a:cubicBezTo>
                    <a:pt x="2080" y="7846"/>
                    <a:pt x="2066" y="7864"/>
                    <a:pt x="2063" y="7881"/>
                  </a:cubicBezTo>
                  <a:cubicBezTo>
                    <a:pt x="2059" y="7888"/>
                    <a:pt x="2059" y="7899"/>
                    <a:pt x="2063" y="7906"/>
                  </a:cubicBezTo>
                  <a:lnTo>
                    <a:pt x="2073" y="7906"/>
                  </a:lnTo>
                  <a:cubicBezTo>
                    <a:pt x="2199" y="7906"/>
                    <a:pt x="2217" y="8032"/>
                    <a:pt x="2227" y="8116"/>
                  </a:cubicBezTo>
                  <a:cubicBezTo>
                    <a:pt x="2231" y="8161"/>
                    <a:pt x="2241" y="8203"/>
                    <a:pt x="2259" y="8242"/>
                  </a:cubicBezTo>
                  <a:cubicBezTo>
                    <a:pt x="2273" y="8266"/>
                    <a:pt x="2294" y="8284"/>
                    <a:pt x="2315" y="8301"/>
                  </a:cubicBezTo>
                  <a:cubicBezTo>
                    <a:pt x="2332" y="8315"/>
                    <a:pt x="2350" y="8322"/>
                    <a:pt x="2367" y="8322"/>
                  </a:cubicBezTo>
                  <a:lnTo>
                    <a:pt x="2374" y="8319"/>
                  </a:lnTo>
                  <a:lnTo>
                    <a:pt x="2378" y="8319"/>
                  </a:lnTo>
                  <a:cubicBezTo>
                    <a:pt x="2381" y="8315"/>
                    <a:pt x="2385" y="8312"/>
                    <a:pt x="2388" y="8308"/>
                  </a:cubicBezTo>
                  <a:lnTo>
                    <a:pt x="2392" y="8301"/>
                  </a:lnTo>
                  <a:lnTo>
                    <a:pt x="2395" y="8298"/>
                  </a:lnTo>
                  <a:cubicBezTo>
                    <a:pt x="2399" y="8294"/>
                    <a:pt x="2399" y="8287"/>
                    <a:pt x="2402" y="8284"/>
                  </a:cubicBezTo>
                  <a:cubicBezTo>
                    <a:pt x="2420" y="8238"/>
                    <a:pt x="2458" y="8203"/>
                    <a:pt x="2504" y="8186"/>
                  </a:cubicBezTo>
                  <a:cubicBezTo>
                    <a:pt x="2514" y="8182"/>
                    <a:pt x="2521" y="8182"/>
                    <a:pt x="2532" y="8179"/>
                  </a:cubicBezTo>
                  <a:lnTo>
                    <a:pt x="2574" y="8179"/>
                  </a:lnTo>
                  <a:cubicBezTo>
                    <a:pt x="2581" y="8182"/>
                    <a:pt x="2588" y="8182"/>
                    <a:pt x="2595" y="8186"/>
                  </a:cubicBezTo>
                  <a:lnTo>
                    <a:pt x="2612" y="8189"/>
                  </a:lnTo>
                  <a:cubicBezTo>
                    <a:pt x="2619" y="8193"/>
                    <a:pt x="2626" y="8196"/>
                    <a:pt x="2633" y="8200"/>
                  </a:cubicBezTo>
                  <a:lnTo>
                    <a:pt x="2647" y="8207"/>
                  </a:lnTo>
                  <a:cubicBezTo>
                    <a:pt x="2654" y="8214"/>
                    <a:pt x="2661" y="8217"/>
                    <a:pt x="2668" y="8221"/>
                  </a:cubicBezTo>
                  <a:lnTo>
                    <a:pt x="2682" y="8231"/>
                  </a:lnTo>
                  <a:cubicBezTo>
                    <a:pt x="2689" y="8235"/>
                    <a:pt x="2696" y="8242"/>
                    <a:pt x="2703" y="8249"/>
                  </a:cubicBezTo>
                  <a:lnTo>
                    <a:pt x="2714" y="8259"/>
                  </a:lnTo>
                  <a:cubicBezTo>
                    <a:pt x="2721" y="8266"/>
                    <a:pt x="2728" y="8270"/>
                    <a:pt x="2731" y="8277"/>
                  </a:cubicBezTo>
                  <a:lnTo>
                    <a:pt x="2742" y="8287"/>
                  </a:lnTo>
                  <a:cubicBezTo>
                    <a:pt x="2749" y="8294"/>
                    <a:pt x="2756" y="8301"/>
                    <a:pt x="2763" y="8308"/>
                  </a:cubicBezTo>
                  <a:lnTo>
                    <a:pt x="2770" y="8319"/>
                  </a:lnTo>
                  <a:cubicBezTo>
                    <a:pt x="2777" y="8329"/>
                    <a:pt x="2787" y="8340"/>
                    <a:pt x="2794" y="8350"/>
                  </a:cubicBezTo>
                  <a:cubicBezTo>
                    <a:pt x="2799" y="8357"/>
                    <a:pt x="2807" y="8358"/>
                    <a:pt x="2815" y="8358"/>
                  </a:cubicBezTo>
                  <a:cubicBezTo>
                    <a:pt x="2820" y="8358"/>
                    <a:pt x="2825" y="8357"/>
                    <a:pt x="2829" y="8357"/>
                  </a:cubicBezTo>
                  <a:cubicBezTo>
                    <a:pt x="2899" y="8343"/>
                    <a:pt x="2955" y="8294"/>
                    <a:pt x="2983" y="8224"/>
                  </a:cubicBezTo>
                  <a:cubicBezTo>
                    <a:pt x="3009" y="8121"/>
                    <a:pt x="3130" y="8054"/>
                    <a:pt x="3233" y="8054"/>
                  </a:cubicBezTo>
                  <a:cubicBezTo>
                    <a:pt x="3244" y="8054"/>
                    <a:pt x="3256" y="8054"/>
                    <a:pt x="3267" y="8056"/>
                  </a:cubicBezTo>
                  <a:cubicBezTo>
                    <a:pt x="3344" y="8067"/>
                    <a:pt x="3400" y="8140"/>
                    <a:pt x="3386" y="8217"/>
                  </a:cubicBezTo>
                  <a:cubicBezTo>
                    <a:pt x="3382" y="8235"/>
                    <a:pt x="3382" y="8256"/>
                    <a:pt x="3386" y="8273"/>
                  </a:cubicBezTo>
                  <a:cubicBezTo>
                    <a:pt x="3418" y="8259"/>
                    <a:pt x="3449" y="8242"/>
                    <a:pt x="3477" y="8221"/>
                  </a:cubicBezTo>
                  <a:cubicBezTo>
                    <a:pt x="3488" y="8214"/>
                    <a:pt x="3498" y="8207"/>
                    <a:pt x="3509" y="8200"/>
                  </a:cubicBezTo>
                  <a:lnTo>
                    <a:pt x="3516" y="8200"/>
                  </a:lnTo>
                  <a:cubicBezTo>
                    <a:pt x="3547" y="8186"/>
                    <a:pt x="3586" y="8175"/>
                    <a:pt x="3624" y="8175"/>
                  </a:cubicBezTo>
                  <a:lnTo>
                    <a:pt x="3624" y="8172"/>
                  </a:lnTo>
                  <a:lnTo>
                    <a:pt x="3642" y="8116"/>
                  </a:lnTo>
                  <a:lnTo>
                    <a:pt x="3645" y="8109"/>
                  </a:lnTo>
                  <a:lnTo>
                    <a:pt x="3663" y="8053"/>
                  </a:lnTo>
                  <a:lnTo>
                    <a:pt x="3680" y="7997"/>
                  </a:lnTo>
                  <a:lnTo>
                    <a:pt x="3701" y="7948"/>
                  </a:lnTo>
                  <a:lnTo>
                    <a:pt x="3701" y="7941"/>
                  </a:lnTo>
                  <a:lnTo>
                    <a:pt x="3715" y="7899"/>
                  </a:lnTo>
                  <a:lnTo>
                    <a:pt x="3715" y="7895"/>
                  </a:lnTo>
                  <a:lnTo>
                    <a:pt x="3733" y="7857"/>
                  </a:lnTo>
                  <a:lnTo>
                    <a:pt x="3733" y="7853"/>
                  </a:lnTo>
                  <a:lnTo>
                    <a:pt x="3743" y="7822"/>
                  </a:lnTo>
                  <a:lnTo>
                    <a:pt x="3743" y="7818"/>
                  </a:lnTo>
                  <a:cubicBezTo>
                    <a:pt x="3750" y="7811"/>
                    <a:pt x="3754" y="7801"/>
                    <a:pt x="3757" y="7794"/>
                  </a:cubicBezTo>
                  <a:cubicBezTo>
                    <a:pt x="3768" y="7773"/>
                    <a:pt x="3740" y="7692"/>
                    <a:pt x="3726" y="7650"/>
                  </a:cubicBezTo>
                  <a:cubicBezTo>
                    <a:pt x="3698" y="7563"/>
                    <a:pt x="3659" y="7447"/>
                    <a:pt x="3757" y="7409"/>
                  </a:cubicBezTo>
                  <a:cubicBezTo>
                    <a:pt x="3796" y="7395"/>
                    <a:pt x="3834" y="7391"/>
                    <a:pt x="3876" y="7391"/>
                  </a:cubicBezTo>
                  <a:cubicBezTo>
                    <a:pt x="4009" y="7384"/>
                    <a:pt x="4114" y="7370"/>
                    <a:pt x="4156" y="7251"/>
                  </a:cubicBezTo>
                  <a:cubicBezTo>
                    <a:pt x="4198" y="7129"/>
                    <a:pt x="4258" y="7017"/>
                    <a:pt x="4331" y="6911"/>
                  </a:cubicBezTo>
                  <a:cubicBezTo>
                    <a:pt x="4342" y="6782"/>
                    <a:pt x="4373" y="6530"/>
                    <a:pt x="4485" y="6474"/>
                  </a:cubicBezTo>
                  <a:cubicBezTo>
                    <a:pt x="4505" y="6463"/>
                    <a:pt x="4526" y="6458"/>
                    <a:pt x="4546" y="6458"/>
                  </a:cubicBezTo>
                  <a:cubicBezTo>
                    <a:pt x="4567" y="6458"/>
                    <a:pt x="4587" y="6463"/>
                    <a:pt x="4604" y="6474"/>
                  </a:cubicBezTo>
                  <a:lnTo>
                    <a:pt x="4657" y="6505"/>
                  </a:lnTo>
                  <a:cubicBezTo>
                    <a:pt x="4702" y="6531"/>
                    <a:pt x="4794" y="6584"/>
                    <a:pt x="4831" y="6584"/>
                  </a:cubicBezTo>
                  <a:cubicBezTo>
                    <a:pt x="4834" y="6584"/>
                    <a:pt x="4837" y="6583"/>
                    <a:pt x="4839" y="6582"/>
                  </a:cubicBezTo>
                  <a:cubicBezTo>
                    <a:pt x="4846" y="6572"/>
                    <a:pt x="4846" y="6558"/>
                    <a:pt x="4849" y="6540"/>
                  </a:cubicBezTo>
                  <a:cubicBezTo>
                    <a:pt x="4849" y="6449"/>
                    <a:pt x="4916" y="6365"/>
                    <a:pt x="5007" y="6348"/>
                  </a:cubicBezTo>
                  <a:cubicBezTo>
                    <a:pt x="5056" y="6330"/>
                    <a:pt x="5077" y="6323"/>
                    <a:pt x="5091" y="6271"/>
                  </a:cubicBezTo>
                  <a:cubicBezTo>
                    <a:pt x="5105" y="6201"/>
                    <a:pt x="5147" y="6138"/>
                    <a:pt x="5206" y="6096"/>
                  </a:cubicBezTo>
                  <a:cubicBezTo>
                    <a:pt x="5237" y="6079"/>
                    <a:pt x="5269" y="6073"/>
                    <a:pt x="5302" y="6073"/>
                  </a:cubicBezTo>
                  <a:cubicBezTo>
                    <a:pt x="5345" y="6073"/>
                    <a:pt x="5390" y="6084"/>
                    <a:pt x="5434" y="6096"/>
                  </a:cubicBezTo>
                  <a:cubicBezTo>
                    <a:pt x="5449" y="6102"/>
                    <a:pt x="5464" y="6104"/>
                    <a:pt x="5479" y="6104"/>
                  </a:cubicBezTo>
                  <a:cubicBezTo>
                    <a:pt x="5500" y="6104"/>
                    <a:pt x="5521" y="6099"/>
                    <a:pt x="5539" y="6089"/>
                  </a:cubicBezTo>
                  <a:cubicBezTo>
                    <a:pt x="5553" y="6078"/>
                    <a:pt x="5560" y="6061"/>
                    <a:pt x="5560" y="6047"/>
                  </a:cubicBezTo>
                  <a:cubicBezTo>
                    <a:pt x="5560" y="5945"/>
                    <a:pt x="5662" y="5924"/>
                    <a:pt x="5763" y="5903"/>
                  </a:cubicBezTo>
                  <a:cubicBezTo>
                    <a:pt x="5868" y="5889"/>
                    <a:pt x="5966" y="5851"/>
                    <a:pt x="6057" y="5798"/>
                  </a:cubicBezTo>
                  <a:cubicBezTo>
                    <a:pt x="6096" y="5770"/>
                    <a:pt x="6127" y="5746"/>
                    <a:pt x="6162" y="5721"/>
                  </a:cubicBezTo>
                  <a:cubicBezTo>
                    <a:pt x="6267" y="5645"/>
                    <a:pt x="6358" y="5580"/>
                    <a:pt x="6438" y="5580"/>
                  </a:cubicBezTo>
                  <a:cubicBezTo>
                    <a:pt x="6476" y="5580"/>
                    <a:pt x="6511" y="5593"/>
                    <a:pt x="6544" y="5627"/>
                  </a:cubicBezTo>
                  <a:cubicBezTo>
                    <a:pt x="6547" y="5627"/>
                    <a:pt x="6551" y="5630"/>
                    <a:pt x="6554" y="5630"/>
                  </a:cubicBezTo>
                  <a:cubicBezTo>
                    <a:pt x="6607" y="5648"/>
                    <a:pt x="6663" y="5658"/>
                    <a:pt x="6719" y="5662"/>
                  </a:cubicBezTo>
                  <a:lnTo>
                    <a:pt x="6838" y="5662"/>
                  </a:lnTo>
                  <a:cubicBezTo>
                    <a:pt x="6862" y="5662"/>
                    <a:pt x="6886" y="5663"/>
                    <a:pt x="6911" y="5663"/>
                  </a:cubicBezTo>
                  <a:cubicBezTo>
                    <a:pt x="6994" y="5663"/>
                    <a:pt x="7076" y="5658"/>
                    <a:pt x="7160" y="5644"/>
                  </a:cubicBezTo>
                  <a:lnTo>
                    <a:pt x="7167" y="5641"/>
                  </a:lnTo>
                  <a:cubicBezTo>
                    <a:pt x="7188" y="5630"/>
                    <a:pt x="7209" y="5620"/>
                    <a:pt x="7230" y="5606"/>
                  </a:cubicBezTo>
                  <a:cubicBezTo>
                    <a:pt x="7312" y="5557"/>
                    <a:pt x="7430" y="5488"/>
                    <a:pt x="7571" y="5488"/>
                  </a:cubicBezTo>
                  <a:cubicBezTo>
                    <a:pt x="7593" y="5488"/>
                    <a:pt x="7616" y="5490"/>
                    <a:pt x="7640" y="5494"/>
                  </a:cubicBezTo>
                  <a:cubicBezTo>
                    <a:pt x="7660" y="5497"/>
                    <a:pt x="7685" y="5499"/>
                    <a:pt x="7713" y="5499"/>
                  </a:cubicBezTo>
                  <a:cubicBezTo>
                    <a:pt x="7827" y="5499"/>
                    <a:pt x="7991" y="5473"/>
                    <a:pt x="8137" y="5448"/>
                  </a:cubicBezTo>
                  <a:cubicBezTo>
                    <a:pt x="8252" y="5427"/>
                    <a:pt x="8368" y="5417"/>
                    <a:pt x="8487" y="5410"/>
                  </a:cubicBezTo>
                  <a:cubicBezTo>
                    <a:pt x="8606" y="5410"/>
                    <a:pt x="8669" y="5322"/>
                    <a:pt x="8728" y="5249"/>
                  </a:cubicBezTo>
                  <a:cubicBezTo>
                    <a:pt x="8742" y="5228"/>
                    <a:pt x="8760" y="5207"/>
                    <a:pt x="8777" y="5186"/>
                  </a:cubicBezTo>
                  <a:cubicBezTo>
                    <a:pt x="8809" y="5130"/>
                    <a:pt x="8833" y="5074"/>
                    <a:pt x="8851" y="5011"/>
                  </a:cubicBezTo>
                  <a:cubicBezTo>
                    <a:pt x="8886" y="4902"/>
                    <a:pt x="8910" y="4828"/>
                    <a:pt x="8949" y="4786"/>
                  </a:cubicBezTo>
                  <a:lnTo>
                    <a:pt x="8949" y="4779"/>
                  </a:lnTo>
                  <a:lnTo>
                    <a:pt x="8949" y="4776"/>
                  </a:lnTo>
                  <a:lnTo>
                    <a:pt x="8949" y="4769"/>
                  </a:lnTo>
                  <a:lnTo>
                    <a:pt x="8949" y="4765"/>
                  </a:lnTo>
                  <a:lnTo>
                    <a:pt x="8949" y="4758"/>
                  </a:lnTo>
                  <a:lnTo>
                    <a:pt x="8949" y="4751"/>
                  </a:lnTo>
                  <a:lnTo>
                    <a:pt x="8949" y="4744"/>
                  </a:lnTo>
                  <a:lnTo>
                    <a:pt x="8949" y="4737"/>
                  </a:lnTo>
                  <a:lnTo>
                    <a:pt x="8949" y="4727"/>
                  </a:lnTo>
                  <a:lnTo>
                    <a:pt x="8949" y="4720"/>
                  </a:lnTo>
                  <a:lnTo>
                    <a:pt x="8949" y="4709"/>
                  </a:lnTo>
                  <a:lnTo>
                    <a:pt x="8949" y="4695"/>
                  </a:lnTo>
                  <a:lnTo>
                    <a:pt x="8949" y="4688"/>
                  </a:lnTo>
                  <a:lnTo>
                    <a:pt x="8949" y="4671"/>
                  </a:lnTo>
                  <a:lnTo>
                    <a:pt x="8949" y="4664"/>
                  </a:lnTo>
                  <a:lnTo>
                    <a:pt x="8949" y="4646"/>
                  </a:lnTo>
                  <a:lnTo>
                    <a:pt x="8949" y="4639"/>
                  </a:lnTo>
                  <a:lnTo>
                    <a:pt x="8949" y="4622"/>
                  </a:lnTo>
                  <a:lnTo>
                    <a:pt x="8949" y="4611"/>
                  </a:lnTo>
                  <a:lnTo>
                    <a:pt x="8949" y="4590"/>
                  </a:lnTo>
                  <a:lnTo>
                    <a:pt x="8949" y="4580"/>
                  </a:lnTo>
                  <a:lnTo>
                    <a:pt x="8949" y="4562"/>
                  </a:lnTo>
                  <a:lnTo>
                    <a:pt x="8949" y="4548"/>
                  </a:lnTo>
                  <a:lnTo>
                    <a:pt x="8949" y="4527"/>
                  </a:lnTo>
                  <a:lnTo>
                    <a:pt x="8949" y="4412"/>
                  </a:lnTo>
                  <a:lnTo>
                    <a:pt x="8949" y="4398"/>
                  </a:lnTo>
                  <a:lnTo>
                    <a:pt x="8949" y="4370"/>
                  </a:lnTo>
                  <a:lnTo>
                    <a:pt x="8949" y="4328"/>
                  </a:lnTo>
                  <a:lnTo>
                    <a:pt x="8949" y="4307"/>
                  </a:lnTo>
                  <a:lnTo>
                    <a:pt x="8949" y="4279"/>
                  </a:lnTo>
                  <a:lnTo>
                    <a:pt x="8949" y="4258"/>
                  </a:lnTo>
                  <a:lnTo>
                    <a:pt x="8949" y="4230"/>
                  </a:lnTo>
                  <a:lnTo>
                    <a:pt x="8949" y="4205"/>
                  </a:lnTo>
                  <a:lnTo>
                    <a:pt x="8949" y="4174"/>
                  </a:lnTo>
                  <a:lnTo>
                    <a:pt x="8949" y="4153"/>
                  </a:lnTo>
                  <a:lnTo>
                    <a:pt x="8949" y="4118"/>
                  </a:lnTo>
                  <a:lnTo>
                    <a:pt x="8949" y="4093"/>
                  </a:lnTo>
                  <a:lnTo>
                    <a:pt x="8949" y="4062"/>
                  </a:lnTo>
                  <a:lnTo>
                    <a:pt x="8949" y="4034"/>
                  </a:lnTo>
                  <a:lnTo>
                    <a:pt x="8949" y="4002"/>
                  </a:lnTo>
                  <a:lnTo>
                    <a:pt x="8949" y="3939"/>
                  </a:lnTo>
                  <a:lnTo>
                    <a:pt x="8949" y="3908"/>
                  </a:lnTo>
                  <a:lnTo>
                    <a:pt x="8949" y="3876"/>
                  </a:lnTo>
                  <a:lnTo>
                    <a:pt x="8949" y="3838"/>
                  </a:lnTo>
                  <a:lnTo>
                    <a:pt x="8949" y="3810"/>
                  </a:lnTo>
                  <a:lnTo>
                    <a:pt x="8949" y="3768"/>
                  </a:lnTo>
                  <a:lnTo>
                    <a:pt x="8949" y="3736"/>
                  </a:lnTo>
                  <a:lnTo>
                    <a:pt x="8949" y="3694"/>
                  </a:lnTo>
                  <a:lnTo>
                    <a:pt x="8949" y="3663"/>
                  </a:lnTo>
                  <a:lnTo>
                    <a:pt x="8949" y="3617"/>
                  </a:lnTo>
                  <a:lnTo>
                    <a:pt x="8949" y="3589"/>
                  </a:lnTo>
                  <a:lnTo>
                    <a:pt x="8949" y="3540"/>
                  </a:lnTo>
                  <a:lnTo>
                    <a:pt x="8949" y="3509"/>
                  </a:lnTo>
                  <a:lnTo>
                    <a:pt x="8949" y="3460"/>
                  </a:lnTo>
                  <a:lnTo>
                    <a:pt x="8931" y="3463"/>
                  </a:lnTo>
                  <a:cubicBezTo>
                    <a:pt x="8756" y="3498"/>
                    <a:pt x="8567" y="3540"/>
                    <a:pt x="8564" y="3544"/>
                  </a:cubicBezTo>
                  <a:lnTo>
                    <a:pt x="8522" y="3551"/>
                  </a:lnTo>
                  <a:lnTo>
                    <a:pt x="8483" y="3561"/>
                  </a:lnTo>
                  <a:lnTo>
                    <a:pt x="8483" y="3477"/>
                  </a:lnTo>
                  <a:lnTo>
                    <a:pt x="8483" y="3474"/>
                  </a:lnTo>
                  <a:lnTo>
                    <a:pt x="8483" y="3463"/>
                  </a:lnTo>
                  <a:lnTo>
                    <a:pt x="8483" y="3460"/>
                  </a:lnTo>
                  <a:lnTo>
                    <a:pt x="8483" y="3449"/>
                  </a:lnTo>
                  <a:lnTo>
                    <a:pt x="8483" y="3439"/>
                  </a:lnTo>
                  <a:lnTo>
                    <a:pt x="8483" y="3428"/>
                  </a:lnTo>
                  <a:lnTo>
                    <a:pt x="8483" y="3414"/>
                  </a:lnTo>
                  <a:lnTo>
                    <a:pt x="8483" y="3400"/>
                  </a:lnTo>
                  <a:lnTo>
                    <a:pt x="8483" y="3383"/>
                  </a:lnTo>
                  <a:lnTo>
                    <a:pt x="8483" y="3369"/>
                  </a:lnTo>
                  <a:cubicBezTo>
                    <a:pt x="8483" y="3365"/>
                    <a:pt x="8483" y="3355"/>
                    <a:pt x="8480" y="3348"/>
                  </a:cubicBezTo>
                  <a:cubicBezTo>
                    <a:pt x="8476" y="3337"/>
                    <a:pt x="8480" y="3337"/>
                    <a:pt x="8476" y="3334"/>
                  </a:cubicBezTo>
                  <a:cubicBezTo>
                    <a:pt x="8476" y="3330"/>
                    <a:pt x="8473" y="3316"/>
                    <a:pt x="8473" y="3309"/>
                  </a:cubicBezTo>
                  <a:lnTo>
                    <a:pt x="8469" y="3295"/>
                  </a:lnTo>
                  <a:cubicBezTo>
                    <a:pt x="8469" y="3285"/>
                    <a:pt x="8466" y="3278"/>
                    <a:pt x="8462" y="3267"/>
                  </a:cubicBezTo>
                  <a:lnTo>
                    <a:pt x="8459" y="3253"/>
                  </a:lnTo>
                  <a:cubicBezTo>
                    <a:pt x="8455" y="3243"/>
                    <a:pt x="8452" y="3232"/>
                    <a:pt x="8448" y="3225"/>
                  </a:cubicBezTo>
                  <a:lnTo>
                    <a:pt x="8445" y="3211"/>
                  </a:lnTo>
                  <a:cubicBezTo>
                    <a:pt x="8441" y="3201"/>
                    <a:pt x="8438" y="3190"/>
                    <a:pt x="8434" y="3180"/>
                  </a:cubicBezTo>
                  <a:lnTo>
                    <a:pt x="8427" y="3169"/>
                  </a:lnTo>
                  <a:cubicBezTo>
                    <a:pt x="8424" y="3159"/>
                    <a:pt x="8420" y="3148"/>
                    <a:pt x="8413" y="3138"/>
                  </a:cubicBezTo>
                  <a:cubicBezTo>
                    <a:pt x="8410" y="3127"/>
                    <a:pt x="8410" y="3127"/>
                    <a:pt x="8406" y="3120"/>
                  </a:cubicBezTo>
                  <a:cubicBezTo>
                    <a:pt x="8403" y="3117"/>
                    <a:pt x="8396" y="3103"/>
                    <a:pt x="8392" y="3096"/>
                  </a:cubicBezTo>
                  <a:cubicBezTo>
                    <a:pt x="8385" y="3085"/>
                    <a:pt x="8385" y="3082"/>
                    <a:pt x="8382" y="3078"/>
                  </a:cubicBezTo>
                  <a:cubicBezTo>
                    <a:pt x="8375" y="3071"/>
                    <a:pt x="8371" y="3064"/>
                    <a:pt x="8364" y="3054"/>
                  </a:cubicBezTo>
                  <a:cubicBezTo>
                    <a:pt x="8361" y="3047"/>
                    <a:pt x="8354" y="3043"/>
                    <a:pt x="8350" y="3036"/>
                  </a:cubicBezTo>
                  <a:cubicBezTo>
                    <a:pt x="8343" y="3033"/>
                    <a:pt x="8340" y="3026"/>
                    <a:pt x="8333" y="3019"/>
                  </a:cubicBezTo>
                  <a:cubicBezTo>
                    <a:pt x="8329" y="3012"/>
                    <a:pt x="8322" y="3005"/>
                    <a:pt x="8315" y="3001"/>
                  </a:cubicBezTo>
                  <a:cubicBezTo>
                    <a:pt x="8308" y="2994"/>
                    <a:pt x="8305" y="2991"/>
                    <a:pt x="8298" y="2987"/>
                  </a:cubicBezTo>
                  <a:cubicBezTo>
                    <a:pt x="8284" y="2977"/>
                    <a:pt x="8270" y="2966"/>
                    <a:pt x="8256" y="2959"/>
                  </a:cubicBezTo>
                  <a:cubicBezTo>
                    <a:pt x="8004" y="2812"/>
                    <a:pt x="7671" y="2774"/>
                    <a:pt x="7668" y="2774"/>
                  </a:cubicBezTo>
                  <a:lnTo>
                    <a:pt x="7664" y="2774"/>
                  </a:lnTo>
                  <a:lnTo>
                    <a:pt x="7633" y="2770"/>
                  </a:lnTo>
                  <a:lnTo>
                    <a:pt x="7619" y="2742"/>
                  </a:lnTo>
                  <a:cubicBezTo>
                    <a:pt x="7619" y="2738"/>
                    <a:pt x="7426" y="2399"/>
                    <a:pt x="7282" y="2255"/>
                  </a:cubicBezTo>
                  <a:lnTo>
                    <a:pt x="7272" y="2245"/>
                  </a:lnTo>
                  <a:lnTo>
                    <a:pt x="7261" y="2238"/>
                  </a:lnTo>
                  <a:lnTo>
                    <a:pt x="7251" y="2231"/>
                  </a:lnTo>
                  <a:lnTo>
                    <a:pt x="7233" y="2217"/>
                  </a:lnTo>
                  <a:cubicBezTo>
                    <a:pt x="6915" y="1982"/>
                    <a:pt x="5294" y="901"/>
                    <a:pt x="393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50"/>
            <p:cNvSpPr/>
            <p:nvPr/>
          </p:nvSpPr>
          <p:spPr>
            <a:xfrm>
              <a:off x="3294109" y="2611243"/>
              <a:ext cx="27" cy="409"/>
            </a:xfrm>
            <a:custGeom>
              <a:avLst/>
              <a:gdLst/>
              <a:ahLst/>
              <a:cxnLst/>
              <a:rect l="l" t="t" r="r" b="b"/>
              <a:pathLst>
                <a:path w="1" h="15" extrusionOk="0">
                  <a:moveTo>
                    <a:pt x="1" y="14"/>
                  </a:moveTo>
                  <a:lnTo>
                    <a:pt x="1" y="0"/>
                  </a:lnTo>
                  <a:cubicBezTo>
                    <a:pt x="1" y="4"/>
                    <a:pt x="1" y="11"/>
                    <a:pt x="1"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50"/>
            <p:cNvSpPr/>
            <p:nvPr/>
          </p:nvSpPr>
          <p:spPr>
            <a:xfrm>
              <a:off x="3294218" y="2613341"/>
              <a:ext cx="27" cy="2316"/>
            </a:xfrm>
            <a:custGeom>
              <a:avLst/>
              <a:gdLst/>
              <a:ahLst/>
              <a:cxnLst/>
              <a:rect l="l" t="t" r="r" b="b"/>
              <a:pathLst>
                <a:path w="1" h="85" extrusionOk="0">
                  <a:moveTo>
                    <a:pt x="0" y="0"/>
                  </a:moveTo>
                  <a:lnTo>
                    <a:pt x="0" y="84"/>
                  </a:lnTo>
                  <a:lnTo>
                    <a:pt x="0" y="8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50"/>
            <p:cNvSpPr/>
            <p:nvPr/>
          </p:nvSpPr>
          <p:spPr>
            <a:xfrm>
              <a:off x="3259857" y="2578980"/>
              <a:ext cx="599" cy="409"/>
            </a:xfrm>
            <a:custGeom>
              <a:avLst/>
              <a:gdLst/>
              <a:ahLst/>
              <a:cxnLst/>
              <a:rect l="l" t="t" r="r" b="b"/>
              <a:pathLst>
                <a:path w="22" h="15" extrusionOk="0">
                  <a:moveTo>
                    <a:pt x="22"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50"/>
            <p:cNvSpPr/>
            <p:nvPr/>
          </p:nvSpPr>
          <p:spPr>
            <a:xfrm>
              <a:off x="3289340" y="2600370"/>
              <a:ext cx="599" cy="490"/>
            </a:xfrm>
            <a:custGeom>
              <a:avLst/>
              <a:gdLst/>
              <a:ahLst/>
              <a:cxnLst/>
              <a:rect l="l" t="t" r="r" b="b"/>
              <a:pathLst>
                <a:path w="22" h="18" extrusionOk="0">
                  <a:moveTo>
                    <a:pt x="1" y="0"/>
                  </a:moveTo>
                  <a:cubicBezTo>
                    <a:pt x="8" y="7"/>
                    <a:pt x="15" y="11"/>
                    <a:pt x="22" y="18"/>
                  </a:cubicBezTo>
                  <a:cubicBezTo>
                    <a:pt x="15" y="11"/>
                    <a:pt x="8"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50"/>
            <p:cNvSpPr/>
            <p:nvPr/>
          </p:nvSpPr>
          <p:spPr>
            <a:xfrm>
              <a:off x="3292964" y="2606093"/>
              <a:ext cx="136" cy="409"/>
            </a:xfrm>
            <a:custGeom>
              <a:avLst/>
              <a:gdLst/>
              <a:ahLst/>
              <a:cxnLst/>
              <a:rect l="l" t="t" r="r" b="b"/>
              <a:pathLst>
                <a:path w="5" h="15" extrusionOk="0">
                  <a:moveTo>
                    <a:pt x="1" y="0"/>
                  </a:moveTo>
                  <a:lnTo>
                    <a:pt x="1" y="0"/>
                  </a:lnTo>
                  <a:cubicBezTo>
                    <a:pt x="1" y="1"/>
                    <a:pt x="1" y="2"/>
                    <a:pt x="2" y="4"/>
                  </a:cubicBezTo>
                  <a:lnTo>
                    <a:pt x="2" y="4"/>
                  </a:lnTo>
                  <a:lnTo>
                    <a:pt x="1" y="0"/>
                  </a:lnTo>
                  <a:close/>
                  <a:moveTo>
                    <a:pt x="2" y="4"/>
                  </a:moveTo>
                  <a:lnTo>
                    <a:pt x="4" y="14"/>
                  </a:lnTo>
                  <a:cubicBezTo>
                    <a:pt x="4" y="9"/>
                    <a:pt x="3" y="6"/>
                    <a:pt x="2"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50"/>
            <p:cNvSpPr/>
            <p:nvPr/>
          </p:nvSpPr>
          <p:spPr>
            <a:xfrm>
              <a:off x="3260729" y="2579552"/>
              <a:ext cx="218" cy="218"/>
            </a:xfrm>
            <a:custGeom>
              <a:avLst/>
              <a:gdLst/>
              <a:ahLst/>
              <a:cxnLst/>
              <a:rect l="l" t="t" r="r" b="b"/>
              <a:pathLst>
                <a:path w="8" h="8" extrusionOk="0">
                  <a:moveTo>
                    <a:pt x="7"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50"/>
            <p:cNvSpPr/>
            <p:nvPr/>
          </p:nvSpPr>
          <p:spPr>
            <a:xfrm>
              <a:off x="3293645" y="2608382"/>
              <a:ext cx="109" cy="409"/>
            </a:xfrm>
            <a:custGeom>
              <a:avLst/>
              <a:gdLst/>
              <a:ahLst/>
              <a:cxnLst/>
              <a:rect l="l" t="t" r="r" b="b"/>
              <a:pathLst>
                <a:path w="4" h="15" extrusionOk="0">
                  <a:moveTo>
                    <a:pt x="4"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50"/>
            <p:cNvSpPr/>
            <p:nvPr/>
          </p:nvSpPr>
          <p:spPr>
            <a:xfrm>
              <a:off x="3294027" y="2610371"/>
              <a:ext cx="27" cy="409"/>
            </a:xfrm>
            <a:custGeom>
              <a:avLst/>
              <a:gdLst/>
              <a:ahLst/>
              <a:cxnLst/>
              <a:rect l="l" t="t" r="r" b="b"/>
              <a:pathLst>
                <a:path w="1" h="15" extrusionOk="0">
                  <a:moveTo>
                    <a:pt x="0" y="15"/>
                  </a:moveTo>
                  <a:lnTo>
                    <a:pt x="0" y="1"/>
                  </a:lnTo>
                  <a:cubicBezTo>
                    <a:pt x="0" y="4"/>
                    <a:pt x="0" y="11"/>
                    <a:pt x="0"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50"/>
            <p:cNvSpPr/>
            <p:nvPr/>
          </p:nvSpPr>
          <p:spPr>
            <a:xfrm>
              <a:off x="3291929" y="2603695"/>
              <a:ext cx="218" cy="409"/>
            </a:xfrm>
            <a:custGeom>
              <a:avLst/>
              <a:gdLst/>
              <a:ahLst/>
              <a:cxnLst/>
              <a:rect l="l" t="t" r="r" b="b"/>
              <a:pathLst>
                <a:path w="8" h="15" extrusionOk="0">
                  <a:moveTo>
                    <a:pt x="0" y="1"/>
                  </a:moveTo>
                  <a:lnTo>
                    <a:pt x="0" y="1"/>
                  </a:lnTo>
                  <a:cubicBezTo>
                    <a:pt x="0" y="3"/>
                    <a:pt x="2" y="6"/>
                    <a:pt x="4" y="9"/>
                  </a:cubicBezTo>
                  <a:lnTo>
                    <a:pt x="4" y="9"/>
                  </a:lnTo>
                  <a:cubicBezTo>
                    <a:pt x="3" y="6"/>
                    <a:pt x="2" y="3"/>
                    <a:pt x="0" y="1"/>
                  </a:cubicBezTo>
                  <a:close/>
                  <a:moveTo>
                    <a:pt x="4" y="9"/>
                  </a:moveTo>
                  <a:cubicBezTo>
                    <a:pt x="5" y="11"/>
                    <a:pt x="6" y="13"/>
                    <a:pt x="7" y="15"/>
                  </a:cubicBezTo>
                  <a:cubicBezTo>
                    <a:pt x="6" y="13"/>
                    <a:pt x="5" y="11"/>
                    <a:pt x="4" y="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50"/>
            <p:cNvSpPr/>
            <p:nvPr/>
          </p:nvSpPr>
          <p:spPr>
            <a:xfrm>
              <a:off x="3291166" y="2602469"/>
              <a:ext cx="409" cy="490"/>
            </a:xfrm>
            <a:custGeom>
              <a:avLst/>
              <a:gdLst/>
              <a:ahLst/>
              <a:cxnLst/>
              <a:rect l="l" t="t" r="r" b="b"/>
              <a:pathLst>
                <a:path w="15" h="18" extrusionOk="0">
                  <a:moveTo>
                    <a:pt x="14" y="18"/>
                  </a:moveTo>
                  <a:cubicBezTo>
                    <a:pt x="11" y="11"/>
                    <a:pt x="4" y="7"/>
                    <a:pt x="0" y="0"/>
                  </a:cubicBezTo>
                  <a:cubicBezTo>
                    <a:pt x="4" y="7"/>
                    <a:pt x="11" y="11"/>
                    <a:pt x="14"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50"/>
            <p:cNvSpPr/>
            <p:nvPr/>
          </p:nvSpPr>
          <p:spPr>
            <a:xfrm>
              <a:off x="3293264" y="2607237"/>
              <a:ext cx="218" cy="409"/>
            </a:xfrm>
            <a:custGeom>
              <a:avLst/>
              <a:gdLst/>
              <a:ahLst/>
              <a:cxnLst/>
              <a:rect l="l" t="t" r="r" b="b"/>
              <a:pathLst>
                <a:path w="8" h="15" extrusionOk="0">
                  <a:moveTo>
                    <a:pt x="7"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50"/>
            <p:cNvSpPr/>
            <p:nvPr/>
          </p:nvSpPr>
          <p:spPr>
            <a:xfrm>
              <a:off x="3270375" y="2593286"/>
              <a:ext cx="1362" cy="899"/>
            </a:xfrm>
            <a:custGeom>
              <a:avLst/>
              <a:gdLst/>
              <a:ahLst/>
              <a:cxnLst/>
              <a:rect l="l" t="t" r="r" b="b"/>
              <a:pathLst>
                <a:path w="50" h="33" extrusionOk="0">
                  <a:moveTo>
                    <a:pt x="0" y="1"/>
                  </a:moveTo>
                  <a:lnTo>
                    <a:pt x="18" y="29"/>
                  </a:lnTo>
                  <a:lnTo>
                    <a:pt x="49" y="33"/>
                  </a:lnTo>
                  <a:lnTo>
                    <a:pt x="18"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50"/>
            <p:cNvSpPr/>
            <p:nvPr/>
          </p:nvSpPr>
          <p:spPr>
            <a:xfrm>
              <a:off x="3294218" y="2611897"/>
              <a:ext cx="27" cy="409"/>
            </a:xfrm>
            <a:custGeom>
              <a:avLst/>
              <a:gdLst/>
              <a:ahLst/>
              <a:cxnLst/>
              <a:rect l="l" t="t" r="r" b="b"/>
              <a:pathLst>
                <a:path w="1" h="15" extrusionOk="0">
                  <a:moveTo>
                    <a:pt x="0" y="15"/>
                  </a:moveTo>
                  <a:lnTo>
                    <a:pt x="0" y="1"/>
                  </a:lnTo>
                  <a:cubicBezTo>
                    <a:pt x="0" y="8"/>
                    <a:pt x="0" y="11"/>
                    <a:pt x="0"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50"/>
            <p:cNvSpPr/>
            <p:nvPr/>
          </p:nvSpPr>
          <p:spPr>
            <a:xfrm>
              <a:off x="3296398" y="2612959"/>
              <a:ext cx="10055" cy="2207"/>
            </a:xfrm>
            <a:custGeom>
              <a:avLst/>
              <a:gdLst/>
              <a:ahLst/>
              <a:cxnLst/>
              <a:rect l="l" t="t" r="r" b="b"/>
              <a:pathLst>
                <a:path w="369" h="81" extrusionOk="0">
                  <a:moveTo>
                    <a:pt x="368" y="0"/>
                  </a:moveTo>
                  <a:cubicBezTo>
                    <a:pt x="193" y="35"/>
                    <a:pt x="4" y="81"/>
                    <a:pt x="1" y="81"/>
                  </a:cubicBezTo>
                  <a:cubicBezTo>
                    <a:pt x="4" y="81"/>
                    <a:pt x="193" y="39"/>
                    <a:pt x="36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50"/>
            <p:cNvSpPr/>
            <p:nvPr/>
          </p:nvSpPr>
          <p:spPr>
            <a:xfrm>
              <a:off x="3170100" y="2518597"/>
              <a:ext cx="89784" cy="60410"/>
            </a:xfrm>
            <a:custGeom>
              <a:avLst/>
              <a:gdLst/>
              <a:ahLst/>
              <a:cxnLst/>
              <a:rect l="l" t="t" r="r" b="b"/>
              <a:pathLst>
                <a:path w="3295" h="2217" extrusionOk="0">
                  <a:moveTo>
                    <a:pt x="1" y="1"/>
                  </a:moveTo>
                  <a:cubicBezTo>
                    <a:pt x="754" y="501"/>
                    <a:pt x="1590" y="1057"/>
                    <a:pt x="2239" y="1493"/>
                  </a:cubicBezTo>
                  <a:lnTo>
                    <a:pt x="2239" y="1493"/>
                  </a:lnTo>
                  <a:cubicBezTo>
                    <a:pt x="1613" y="1072"/>
                    <a:pt x="800" y="530"/>
                    <a:pt x="1" y="1"/>
                  </a:cubicBezTo>
                  <a:close/>
                  <a:moveTo>
                    <a:pt x="2239" y="1493"/>
                  </a:moveTo>
                  <a:lnTo>
                    <a:pt x="2239" y="1493"/>
                  </a:lnTo>
                  <a:cubicBezTo>
                    <a:pt x="2764" y="1847"/>
                    <a:pt x="3156" y="2115"/>
                    <a:pt x="3295" y="2217"/>
                  </a:cubicBezTo>
                  <a:cubicBezTo>
                    <a:pt x="3155" y="2113"/>
                    <a:pt x="2757" y="1841"/>
                    <a:pt x="2239" y="149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50"/>
            <p:cNvSpPr/>
            <p:nvPr/>
          </p:nvSpPr>
          <p:spPr>
            <a:xfrm>
              <a:off x="3287814" y="2599226"/>
              <a:ext cx="1172" cy="790"/>
            </a:xfrm>
            <a:custGeom>
              <a:avLst/>
              <a:gdLst/>
              <a:ahLst/>
              <a:cxnLst/>
              <a:rect l="l" t="t" r="r" b="b"/>
              <a:pathLst>
                <a:path w="43" h="29" extrusionOk="0">
                  <a:moveTo>
                    <a:pt x="43" y="28"/>
                  </a:moveTo>
                  <a:cubicBezTo>
                    <a:pt x="29" y="18"/>
                    <a:pt x="15" y="7"/>
                    <a:pt x="1" y="0"/>
                  </a:cubicBezTo>
                  <a:cubicBezTo>
                    <a:pt x="15" y="7"/>
                    <a:pt x="29" y="18"/>
                    <a:pt x="43"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50"/>
            <p:cNvSpPr/>
            <p:nvPr/>
          </p:nvSpPr>
          <p:spPr>
            <a:xfrm>
              <a:off x="3290403" y="2601324"/>
              <a:ext cx="409" cy="599"/>
            </a:xfrm>
            <a:custGeom>
              <a:avLst/>
              <a:gdLst/>
              <a:ahLst/>
              <a:cxnLst/>
              <a:rect l="l" t="t" r="r" b="b"/>
              <a:pathLst>
                <a:path w="15" h="22" extrusionOk="0">
                  <a:moveTo>
                    <a:pt x="0" y="0"/>
                  </a:moveTo>
                  <a:cubicBezTo>
                    <a:pt x="4" y="11"/>
                    <a:pt x="7" y="14"/>
                    <a:pt x="14" y="21"/>
                  </a:cubicBezTo>
                  <a:cubicBezTo>
                    <a:pt x="7" y="14"/>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50"/>
            <p:cNvSpPr/>
            <p:nvPr/>
          </p:nvSpPr>
          <p:spPr>
            <a:xfrm>
              <a:off x="3294218" y="2612578"/>
              <a:ext cx="27" cy="300"/>
            </a:xfrm>
            <a:custGeom>
              <a:avLst/>
              <a:gdLst/>
              <a:ahLst/>
              <a:cxnLst/>
              <a:rect l="l" t="t" r="r" b="b"/>
              <a:pathLst>
                <a:path w="1" h="11" extrusionOk="0">
                  <a:moveTo>
                    <a:pt x="0" y="11"/>
                  </a:moveTo>
                  <a:lnTo>
                    <a:pt x="0" y="0"/>
                  </a:lnTo>
                  <a:cubicBezTo>
                    <a:pt x="0" y="4"/>
                    <a:pt x="0" y="7"/>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50"/>
            <p:cNvSpPr/>
            <p:nvPr/>
          </p:nvSpPr>
          <p:spPr>
            <a:xfrm>
              <a:off x="3294218" y="2613041"/>
              <a:ext cx="27" cy="218"/>
            </a:xfrm>
            <a:custGeom>
              <a:avLst/>
              <a:gdLst/>
              <a:ahLst/>
              <a:cxnLst/>
              <a:rect l="l" t="t" r="r" b="b"/>
              <a:pathLst>
                <a:path w="1" h="8" extrusionOk="0">
                  <a:moveTo>
                    <a:pt x="0"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50"/>
            <p:cNvSpPr/>
            <p:nvPr/>
          </p:nvSpPr>
          <p:spPr>
            <a:xfrm>
              <a:off x="3306888" y="2612850"/>
              <a:ext cx="136" cy="27"/>
            </a:xfrm>
            <a:custGeom>
              <a:avLst/>
              <a:gdLst/>
              <a:ahLst/>
              <a:cxnLst/>
              <a:rect l="l" t="t" r="r" b="b"/>
              <a:pathLst>
                <a:path w="5" h="1" extrusionOk="0">
                  <a:moveTo>
                    <a:pt x="1" y="1"/>
                  </a:moveTo>
                  <a:lnTo>
                    <a:pt x="4" y="1"/>
                  </a:ln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50"/>
            <p:cNvSpPr/>
            <p:nvPr/>
          </p:nvSpPr>
          <p:spPr>
            <a:xfrm>
              <a:off x="3293836" y="2609417"/>
              <a:ext cx="109" cy="409"/>
            </a:xfrm>
            <a:custGeom>
              <a:avLst/>
              <a:gdLst/>
              <a:ahLst/>
              <a:cxnLst/>
              <a:rect l="l" t="t" r="r" b="b"/>
              <a:pathLst>
                <a:path w="4" h="15" extrusionOk="0">
                  <a:moveTo>
                    <a:pt x="0" y="1"/>
                  </a:moveTo>
                  <a:cubicBezTo>
                    <a:pt x="0" y="4"/>
                    <a:pt x="0" y="11"/>
                    <a:pt x="4" y="15"/>
                  </a:cubicBezTo>
                  <a:cubicBezTo>
                    <a:pt x="4" y="11"/>
                    <a:pt x="4"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50"/>
            <p:cNvSpPr/>
            <p:nvPr/>
          </p:nvSpPr>
          <p:spPr>
            <a:xfrm>
              <a:off x="3292501" y="2604948"/>
              <a:ext cx="218" cy="300"/>
            </a:xfrm>
            <a:custGeom>
              <a:avLst/>
              <a:gdLst/>
              <a:ahLst/>
              <a:cxnLst/>
              <a:rect l="l" t="t" r="r" b="b"/>
              <a:pathLst>
                <a:path w="8" h="11" extrusionOk="0">
                  <a:moveTo>
                    <a:pt x="7"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50"/>
            <p:cNvSpPr/>
            <p:nvPr/>
          </p:nvSpPr>
          <p:spPr>
            <a:xfrm>
              <a:off x="3076037" y="2704624"/>
              <a:ext cx="218" cy="3079"/>
            </a:xfrm>
            <a:custGeom>
              <a:avLst/>
              <a:gdLst/>
              <a:ahLst/>
              <a:cxnLst/>
              <a:rect l="l" t="t" r="r" b="b"/>
              <a:pathLst>
                <a:path w="8" h="113" extrusionOk="0">
                  <a:moveTo>
                    <a:pt x="1" y="0"/>
                  </a:moveTo>
                  <a:cubicBezTo>
                    <a:pt x="4" y="35"/>
                    <a:pt x="8" y="74"/>
                    <a:pt x="8" y="113"/>
                  </a:cubicBezTo>
                  <a:cubicBezTo>
                    <a:pt x="8" y="70"/>
                    <a:pt x="4" y="2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50"/>
            <p:cNvSpPr/>
            <p:nvPr/>
          </p:nvSpPr>
          <p:spPr>
            <a:xfrm>
              <a:off x="3076037" y="2714161"/>
              <a:ext cx="27" cy="1090"/>
            </a:xfrm>
            <a:custGeom>
              <a:avLst/>
              <a:gdLst/>
              <a:ahLst/>
              <a:cxnLst/>
              <a:rect l="l" t="t" r="r" b="b"/>
              <a:pathLst>
                <a:path w="1" h="40" extrusionOk="0">
                  <a:moveTo>
                    <a:pt x="1" y="39"/>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50"/>
            <p:cNvSpPr/>
            <p:nvPr/>
          </p:nvSpPr>
          <p:spPr>
            <a:xfrm>
              <a:off x="3062686" y="2679664"/>
              <a:ext cx="3270" cy="5422"/>
            </a:xfrm>
            <a:custGeom>
              <a:avLst/>
              <a:gdLst/>
              <a:ahLst/>
              <a:cxnLst/>
              <a:rect l="l" t="t" r="r" b="b"/>
              <a:pathLst>
                <a:path w="120" h="199" extrusionOk="0">
                  <a:moveTo>
                    <a:pt x="1" y="0"/>
                  </a:moveTo>
                  <a:cubicBezTo>
                    <a:pt x="4" y="17"/>
                    <a:pt x="11" y="31"/>
                    <a:pt x="11" y="38"/>
                  </a:cubicBezTo>
                  <a:lnTo>
                    <a:pt x="120" y="199"/>
                  </a:lnTo>
                  <a:lnTo>
                    <a:pt x="15" y="38"/>
                  </a:lnTo>
                  <a:cubicBezTo>
                    <a:pt x="11" y="31"/>
                    <a:pt x="4" y="1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50"/>
            <p:cNvSpPr/>
            <p:nvPr/>
          </p:nvSpPr>
          <p:spPr>
            <a:xfrm>
              <a:off x="3133941" y="2742009"/>
              <a:ext cx="409" cy="327"/>
            </a:xfrm>
            <a:custGeom>
              <a:avLst/>
              <a:gdLst/>
              <a:ahLst/>
              <a:cxnLst/>
              <a:rect l="l" t="t" r="r" b="b"/>
              <a:pathLst>
                <a:path w="15" h="12" extrusionOk="0">
                  <a:moveTo>
                    <a:pt x="15"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50"/>
            <p:cNvSpPr/>
            <p:nvPr/>
          </p:nvSpPr>
          <p:spPr>
            <a:xfrm>
              <a:off x="3137483" y="2745061"/>
              <a:ext cx="218" cy="327"/>
            </a:xfrm>
            <a:custGeom>
              <a:avLst/>
              <a:gdLst/>
              <a:ahLst/>
              <a:cxnLst/>
              <a:rect l="l" t="t" r="r" b="b"/>
              <a:pathLst>
                <a:path w="8" h="12" extrusionOk="0">
                  <a:moveTo>
                    <a:pt x="7"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50"/>
            <p:cNvSpPr/>
            <p:nvPr/>
          </p:nvSpPr>
          <p:spPr>
            <a:xfrm>
              <a:off x="3156939" y="2742200"/>
              <a:ext cx="899" cy="518"/>
            </a:xfrm>
            <a:custGeom>
              <a:avLst/>
              <a:gdLst/>
              <a:ahLst/>
              <a:cxnLst/>
              <a:rect l="l" t="t" r="r" b="b"/>
              <a:pathLst>
                <a:path w="33" h="19" extrusionOk="0">
                  <a:moveTo>
                    <a:pt x="32" y="1"/>
                  </a:moveTo>
                  <a:cubicBezTo>
                    <a:pt x="22" y="4"/>
                    <a:pt x="11" y="11"/>
                    <a:pt x="1" y="18"/>
                  </a:cubicBezTo>
                  <a:cubicBezTo>
                    <a:pt x="11" y="11"/>
                    <a:pt x="22" y="4"/>
                    <a:pt x="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50"/>
            <p:cNvSpPr/>
            <p:nvPr/>
          </p:nvSpPr>
          <p:spPr>
            <a:xfrm>
              <a:off x="3125358" y="2744789"/>
              <a:ext cx="1471" cy="599"/>
            </a:xfrm>
            <a:custGeom>
              <a:avLst/>
              <a:gdLst/>
              <a:ahLst/>
              <a:cxnLst/>
              <a:rect l="l" t="t" r="r" b="b"/>
              <a:pathLst>
                <a:path w="54" h="22" extrusionOk="0">
                  <a:moveTo>
                    <a:pt x="1" y="0"/>
                  </a:moveTo>
                  <a:lnTo>
                    <a:pt x="11" y="11"/>
                  </a:lnTo>
                  <a:cubicBezTo>
                    <a:pt x="22" y="18"/>
                    <a:pt x="36" y="21"/>
                    <a:pt x="50" y="21"/>
                  </a:cubicBezTo>
                  <a:lnTo>
                    <a:pt x="53" y="21"/>
                  </a:lnTo>
                  <a:cubicBezTo>
                    <a:pt x="32" y="21"/>
                    <a:pt x="15"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50"/>
            <p:cNvSpPr/>
            <p:nvPr/>
          </p:nvSpPr>
          <p:spPr>
            <a:xfrm>
              <a:off x="3127456" y="2741628"/>
              <a:ext cx="2997" cy="3079"/>
            </a:xfrm>
            <a:custGeom>
              <a:avLst/>
              <a:gdLst/>
              <a:ahLst/>
              <a:cxnLst/>
              <a:rect l="l" t="t" r="r" b="b"/>
              <a:pathLst>
                <a:path w="110" h="113" extrusionOk="0">
                  <a:moveTo>
                    <a:pt x="8" y="99"/>
                  </a:moveTo>
                  <a:cubicBezTo>
                    <a:pt x="8" y="102"/>
                    <a:pt x="4" y="106"/>
                    <a:pt x="1" y="113"/>
                  </a:cubicBezTo>
                  <a:cubicBezTo>
                    <a:pt x="4" y="106"/>
                    <a:pt x="8" y="102"/>
                    <a:pt x="8" y="99"/>
                  </a:cubicBezTo>
                  <a:cubicBezTo>
                    <a:pt x="25" y="53"/>
                    <a:pt x="64" y="15"/>
                    <a:pt x="109" y="1"/>
                  </a:cubicBezTo>
                  <a:cubicBezTo>
                    <a:pt x="64" y="15"/>
                    <a:pt x="25" y="53"/>
                    <a:pt x="8" y="9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50"/>
            <p:cNvSpPr/>
            <p:nvPr/>
          </p:nvSpPr>
          <p:spPr>
            <a:xfrm>
              <a:off x="3132987" y="2741737"/>
              <a:ext cx="409" cy="109"/>
            </a:xfrm>
            <a:custGeom>
              <a:avLst/>
              <a:gdLst/>
              <a:ahLst/>
              <a:cxnLst/>
              <a:rect l="l" t="t" r="r" b="b"/>
              <a:pathLst>
                <a:path w="15" h="4" extrusionOk="0">
                  <a:moveTo>
                    <a:pt x="15"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50"/>
            <p:cNvSpPr/>
            <p:nvPr/>
          </p:nvSpPr>
          <p:spPr>
            <a:xfrm>
              <a:off x="3127265" y="2744789"/>
              <a:ext cx="136" cy="218"/>
            </a:xfrm>
            <a:custGeom>
              <a:avLst/>
              <a:gdLst/>
              <a:ahLst/>
              <a:cxnLst/>
              <a:rect l="l" t="t" r="r" b="b"/>
              <a:pathLst>
                <a:path w="5" h="8" extrusionOk="0">
                  <a:moveTo>
                    <a:pt x="4"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50"/>
            <p:cNvSpPr/>
            <p:nvPr/>
          </p:nvSpPr>
          <p:spPr>
            <a:xfrm>
              <a:off x="3136611" y="2744216"/>
              <a:ext cx="327" cy="300"/>
            </a:xfrm>
            <a:custGeom>
              <a:avLst/>
              <a:gdLst/>
              <a:ahLst/>
              <a:cxnLst/>
              <a:rect l="l" t="t" r="r" b="b"/>
              <a:pathLst>
                <a:path w="12" h="11" extrusionOk="0">
                  <a:moveTo>
                    <a:pt x="11"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50"/>
            <p:cNvSpPr/>
            <p:nvPr/>
          </p:nvSpPr>
          <p:spPr>
            <a:xfrm>
              <a:off x="3135848" y="2743453"/>
              <a:ext cx="327" cy="300"/>
            </a:xfrm>
            <a:custGeom>
              <a:avLst/>
              <a:gdLst/>
              <a:ahLst/>
              <a:cxnLst/>
              <a:rect l="l" t="t" r="r" b="b"/>
              <a:pathLst>
                <a:path w="12" h="11" extrusionOk="0">
                  <a:moveTo>
                    <a:pt x="1" y="0"/>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50"/>
            <p:cNvSpPr/>
            <p:nvPr/>
          </p:nvSpPr>
          <p:spPr>
            <a:xfrm>
              <a:off x="3131952" y="2741546"/>
              <a:ext cx="490" cy="27"/>
            </a:xfrm>
            <a:custGeom>
              <a:avLst/>
              <a:gdLst/>
              <a:ahLst/>
              <a:cxnLst/>
              <a:rect l="l" t="t" r="r" b="b"/>
              <a:pathLst>
                <a:path w="18" h="1" extrusionOk="0">
                  <a:moveTo>
                    <a:pt x="18"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50"/>
            <p:cNvSpPr/>
            <p:nvPr/>
          </p:nvSpPr>
          <p:spPr>
            <a:xfrm>
              <a:off x="3126883" y="2745252"/>
              <a:ext cx="218" cy="27"/>
            </a:xfrm>
            <a:custGeom>
              <a:avLst/>
              <a:gdLst/>
              <a:ahLst/>
              <a:cxnLst/>
              <a:rect l="l" t="t" r="r" b="b"/>
              <a:pathLst>
                <a:path w="8" h="1" extrusionOk="0">
                  <a:moveTo>
                    <a:pt x="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50"/>
            <p:cNvSpPr/>
            <p:nvPr/>
          </p:nvSpPr>
          <p:spPr>
            <a:xfrm>
              <a:off x="3154350" y="2742690"/>
              <a:ext cx="2616" cy="1444"/>
            </a:xfrm>
            <a:custGeom>
              <a:avLst/>
              <a:gdLst/>
              <a:ahLst/>
              <a:cxnLst/>
              <a:rect l="l" t="t" r="r" b="b"/>
              <a:pathLst>
                <a:path w="96" h="53" extrusionOk="0">
                  <a:moveTo>
                    <a:pt x="96" y="0"/>
                  </a:moveTo>
                  <a:cubicBezTo>
                    <a:pt x="68" y="21"/>
                    <a:pt x="36" y="39"/>
                    <a:pt x="1" y="53"/>
                  </a:cubicBezTo>
                  <a:cubicBezTo>
                    <a:pt x="36" y="39"/>
                    <a:pt x="68" y="21"/>
                    <a:pt x="9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50"/>
            <p:cNvSpPr/>
            <p:nvPr/>
          </p:nvSpPr>
          <p:spPr>
            <a:xfrm>
              <a:off x="3157892" y="2741437"/>
              <a:ext cx="2997" cy="708"/>
            </a:xfrm>
            <a:custGeom>
              <a:avLst/>
              <a:gdLst/>
              <a:ahLst/>
              <a:cxnLst/>
              <a:rect l="l" t="t" r="r" b="b"/>
              <a:pathLst>
                <a:path w="110" h="26" extrusionOk="0">
                  <a:moveTo>
                    <a:pt x="109" y="1"/>
                  </a:moveTo>
                  <a:lnTo>
                    <a:pt x="109" y="1"/>
                  </a:lnTo>
                  <a:cubicBezTo>
                    <a:pt x="71" y="1"/>
                    <a:pt x="36" y="8"/>
                    <a:pt x="1" y="25"/>
                  </a:cubicBezTo>
                  <a:cubicBezTo>
                    <a:pt x="36" y="8"/>
                    <a:pt x="71" y="1"/>
                    <a:pt x="10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50"/>
            <p:cNvSpPr/>
            <p:nvPr/>
          </p:nvSpPr>
          <p:spPr>
            <a:xfrm>
              <a:off x="3134895" y="2742690"/>
              <a:ext cx="409" cy="300"/>
            </a:xfrm>
            <a:custGeom>
              <a:avLst/>
              <a:gdLst/>
              <a:ahLst/>
              <a:cxnLst/>
              <a:rect l="l" t="t" r="r" b="b"/>
              <a:pathLst>
                <a:path w="15" h="11" extrusionOk="0">
                  <a:moveTo>
                    <a:pt x="15"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50"/>
            <p:cNvSpPr/>
            <p:nvPr/>
          </p:nvSpPr>
          <p:spPr>
            <a:xfrm>
              <a:off x="3076146" y="2711300"/>
              <a:ext cx="109" cy="2425"/>
            </a:xfrm>
            <a:custGeom>
              <a:avLst/>
              <a:gdLst/>
              <a:ahLst/>
              <a:cxnLst/>
              <a:rect l="l" t="t" r="r" b="b"/>
              <a:pathLst>
                <a:path w="4" h="89" extrusionOk="0">
                  <a:moveTo>
                    <a:pt x="4" y="1"/>
                  </a:moveTo>
                  <a:lnTo>
                    <a:pt x="0" y="88"/>
                  </a:lnTo>
                  <a:cubicBezTo>
                    <a:pt x="4" y="60"/>
                    <a:pt x="4" y="32"/>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50"/>
            <p:cNvSpPr/>
            <p:nvPr/>
          </p:nvSpPr>
          <p:spPr>
            <a:xfrm>
              <a:off x="3123750" y="2743154"/>
              <a:ext cx="1635" cy="1662"/>
            </a:xfrm>
            <a:custGeom>
              <a:avLst/>
              <a:gdLst/>
              <a:ahLst/>
              <a:cxnLst/>
              <a:rect l="l" t="t" r="r" b="b"/>
              <a:pathLst>
                <a:path w="60" h="61" extrusionOk="0">
                  <a:moveTo>
                    <a:pt x="0" y="1"/>
                  </a:moveTo>
                  <a:lnTo>
                    <a:pt x="0" y="1"/>
                  </a:lnTo>
                  <a:cubicBezTo>
                    <a:pt x="14" y="18"/>
                    <a:pt x="28" y="36"/>
                    <a:pt x="46" y="50"/>
                  </a:cubicBezTo>
                  <a:lnTo>
                    <a:pt x="52" y="55"/>
                  </a:lnTo>
                  <a:lnTo>
                    <a:pt x="52" y="55"/>
                  </a:lnTo>
                  <a:cubicBezTo>
                    <a:pt x="32" y="38"/>
                    <a:pt x="16" y="20"/>
                    <a:pt x="0" y="1"/>
                  </a:cubicBezTo>
                  <a:close/>
                  <a:moveTo>
                    <a:pt x="52" y="55"/>
                  </a:moveTo>
                  <a:lnTo>
                    <a:pt x="52" y="55"/>
                  </a:lnTo>
                  <a:cubicBezTo>
                    <a:pt x="55" y="57"/>
                    <a:pt x="57" y="59"/>
                    <a:pt x="60" y="60"/>
                  </a:cubicBezTo>
                  <a:lnTo>
                    <a:pt x="52" y="5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50"/>
            <p:cNvSpPr/>
            <p:nvPr/>
          </p:nvSpPr>
          <p:spPr>
            <a:xfrm>
              <a:off x="3076037" y="2716177"/>
              <a:ext cx="599" cy="1744"/>
            </a:xfrm>
            <a:custGeom>
              <a:avLst/>
              <a:gdLst/>
              <a:ahLst/>
              <a:cxnLst/>
              <a:rect l="l" t="t" r="r" b="b"/>
              <a:pathLst>
                <a:path w="22" h="64" extrusionOk="0">
                  <a:moveTo>
                    <a:pt x="1" y="0"/>
                  </a:moveTo>
                  <a:cubicBezTo>
                    <a:pt x="4" y="21"/>
                    <a:pt x="11" y="42"/>
                    <a:pt x="22" y="63"/>
                  </a:cubicBezTo>
                  <a:cubicBezTo>
                    <a:pt x="11" y="42"/>
                    <a:pt x="4" y="2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50"/>
            <p:cNvSpPr/>
            <p:nvPr/>
          </p:nvSpPr>
          <p:spPr>
            <a:xfrm>
              <a:off x="3076610" y="2717894"/>
              <a:ext cx="708" cy="1362"/>
            </a:xfrm>
            <a:custGeom>
              <a:avLst/>
              <a:gdLst/>
              <a:ahLst/>
              <a:cxnLst/>
              <a:rect l="l" t="t" r="r" b="b"/>
              <a:pathLst>
                <a:path w="26" h="50" extrusionOk="0">
                  <a:moveTo>
                    <a:pt x="25" y="49"/>
                  </a:moveTo>
                  <a:cubicBezTo>
                    <a:pt x="15" y="35"/>
                    <a:pt x="8" y="18"/>
                    <a:pt x="1" y="0"/>
                  </a:cubicBezTo>
                  <a:cubicBezTo>
                    <a:pt x="8" y="18"/>
                    <a:pt x="15" y="35"/>
                    <a:pt x="25" y="4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50"/>
            <p:cNvSpPr/>
            <p:nvPr/>
          </p:nvSpPr>
          <p:spPr>
            <a:xfrm>
              <a:off x="3124894" y="2744489"/>
              <a:ext cx="790" cy="599"/>
            </a:xfrm>
            <a:custGeom>
              <a:avLst/>
              <a:gdLst/>
              <a:ahLst/>
              <a:cxnLst/>
              <a:rect l="l" t="t" r="r" b="b"/>
              <a:pathLst>
                <a:path w="29" h="22" extrusionOk="0">
                  <a:moveTo>
                    <a:pt x="0" y="1"/>
                  </a:moveTo>
                  <a:lnTo>
                    <a:pt x="0" y="1"/>
                  </a:lnTo>
                  <a:cubicBezTo>
                    <a:pt x="11" y="8"/>
                    <a:pt x="18" y="15"/>
                    <a:pt x="28" y="22"/>
                  </a:cubicBezTo>
                  <a:lnTo>
                    <a:pt x="18" y="11"/>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50"/>
            <p:cNvSpPr/>
            <p:nvPr/>
          </p:nvSpPr>
          <p:spPr>
            <a:xfrm>
              <a:off x="3062795" y="2679255"/>
              <a:ext cx="1444" cy="300"/>
            </a:xfrm>
            <a:custGeom>
              <a:avLst/>
              <a:gdLst/>
              <a:ahLst/>
              <a:cxnLst/>
              <a:rect l="l" t="t" r="r" b="b"/>
              <a:pathLst>
                <a:path w="53" h="11" extrusionOk="0">
                  <a:moveTo>
                    <a:pt x="53" y="0"/>
                  </a:moveTo>
                  <a:lnTo>
                    <a:pt x="53" y="0"/>
                  </a:lnTo>
                  <a:cubicBezTo>
                    <a:pt x="35" y="4"/>
                    <a:pt x="18" y="7"/>
                    <a:pt x="0" y="11"/>
                  </a:cubicBezTo>
                  <a:cubicBezTo>
                    <a:pt x="18" y="11"/>
                    <a:pt x="35" y="4"/>
                    <a:pt x="5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50"/>
            <p:cNvSpPr/>
            <p:nvPr/>
          </p:nvSpPr>
          <p:spPr>
            <a:xfrm>
              <a:off x="3066991" y="2677430"/>
              <a:ext cx="872" cy="708"/>
            </a:xfrm>
            <a:custGeom>
              <a:avLst/>
              <a:gdLst/>
              <a:ahLst/>
              <a:cxnLst/>
              <a:rect l="l" t="t" r="r" b="b"/>
              <a:pathLst>
                <a:path w="32" h="26" extrusionOk="0">
                  <a:moveTo>
                    <a:pt x="0" y="25"/>
                  </a:moveTo>
                  <a:cubicBezTo>
                    <a:pt x="11" y="18"/>
                    <a:pt x="21" y="11"/>
                    <a:pt x="32" y="1"/>
                  </a:cubicBezTo>
                  <a:cubicBezTo>
                    <a:pt x="21" y="11"/>
                    <a:pt x="11" y="18"/>
                    <a:pt x="0"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50"/>
            <p:cNvSpPr/>
            <p:nvPr/>
          </p:nvSpPr>
          <p:spPr>
            <a:xfrm>
              <a:off x="3064320" y="2678874"/>
              <a:ext cx="1172" cy="409"/>
            </a:xfrm>
            <a:custGeom>
              <a:avLst/>
              <a:gdLst/>
              <a:ahLst/>
              <a:cxnLst/>
              <a:rect l="l" t="t" r="r" b="b"/>
              <a:pathLst>
                <a:path w="43" h="15" extrusionOk="0">
                  <a:moveTo>
                    <a:pt x="0" y="14"/>
                  </a:moveTo>
                  <a:cubicBezTo>
                    <a:pt x="14" y="11"/>
                    <a:pt x="28" y="4"/>
                    <a:pt x="42" y="0"/>
                  </a:cubicBezTo>
                  <a:cubicBezTo>
                    <a:pt x="28" y="4"/>
                    <a:pt x="14" y="11"/>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50"/>
            <p:cNvSpPr/>
            <p:nvPr/>
          </p:nvSpPr>
          <p:spPr>
            <a:xfrm>
              <a:off x="3065737" y="2678193"/>
              <a:ext cx="1090" cy="599"/>
            </a:xfrm>
            <a:custGeom>
              <a:avLst/>
              <a:gdLst/>
              <a:ahLst/>
              <a:cxnLst/>
              <a:rect l="l" t="t" r="r" b="b"/>
              <a:pathLst>
                <a:path w="40" h="22" extrusionOk="0">
                  <a:moveTo>
                    <a:pt x="1" y="22"/>
                  </a:moveTo>
                  <a:cubicBezTo>
                    <a:pt x="11" y="15"/>
                    <a:pt x="25" y="8"/>
                    <a:pt x="39" y="1"/>
                  </a:cubicBezTo>
                  <a:cubicBezTo>
                    <a:pt x="25" y="8"/>
                    <a:pt x="11" y="15"/>
                    <a:pt x="1"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50"/>
            <p:cNvSpPr/>
            <p:nvPr/>
          </p:nvSpPr>
          <p:spPr>
            <a:xfrm>
              <a:off x="3067945" y="2676585"/>
              <a:ext cx="681" cy="790"/>
            </a:xfrm>
            <a:custGeom>
              <a:avLst/>
              <a:gdLst/>
              <a:ahLst/>
              <a:cxnLst/>
              <a:rect l="l" t="t" r="r" b="b"/>
              <a:pathLst>
                <a:path w="25" h="29" extrusionOk="0">
                  <a:moveTo>
                    <a:pt x="25" y="0"/>
                  </a:moveTo>
                  <a:cubicBezTo>
                    <a:pt x="18" y="11"/>
                    <a:pt x="7" y="21"/>
                    <a:pt x="0" y="28"/>
                  </a:cubicBezTo>
                  <a:cubicBezTo>
                    <a:pt x="7" y="21"/>
                    <a:pt x="18" y="11"/>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50"/>
            <p:cNvSpPr/>
            <p:nvPr/>
          </p:nvSpPr>
          <p:spPr>
            <a:xfrm>
              <a:off x="3069280" y="2674487"/>
              <a:ext cx="409" cy="1063"/>
            </a:xfrm>
            <a:custGeom>
              <a:avLst/>
              <a:gdLst/>
              <a:ahLst/>
              <a:cxnLst/>
              <a:rect l="l" t="t" r="r" b="b"/>
              <a:pathLst>
                <a:path w="15" h="39" extrusionOk="0">
                  <a:moveTo>
                    <a:pt x="0" y="39"/>
                  </a:moveTo>
                  <a:cubicBezTo>
                    <a:pt x="7" y="25"/>
                    <a:pt x="11" y="14"/>
                    <a:pt x="14" y="0"/>
                  </a:cubicBezTo>
                  <a:cubicBezTo>
                    <a:pt x="11" y="14"/>
                    <a:pt x="7" y="25"/>
                    <a:pt x="0"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50"/>
            <p:cNvSpPr/>
            <p:nvPr/>
          </p:nvSpPr>
          <p:spPr>
            <a:xfrm>
              <a:off x="3086147" y="2669609"/>
              <a:ext cx="2807" cy="409"/>
            </a:xfrm>
            <a:custGeom>
              <a:avLst/>
              <a:gdLst/>
              <a:ahLst/>
              <a:cxnLst/>
              <a:rect l="l" t="t" r="r" b="b"/>
              <a:pathLst>
                <a:path w="103" h="15" extrusionOk="0">
                  <a:moveTo>
                    <a:pt x="102" y="15"/>
                  </a:moveTo>
                  <a:cubicBezTo>
                    <a:pt x="71" y="4"/>
                    <a:pt x="36" y="1"/>
                    <a:pt x="1" y="1"/>
                  </a:cubicBezTo>
                  <a:cubicBezTo>
                    <a:pt x="36" y="1"/>
                    <a:pt x="71" y="4"/>
                    <a:pt x="102"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50"/>
            <p:cNvSpPr/>
            <p:nvPr/>
          </p:nvSpPr>
          <p:spPr>
            <a:xfrm>
              <a:off x="3069661" y="2673152"/>
              <a:ext cx="109" cy="1172"/>
            </a:xfrm>
            <a:custGeom>
              <a:avLst/>
              <a:gdLst/>
              <a:ahLst/>
              <a:cxnLst/>
              <a:rect l="l" t="t" r="r" b="b"/>
              <a:pathLst>
                <a:path w="4" h="43" extrusionOk="0">
                  <a:moveTo>
                    <a:pt x="0" y="42"/>
                  </a:moveTo>
                  <a:cubicBezTo>
                    <a:pt x="4" y="28"/>
                    <a:pt x="4" y="14"/>
                    <a:pt x="4" y="0"/>
                  </a:cubicBezTo>
                  <a:cubicBezTo>
                    <a:pt x="4" y="14"/>
                    <a:pt x="4" y="28"/>
                    <a:pt x="0" y="4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50"/>
            <p:cNvSpPr/>
            <p:nvPr/>
          </p:nvSpPr>
          <p:spPr>
            <a:xfrm>
              <a:off x="3068708" y="2675631"/>
              <a:ext cx="599" cy="872"/>
            </a:xfrm>
            <a:custGeom>
              <a:avLst/>
              <a:gdLst/>
              <a:ahLst/>
              <a:cxnLst/>
              <a:rect l="l" t="t" r="r" b="b"/>
              <a:pathLst>
                <a:path w="22" h="32" extrusionOk="0">
                  <a:moveTo>
                    <a:pt x="0" y="32"/>
                  </a:moveTo>
                  <a:cubicBezTo>
                    <a:pt x="7" y="21"/>
                    <a:pt x="14" y="11"/>
                    <a:pt x="21" y="0"/>
                  </a:cubicBezTo>
                  <a:cubicBezTo>
                    <a:pt x="14" y="11"/>
                    <a:pt x="7" y="21"/>
                    <a:pt x="0"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50"/>
            <p:cNvSpPr/>
            <p:nvPr/>
          </p:nvSpPr>
          <p:spPr>
            <a:xfrm>
              <a:off x="3164759" y="2674242"/>
              <a:ext cx="117469" cy="79457"/>
            </a:xfrm>
            <a:custGeom>
              <a:avLst/>
              <a:gdLst/>
              <a:ahLst/>
              <a:cxnLst/>
              <a:rect l="l" t="t" r="r" b="b"/>
              <a:pathLst>
                <a:path w="4311" h="2916" extrusionOk="0">
                  <a:moveTo>
                    <a:pt x="2680" y="0"/>
                  </a:moveTo>
                  <a:cubicBezTo>
                    <a:pt x="2668" y="0"/>
                    <a:pt x="2654" y="7"/>
                    <a:pt x="2637" y="16"/>
                  </a:cubicBezTo>
                  <a:cubicBezTo>
                    <a:pt x="2584" y="48"/>
                    <a:pt x="2532" y="83"/>
                    <a:pt x="2486" y="118"/>
                  </a:cubicBezTo>
                  <a:cubicBezTo>
                    <a:pt x="2451" y="142"/>
                    <a:pt x="2416" y="170"/>
                    <a:pt x="2378" y="195"/>
                  </a:cubicBezTo>
                  <a:cubicBezTo>
                    <a:pt x="2273" y="261"/>
                    <a:pt x="2157" y="303"/>
                    <a:pt x="2035" y="321"/>
                  </a:cubicBezTo>
                  <a:cubicBezTo>
                    <a:pt x="2003" y="328"/>
                    <a:pt x="1968" y="335"/>
                    <a:pt x="1937" y="345"/>
                  </a:cubicBezTo>
                  <a:cubicBezTo>
                    <a:pt x="1937" y="401"/>
                    <a:pt x="1909" y="450"/>
                    <a:pt x="1867" y="482"/>
                  </a:cubicBezTo>
                  <a:cubicBezTo>
                    <a:pt x="1825" y="511"/>
                    <a:pt x="1777" y="525"/>
                    <a:pt x="1728" y="525"/>
                  </a:cubicBezTo>
                  <a:cubicBezTo>
                    <a:pt x="1700" y="525"/>
                    <a:pt x="1671" y="520"/>
                    <a:pt x="1642" y="510"/>
                  </a:cubicBezTo>
                  <a:cubicBezTo>
                    <a:pt x="1625" y="506"/>
                    <a:pt x="1607" y="503"/>
                    <a:pt x="1590" y="499"/>
                  </a:cubicBezTo>
                  <a:cubicBezTo>
                    <a:pt x="1579" y="496"/>
                    <a:pt x="1568" y="494"/>
                    <a:pt x="1556" y="494"/>
                  </a:cubicBezTo>
                  <a:cubicBezTo>
                    <a:pt x="1544" y="494"/>
                    <a:pt x="1532" y="496"/>
                    <a:pt x="1520" y="499"/>
                  </a:cubicBezTo>
                  <a:cubicBezTo>
                    <a:pt x="1492" y="527"/>
                    <a:pt x="1474" y="559"/>
                    <a:pt x="1467" y="594"/>
                  </a:cubicBezTo>
                  <a:cubicBezTo>
                    <a:pt x="1446" y="678"/>
                    <a:pt x="1383" y="741"/>
                    <a:pt x="1299" y="762"/>
                  </a:cubicBezTo>
                  <a:cubicBezTo>
                    <a:pt x="1247" y="779"/>
                    <a:pt x="1233" y="783"/>
                    <a:pt x="1226" y="842"/>
                  </a:cubicBezTo>
                  <a:cubicBezTo>
                    <a:pt x="1229" y="902"/>
                    <a:pt x="1198" y="958"/>
                    <a:pt x="1149" y="989"/>
                  </a:cubicBezTo>
                  <a:cubicBezTo>
                    <a:pt x="1129" y="999"/>
                    <a:pt x="1108" y="1003"/>
                    <a:pt x="1086" y="1003"/>
                  </a:cubicBezTo>
                  <a:cubicBezTo>
                    <a:pt x="1011" y="1003"/>
                    <a:pt x="925" y="954"/>
                    <a:pt x="841" y="905"/>
                  </a:cubicBezTo>
                  <a:lnTo>
                    <a:pt x="792" y="881"/>
                  </a:lnTo>
                  <a:cubicBezTo>
                    <a:pt x="760" y="912"/>
                    <a:pt x="722" y="1073"/>
                    <a:pt x="711" y="1231"/>
                  </a:cubicBezTo>
                  <a:lnTo>
                    <a:pt x="711" y="1252"/>
                  </a:lnTo>
                  <a:lnTo>
                    <a:pt x="697" y="1270"/>
                  </a:lnTo>
                  <a:cubicBezTo>
                    <a:pt x="624" y="1364"/>
                    <a:pt x="568" y="1473"/>
                    <a:pt x="529" y="1588"/>
                  </a:cubicBezTo>
                  <a:cubicBezTo>
                    <a:pt x="456" y="1795"/>
                    <a:pt x="253" y="1805"/>
                    <a:pt x="130" y="1812"/>
                  </a:cubicBezTo>
                  <a:cubicBezTo>
                    <a:pt x="113" y="1812"/>
                    <a:pt x="92" y="1812"/>
                    <a:pt x="74" y="1816"/>
                  </a:cubicBezTo>
                  <a:cubicBezTo>
                    <a:pt x="81" y="1844"/>
                    <a:pt x="92" y="1872"/>
                    <a:pt x="99" y="1900"/>
                  </a:cubicBezTo>
                  <a:cubicBezTo>
                    <a:pt x="127" y="1980"/>
                    <a:pt x="158" y="2075"/>
                    <a:pt x="123" y="2145"/>
                  </a:cubicBezTo>
                  <a:cubicBezTo>
                    <a:pt x="120" y="2152"/>
                    <a:pt x="116" y="2159"/>
                    <a:pt x="113" y="2166"/>
                  </a:cubicBezTo>
                  <a:lnTo>
                    <a:pt x="113" y="2169"/>
                  </a:lnTo>
                  <a:lnTo>
                    <a:pt x="102" y="2197"/>
                  </a:lnTo>
                  <a:lnTo>
                    <a:pt x="99" y="2204"/>
                  </a:lnTo>
                  <a:lnTo>
                    <a:pt x="88" y="2236"/>
                  </a:lnTo>
                  <a:lnTo>
                    <a:pt x="85" y="2239"/>
                  </a:lnTo>
                  <a:lnTo>
                    <a:pt x="71" y="2278"/>
                  </a:lnTo>
                  <a:lnTo>
                    <a:pt x="53" y="2323"/>
                  </a:lnTo>
                  <a:lnTo>
                    <a:pt x="53" y="2327"/>
                  </a:lnTo>
                  <a:lnTo>
                    <a:pt x="39" y="2376"/>
                  </a:lnTo>
                  <a:lnTo>
                    <a:pt x="36" y="2383"/>
                  </a:lnTo>
                  <a:lnTo>
                    <a:pt x="18" y="2428"/>
                  </a:lnTo>
                  <a:lnTo>
                    <a:pt x="15" y="2439"/>
                  </a:lnTo>
                  <a:lnTo>
                    <a:pt x="1" y="2488"/>
                  </a:lnTo>
                  <a:cubicBezTo>
                    <a:pt x="74" y="2519"/>
                    <a:pt x="137" y="2568"/>
                    <a:pt x="193" y="2628"/>
                  </a:cubicBezTo>
                  <a:cubicBezTo>
                    <a:pt x="200" y="2635"/>
                    <a:pt x="204" y="2642"/>
                    <a:pt x="211" y="2652"/>
                  </a:cubicBezTo>
                  <a:cubicBezTo>
                    <a:pt x="214" y="2659"/>
                    <a:pt x="221" y="2663"/>
                    <a:pt x="225" y="2670"/>
                  </a:cubicBezTo>
                  <a:lnTo>
                    <a:pt x="228" y="2673"/>
                  </a:lnTo>
                  <a:cubicBezTo>
                    <a:pt x="253" y="2708"/>
                    <a:pt x="281" y="2743"/>
                    <a:pt x="309" y="2771"/>
                  </a:cubicBezTo>
                  <a:cubicBezTo>
                    <a:pt x="351" y="2813"/>
                    <a:pt x="400" y="2848"/>
                    <a:pt x="449" y="2880"/>
                  </a:cubicBezTo>
                  <a:cubicBezTo>
                    <a:pt x="463" y="2890"/>
                    <a:pt x="480" y="2897"/>
                    <a:pt x="498" y="2904"/>
                  </a:cubicBezTo>
                  <a:cubicBezTo>
                    <a:pt x="512" y="2908"/>
                    <a:pt x="526" y="2911"/>
                    <a:pt x="540" y="2915"/>
                  </a:cubicBezTo>
                  <a:cubicBezTo>
                    <a:pt x="543" y="2915"/>
                    <a:pt x="546" y="2916"/>
                    <a:pt x="549" y="2916"/>
                  </a:cubicBezTo>
                  <a:cubicBezTo>
                    <a:pt x="570" y="2916"/>
                    <a:pt x="591" y="2906"/>
                    <a:pt x="606" y="2890"/>
                  </a:cubicBezTo>
                  <a:cubicBezTo>
                    <a:pt x="708" y="2778"/>
                    <a:pt x="900" y="2733"/>
                    <a:pt x="1047" y="2729"/>
                  </a:cubicBezTo>
                  <a:lnTo>
                    <a:pt x="1075" y="2729"/>
                  </a:lnTo>
                  <a:cubicBezTo>
                    <a:pt x="1149" y="2729"/>
                    <a:pt x="1278" y="2740"/>
                    <a:pt x="1345" y="2806"/>
                  </a:cubicBezTo>
                  <a:cubicBezTo>
                    <a:pt x="1359" y="2824"/>
                    <a:pt x="1376" y="2834"/>
                    <a:pt x="1397" y="2841"/>
                  </a:cubicBezTo>
                  <a:cubicBezTo>
                    <a:pt x="1404" y="2827"/>
                    <a:pt x="1411" y="2813"/>
                    <a:pt x="1415" y="2796"/>
                  </a:cubicBezTo>
                  <a:cubicBezTo>
                    <a:pt x="1408" y="2743"/>
                    <a:pt x="1394" y="2687"/>
                    <a:pt x="1376" y="2638"/>
                  </a:cubicBezTo>
                  <a:lnTo>
                    <a:pt x="1369" y="2614"/>
                  </a:lnTo>
                  <a:cubicBezTo>
                    <a:pt x="1310" y="2425"/>
                    <a:pt x="1275" y="2299"/>
                    <a:pt x="1327" y="2222"/>
                  </a:cubicBezTo>
                  <a:lnTo>
                    <a:pt x="1331" y="2218"/>
                  </a:lnTo>
                  <a:cubicBezTo>
                    <a:pt x="1350" y="2190"/>
                    <a:pt x="1402" y="2139"/>
                    <a:pt x="1843" y="2139"/>
                  </a:cubicBezTo>
                  <a:cubicBezTo>
                    <a:pt x="1894" y="2139"/>
                    <a:pt x="1949" y="2140"/>
                    <a:pt x="2010" y="2141"/>
                  </a:cubicBezTo>
                  <a:cubicBezTo>
                    <a:pt x="2224" y="2141"/>
                    <a:pt x="2437" y="2155"/>
                    <a:pt x="2651" y="2190"/>
                  </a:cubicBezTo>
                  <a:lnTo>
                    <a:pt x="2654" y="2190"/>
                  </a:lnTo>
                  <a:lnTo>
                    <a:pt x="2682" y="2194"/>
                  </a:lnTo>
                  <a:lnTo>
                    <a:pt x="2689" y="2194"/>
                  </a:lnTo>
                  <a:lnTo>
                    <a:pt x="2710" y="2201"/>
                  </a:lnTo>
                  <a:lnTo>
                    <a:pt x="2717" y="2201"/>
                  </a:lnTo>
                  <a:lnTo>
                    <a:pt x="2735" y="2204"/>
                  </a:lnTo>
                  <a:lnTo>
                    <a:pt x="2745" y="2208"/>
                  </a:lnTo>
                  <a:lnTo>
                    <a:pt x="2756" y="2215"/>
                  </a:lnTo>
                  <a:cubicBezTo>
                    <a:pt x="2773" y="2176"/>
                    <a:pt x="2798" y="2145"/>
                    <a:pt x="2829" y="2117"/>
                  </a:cubicBezTo>
                  <a:lnTo>
                    <a:pt x="2829" y="2113"/>
                  </a:lnTo>
                  <a:lnTo>
                    <a:pt x="2850" y="2103"/>
                  </a:lnTo>
                  <a:cubicBezTo>
                    <a:pt x="2864" y="2092"/>
                    <a:pt x="2878" y="2085"/>
                    <a:pt x="2896" y="2082"/>
                  </a:cubicBezTo>
                  <a:lnTo>
                    <a:pt x="2948" y="2057"/>
                  </a:lnTo>
                  <a:lnTo>
                    <a:pt x="2952" y="2075"/>
                  </a:lnTo>
                  <a:lnTo>
                    <a:pt x="2983" y="2075"/>
                  </a:lnTo>
                  <a:cubicBezTo>
                    <a:pt x="3043" y="2082"/>
                    <a:pt x="3109" y="2096"/>
                    <a:pt x="3176" y="2110"/>
                  </a:cubicBezTo>
                  <a:cubicBezTo>
                    <a:pt x="3246" y="2124"/>
                    <a:pt x="3312" y="2134"/>
                    <a:pt x="3382" y="2141"/>
                  </a:cubicBezTo>
                  <a:cubicBezTo>
                    <a:pt x="3391" y="2143"/>
                    <a:pt x="3399" y="2144"/>
                    <a:pt x="3407" y="2144"/>
                  </a:cubicBezTo>
                  <a:cubicBezTo>
                    <a:pt x="3415" y="2144"/>
                    <a:pt x="3423" y="2143"/>
                    <a:pt x="3431" y="2141"/>
                  </a:cubicBezTo>
                  <a:lnTo>
                    <a:pt x="3442" y="2141"/>
                  </a:lnTo>
                  <a:cubicBezTo>
                    <a:pt x="3480" y="2124"/>
                    <a:pt x="3512" y="2099"/>
                    <a:pt x="3540" y="2071"/>
                  </a:cubicBezTo>
                  <a:lnTo>
                    <a:pt x="3554" y="2057"/>
                  </a:lnTo>
                  <a:cubicBezTo>
                    <a:pt x="3624" y="1994"/>
                    <a:pt x="3690" y="1928"/>
                    <a:pt x="3771" y="1928"/>
                  </a:cubicBezTo>
                  <a:cubicBezTo>
                    <a:pt x="3950" y="1928"/>
                    <a:pt x="4142" y="1896"/>
                    <a:pt x="4174" y="1858"/>
                  </a:cubicBezTo>
                  <a:cubicBezTo>
                    <a:pt x="4198" y="1826"/>
                    <a:pt x="4226" y="1802"/>
                    <a:pt x="4261" y="1781"/>
                  </a:cubicBezTo>
                  <a:lnTo>
                    <a:pt x="4275" y="1770"/>
                  </a:lnTo>
                  <a:lnTo>
                    <a:pt x="4279" y="1767"/>
                  </a:lnTo>
                  <a:lnTo>
                    <a:pt x="4289" y="1763"/>
                  </a:lnTo>
                  <a:lnTo>
                    <a:pt x="4293" y="1760"/>
                  </a:lnTo>
                  <a:lnTo>
                    <a:pt x="4296" y="1753"/>
                  </a:lnTo>
                  <a:lnTo>
                    <a:pt x="4300" y="1753"/>
                  </a:lnTo>
                  <a:lnTo>
                    <a:pt x="4303" y="1746"/>
                  </a:lnTo>
                  <a:lnTo>
                    <a:pt x="4303" y="1742"/>
                  </a:lnTo>
                  <a:lnTo>
                    <a:pt x="4303" y="1739"/>
                  </a:lnTo>
                  <a:lnTo>
                    <a:pt x="4303" y="1735"/>
                  </a:lnTo>
                  <a:cubicBezTo>
                    <a:pt x="4303" y="1735"/>
                    <a:pt x="4303" y="1732"/>
                    <a:pt x="4303" y="1732"/>
                  </a:cubicBezTo>
                  <a:lnTo>
                    <a:pt x="4303" y="1728"/>
                  </a:lnTo>
                  <a:cubicBezTo>
                    <a:pt x="4303" y="1725"/>
                    <a:pt x="4303" y="1721"/>
                    <a:pt x="4303" y="1721"/>
                  </a:cubicBezTo>
                  <a:lnTo>
                    <a:pt x="4310" y="1718"/>
                  </a:lnTo>
                  <a:lnTo>
                    <a:pt x="4296" y="1711"/>
                  </a:lnTo>
                  <a:lnTo>
                    <a:pt x="4282" y="1700"/>
                  </a:lnTo>
                  <a:lnTo>
                    <a:pt x="4272" y="1693"/>
                  </a:lnTo>
                  <a:lnTo>
                    <a:pt x="4258" y="1686"/>
                  </a:lnTo>
                  <a:lnTo>
                    <a:pt x="4247" y="1679"/>
                  </a:lnTo>
                  <a:lnTo>
                    <a:pt x="4230" y="1672"/>
                  </a:lnTo>
                  <a:lnTo>
                    <a:pt x="4223" y="1669"/>
                  </a:lnTo>
                  <a:lnTo>
                    <a:pt x="4209" y="1665"/>
                  </a:lnTo>
                  <a:lnTo>
                    <a:pt x="4198" y="1662"/>
                  </a:lnTo>
                  <a:lnTo>
                    <a:pt x="4184" y="1658"/>
                  </a:lnTo>
                  <a:lnTo>
                    <a:pt x="4181" y="1658"/>
                  </a:lnTo>
                  <a:lnTo>
                    <a:pt x="4167" y="1655"/>
                  </a:lnTo>
                  <a:lnTo>
                    <a:pt x="4153" y="1655"/>
                  </a:lnTo>
                  <a:cubicBezTo>
                    <a:pt x="4132" y="1655"/>
                    <a:pt x="4111" y="1648"/>
                    <a:pt x="4097" y="1634"/>
                  </a:cubicBezTo>
                  <a:cubicBezTo>
                    <a:pt x="4062" y="1595"/>
                    <a:pt x="4058" y="1529"/>
                    <a:pt x="4062" y="1413"/>
                  </a:cubicBezTo>
                  <a:lnTo>
                    <a:pt x="4062" y="1354"/>
                  </a:lnTo>
                  <a:lnTo>
                    <a:pt x="4044" y="1361"/>
                  </a:lnTo>
                  <a:cubicBezTo>
                    <a:pt x="4000" y="1375"/>
                    <a:pt x="3942" y="1393"/>
                    <a:pt x="3886" y="1393"/>
                  </a:cubicBezTo>
                  <a:cubicBezTo>
                    <a:pt x="3862" y="1393"/>
                    <a:pt x="3839" y="1390"/>
                    <a:pt x="3817" y="1382"/>
                  </a:cubicBezTo>
                  <a:cubicBezTo>
                    <a:pt x="3757" y="1354"/>
                    <a:pt x="3708" y="1312"/>
                    <a:pt x="3676" y="1256"/>
                  </a:cubicBezTo>
                  <a:cubicBezTo>
                    <a:pt x="3662" y="1235"/>
                    <a:pt x="3631" y="1192"/>
                    <a:pt x="3620" y="1192"/>
                  </a:cubicBezTo>
                  <a:cubicBezTo>
                    <a:pt x="3456" y="1192"/>
                    <a:pt x="3456" y="996"/>
                    <a:pt x="3456" y="919"/>
                  </a:cubicBezTo>
                  <a:cubicBezTo>
                    <a:pt x="3456" y="846"/>
                    <a:pt x="3323" y="751"/>
                    <a:pt x="3249" y="699"/>
                  </a:cubicBezTo>
                  <a:lnTo>
                    <a:pt x="3228" y="681"/>
                  </a:lnTo>
                  <a:cubicBezTo>
                    <a:pt x="3162" y="632"/>
                    <a:pt x="3127" y="541"/>
                    <a:pt x="3095" y="464"/>
                  </a:cubicBezTo>
                  <a:cubicBezTo>
                    <a:pt x="3085" y="429"/>
                    <a:pt x="3071" y="398"/>
                    <a:pt x="3050" y="370"/>
                  </a:cubicBezTo>
                  <a:lnTo>
                    <a:pt x="3043" y="363"/>
                  </a:lnTo>
                  <a:lnTo>
                    <a:pt x="3039" y="363"/>
                  </a:lnTo>
                  <a:lnTo>
                    <a:pt x="3036" y="359"/>
                  </a:lnTo>
                  <a:lnTo>
                    <a:pt x="3032" y="356"/>
                  </a:lnTo>
                  <a:lnTo>
                    <a:pt x="3029" y="349"/>
                  </a:lnTo>
                  <a:lnTo>
                    <a:pt x="3025" y="345"/>
                  </a:lnTo>
                  <a:lnTo>
                    <a:pt x="3022" y="342"/>
                  </a:lnTo>
                  <a:lnTo>
                    <a:pt x="3018" y="335"/>
                  </a:lnTo>
                  <a:lnTo>
                    <a:pt x="3015" y="331"/>
                  </a:lnTo>
                  <a:lnTo>
                    <a:pt x="3011" y="324"/>
                  </a:lnTo>
                  <a:lnTo>
                    <a:pt x="3011" y="317"/>
                  </a:lnTo>
                  <a:lnTo>
                    <a:pt x="3011" y="310"/>
                  </a:lnTo>
                  <a:lnTo>
                    <a:pt x="3011" y="303"/>
                  </a:lnTo>
                  <a:lnTo>
                    <a:pt x="3011" y="296"/>
                  </a:lnTo>
                  <a:lnTo>
                    <a:pt x="3011" y="286"/>
                  </a:lnTo>
                  <a:lnTo>
                    <a:pt x="3011" y="279"/>
                  </a:lnTo>
                  <a:lnTo>
                    <a:pt x="3011" y="265"/>
                  </a:lnTo>
                  <a:lnTo>
                    <a:pt x="3011" y="247"/>
                  </a:lnTo>
                  <a:lnTo>
                    <a:pt x="3011" y="233"/>
                  </a:lnTo>
                  <a:lnTo>
                    <a:pt x="3011" y="223"/>
                  </a:lnTo>
                  <a:lnTo>
                    <a:pt x="3011" y="209"/>
                  </a:lnTo>
                  <a:lnTo>
                    <a:pt x="3011" y="195"/>
                  </a:lnTo>
                  <a:lnTo>
                    <a:pt x="3011" y="181"/>
                  </a:lnTo>
                  <a:lnTo>
                    <a:pt x="3011" y="163"/>
                  </a:lnTo>
                  <a:lnTo>
                    <a:pt x="3011" y="146"/>
                  </a:lnTo>
                  <a:lnTo>
                    <a:pt x="3011" y="128"/>
                  </a:lnTo>
                  <a:lnTo>
                    <a:pt x="3011" y="111"/>
                  </a:lnTo>
                  <a:lnTo>
                    <a:pt x="3011" y="93"/>
                  </a:lnTo>
                  <a:lnTo>
                    <a:pt x="3011" y="86"/>
                  </a:lnTo>
                  <a:cubicBezTo>
                    <a:pt x="2763" y="72"/>
                    <a:pt x="2714" y="27"/>
                    <a:pt x="2700" y="9"/>
                  </a:cubicBezTo>
                  <a:cubicBezTo>
                    <a:pt x="2693" y="3"/>
                    <a:pt x="2687" y="0"/>
                    <a:pt x="268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50"/>
            <p:cNvSpPr/>
            <p:nvPr/>
          </p:nvSpPr>
          <p:spPr>
            <a:xfrm>
              <a:off x="3257105" y="2732854"/>
              <a:ext cx="1362" cy="27"/>
            </a:xfrm>
            <a:custGeom>
              <a:avLst/>
              <a:gdLst/>
              <a:ahLst/>
              <a:cxnLst/>
              <a:rect l="l" t="t" r="r" b="b"/>
              <a:pathLst>
                <a:path w="50" h="1" extrusionOk="0">
                  <a:moveTo>
                    <a:pt x="0" y="1"/>
                  </a:moveTo>
                  <a:lnTo>
                    <a:pt x="21" y="1"/>
                  </a:lnTo>
                  <a:cubicBezTo>
                    <a:pt x="32" y="1"/>
                    <a:pt x="39" y="1"/>
                    <a:pt x="49" y="1"/>
                  </a:cubicBezTo>
                  <a:cubicBezTo>
                    <a:pt x="32" y="1"/>
                    <a:pt x="14"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50"/>
            <p:cNvSpPr/>
            <p:nvPr/>
          </p:nvSpPr>
          <p:spPr>
            <a:xfrm>
              <a:off x="3282283" y="2721218"/>
              <a:ext cx="136" cy="218"/>
            </a:xfrm>
            <a:custGeom>
              <a:avLst/>
              <a:gdLst/>
              <a:ahLst/>
              <a:cxnLst/>
              <a:rect l="l" t="t" r="r" b="b"/>
              <a:pathLst>
                <a:path w="5" h="8" extrusionOk="0">
                  <a:moveTo>
                    <a:pt x="1" y="1"/>
                  </a:moveTo>
                  <a:cubicBezTo>
                    <a:pt x="4" y="1"/>
                    <a:pt x="4" y="4"/>
                    <a:pt x="1" y="8"/>
                  </a:cubicBezTo>
                  <a:cubicBezTo>
                    <a:pt x="4" y="4"/>
                    <a:pt x="4"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50"/>
            <p:cNvSpPr/>
            <p:nvPr/>
          </p:nvSpPr>
          <p:spPr>
            <a:xfrm>
              <a:off x="3282283" y="2721791"/>
              <a:ext cx="27" cy="136"/>
            </a:xfrm>
            <a:custGeom>
              <a:avLst/>
              <a:gdLst/>
              <a:ahLst/>
              <a:cxnLst/>
              <a:rect l="l" t="t" r="r" b="b"/>
              <a:pathLst>
                <a:path w="1" h="5" extrusionOk="0">
                  <a:moveTo>
                    <a:pt x="1" y="1"/>
                  </a:moveTo>
                  <a:lnTo>
                    <a:pt x="1" y="4"/>
                  </a:lnTo>
                  <a:cubicBezTo>
                    <a:pt x="1" y="1"/>
                    <a:pt x="1"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50"/>
            <p:cNvSpPr/>
            <p:nvPr/>
          </p:nvSpPr>
          <p:spPr>
            <a:xfrm>
              <a:off x="3282392" y="2721518"/>
              <a:ext cx="27" cy="218"/>
            </a:xfrm>
            <a:custGeom>
              <a:avLst/>
              <a:gdLst/>
              <a:ahLst/>
              <a:cxnLst/>
              <a:rect l="l" t="t" r="r" b="b"/>
              <a:pathLst>
                <a:path w="1" h="8" extrusionOk="0">
                  <a:moveTo>
                    <a:pt x="0" y="0"/>
                  </a:moveTo>
                  <a:cubicBezTo>
                    <a:pt x="0" y="4"/>
                    <a:pt x="0" y="4"/>
                    <a:pt x="0" y="7"/>
                  </a:cubicBezTo>
                  <a:cubicBezTo>
                    <a:pt x="0" y="4"/>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50"/>
            <p:cNvSpPr/>
            <p:nvPr/>
          </p:nvSpPr>
          <p:spPr>
            <a:xfrm>
              <a:off x="3281901" y="2722172"/>
              <a:ext cx="218" cy="136"/>
            </a:xfrm>
            <a:custGeom>
              <a:avLst/>
              <a:gdLst/>
              <a:ahLst/>
              <a:cxnLst/>
              <a:rect l="l" t="t" r="r" b="b"/>
              <a:pathLst>
                <a:path w="8" h="5" extrusionOk="0">
                  <a:moveTo>
                    <a:pt x="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50"/>
            <p:cNvSpPr/>
            <p:nvPr/>
          </p:nvSpPr>
          <p:spPr>
            <a:xfrm>
              <a:off x="3281520" y="2722363"/>
              <a:ext cx="327" cy="218"/>
            </a:xfrm>
            <a:custGeom>
              <a:avLst/>
              <a:gdLst/>
              <a:ahLst/>
              <a:cxnLst/>
              <a:rect l="l" t="t" r="r" b="b"/>
              <a:pathLst>
                <a:path w="12" h="8" extrusionOk="0">
                  <a:moveTo>
                    <a:pt x="1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50"/>
            <p:cNvSpPr/>
            <p:nvPr/>
          </p:nvSpPr>
          <p:spPr>
            <a:xfrm>
              <a:off x="3282092" y="2721981"/>
              <a:ext cx="136" cy="136"/>
            </a:xfrm>
            <a:custGeom>
              <a:avLst/>
              <a:gdLst/>
              <a:ahLst/>
              <a:cxnLst/>
              <a:rect l="l" t="t" r="r" b="b"/>
              <a:pathLst>
                <a:path w="5" h="5" extrusionOk="0">
                  <a:moveTo>
                    <a:pt x="4"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50"/>
            <p:cNvSpPr/>
            <p:nvPr/>
          </p:nvSpPr>
          <p:spPr>
            <a:xfrm>
              <a:off x="3258713" y="273277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50"/>
            <p:cNvSpPr/>
            <p:nvPr/>
          </p:nvSpPr>
          <p:spPr>
            <a:xfrm>
              <a:off x="3281057" y="2722663"/>
              <a:ext cx="409" cy="300"/>
            </a:xfrm>
            <a:custGeom>
              <a:avLst/>
              <a:gdLst/>
              <a:ahLst/>
              <a:cxnLst/>
              <a:rect l="l" t="t" r="r" b="b"/>
              <a:pathLst>
                <a:path w="15" h="11" extrusionOk="0">
                  <a:moveTo>
                    <a:pt x="14"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50"/>
            <p:cNvSpPr/>
            <p:nvPr/>
          </p:nvSpPr>
          <p:spPr>
            <a:xfrm>
              <a:off x="3251492" y="2731900"/>
              <a:ext cx="5640" cy="981"/>
            </a:xfrm>
            <a:custGeom>
              <a:avLst/>
              <a:gdLst/>
              <a:ahLst/>
              <a:cxnLst/>
              <a:rect l="l" t="t" r="r" b="b"/>
              <a:pathLst>
                <a:path w="207" h="36" extrusionOk="0">
                  <a:moveTo>
                    <a:pt x="0" y="1"/>
                  </a:moveTo>
                  <a:lnTo>
                    <a:pt x="0" y="1"/>
                  </a:lnTo>
                  <a:cubicBezTo>
                    <a:pt x="59" y="13"/>
                    <a:pt x="115" y="26"/>
                    <a:pt x="164" y="31"/>
                  </a:cubicBezTo>
                  <a:lnTo>
                    <a:pt x="164" y="31"/>
                  </a:lnTo>
                  <a:cubicBezTo>
                    <a:pt x="108" y="23"/>
                    <a:pt x="53" y="12"/>
                    <a:pt x="0" y="1"/>
                  </a:cubicBezTo>
                  <a:close/>
                  <a:moveTo>
                    <a:pt x="164" y="31"/>
                  </a:moveTo>
                  <a:cubicBezTo>
                    <a:pt x="178" y="33"/>
                    <a:pt x="192" y="34"/>
                    <a:pt x="206" y="36"/>
                  </a:cubicBezTo>
                  <a:lnTo>
                    <a:pt x="206" y="32"/>
                  </a:lnTo>
                  <a:lnTo>
                    <a:pt x="182" y="32"/>
                  </a:lnTo>
                  <a:cubicBezTo>
                    <a:pt x="176" y="32"/>
                    <a:pt x="170" y="31"/>
                    <a:pt x="164" y="3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50"/>
            <p:cNvSpPr/>
            <p:nvPr/>
          </p:nvSpPr>
          <p:spPr>
            <a:xfrm>
              <a:off x="3241846" y="2731627"/>
              <a:ext cx="681" cy="490"/>
            </a:xfrm>
            <a:custGeom>
              <a:avLst/>
              <a:gdLst/>
              <a:ahLst/>
              <a:cxnLst/>
              <a:rect l="l" t="t" r="r" b="b"/>
              <a:pathLst>
                <a:path w="25" h="18" extrusionOk="0">
                  <a:moveTo>
                    <a:pt x="25" y="0"/>
                  </a:moveTo>
                  <a:lnTo>
                    <a:pt x="0" y="11"/>
                  </a:lnTo>
                  <a:lnTo>
                    <a:pt x="0" y="18"/>
                  </a:lnTo>
                  <a:cubicBezTo>
                    <a:pt x="7" y="11"/>
                    <a:pt x="14" y="7"/>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50"/>
            <p:cNvSpPr/>
            <p:nvPr/>
          </p:nvSpPr>
          <p:spPr>
            <a:xfrm>
              <a:off x="3245279" y="273086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50"/>
            <p:cNvSpPr/>
            <p:nvPr/>
          </p:nvSpPr>
          <p:spPr>
            <a:xfrm>
              <a:off x="3256342" y="2732854"/>
              <a:ext cx="1253" cy="27"/>
            </a:xfrm>
            <a:custGeom>
              <a:avLst/>
              <a:gdLst/>
              <a:ahLst/>
              <a:cxnLst/>
              <a:rect l="l" t="t" r="r" b="b"/>
              <a:pathLst>
                <a:path w="46" h="1" extrusionOk="0">
                  <a:moveTo>
                    <a:pt x="25" y="1"/>
                  </a:moveTo>
                  <a:lnTo>
                    <a:pt x="0" y="1"/>
                  </a:lnTo>
                  <a:cubicBezTo>
                    <a:pt x="14" y="1"/>
                    <a:pt x="32" y="1"/>
                    <a:pt x="46" y="1"/>
                  </a:cubicBez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50"/>
            <p:cNvSpPr/>
            <p:nvPr/>
          </p:nvSpPr>
          <p:spPr>
            <a:xfrm>
              <a:off x="3170863" y="2747077"/>
              <a:ext cx="2425" cy="2779"/>
            </a:xfrm>
            <a:custGeom>
              <a:avLst/>
              <a:gdLst/>
              <a:ahLst/>
              <a:cxnLst/>
              <a:rect l="l" t="t" r="r" b="b"/>
              <a:pathLst>
                <a:path w="89" h="102" extrusionOk="0">
                  <a:moveTo>
                    <a:pt x="88" y="102"/>
                  </a:moveTo>
                  <a:cubicBezTo>
                    <a:pt x="57" y="74"/>
                    <a:pt x="29" y="39"/>
                    <a:pt x="4" y="4"/>
                  </a:cubicBezTo>
                  <a:lnTo>
                    <a:pt x="1" y="0"/>
                  </a:lnTo>
                  <a:lnTo>
                    <a:pt x="4" y="4"/>
                  </a:lnTo>
                  <a:cubicBezTo>
                    <a:pt x="29" y="39"/>
                    <a:pt x="57" y="74"/>
                    <a:pt x="88" y="10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50"/>
            <p:cNvSpPr/>
            <p:nvPr/>
          </p:nvSpPr>
          <p:spPr>
            <a:xfrm>
              <a:off x="3164487" y="2742009"/>
              <a:ext cx="5559" cy="3842"/>
            </a:xfrm>
            <a:custGeom>
              <a:avLst/>
              <a:gdLst/>
              <a:ahLst/>
              <a:cxnLst/>
              <a:rect l="l" t="t" r="r" b="b"/>
              <a:pathLst>
                <a:path w="204" h="141" extrusionOk="0">
                  <a:moveTo>
                    <a:pt x="203" y="141"/>
                  </a:moveTo>
                  <a:cubicBezTo>
                    <a:pt x="147" y="78"/>
                    <a:pt x="77" y="29"/>
                    <a:pt x="0" y="1"/>
                  </a:cubicBezTo>
                  <a:lnTo>
                    <a:pt x="0" y="1"/>
                  </a:lnTo>
                  <a:cubicBezTo>
                    <a:pt x="77" y="29"/>
                    <a:pt x="147" y="78"/>
                    <a:pt x="203" y="14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50"/>
            <p:cNvSpPr/>
            <p:nvPr/>
          </p:nvSpPr>
          <p:spPr>
            <a:xfrm>
              <a:off x="3194051" y="2748685"/>
              <a:ext cx="7466" cy="2125"/>
            </a:xfrm>
            <a:custGeom>
              <a:avLst/>
              <a:gdLst/>
              <a:ahLst/>
              <a:cxnLst/>
              <a:rect l="l" t="t" r="r" b="b"/>
              <a:pathLst>
                <a:path w="274" h="78" extrusionOk="0">
                  <a:moveTo>
                    <a:pt x="0" y="1"/>
                  </a:moveTo>
                  <a:cubicBezTo>
                    <a:pt x="77" y="1"/>
                    <a:pt x="207" y="11"/>
                    <a:pt x="273" y="78"/>
                  </a:cubicBezTo>
                  <a:cubicBezTo>
                    <a:pt x="207" y="11"/>
                    <a:pt x="81"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50"/>
            <p:cNvSpPr/>
            <p:nvPr/>
          </p:nvSpPr>
          <p:spPr>
            <a:xfrm>
              <a:off x="3201490" y="2750783"/>
              <a:ext cx="1362" cy="981"/>
            </a:xfrm>
            <a:custGeom>
              <a:avLst/>
              <a:gdLst/>
              <a:ahLst/>
              <a:cxnLst/>
              <a:rect l="l" t="t" r="r" b="b"/>
              <a:pathLst>
                <a:path w="50" h="36" extrusionOk="0">
                  <a:moveTo>
                    <a:pt x="0" y="1"/>
                  </a:moveTo>
                  <a:cubicBezTo>
                    <a:pt x="14" y="18"/>
                    <a:pt x="32" y="29"/>
                    <a:pt x="49" y="36"/>
                  </a:cubicBezTo>
                  <a:cubicBezTo>
                    <a:pt x="32" y="29"/>
                    <a:pt x="14"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50"/>
            <p:cNvSpPr/>
            <p:nvPr/>
          </p:nvSpPr>
          <p:spPr>
            <a:xfrm>
              <a:off x="3170018" y="2745933"/>
              <a:ext cx="490" cy="599"/>
            </a:xfrm>
            <a:custGeom>
              <a:avLst/>
              <a:gdLst/>
              <a:ahLst/>
              <a:cxnLst/>
              <a:rect l="l" t="t" r="r" b="b"/>
              <a:pathLst>
                <a:path w="18" h="22" extrusionOk="0">
                  <a:moveTo>
                    <a:pt x="0" y="0"/>
                  </a:moveTo>
                  <a:lnTo>
                    <a:pt x="0" y="0"/>
                  </a:lnTo>
                  <a:cubicBezTo>
                    <a:pt x="7" y="7"/>
                    <a:pt x="11" y="14"/>
                    <a:pt x="18" y="21"/>
                  </a:cubicBezTo>
                  <a:cubicBezTo>
                    <a:pt x="14" y="14"/>
                    <a:pt x="7"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50"/>
            <p:cNvSpPr/>
            <p:nvPr/>
          </p:nvSpPr>
          <p:spPr>
            <a:xfrm>
              <a:off x="3239366" y="2734489"/>
              <a:ext cx="300" cy="109"/>
            </a:xfrm>
            <a:custGeom>
              <a:avLst/>
              <a:gdLst/>
              <a:ahLst/>
              <a:cxnLst/>
              <a:rect l="l" t="t" r="r" b="b"/>
              <a:pathLst>
                <a:path w="11" h="4" extrusionOk="0">
                  <a:moveTo>
                    <a:pt x="1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50"/>
            <p:cNvSpPr/>
            <p:nvPr/>
          </p:nvSpPr>
          <p:spPr>
            <a:xfrm>
              <a:off x="3238685" y="2734298"/>
              <a:ext cx="218" cy="27"/>
            </a:xfrm>
            <a:custGeom>
              <a:avLst/>
              <a:gdLst/>
              <a:ahLst/>
              <a:cxnLst/>
              <a:rect l="l" t="t" r="r" b="b"/>
              <a:pathLst>
                <a:path w="8" h="1" extrusionOk="0">
                  <a:moveTo>
                    <a:pt x="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50"/>
            <p:cNvSpPr/>
            <p:nvPr/>
          </p:nvSpPr>
          <p:spPr>
            <a:xfrm>
              <a:off x="3237922" y="2734107"/>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50"/>
            <p:cNvSpPr/>
            <p:nvPr/>
          </p:nvSpPr>
          <p:spPr>
            <a:xfrm>
              <a:off x="3202826" y="2750511"/>
              <a:ext cx="490" cy="1253"/>
            </a:xfrm>
            <a:custGeom>
              <a:avLst/>
              <a:gdLst/>
              <a:ahLst/>
              <a:cxnLst/>
              <a:rect l="l" t="t" r="r" b="b"/>
              <a:pathLst>
                <a:path w="18" h="46" extrusionOk="0">
                  <a:moveTo>
                    <a:pt x="18" y="0"/>
                  </a:moveTo>
                  <a:cubicBezTo>
                    <a:pt x="18" y="8"/>
                    <a:pt x="16" y="16"/>
                    <a:pt x="13" y="25"/>
                  </a:cubicBezTo>
                  <a:lnTo>
                    <a:pt x="13" y="25"/>
                  </a:lnTo>
                  <a:cubicBezTo>
                    <a:pt x="16" y="17"/>
                    <a:pt x="18" y="9"/>
                    <a:pt x="18" y="0"/>
                  </a:cubicBezTo>
                  <a:close/>
                  <a:moveTo>
                    <a:pt x="13" y="25"/>
                  </a:moveTo>
                  <a:cubicBezTo>
                    <a:pt x="10" y="32"/>
                    <a:pt x="6" y="39"/>
                    <a:pt x="0" y="46"/>
                  </a:cubicBezTo>
                  <a:lnTo>
                    <a:pt x="4" y="46"/>
                  </a:lnTo>
                  <a:cubicBezTo>
                    <a:pt x="7" y="39"/>
                    <a:pt x="11" y="32"/>
                    <a:pt x="13"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50"/>
            <p:cNvSpPr/>
            <p:nvPr/>
          </p:nvSpPr>
          <p:spPr>
            <a:xfrm>
              <a:off x="3201000" y="2732527"/>
              <a:ext cx="18638" cy="2180"/>
            </a:xfrm>
            <a:custGeom>
              <a:avLst/>
              <a:gdLst/>
              <a:ahLst/>
              <a:cxnLst/>
              <a:rect l="l" t="t" r="r" b="b"/>
              <a:pathLst>
                <a:path w="684" h="80" extrusionOk="0">
                  <a:moveTo>
                    <a:pt x="517" y="0"/>
                  </a:moveTo>
                  <a:cubicBezTo>
                    <a:pt x="517" y="0"/>
                    <a:pt x="517" y="0"/>
                    <a:pt x="516" y="0"/>
                  </a:cubicBezTo>
                  <a:lnTo>
                    <a:pt x="516" y="0"/>
                  </a:lnTo>
                  <a:cubicBezTo>
                    <a:pt x="567" y="0"/>
                    <a:pt x="622" y="1"/>
                    <a:pt x="684" y="2"/>
                  </a:cubicBezTo>
                  <a:cubicBezTo>
                    <a:pt x="623" y="1"/>
                    <a:pt x="567" y="0"/>
                    <a:pt x="517" y="0"/>
                  </a:cubicBezTo>
                  <a:close/>
                  <a:moveTo>
                    <a:pt x="516" y="0"/>
                  </a:moveTo>
                  <a:cubicBezTo>
                    <a:pt x="73" y="0"/>
                    <a:pt x="23" y="51"/>
                    <a:pt x="1" y="79"/>
                  </a:cubicBezTo>
                  <a:cubicBezTo>
                    <a:pt x="23" y="51"/>
                    <a:pt x="76" y="0"/>
                    <a:pt x="516" y="0"/>
                  </a:cubicBezTo>
                  <a:lnTo>
                    <a:pt x="516" y="0"/>
                  </a:lnTo>
                  <a:cubicBezTo>
                    <a:pt x="516" y="0"/>
                    <a:pt x="516" y="0"/>
                    <a:pt x="51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50"/>
            <p:cNvSpPr/>
            <p:nvPr/>
          </p:nvSpPr>
          <p:spPr>
            <a:xfrm>
              <a:off x="3243753" y="2730374"/>
              <a:ext cx="1553" cy="708"/>
            </a:xfrm>
            <a:custGeom>
              <a:avLst/>
              <a:gdLst/>
              <a:ahLst/>
              <a:cxnLst/>
              <a:rect l="l" t="t" r="r" b="b"/>
              <a:pathLst>
                <a:path w="57" h="26" extrusionOk="0">
                  <a:moveTo>
                    <a:pt x="56" y="1"/>
                  </a:moveTo>
                  <a:lnTo>
                    <a:pt x="0" y="25"/>
                  </a:lnTo>
                  <a:cubicBezTo>
                    <a:pt x="14" y="22"/>
                    <a:pt x="28" y="22"/>
                    <a:pt x="39" y="18"/>
                  </a:cubicBezTo>
                  <a:lnTo>
                    <a:pt x="56" y="18"/>
                  </a:lnTo>
                  <a:lnTo>
                    <a:pt x="56"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50"/>
            <p:cNvSpPr/>
            <p:nvPr/>
          </p:nvSpPr>
          <p:spPr>
            <a:xfrm>
              <a:off x="3237077" y="2733916"/>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50"/>
            <p:cNvSpPr/>
            <p:nvPr/>
          </p:nvSpPr>
          <p:spPr>
            <a:xfrm>
              <a:off x="3244898" y="273086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50"/>
            <p:cNvSpPr/>
            <p:nvPr/>
          </p:nvSpPr>
          <p:spPr>
            <a:xfrm>
              <a:off x="3202826" y="2751737"/>
              <a:ext cx="27" cy="27"/>
            </a:xfrm>
            <a:custGeom>
              <a:avLst/>
              <a:gdLst/>
              <a:ahLst/>
              <a:cxnLst/>
              <a:rect l="l" t="t" r="r" b="b"/>
              <a:pathLst>
                <a:path w="1" h="1" extrusionOk="0">
                  <a:moveTo>
                    <a:pt x="0"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50"/>
            <p:cNvSpPr/>
            <p:nvPr/>
          </p:nvSpPr>
          <p:spPr>
            <a:xfrm>
              <a:off x="3236505" y="2674187"/>
              <a:ext cx="1744" cy="518"/>
            </a:xfrm>
            <a:custGeom>
              <a:avLst/>
              <a:gdLst/>
              <a:ahLst/>
              <a:cxnLst/>
              <a:rect l="l" t="t" r="r" b="b"/>
              <a:pathLst>
                <a:path w="64" h="19" extrusionOk="0">
                  <a:moveTo>
                    <a:pt x="0" y="18"/>
                  </a:moveTo>
                  <a:cubicBezTo>
                    <a:pt x="32" y="4"/>
                    <a:pt x="53" y="1"/>
                    <a:pt x="63" y="11"/>
                  </a:cubicBezTo>
                  <a:lnTo>
                    <a:pt x="63" y="11"/>
                  </a:lnTo>
                  <a:cubicBezTo>
                    <a:pt x="53" y="1"/>
                    <a:pt x="32" y="4"/>
                    <a:pt x="0"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50"/>
            <p:cNvSpPr/>
            <p:nvPr/>
          </p:nvSpPr>
          <p:spPr>
            <a:xfrm>
              <a:off x="3166394" y="273628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50"/>
            <p:cNvSpPr/>
            <p:nvPr/>
          </p:nvSpPr>
          <p:spPr>
            <a:xfrm>
              <a:off x="3164868" y="2740401"/>
              <a:ext cx="109" cy="218"/>
            </a:xfrm>
            <a:custGeom>
              <a:avLst/>
              <a:gdLst/>
              <a:ahLst/>
              <a:cxnLst/>
              <a:rect l="l" t="t" r="r" b="b"/>
              <a:pathLst>
                <a:path w="4" h="8" extrusionOk="0">
                  <a:moveTo>
                    <a:pt x="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50"/>
            <p:cNvSpPr/>
            <p:nvPr/>
          </p:nvSpPr>
          <p:spPr>
            <a:xfrm>
              <a:off x="3165440" y="2738876"/>
              <a:ext cx="109" cy="218"/>
            </a:xfrm>
            <a:custGeom>
              <a:avLst/>
              <a:gdLst/>
              <a:ahLst/>
              <a:cxnLst/>
              <a:rect l="l" t="t" r="r" b="b"/>
              <a:pathLst>
                <a:path w="4" h="8" extrusionOk="0">
                  <a:moveTo>
                    <a:pt x="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50"/>
            <p:cNvSpPr/>
            <p:nvPr/>
          </p:nvSpPr>
          <p:spPr>
            <a:xfrm>
              <a:off x="3206068" y="2687539"/>
              <a:ext cx="1935" cy="327"/>
            </a:xfrm>
            <a:custGeom>
              <a:avLst/>
              <a:gdLst/>
              <a:ahLst/>
              <a:cxnLst/>
              <a:rect l="l" t="t" r="r" b="b"/>
              <a:pathLst>
                <a:path w="71" h="12" extrusionOk="0">
                  <a:moveTo>
                    <a:pt x="0" y="11"/>
                  </a:moveTo>
                  <a:cubicBezTo>
                    <a:pt x="21" y="1"/>
                    <a:pt x="46" y="1"/>
                    <a:pt x="70" y="8"/>
                  </a:cubicBezTo>
                  <a:cubicBezTo>
                    <a:pt x="46" y="1"/>
                    <a:pt x="21" y="1"/>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50"/>
            <p:cNvSpPr/>
            <p:nvPr/>
          </p:nvSpPr>
          <p:spPr>
            <a:xfrm>
              <a:off x="3166013" y="2737540"/>
              <a:ext cx="27" cy="109"/>
            </a:xfrm>
            <a:custGeom>
              <a:avLst/>
              <a:gdLst/>
              <a:ahLst/>
              <a:cxnLst/>
              <a:rect l="l" t="t" r="r" b="b"/>
              <a:pathLst>
                <a:path w="1" h="4" extrusionOk="0">
                  <a:moveTo>
                    <a:pt x="0"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50"/>
            <p:cNvSpPr/>
            <p:nvPr/>
          </p:nvSpPr>
          <p:spPr>
            <a:xfrm>
              <a:off x="3167620" y="2733153"/>
              <a:ext cx="27" cy="109"/>
            </a:xfrm>
            <a:custGeom>
              <a:avLst/>
              <a:gdLst/>
              <a:ahLst/>
              <a:cxnLst/>
              <a:rect l="l" t="t" r="r" b="b"/>
              <a:pathLst>
                <a:path w="1" h="4" extrusionOk="0">
                  <a:moveTo>
                    <a:pt x="1"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50"/>
            <p:cNvSpPr/>
            <p:nvPr/>
          </p:nvSpPr>
          <p:spPr>
            <a:xfrm>
              <a:off x="3208057" y="268773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50"/>
            <p:cNvSpPr/>
            <p:nvPr/>
          </p:nvSpPr>
          <p:spPr>
            <a:xfrm>
              <a:off x="3166857" y="2735061"/>
              <a:ext cx="27" cy="109"/>
            </a:xfrm>
            <a:custGeom>
              <a:avLst/>
              <a:gdLst/>
              <a:ahLst/>
              <a:cxnLst/>
              <a:rect l="l" t="t" r="r" b="b"/>
              <a:pathLst>
                <a:path w="1" h="4" extrusionOk="0">
                  <a:moveTo>
                    <a:pt x="1"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50"/>
            <p:cNvSpPr/>
            <p:nvPr/>
          </p:nvSpPr>
          <p:spPr>
            <a:xfrm>
              <a:off x="3167239" y="2733998"/>
              <a:ext cx="136" cy="218"/>
            </a:xfrm>
            <a:custGeom>
              <a:avLst/>
              <a:gdLst/>
              <a:ahLst/>
              <a:cxnLst/>
              <a:rect l="l" t="t" r="r" b="b"/>
              <a:pathLst>
                <a:path w="5" h="8" extrusionOk="0">
                  <a:moveTo>
                    <a:pt x="4"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50"/>
            <p:cNvSpPr/>
            <p:nvPr/>
          </p:nvSpPr>
          <p:spPr>
            <a:xfrm>
              <a:off x="3164487" y="274200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50"/>
            <p:cNvSpPr/>
            <p:nvPr/>
          </p:nvSpPr>
          <p:spPr>
            <a:xfrm>
              <a:off x="3164487" y="2742009"/>
              <a:ext cx="27" cy="27"/>
            </a:xfrm>
            <a:custGeom>
              <a:avLst/>
              <a:gdLst/>
              <a:ahLst/>
              <a:cxnLst/>
              <a:rect l="l" t="t" r="r" b="b"/>
              <a:pathLst>
                <a:path w="1" h="1" extrusionOk="0">
                  <a:moveTo>
                    <a:pt x="0"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50"/>
            <p:cNvSpPr/>
            <p:nvPr/>
          </p:nvSpPr>
          <p:spPr>
            <a:xfrm>
              <a:off x="3251655" y="2542930"/>
              <a:ext cx="225156" cy="176135"/>
            </a:xfrm>
            <a:custGeom>
              <a:avLst/>
              <a:gdLst/>
              <a:ahLst/>
              <a:cxnLst/>
              <a:rect l="l" t="t" r="r" b="b"/>
              <a:pathLst>
                <a:path w="8263" h="6464" extrusionOk="0">
                  <a:moveTo>
                    <a:pt x="6379" y="1"/>
                  </a:moveTo>
                  <a:lnTo>
                    <a:pt x="4055" y="1450"/>
                  </a:lnTo>
                  <a:lnTo>
                    <a:pt x="3047" y="2262"/>
                  </a:lnTo>
                  <a:lnTo>
                    <a:pt x="3036" y="2266"/>
                  </a:lnTo>
                  <a:cubicBezTo>
                    <a:pt x="3008" y="2276"/>
                    <a:pt x="2374" y="2500"/>
                    <a:pt x="2182" y="2539"/>
                  </a:cubicBezTo>
                  <a:lnTo>
                    <a:pt x="2161" y="2542"/>
                  </a:lnTo>
                  <a:lnTo>
                    <a:pt x="2161" y="2588"/>
                  </a:lnTo>
                  <a:lnTo>
                    <a:pt x="2161" y="2637"/>
                  </a:lnTo>
                  <a:lnTo>
                    <a:pt x="2161" y="2717"/>
                  </a:lnTo>
                  <a:lnTo>
                    <a:pt x="2161" y="2759"/>
                  </a:lnTo>
                  <a:lnTo>
                    <a:pt x="2161" y="2836"/>
                  </a:lnTo>
                  <a:lnTo>
                    <a:pt x="2161" y="2875"/>
                  </a:lnTo>
                  <a:lnTo>
                    <a:pt x="2161" y="2945"/>
                  </a:lnTo>
                  <a:lnTo>
                    <a:pt x="2161" y="2980"/>
                  </a:lnTo>
                  <a:lnTo>
                    <a:pt x="2161" y="3046"/>
                  </a:lnTo>
                  <a:lnTo>
                    <a:pt x="2161" y="3081"/>
                  </a:lnTo>
                  <a:lnTo>
                    <a:pt x="2161" y="3141"/>
                  </a:lnTo>
                  <a:lnTo>
                    <a:pt x="2161" y="3172"/>
                  </a:lnTo>
                  <a:lnTo>
                    <a:pt x="2161" y="3228"/>
                  </a:lnTo>
                  <a:lnTo>
                    <a:pt x="2161" y="3260"/>
                  </a:lnTo>
                  <a:lnTo>
                    <a:pt x="2161" y="3312"/>
                  </a:lnTo>
                  <a:lnTo>
                    <a:pt x="2161" y="3340"/>
                  </a:lnTo>
                  <a:lnTo>
                    <a:pt x="2161" y="3386"/>
                  </a:lnTo>
                  <a:lnTo>
                    <a:pt x="2161" y="3414"/>
                  </a:lnTo>
                  <a:lnTo>
                    <a:pt x="2161" y="3456"/>
                  </a:lnTo>
                  <a:lnTo>
                    <a:pt x="2161" y="3480"/>
                  </a:lnTo>
                  <a:lnTo>
                    <a:pt x="2161" y="3519"/>
                  </a:lnTo>
                  <a:lnTo>
                    <a:pt x="2161" y="3543"/>
                  </a:lnTo>
                  <a:lnTo>
                    <a:pt x="2161" y="3578"/>
                  </a:lnTo>
                  <a:lnTo>
                    <a:pt x="2161" y="3599"/>
                  </a:lnTo>
                  <a:lnTo>
                    <a:pt x="2161" y="3631"/>
                  </a:lnTo>
                  <a:lnTo>
                    <a:pt x="2161" y="3652"/>
                  </a:lnTo>
                  <a:lnTo>
                    <a:pt x="2161" y="3680"/>
                  </a:lnTo>
                  <a:lnTo>
                    <a:pt x="2161" y="3697"/>
                  </a:lnTo>
                  <a:lnTo>
                    <a:pt x="2161" y="3722"/>
                  </a:lnTo>
                  <a:lnTo>
                    <a:pt x="2161" y="3739"/>
                  </a:lnTo>
                  <a:lnTo>
                    <a:pt x="2161" y="3764"/>
                  </a:lnTo>
                  <a:lnTo>
                    <a:pt x="2161" y="3778"/>
                  </a:lnTo>
                  <a:lnTo>
                    <a:pt x="2161" y="3799"/>
                  </a:lnTo>
                  <a:lnTo>
                    <a:pt x="2161" y="3809"/>
                  </a:lnTo>
                  <a:lnTo>
                    <a:pt x="2161" y="3830"/>
                  </a:lnTo>
                  <a:lnTo>
                    <a:pt x="2161" y="3841"/>
                  </a:lnTo>
                  <a:lnTo>
                    <a:pt x="2161" y="3855"/>
                  </a:lnTo>
                  <a:lnTo>
                    <a:pt x="2161" y="3865"/>
                  </a:lnTo>
                  <a:lnTo>
                    <a:pt x="2161" y="3879"/>
                  </a:lnTo>
                  <a:lnTo>
                    <a:pt x="2161" y="3890"/>
                  </a:lnTo>
                  <a:lnTo>
                    <a:pt x="2161" y="3900"/>
                  </a:lnTo>
                  <a:lnTo>
                    <a:pt x="2161" y="3911"/>
                  </a:lnTo>
                  <a:lnTo>
                    <a:pt x="2161" y="3918"/>
                  </a:lnTo>
                  <a:lnTo>
                    <a:pt x="2161" y="3925"/>
                  </a:lnTo>
                  <a:lnTo>
                    <a:pt x="2161" y="3935"/>
                  </a:lnTo>
                  <a:lnTo>
                    <a:pt x="2161" y="3942"/>
                  </a:lnTo>
                  <a:lnTo>
                    <a:pt x="2161" y="3946"/>
                  </a:lnTo>
                  <a:lnTo>
                    <a:pt x="2161" y="3953"/>
                  </a:lnTo>
                  <a:lnTo>
                    <a:pt x="2161" y="3957"/>
                  </a:lnTo>
                  <a:lnTo>
                    <a:pt x="2161" y="3964"/>
                  </a:lnTo>
                  <a:lnTo>
                    <a:pt x="2161" y="3967"/>
                  </a:lnTo>
                  <a:lnTo>
                    <a:pt x="2161" y="3971"/>
                  </a:lnTo>
                  <a:lnTo>
                    <a:pt x="2161" y="3974"/>
                  </a:lnTo>
                  <a:lnTo>
                    <a:pt x="2161" y="3978"/>
                  </a:lnTo>
                  <a:lnTo>
                    <a:pt x="2161" y="3981"/>
                  </a:lnTo>
                  <a:lnTo>
                    <a:pt x="2161" y="3985"/>
                  </a:lnTo>
                  <a:lnTo>
                    <a:pt x="2157" y="3992"/>
                  </a:lnTo>
                  <a:cubicBezTo>
                    <a:pt x="2126" y="4044"/>
                    <a:pt x="2105" y="4100"/>
                    <a:pt x="2087" y="4160"/>
                  </a:cubicBezTo>
                  <a:cubicBezTo>
                    <a:pt x="2056" y="4261"/>
                    <a:pt x="2028" y="4345"/>
                    <a:pt x="1986" y="4387"/>
                  </a:cubicBezTo>
                  <a:cubicBezTo>
                    <a:pt x="1972" y="4405"/>
                    <a:pt x="1958" y="4419"/>
                    <a:pt x="1944" y="4436"/>
                  </a:cubicBezTo>
                  <a:cubicBezTo>
                    <a:pt x="1884" y="4517"/>
                    <a:pt x="1783" y="4650"/>
                    <a:pt x="1597" y="4650"/>
                  </a:cubicBezTo>
                  <a:cubicBezTo>
                    <a:pt x="1489" y="4657"/>
                    <a:pt x="1380" y="4667"/>
                    <a:pt x="1272" y="4688"/>
                  </a:cubicBezTo>
                  <a:cubicBezTo>
                    <a:pt x="1128" y="4713"/>
                    <a:pt x="985" y="4730"/>
                    <a:pt x="841" y="4737"/>
                  </a:cubicBezTo>
                  <a:cubicBezTo>
                    <a:pt x="803" y="4737"/>
                    <a:pt x="768" y="4737"/>
                    <a:pt x="733" y="4730"/>
                  </a:cubicBezTo>
                  <a:cubicBezTo>
                    <a:pt x="717" y="4728"/>
                    <a:pt x="701" y="4726"/>
                    <a:pt x="686" y="4726"/>
                  </a:cubicBezTo>
                  <a:cubicBezTo>
                    <a:pt x="579" y="4726"/>
                    <a:pt x="484" y="4785"/>
                    <a:pt x="410" y="4828"/>
                  </a:cubicBezTo>
                  <a:cubicBezTo>
                    <a:pt x="386" y="4842"/>
                    <a:pt x="358" y="4860"/>
                    <a:pt x="330" y="4870"/>
                  </a:cubicBezTo>
                  <a:lnTo>
                    <a:pt x="312" y="4877"/>
                  </a:lnTo>
                  <a:cubicBezTo>
                    <a:pt x="249" y="4891"/>
                    <a:pt x="186" y="4898"/>
                    <a:pt x="127" y="4898"/>
                  </a:cubicBezTo>
                  <a:cubicBezTo>
                    <a:pt x="88" y="4898"/>
                    <a:pt x="46" y="4902"/>
                    <a:pt x="8" y="4902"/>
                  </a:cubicBezTo>
                  <a:lnTo>
                    <a:pt x="8" y="4905"/>
                  </a:lnTo>
                  <a:cubicBezTo>
                    <a:pt x="8" y="4916"/>
                    <a:pt x="4" y="4930"/>
                    <a:pt x="4" y="4940"/>
                  </a:cubicBezTo>
                  <a:lnTo>
                    <a:pt x="4" y="4947"/>
                  </a:lnTo>
                  <a:cubicBezTo>
                    <a:pt x="4" y="4958"/>
                    <a:pt x="4" y="4968"/>
                    <a:pt x="1" y="4975"/>
                  </a:cubicBezTo>
                  <a:lnTo>
                    <a:pt x="1" y="4982"/>
                  </a:lnTo>
                  <a:lnTo>
                    <a:pt x="1" y="5007"/>
                  </a:lnTo>
                  <a:lnTo>
                    <a:pt x="1" y="5010"/>
                  </a:lnTo>
                  <a:lnTo>
                    <a:pt x="1" y="5031"/>
                  </a:lnTo>
                  <a:lnTo>
                    <a:pt x="1" y="5049"/>
                  </a:lnTo>
                  <a:lnTo>
                    <a:pt x="1" y="5052"/>
                  </a:lnTo>
                  <a:lnTo>
                    <a:pt x="1" y="5063"/>
                  </a:lnTo>
                  <a:lnTo>
                    <a:pt x="1" y="5066"/>
                  </a:lnTo>
                  <a:lnTo>
                    <a:pt x="1" y="5073"/>
                  </a:lnTo>
                  <a:lnTo>
                    <a:pt x="1" y="5080"/>
                  </a:lnTo>
                  <a:cubicBezTo>
                    <a:pt x="39" y="5122"/>
                    <a:pt x="67" y="5171"/>
                    <a:pt x="85" y="5227"/>
                  </a:cubicBezTo>
                  <a:cubicBezTo>
                    <a:pt x="109" y="5287"/>
                    <a:pt x="137" y="5360"/>
                    <a:pt x="176" y="5388"/>
                  </a:cubicBezTo>
                  <a:lnTo>
                    <a:pt x="197" y="5406"/>
                  </a:lnTo>
                  <a:cubicBezTo>
                    <a:pt x="305" y="5486"/>
                    <a:pt x="456" y="5598"/>
                    <a:pt x="456" y="5735"/>
                  </a:cubicBezTo>
                  <a:cubicBezTo>
                    <a:pt x="456" y="5798"/>
                    <a:pt x="459" y="5875"/>
                    <a:pt x="487" y="5875"/>
                  </a:cubicBezTo>
                  <a:cubicBezTo>
                    <a:pt x="564" y="5875"/>
                    <a:pt x="610" y="5938"/>
                    <a:pt x="649" y="5990"/>
                  </a:cubicBezTo>
                  <a:cubicBezTo>
                    <a:pt x="670" y="6025"/>
                    <a:pt x="694" y="6054"/>
                    <a:pt x="729" y="6071"/>
                  </a:cubicBezTo>
                  <a:cubicBezTo>
                    <a:pt x="736" y="6074"/>
                    <a:pt x="745" y="6076"/>
                    <a:pt x="755" y="6076"/>
                  </a:cubicBezTo>
                  <a:cubicBezTo>
                    <a:pt x="790" y="6076"/>
                    <a:pt x="837" y="6060"/>
                    <a:pt x="869" y="6047"/>
                  </a:cubicBezTo>
                  <a:cubicBezTo>
                    <a:pt x="900" y="6036"/>
                    <a:pt x="934" y="6025"/>
                    <a:pt x="965" y="6025"/>
                  </a:cubicBezTo>
                  <a:cubicBezTo>
                    <a:pt x="993" y="6025"/>
                    <a:pt x="1019" y="6034"/>
                    <a:pt x="1037" y="6061"/>
                  </a:cubicBezTo>
                  <a:cubicBezTo>
                    <a:pt x="1058" y="6092"/>
                    <a:pt x="1058" y="6138"/>
                    <a:pt x="1058" y="6225"/>
                  </a:cubicBezTo>
                  <a:cubicBezTo>
                    <a:pt x="1058" y="6260"/>
                    <a:pt x="1058" y="6309"/>
                    <a:pt x="1062" y="6341"/>
                  </a:cubicBezTo>
                  <a:lnTo>
                    <a:pt x="1086" y="6344"/>
                  </a:lnTo>
                  <a:lnTo>
                    <a:pt x="1093" y="6344"/>
                  </a:lnTo>
                  <a:lnTo>
                    <a:pt x="1111" y="6351"/>
                  </a:lnTo>
                  <a:lnTo>
                    <a:pt x="1121" y="6355"/>
                  </a:lnTo>
                  <a:lnTo>
                    <a:pt x="1142" y="6362"/>
                  </a:lnTo>
                  <a:lnTo>
                    <a:pt x="1153" y="6365"/>
                  </a:lnTo>
                  <a:lnTo>
                    <a:pt x="1170" y="6372"/>
                  </a:lnTo>
                  <a:lnTo>
                    <a:pt x="1174" y="6372"/>
                  </a:lnTo>
                  <a:lnTo>
                    <a:pt x="1174" y="6365"/>
                  </a:lnTo>
                  <a:cubicBezTo>
                    <a:pt x="1174" y="6362"/>
                    <a:pt x="1177" y="6351"/>
                    <a:pt x="1177" y="6344"/>
                  </a:cubicBezTo>
                  <a:cubicBezTo>
                    <a:pt x="1181" y="6341"/>
                    <a:pt x="1184" y="6330"/>
                    <a:pt x="1184" y="6323"/>
                  </a:cubicBezTo>
                  <a:cubicBezTo>
                    <a:pt x="1188" y="6316"/>
                    <a:pt x="1188" y="6313"/>
                    <a:pt x="1191" y="6309"/>
                  </a:cubicBezTo>
                  <a:cubicBezTo>
                    <a:pt x="1191" y="6306"/>
                    <a:pt x="1198" y="6292"/>
                    <a:pt x="1202" y="6285"/>
                  </a:cubicBezTo>
                  <a:cubicBezTo>
                    <a:pt x="1205" y="6278"/>
                    <a:pt x="1209" y="6274"/>
                    <a:pt x="1209" y="6271"/>
                  </a:cubicBezTo>
                  <a:cubicBezTo>
                    <a:pt x="1212" y="6264"/>
                    <a:pt x="1216" y="6257"/>
                    <a:pt x="1223" y="6253"/>
                  </a:cubicBezTo>
                  <a:cubicBezTo>
                    <a:pt x="1230" y="6243"/>
                    <a:pt x="1237" y="6232"/>
                    <a:pt x="1247" y="6225"/>
                  </a:cubicBezTo>
                  <a:cubicBezTo>
                    <a:pt x="1254" y="6218"/>
                    <a:pt x="1261" y="6211"/>
                    <a:pt x="1272" y="6204"/>
                  </a:cubicBezTo>
                  <a:lnTo>
                    <a:pt x="1279" y="6201"/>
                  </a:lnTo>
                  <a:cubicBezTo>
                    <a:pt x="1286" y="6194"/>
                    <a:pt x="1293" y="6190"/>
                    <a:pt x="1303" y="6187"/>
                  </a:cubicBezTo>
                  <a:lnTo>
                    <a:pt x="1307" y="6187"/>
                  </a:lnTo>
                  <a:cubicBezTo>
                    <a:pt x="1317" y="6180"/>
                    <a:pt x="1328" y="6180"/>
                    <a:pt x="1342" y="6176"/>
                  </a:cubicBezTo>
                  <a:lnTo>
                    <a:pt x="1345" y="6176"/>
                  </a:lnTo>
                  <a:cubicBezTo>
                    <a:pt x="1356" y="6176"/>
                    <a:pt x="1363" y="6173"/>
                    <a:pt x="1373" y="6173"/>
                  </a:cubicBezTo>
                  <a:lnTo>
                    <a:pt x="1415" y="6173"/>
                  </a:lnTo>
                  <a:cubicBezTo>
                    <a:pt x="1426" y="6176"/>
                    <a:pt x="1440" y="6176"/>
                    <a:pt x="1450" y="6180"/>
                  </a:cubicBezTo>
                  <a:cubicBezTo>
                    <a:pt x="1513" y="6194"/>
                    <a:pt x="1562" y="6243"/>
                    <a:pt x="1580" y="6306"/>
                  </a:cubicBezTo>
                  <a:cubicBezTo>
                    <a:pt x="1587" y="6323"/>
                    <a:pt x="1590" y="6344"/>
                    <a:pt x="1590" y="6365"/>
                  </a:cubicBezTo>
                  <a:cubicBezTo>
                    <a:pt x="1597" y="6414"/>
                    <a:pt x="1601" y="6428"/>
                    <a:pt x="1636" y="6442"/>
                  </a:cubicBezTo>
                  <a:cubicBezTo>
                    <a:pt x="1646" y="6449"/>
                    <a:pt x="1657" y="6453"/>
                    <a:pt x="1671" y="6456"/>
                  </a:cubicBezTo>
                  <a:cubicBezTo>
                    <a:pt x="1683" y="6461"/>
                    <a:pt x="1696" y="6464"/>
                    <a:pt x="1709" y="6464"/>
                  </a:cubicBezTo>
                  <a:cubicBezTo>
                    <a:pt x="1722" y="6464"/>
                    <a:pt x="1736" y="6461"/>
                    <a:pt x="1748" y="6456"/>
                  </a:cubicBezTo>
                  <a:cubicBezTo>
                    <a:pt x="1762" y="6449"/>
                    <a:pt x="1769" y="6435"/>
                    <a:pt x="1769" y="6421"/>
                  </a:cubicBezTo>
                  <a:cubicBezTo>
                    <a:pt x="1769" y="6418"/>
                    <a:pt x="1769" y="6411"/>
                    <a:pt x="1769" y="6404"/>
                  </a:cubicBezTo>
                  <a:cubicBezTo>
                    <a:pt x="1769" y="6253"/>
                    <a:pt x="2000" y="6004"/>
                    <a:pt x="2028" y="5973"/>
                  </a:cubicBezTo>
                  <a:cubicBezTo>
                    <a:pt x="2038" y="5934"/>
                    <a:pt x="2045" y="5892"/>
                    <a:pt x="2049" y="5850"/>
                  </a:cubicBezTo>
                  <a:cubicBezTo>
                    <a:pt x="2066" y="5731"/>
                    <a:pt x="2087" y="5595"/>
                    <a:pt x="2164" y="5532"/>
                  </a:cubicBezTo>
                  <a:cubicBezTo>
                    <a:pt x="2213" y="5490"/>
                    <a:pt x="2288" y="5475"/>
                    <a:pt x="2374" y="5475"/>
                  </a:cubicBezTo>
                  <a:cubicBezTo>
                    <a:pt x="2461" y="5475"/>
                    <a:pt x="2560" y="5490"/>
                    <a:pt x="2658" y="5507"/>
                  </a:cubicBezTo>
                  <a:lnTo>
                    <a:pt x="2718" y="5514"/>
                  </a:lnTo>
                  <a:cubicBezTo>
                    <a:pt x="2718" y="5515"/>
                    <a:pt x="2719" y="5515"/>
                    <a:pt x="2720" y="5515"/>
                  </a:cubicBezTo>
                  <a:cubicBezTo>
                    <a:pt x="2735" y="5515"/>
                    <a:pt x="2768" y="5485"/>
                    <a:pt x="2795" y="5462"/>
                  </a:cubicBezTo>
                  <a:cubicBezTo>
                    <a:pt x="2832" y="5427"/>
                    <a:pt x="2890" y="5372"/>
                    <a:pt x="2962" y="5372"/>
                  </a:cubicBezTo>
                  <a:cubicBezTo>
                    <a:pt x="2996" y="5372"/>
                    <a:pt x="3034" y="5385"/>
                    <a:pt x="3075" y="5420"/>
                  </a:cubicBezTo>
                  <a:cubicBezTo>
                    <a:pt x="3120" y="5458"/>
                    <a:pt x="3190" y="5462"/>
                    <a:pt x="3264" y="5465"/>
                  </a:cubicBezTo>
                  <a:lnTo>
                    <a:pt x="3295" y="5465"/>
                  </a:lnTo>
                  <a:cubicBezTo>
                    <a:pt x="3320" y="5469"/>
                    <a:pt x="3341" y="5469"/>
                    <a:pt x="3365" y="5472"/>
                  </a:cubicBezTo>
                  <a:cubicBezTo>
                    <a:pt x="3425" y="5479"/>
                    <a:pt x="3477" y="5507"/>
                    <a:pt x="3516" y="5553"/>
                  </a:cubicBezTo>
                  <a:cubicBezTo>
                    <a:pt x="3544" y="5584"/>
                    <a:pt x="3565" y="5619"/>
                    <a:pt x="3586" y="5658"/>
                  </a:cubicBezTo>
                  <a:lnTo>
                    <a:pt x="3603" y="5696"/>
                  </a:lnTo>
                  <a:cubicBezTo>
                    <a:pt x="3631" y="5752"/>
                    <a:pt x="3673" y="5829"/>
                    <a:pt x="3705" y="5840"/>
                  </a:cubicBezTo>
                  <a:cubicBezTo>
                    <a:pt x="3719" y="5840"/>
                    <a:pt x="3729" y="5836"/>
                    <a:pt x="3740" y="5829"/>
                  </a:cubicBezTo>
                  <a:cubicBezTo>
                    <a:pt x="3890" y="5742"/>
                    <a:pt x="4055" y="5696"/>
                    <a:pt x="4226" y="5689"/>
                  </a:cubicBezTo>
                  <a:cubicBezTo>
                    <a:pt x="4296" y="5689"/>
                    <a:pt x="4387" y="5745"/>
                    <a:pt x="4513" y="5829"/>
                  </a:cubicBezTo>
                  <a:cubicBezTo>
                    <a:pt x="4562" y="5864"/>
                    <a:pt x="4615" y="5896"/>
                    <a:pt x="4667" y="5920"/>
                  </a:cubicBezTo>
                  <a:cubicBezTo>
                    <a:pt x="4724" y="5939"/>
                    <a:pt x="4845" y="5953"/>
                    <a:pt x="4955" y="5953"/>
                  </a:cubicBezTo>
                  <a:cubicBezTo>
                    <a:pt x="5037" y="5953"/>
                    <a:pt x="5113" y="5945"/>
                    <a:pt x="5151" y="5924"/>
                  </a:cubicBezTo>
                  <a:cubicBezTo>
                    <a:pt x="5189" y="5899"/>
                    <a:pt x="5228" y="5868"/>
                    <a:pt x="5263" y="5833"/>
                  </a:cubicBezTo>
                  <a:cubicBezTo>
                    <a:pt x="5351" y="5751"/>
                    <a:pt x="5452" y="5657"/>
                    <a:pt x="5568" y="5657"/>
                  </a:cubicBezTo>
                  <a:cubicBezTo>
                    <a:pt x="5576" y="5657"/>
                    <a:pt x="5584" y="5657"/>
                    <a:pt x="5592" y="5658"/>
                  </a:cubicBezTo>
                  <a:cubicBezTo>
                    <a:pt x="5635" y="5660"/>
                    <a:pt x="5680" y="5661"/>
                    <a:pt x="5724" y="5661"/>
                  </a:cubicBezTo>
                  <a:cubicBezTo>
                    <a:pt x="5768" y="5661"/>
                    <a:pt x="5812" y="5660"/>
                    <a:pt x="5854" y="5658"/>
                  </a:cubicBezTo>
                  <a:cubicBezTo>
                    <a:pt x="5941" y="5655"/>
                    <a:pt x="6015" y="5653"/>
                    <a:pt x="6078" y="5653"/>
                  </a:cubicBezTo>
                  <a:cubicBezTo>
                    <a:pt x="6191" y="5653"/>
                    <a:pt x="6268" y="5660"/>
                    <a:pt x="6313" y="5682"/>
                  </a:cubicBezTo>
                  <a:lnTo>
                    <a:pt x="6334" y="5693"/>
                  </a:lnTo>
                  <a:cubicBezTo>
                    <a:pt x="6407" y="5728"/>
                    <a:pt x="6546" y="5800"/>
                    <a:pt x="6656" y="5800"/>
                  </a:cubicBezTo>
                  <a:cubicBezTo>
                    <a:pt x="6677" y="5800"/>
                    <a:pt x="6697" y="5797"/>
                    <a:pt x="6715" y="5791"/>
                  </a:cubicBezTo>
                  <a:cubicBezTo>
                    <a:pt x="6775" y="5773"/>
                    <a:pt x="6842" y="5689"/>
                    <a:pt x="6901" y="5616"/>
                  </a:cubicBezTo>
                  <a:cubicBezTo>
                    <a:pt x="6971" y="5528"/>
                    <a:pt x="7034" y="5455"/>
                    <a:pt x="7108" y="5434"/>
                  </a:cubicBezTo>
                  <a:cubicBezTo>
                    <a:pt x="7118" y="5430"/>
                    <a:pt x="7129" y="5430"/>
                    <a:pt x="7139" y="5427"/>
                  </a:cubicBezTo>
                  <a:lnTo>
                    <a:pt x="7139" y="5427"/>
                  </a:lnTo>
                  <a:lnTo>
                    <a:pt x="7087" y="5434"/>
                  </a:lnTo>
                  <a:lnTo>
                    <a:pt x="7087" y="5392"/>
                  </a:lnTo>
                  <a:lnTo>
                    <a:pt x="7087" y="5378"/>
                  </a:lnTo>
                  <a:lnTo>
                    <a:pt x="7087" y="5332"/>
                  </a:lnTo>
                  <a:cubicBezTo>
                    <a:pt x="7087" y="5168"/>
                    <a:pt x="7108" y="5115"/>
                    <a:pt x="7139" y="5052"/>
                  </a:cubicBezTo>
                  <a:cubicBezTo>
                    <a:pt x="7171" y="4989"/>
                    <a:pt x="7192" y="4923"/>
                    <a:pt x="7202" y="4853"/>
                  </a:cubicBezTo>
                  <a:cubicBezTo>
                    <a:pt x="7251" y="4541"/>
                    <a:pt x="7972" y="3820"/>
                    <a:pt x="8088" y="3718"/>
                  </a:cubicBezTo>
                  <a:cubicBezTo>
                    <a:pt x="8112" y="3648"/>
                    <a:pt x="8137" y="3267"/>
                    <a:pt x="8137" y="2406"/>
                  </a:cubicBezTo>
                  <a:cubicBezTo>
                    <a:pt x="8144" y="2199"/>
                    <a:pt x="8179" y="1996"/>
                    <a:pt x="8238" y="1800"/>
                  </a:cubicBezTo>
                  <a:cubicBezTo>
                    <a:pt x="8263" y="1744"/>
                    <a:pt x="8252" y="1674"/>
                    <a:pt x="8207" y="1625"/>
                  </a:cubicBezTo>
                  <a:cubicBezTo>
                    <a:pt x="8154" y="1562"/>
                    <a:pt x="8130" y="1478"/>
                    <a:pt x="8137" y="1390"/>
                  </a:cubicBezTo>
                  <a:cubicBezTo>
                    <a:pt x="8144" y="1296"/>
                    <a:pt x="8081" y="1205"/>
                    <a:pt x="8018" y="1121"/>
                  </a:cubicBezTo>
                  <a:cubicBezTo>
                    <a:pt x="7962" y="1044"/>
                    <a:pt x="7913" y="974"/>
                    <a:pt x="7913" y="897"/>
                  </a:cubicBezTo>
                  <a:lnTo>
                    <a:pt x="7913" y="876"/>
                  </a:lnTo>
                  <a:lnTo>
                    <a:pt x="7913" y="872"/>
                  </a:lnTo>
                  <a:lnTo>
                    <a:pt x="7913" y="855"/>
                  </a:lnTo>
                  <a:lnTo>
                    <a:pt x="7913" y="844"/>
                  </a:lnTo>
                  <a:lnTo>
                    <a:pt x="7913" y="823"/>
                  </a:lnTo>
                  <a:lnTo>
                    <a:pt x="7913" y="813"/>
                  </a:lnTo>
                  <a:lnTo>
                    <a:pt x="7913" y="785"/>
                  </a:lnTo>
                  <a:lnTo>
                    <a:pt x="7913" y="778"/>
                  </a:lnTo>
                  <a:cubicBezTo>
                    <a:pt x="7906" y="648"/>
                    <a:pt x="7895" y="452"/>
                    <a:pt x="7888" y="302"/>
                  </a:cubicBezTo>
                  <a:lnTo>
                    <a:pt x="7570" y="473"/>
                  </a:lnTo>
                  <a:lnTo>
                    <a:pt x="7489" y="519"/>
                  </a:lnTo>
                  <a:lnTo>
                    <a:pt x="7458" y="463"/>
                  </a:lnTo>
                  <a:cubicBezTo>
                    <a:pt x="7374" y="333"/>
                    <a:pt x="7262" y="225"/>
                    <a:pt x="7132" y="137"/>
                  </a:cubicBezTo>
                  <a:cubicBezTo>
                    <a:pt x="7122" y="130"/>
                    <a:pt x="7111" y="127"/>
                    <a:pt x="7101" y="120"/>
                  </a:cubicBezTo>
                  <a:lnTo>
                    <a:pt x="7083" y="113"/>
                  </a:lnTo>
                  <a:lnTo>
                    <a:pt x="7062" y="102"/>
                  </a:lnTo>
                  <a:lnTo>
                    <a:pt x="7041" y="95"/>
                  </a:lnTo>
                  <a:lnTo>
                    <a:pt x="7024" y="88"/>
                  </a:lnTo>
                  <a:lnTo>
                    <a:pt x="6999" y="78"/>
                  </a:lnTo>
                  <a:lnTo>
                    <a:pt x="6978" y="71"/>
                  </a:lnTo>
                  <a:lnTo>
                    <a:pt x="6954" y="64"/>
                  </a:lnTo>
                  <a:lnTo>
                    <a:pt x="6929" y="60"/>
                  </a:lnTo>
                  <a:lnTo>
                    <a:pt x="6905" y="53"/>
                  </a:lnTo>
                  <a:lnTo>
                    <a:pt x="6877" y="46"/>
                  </a:lnTo>
                  <a:lnTo>
                    <a:pt x="6856" y="43"/>
                  </a:lnTo>
                  <a:lnTo>
                    <a:pt x="6820" y="36"/>
                  </a:lnTo>
                  <a:lnTo>
                    <a:pt x="6803" y="32"/>
                  </a:lnTo>
                  <a:lnTo>
                    <a:pt x="6764" y="25"/>
                  </a:lnTo>
                  <a:lnTo>
                    <a:pt x="6754" y="25"/>
                  </a:lnTo>
                  <a:lnTo>
                    <a:pt x="6708" y="22"/>
                  </a:lnTo>
                  <a:lnTo>
                    <a:pt x="6698" y="22"/>
                  </a:lnTo>
                  <a:lnTo>
                    <a:pt x="6656" y="15"/>
                  </a:lnTo>
                  <a:lnTo>
                    <a:pt x="6642" y="15"/>
                  </a:lnTo>
                  <a:lnTo>
                    <a:pt x="6610" y="11"/>
                  </a:lnTo>
                  <a:lnTo>
                    <a:pt x="6565" y="11"/>
                  </a:lnTo>
                  <a:cubicBezTo>
                    <a:pt x="6502" y="4"/>
                    <a:pt x="6439" y="4"/>
                    <a:pt x="637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50"/>
            <p:cNvSpPr/>
            <p:nvPr/>
          </p:nvSpPr>
          <p:spPr>
            <a:xfrm>
              <a:off x="3310621" y="2612006"/>
              <a:ext cx="490" cy="109"/>
            </a:xfrm>
            <a:custGeom>
              <a:avLst/>
              <a:gdLst/>
              <a:ahLst/>
              <a:cxnLst/>
              <a:rect l="l" t="t" r="r" b="b"/>
              <a:pathLst>
                <a:path w="18" h="4" extrusionOk="0">
                  <a:moveTo>
                    <a:pt x="18" y="0"/>
                  </a:moveTo>
                  <a:lnTo>
                    <a:pt x="0" y="4"/>
                  </a:lnTo>
                  <a:lnTo>
                    <a:pt x="4" y="4"/>
                  </a:ln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50"/>
            <p:cNvSpPr/>
            <p:nvPr/>
          </p:nvSpPr>
          <p:spPr>
            <a:xfrm>
              <a:off x="3443513" y="2545519"/>
              <a:ext cx="599" cy="218"/>
            </a:xfrm>
            <a:custGeom>
              <a:avLst/>
              <a:gdLst/>
              <a:ahLst/>
              <a:cxnLst/>
              <a:rect l="l" t="t" r="r" b="b"/>
              <a:pathLst>
                <a:path w="22" h="8" extrusionOk="0">
                  <a:moveTo>
                    <a:pt x="0" y="0"/>
                  </a:moveTo>
                  <a:lnTo>
                    <a:pt x="2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50"/>
            <p:cNvSpPr/>
            <p:nvPr/>
          </p:nvSpPr>
          <p:spPr>
            <a:xfrm>
              <a:off x="3425475" y="2542849"/>
              <a:ext cx="5068" cy="300"/>
            </a:xfrm>
            <a:custGeom>
              <a:avLst/>
              <a:gdLst/>
              <a:ahLst/>
              <a:cxnLst/>
              <a:rect l="l" t="t" r="r" b="b"/>
              <a:pathLst>
                <a:path w="186" h="11" extrusionOk="0">
                  <a:moveTo>
                    <a:pt x="0" y="0"/>
                  </a:moveTo>
                  <a:cubicBezTo>
                    <a:pt x="46" y="0"/>
                    <a:pt x="112" y="4"/>
                    <a:pt x="186" y="11"/>
                  </a:cubicBezTo>
                  <a:cubicBezTo>
                    <a:pt x="119" y="4"/>
                    <a:pt x="56"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50"/>
            <p:cNvSpPr/>
            <p:nvPr/>
          </p:nvSpPr>
          <p:spPr>
            <a:xfrm>
              <a:off x="3431006" y="2543121"/>
              <a:ext cx="681" cy="136"/>
            </a:xfrm>
            <a:custGeom>
              <a:avLst/>
              <a:gdLst/>
              <a:ahLst/>
              <a:cxnLst/>
              <a:rect l="l" t="t" r="r" b="b"/>
              <a:pathLst>
                <a:path w="25" h="5" extrusionOk="0">
                  <a:moveTo>
                    <a:pt x="0" y="1"/>
                  </a:moveTo>
                  <a:lnTo>
                    <a:pt x="2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50"/>
            <p:cNvSpPr/>
            <p:nvPr/>
          </p:nvSpPr>
          <p:spPr>
            <a:xfrm>
              <a:off x="3439698" y="2544456"/>
              <a:ext cx="681" cy="136"/>
            </a:xfrm>
            <a:custGeom>
              <a:avLst/>
              <a:gdLst/>
              <a:ahLst/>
              <a:cxnLst/>
              <a:rect l="l" t="t" r="r" b="b"/>
              <a:pathLst>
                <a:path w="25" h="5" extrusionOk="0">
                  <a:moveTo>
                    <a:pt x="0" y="1"/>
                  </a:moveTo>
                  <a:lnTo>
                    <a:pt x="2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50"/>
            <p:cNvSpPr/>
            <p:nvPr/>
          </p:nvSpPr>
          <p:spPr>
            <a:xfrm>
              <a:off x="3444658" y="2545982"/>
              <a:ext cx="409" cy="327"/>
            </a:xfrm>
            <a:custGeom>
              <a:avLst/>
              <a:gdLst/>
              <a:ahLst/>
              <a:cxnLst/>
              <a:rect l="l" t="t" r="r" b="b"/>
              <a:pathLst>
                <a:path w="15" h="12" extrusionOk="0">
                  <a:moveTo>
                    <a:pt x="0" y="1"/>
                  </a:moveTo>
                  <a:lnTo>
                    <a:pt x="1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50"/>
            <p:cNvSpPr/>
            <p:nvPr/>
          </p:nvSpPr>
          <p:spPr>
            <a:xfrm>
              <a:off x="3438363" y="2544184"/>
              <a:ext cx="572" cy="109"/>
            </a:xfrm>
            <a:custGeom>
              <a:avLst/>
              <a:gdLst/>
              <a:ahLst/>
              <a:cxnLst/>
              <a:rect l="l" t="t" r="r" b="b"/>
              <a:pathLst>
                <a:path w="21" h="4" extrusionOk="0">
                  <a:moveTo>
                    <a:pt x="0" y="0"/>
                  </a:moveTo>
                  <a:lnTo>
                    <a:pt x="2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50"/>
            <p:cNvSpPr/>
            <p:nvPr/>
          </p:nvSpPr>
          <p:spPr>
            <a:xfrm>
              <a:off x="3442260" y="2545137"/>
              <a:ext cx="708" cy="218"/>
            </a:xfrm>
            <a:custGeom>
              <a:avLst/>
              <a:gdLst/>
              <a:ahLst/>
              <a:cxnLst/>
              <a:rect l="l" t="t" r="r" b="b"/>
              <a:pathLst>
                <a:path w="26" h="8" extrusionOk="0">
                  <a:moveTo>
                    <a:pt x="1" y="0"/>
                  </a:moveTo>
                  <a:lnTo>
                    <a:pt x="25"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50"/>
            <p:cNvSpPr/>
            <p:nvPr/>
          </p:nvSpPr>
          <p:spPr>
            <a:xfrm>
              <a:off x="3441034" y="2544756"/>
              <a:ext cx="681" cy="218"/>
            </a:xfrm>
            <a:custGeom>
              <a:avLst/>
              <a:gdLst/>
              <a:ahLst/>
              <a:cxnLst/>
              <a:rect l="l" t="t" r="r" b="b"/>
              <a:pathLst>
                <a:path w="25" h="8" extrusionOk="0">
                  <a:moveTo>
                    <a:pt x="0" y="0"/>
                  </a:moveTo>
                  <a:lnTo>
                    <a:pt x="25"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50"/>
            <p:cNvSpPr/>
            <p:nvPr/>
          </p:nvSpPr>
          <p:spPr>
            <a:xfrm>
              <a:off x="3455721" y="2555901"/>
              <a:ext cx="2125" cy="1172"/>
            </a:xfrm>
            <a:custGeom>
              <a:avLst/>
              <a:gdLst/>
              <a:ahLst/>
              <a:cxnLst/>
              <a:rect l="l" t="t" r="r" b="b"/>
              <a:pathLst>
                <a:path w="78" h="43" extrusionOk="0">
                  <a:moveTo>
                    <a:pt x="77" y="1"/>
                  </a:moveTo>
                  <a:lnTo>
                    <a:pt x="0" y="43"/>
                  </a:lnTo>
                  <a:lnTo>
                    <a:pt x="0" y="4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50"/>
            <p:cNvSpPr/>
            <p:nvPr/>
          </p:nvSpPr>
          <p:spPr>
            <a:xfrm>
              <a:off x="3437001" y="2543884"/>
              <a:ext cx="409" cy="136"/>
            </a:xfrm>
            <a:custGeom>
              <a:avLst/>
              <a:gdLst/>
              <a:ahLst/>
              <a:cxnLst/>
              <a:rect l="l" t="t" r="r" b="b"/>
              <a:pathLst>
                <a:path w="15" h="5" extrusionOk="0">
                  <a:moveTo>
                    <a:pt x="1" y="1"/>
                  </a:move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50"/>
            <p:cNvSpPr/>
            <p:nvPr/>
          </p:nvSpPr>
          <p:spPr>
            <a:xfrm>
              <a:off x="3435584" y="2543693"/>
              <a:ext cx="300" cy="27"/>
            </a:xfrm>
            <a:custGeom>
              <a:avLst/>
              <a:gdLst/>
              <a:ahLst/>
              <a:cxnLst/>
              <a:rect l="l" t="t" r="r" b="b"/>
              <a:pathLst>
                <a:path w="11" h="1" extrusionOk="0">
                  <a:moveTo>
                    <a:pt x="0"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50"/>
            <p:cNvSpPr/>
            <p:nvPr/>
          </p:nvSpPr>
          <p:spPr>
            <a:xfrm>
              <a:off x="3432532" y="2543312"/>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50"/>
            <p:cNvSpPr/>
            <p:nvPr/>
          </p:nvSpPr>
          <p:spPr>
            <a:xfrm>
              <a:off x="3434140" y="2543502"/>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50"/>
            <p:cNvSpPr/>
            <p:nvPr/>
          </p:nvSpPr>
          <p:spPr>
            <a:xfrm>
              <a:off x="3393703" y="2697076"/>
              <a:ext cx="8992" cy="5096"/>
            </a:xfrm>
            <a:custGeom>
              <a:avLst/>
              <a:gdLst/>
              <a:ahLst/>
              <a:cxnLst/>
              <a:rect l="l" t="t" r="r" b="b"/>
              <a:pathLst>
                <a:path w="330" h="187" extrusionOk="0">
                  <a:moveTo>
                    <a:pt x="1" y="186"/>
                  </a:moveTo>
                  <a:cubicBezTo>
                    <a:pt x="95" y="99"/>
                    <a:pt x="204" y="1"/>
                    <a:pt x="330" y="11"/>
                  </a:cubicBezTo>
                  <a:cubicBezTo>
                    <a:pt x="204" y="1"/>
                    <a:pt x="95" y="99"/>
                    <a:pt x="1" y="18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50"/>
            <p:cNvSpPr/>
            <p:nvPr/>
          </p:nvSpPr>
          <p:spPr>
            <a:xfrm>
              <a:off x="3298496" y="2717703"/>
              <a:ext cx="27" cy="490"/>
            </a:xfrm>
            <a:custGeom>
              <a:avLst/>
              <a:gdLst/>
              <a:ahLst/>
              <a:cxnLst/>
              <a:rect l="l" t="t" r="r" b="b"/>
              <a:pathLst>
                <a:path w="1" h="18" extrusionOk="0">
                  <a:moveTo>
                    <a:pt x="1" y="0"/>
                  </a:moveTo>
                  <a:cubicBezTo>
                    <a:pt x="1" y="7"/>
                    <a:pt x="1" y="11"/>
                    <a:pt x="1" y="18"/>
                  </a:cubicBezTo>
                  <a:cubicBezTo>
                    <a:pt x="1" y="11"/>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50"/>
            <p:cNvSpPr/>
            <p:nvPr/>
          </p:nvSpPr>
          <p:spPr>
            <a:xfrm>
              <a:off x="3297923" y="2718167"/>
              <a:ext cx="599" cy="981"/>
            </a:xfrm>
            <a:custGeom>
              <a:avLst/>
              <a:gdLst/>
              <a:ahLst/>
              <a:cxnLst/>
              <a:rect l="l" t="t" r="r" b="b"/>
              <a:pathLst>
                <a:path w="22" h="36" extrusionOk="0">
                  <a:moveTo>
                    <a:pt x="22" y="1"/>
                  </a:moveTo>
                  <a:lnTo>
                    <a:pt x="22" y="1"/>
                  </a:lnTo>
                  <a:cubicBezTo>
                    <a:pt x="20" y="5"/>
                    <a:pt x="19" y="9"/>
                    <a:pt x="17" y="13"/>
                  </a:cubicBezTo>
                  <a:lnTo>
                    <a:pt x="17" y="13"/>
                  </a:lnTo>
                  <a:cubicBezTo>
                    <a:pt x="19" y="9"/>
                    <a:pt x="21" y="5"/>
                    <a:pt x="22" y="1"/>
                  </a:cubicBezTo>
                  <a:close/>
                  <a:moveTo>
                    <a:pt x="17" y="13"/>
                  </a:moveTo>
                  <a:cubicBezTo>
                    <a:pt x="14" y="23"/>
                    <a:pt x="8" y="31"/>
                    <a:pt x="1" y="36"/>
                  </a:cubicBezTo>
                  <a:lnTo>
                    <a:pt x="11" y="32"/>
                  </a:lnTo>
                  <a:cubicBezTo>
                    <a:pt x="13" y="26"/>
                    <a:pt x="15" y="20"/>
                    <a:pt x="17" y="1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50"/>
            <p:cNvSpPr/>
            <p:nvPr/>
          </p:nvSpPr>
          <p:spPr>
            <a:xfrm>
              <a:off x="3282201" y="2716068"/>
              <a:ext cx="109" cy="518"/>
            </a:xfrm>
            <a:custGeom>
              <a:avLst/>
              <a:gdLst/>
              <a:ahLst/>
              <a:cxnLst/>
              <a:rect l="l" t="t" r="r" b="b"/>
              <a:pathLst>
                <a:path w="4" h="19" extrusionOk="0">
                  <a:moveTo>
                    <a:pt x="4" y="1"/>
                  </a:moveTo>
                  <a:cubicBezTo>
                    <a:pt x="4" y="4"/>
                    <a:pt x="0" y="11"/>
                    <a:pt x="0" y="18"/>
                  </a:cubicBezTo>
                  <a:cubicBezTo>
                    <a:pt x="0" y="15"/>
                    <a:pt x="4" y="8"/>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50"/>
            <p:cNvSpPr/>
            <p:nvPr/>
          </p:nvSpPr>
          <p:spPr>
            <a:xfrm>
              <a:off x="3284190" y="2712172"/>
              <a:ext cx="790" cy="599"/>
            </a:xfrm>
            <a:custGeom>
              <a:avLst/>
              <a:gdLst/>
              <a:ahLst/>
              <a:cxnLst/>
              <a:rect l="l" t="t" r="r" b="b"/>
              <a:pathLst>
                <a:path w="29" h="22" extrusionOk="0">
                  <a:moveTo>
                    <a:pt x="29" y="0"/>
                  </a:moveTo>
                  <a:cubicBezTo>
                    <a:pt x="18" y="7"/>
                    <a:pt x="11" y="11"/>
                    <a:pt x="1" y="21"/>
                  </a:cubicBezTo>
                  <a:cubicBezTo>
                    <a:pt x="11" y="11"/>
                    <a:pt x="18" y="7"/>
                    <a:pt x="2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50"/>
            <p:cNvSpPr/>
            <p:nvPr/>
          </p:nvSpPr>
          <p:spPr>
            <a:xfrm>
              <a:off x="3282964" y="2713970"/>
              <a:ext cx="218" cy="518"/>
            </a:xfrm>
            <a:custGeom>
              <a:avLst/>
              <a:gdLst/>
              <a:ahLst/>
              <a:cxnLst/>
              <a:rect l="l" t="t" r="r" b="b"/>
              <a:pathLst>
                <a:path w="8" h="19" extrusionOk="0">
                  <a:moveTo>
                    <a:pt x="7" y="1"/>
                  </a:moveTo>
                  <a:cubicBezTo>
                    <a:pt x="4" y="8"/>
                    <a:pt x="0" y="11"/>
                    <a:pt x="0" y="18"/>
                  </a:cubicBezTo>
                  <a:cubicBezTo>
                    <a:pt x="4" y="11"/>
                    <a:pt x="7" y="8"/>
                    <a:pt x="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50"/>
            <p:cNvSpPr/>
            <p:nvPr/>
          </p:nvSpPr>
          <p:spPr>
            <a:xfrm>
              <a:off x="3282473" y="2715115"/>
              <a:ext cx="218" cy="327"/>
            </a:xfrm>
            <a:custGeom>
              <a:avLst/>
              <a:gdLst/>
              <a:ahLst/>
              <a:cxnLst/>
              <a:rect l="l" t="t" r="r" b="b"/>
              <a:pathLst>
                <a:path w="8" h="12" extrusionOk="0">
                  <a:moveTo>
                    <a:pt x="8" y="1"/>
                  </a:moveTo>
                  <a:lnTo>
                    <a:pt x="1" y="11"/>
                  </a:lnTo>
                  <a:cubicBezTo>
                    <a:pt x="4" y="8"/>
                    <a:pt x="8" y="4"/>
                    <a:pt x="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50"/>
            <p:cNvSpPr/>
            <p:nvPr/>
          </p:nvSpPr>
          <p:spPr>
            <a:xfrm>
              <a:off x="3295825" y="2719120"/>
              <a:ext cx="2125" cy="245"/>
            </a:xfrm>
            <a:custGeom>
              <a:avLst/>
              <a:gdLst/>
              <a:ahLst/>
              <a:cxnLst/>
              <a:rect l="l" t="t" r="r" b="b"/>
              <a:pathLst>
                <a:path w="78" h="9" extrusionOk="0">
                  <a:moveTo>
                    <a:pt x="1" y="1"/>
                  </a:moveTo>
                  <a:cubicBezTo>
                    <a:pt x="13" y="6"/>
                    <a:pt x="25" y="8"/>
                    <a:pt x="38" y="8"/>
                  </a:cubicBezTo>
                  <a:lnTo>
                    <a:pt x="38" y="8"/>
                  </a:lnTo>
                  <a:cubicBezTo>
                    <a:pt x="26" y="7"/>
                    <a:pt x="13" y="5"/>
                    <a:pt x="1" y="1"/>
                  </a:cubicBezTo>
                  <a:close/>
                  <a:moveTo>
                    <a:pt x="78" y="1"/>
                  </a:moveTo>
                  <a:lnTo>
                    <a:pt x="78" y="1"/>
                  </a:lnTo>
                  <a:cubicBezTo>
                    <a:pt x="66" y="6"/>
                    <a:pt x="52" y="8"/>
                    <a:pt x="39" y="8"/>
                  </a:cubicBezTo>
                  <a:cubicBezTo>
                    <a:pt x="39" y="8"/>
                    <a:pt x="39" y="8"/>
                    <a:pt x="38" y="8"/>
                  </a:cubicBezTo>
                  <a:lnTo>
                    <a:pt x="38" y="8"/>
                  </a:lnTo>
                  <a:cubicBezTo>
                    <a:pt x="42" y="9"/>
                    <a:pt x="46" y="9"/>
                    <a:pt x="50" y="9"/>
                  </a:cubicBezTo>
                  <a:cubicBezTo>
                    <a:pt x="56" y="9"/>
                    <a:pt x="62" y="9"/>
                    <a:pt x="67" y="8"/>
                  </a:cubicBezTo>
                  <a:lnTo>
                    <a:pt x="7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50"/>
            <p:cNvSpPr/>
            <p:nvPr/>
          </p:nvSpPr>
          <p:spPr>
            <a:xfrm>
              <a:off x="3283427" y="2712744"/>
              <a:ext cx="790" cy="790"/>
            </a:xfrm>
            <a:custGeom>
              <a:avLst/>
              <a:gdLst/>
              <a:ahLst/>
              <a:cxnLst/>
              <a:rect l="l" t="t" r="r" b="b"/>
              <a:pathLst>
                <a:path w="29" h="29" extrusionOk="0">
                  <a:moveTo>
                    <a:pt x="1" y="28"/>
                  </a:moveTo>
                  <a:cubicBezTo>
                    <a:pt x="11" y="18"/>
                    <a:pt x="18" y="7"/>
                    <a:pt x="29" y="0"/>
                  </a:cubicBezTo>
                  <a:lnTo>
                    <a:pt x="29" y="0"/>
                  </a:lnTo>
                  <a:cubicBezTo>
                    <a:pt x="18" y="7"/>
                    <a:pt x="11" y="18"/>
                    <a:pt x="1"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50"/>
            <p:cNvSpPr/>
            <p:nvPr/>
          </p:nvSpPr>
          <p:spPr>
            <a:xfrm>
              <a:off x="3294872" y="2718739"/>
              <a:ext cx="981" cy="409"/>
            </a:xfrm>
            <a:custGeom>
              <a:avLst/>
              <a:gdLst/>
              <a:ahLst/>
              <a:cxnLst/>
              <a:rect l="l" t="t" r="r" b="b"/>
              <a:pathLst>
                <a:path w="36" h="15" extrusionOk="0">
                  <a:moveTo>
                    <a:pt x="36" y="15"/>
                  </a:moveTo>
                  <a:cubicBezTo>
                    <a:pt x="22" y="8"/>
                    <a:pt x="11" y="4"/>
                    <a:pt x="1" y="1"/>
                  </a:cubicBezTo>
                  <a:cubicBezTo>
                    <a:pt x="11" y="4"/>
                    <a:pt x="22" y="8"/>
                    <a:pt x="36"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50"/>
            <p:cNvSpPr/>
            <p:nvPr/>
          </p:nvSpPr>
          <p:spPr>
            <a:xfrm>
              <a:off x="3288005" y="2711300"/>
              <a:ext cx="708" cy="27"/>
            </a:xfrm>
            <a:custGeom>
              <a:avLst/>
              <a:gdLst/>
              <a:ahLst/>
              <a:cxnLst/>
              <a:rect l="l" t="t" r="r" b="b"/>
              <a:pathLst>
                <a:path w="26" h="1" extrusionOk="0">
                  <a:moveTo>
                    <a:pt x="1" y="1"/>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50"/>
            <p:cNvSpPr/>
            <p:nvPr/>
          </p:nvSpPr>
          <p:spPr>
            <a:xfrm>
              <a:off x="3286969" y="2711300"/>
              <a:ext cx="790" cy="27"/>
            </a:xfrm>
            <a:custGeom>
              <a:avLst/>
              <a:gdLst/>
              <a:ahLst/>
              <a:cxnLst/>
              <a:rect l="l" t="t" r="r" b="b"/>
              <a:pathLst>
                <a:path w="29" h="1" extrusionOk="0">
                  <a:moveTo>
                    <a:pt x="28" y="1"/>
                  </a:moveTo>
                  <a:cubicBezTo>
                    <a:pt x="18" y="1"/>
                    <a:pt x="11" y="1"/>
                    <a:pt x="0" y="1"/>
                  </a:cubicBezTo>
                  <a:cubicBezTo>
                    <a:pt x="11" y="1"/>
                    <a:pt x="18" y="1"/>
                    <a:pt x="2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50"/>
            <p:cNvSpPr/>
            <p:nvPr/>
          </p:nvSpPr>
          <p:spPr>
            <a:xfrm>
              <a:off x="3288877" y="2711409"/>
              <a:ext cx="4496" cy="3542"/>
            </a:xfrm>
            <a:custGeom>
              <a:avLst/>
              <a:gdLst/>
              <a:ahLst/>
              <a:cxnLst/>
              <a:rect l="l" t="t" r="r" b="b"/>
              <a:pathLst>
                <a:path w="165" h="130" extrusionOk="0">
                  <a:moveTo>
                    <a:pt x="35" y="7"/>
                  </a:moveTo>
                  <a:cubicBezTo>
                    <a:pt x="25" y="4"/>
                    <a:pt x="11" y="0"/>
                    <a:pt x="0" y="0"/>
                  </a:cubicBezTo>
                  <a:cubicBezTo>
                    <a:pt x="11" y="0"/>
                    <a:pt x="25" y="4"/>
                    <a:pt x="35" y="7"/>
                  </a:cubicBezTo>
                  <a:cubicBezTo>
                    <a:pt x="98" y="21"/>
                    <a:pt x="147" y="67"/>
                    <a:pt x="165" y="130"/>
                  </a:cubicBezTo>
                  <a:cubicBezTo>
                    <a:pt x="147" y="67"/>
                    <a:pt x="98" y="21"/>
                    <a:pt x="35"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50"/>
            <p:cNvSpPr/>
            <p:nvPr/>
          </p:nvSpPr>
          <p:spPr>
            <a:xfrm>
              <a:off x="3285144" y="2711681"/>
              <a:ext cx="708" cy="409"/>
            </a:xfrm>
            <a:custGeom>
              <a:avLst/>
              <a:gdLst/>
              <a:ahLst/>
              <a:cxnLst/>
              <a:rect l="l" t="t" r="r" b="b"/>
              <a:pathLst>
                <a:path w="26" h="15" extrusionOk="0">
                  <a:moveTo>
                    <a:pt x="25" y="1"/>
                  </a:moveTo>
                  <a:cubicBezTo>
                    <a:pt x="15" y="4"/>
                    <a:pt x="8" y="8"/>
                    <a:pt x="1" y="15"/>
                  </a:cubicBezTo>
                  <a:cubicBezTo>
                    <a:pt x="8" y="8"/>
                    <a:pt x="15" y="4"/>
                    <a:pt x="2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50"/>
            <p:cNvSpPr/>
            <p:nvPr/>
          </p:nvSpPr>
          <p:spPr>
            <a:xfrm>
              <a:off x="3285907" y="2711409"/>
              <a:ext cx="981" cy="300"/>
            </a:xfrm>
            <a:custGeom>
              <a:avLst/>
              <a:gdLst/>
              <a:ahLst/>
              <a:cxnLst/>
              <a:rect l="l" t="t" r="r" b="b"/>
              <a:pathLst>
                <a:path w="36" h="11" extrusionOk="0">
                  <a:moveTo>
                    <a:pt x="36" y="0"/>
                  </a:moveTo>
                  <a:cubicBezTo>
                    <a:pt x="22" y="0"/>
                    <a:pt x="11" y="4"/>
                    <a:pt x="1" y="11"/>
                  </a:cubicBezTo>
                  <a:cubicBezTo>
                    <a:pt x="11" y="4"/>
                    <a:pt x="22" y="0"/>
                    <a:pt x="3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50"/>
            <p:cNvSpPr/>
            <p:nvPr/>
          </p:nvSpPr>
          <p:spPr>
            <a:xfrm>
              <a:off x="3297651" y="2719038"/>
              <a:ext cx="599" cy="300"/>
            </a:xfrm>
            <a:custGeom>
              <a:avLst/>
              <a:gdLst/>
              <a:ahLst/>
              <a:cxnLst/>
              <a:rect l="l" t="t" r="r" b="b"/>
              <a:pathLst>
                <a:path w="22" h="11" extrusionOk="0">
                  <a:moveTo>
                    <a:pt x="21" y="0"/>
                  </a:moveTo>
                  <a:cubicBezTo>
                    <a:pt x="20" y="0"/>
                    <a:pt x="20" y="0"/>
                    <a:pt x="19" y="1"/>
                  </a:cubicBezTo>
                  <a:lnTo>
                    <a:pt x="19" y="1"/>
                  </a:lnTo>
                  <a:lnTo>
                    <a:pt x="21" y="0"/>
                  </a:lnTo>
                  <a:close/>
                  <a:moveTo>
                    <a:pt x="19" y="1"/>
                  </a:moveTo>
                  <a:lnTo>
                    <a:pt x="11" y="4"/>
                  </a:lnTo>
                  <a:lnTo>
                    <a:pt x="0" y="11"/>
                  </a:lnTo>
                  <a:cubicBezTo>
                    <a:pt x="7" y="11"/>
                    <a:pt x="11" y="7"/>
                    <a:pt x="14" y="7"/>
                  </a:cubicBezTo>
                  <a:cubicBezTo>
                    <a:pt x="17" y="5"/>
                    <a:pt x="17" y="2"/>
                    <a:pt x="1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50"/>
            <p:cNvSpPr/>
            <p:nvPr/>
          </p:nvSpPr>
          <p:spPr>
            <a:xfrm>
              <a:off x="3310621" y="2616856"/>
              <a:ext cx="109" cy="1172"/>
            </a:xfrm>
            <a:custGeom>
              <a:avLst/>
              <a:gdLst/>
              <a:ahLst/>
              <a:cxnLst/>
              <a:rect l="l" t="t" r="r" b="b"/>
              <a:pathLst>
                <a:path w="4" h="43" extrusionOk="0">
                  <a:moveTo>
                    <a:pt x="0" y="1"/>
                  </a:moveTo>
                  <a:lnTo>
                    <a:pt x="0" y="43"/>
                  </a:lnTo>
                  <a:cubicBezTo>
                    <a:pt x="4" y="29"/>
                    <a:pt x="4"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50"/>
            <p:cNvSpPr/>
            <p:nvPr/>
          </p:nvSpPr>
          <p:spPr>
            <a:xfrm>
              <a:off x="3310512" y="2613341"/>
              <a:ext cx="136" cy="1362"/>
            </a:xfrm>
            <a:custGeom>
              <a:avLst/>
              <a:gdLst/>
              <a:ahLst/>
              <a:cxnLst/>
              <a:rect l="l" t="t" r="r" b="b"/>
              <a:pathLst>
                <a:path w="5" h="50" extrusionOk="0">
                  <a:moveTo>
                    <a:pt x="1" y="0"/>
                  </a:moveTo>
                  <a:lnTo>
                    <a:pt x="1" y="49"/>
                  </a:lnTo>
                  <a:cubicBezTo>
                    <a:pt x="4" y="35"/>
                    <a:pt x="4" y="1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50"/>
            <p:cNvSpPr/>
            <p:nvPr/>
          </p:nvSpPr>
          <p:spPr>
            <a:xfrm>
              <a:off x="3310703" y="2620017"/>
              <a:ext cx="27" cy="1063"/>
            </a:xfrm>
            <a:custGeom>
              <a:avLst/>
              <a:gdLst/>
              <a:ahLst/>
              <a:cxnLst/>
              <a:rect l="l" t="t" r="r" b="b"/>
              <a:pathLst>
                <a:path w="1" h="39" extrusionOk="0">
                  <a:moveTo>
                    <a:pt x="1" y="0"/>
                  </a:moveTo>
                  <a:lnTo>
                    <a:pt x="1" y="3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50"/>
            <p:cNvSpPr/>
            <p:nvPr/>
          </p:nvSpPr>
          <p:spPr>
            <a:xfrm>
              <a:off x="3310322" y="2644241"/>
              <a:ext cx="136" cy="490"/>
            </a:xfrm>
            <a:custGeom>
              <a:avLst/>
              <a:gdLst/>
              <a:ahLst/>
              <a:cxnLst/>
              <a:rect l="l" t="t" r="r" b="b"/>
              <a:pathLst>
                <a:path w="5" h="18" extrusionOk="0">
                  <a:moveTo>
                    <a:pt x="4" y="0"/>
                  </a:moveTo>
                  <a:cubicBezTo>
                    <a:pt x="1" y="7"/>
                    <a:pt x="1" y="11"/>
                    <a:pt x="4" y="18"/>
                  </a:cubicBez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50"/>
            <p:cNvSpPr/>
            <p:nvPr/>
          </p:nvSpPr>
          <p:spPr>
            <a:xfrm>
              <a:off x="3310512" y="2640317"/>
              <a:ext cx="27" cy="518"/>
            </a:xfrm>
            <a:custGeom>
              <a:avLst/>
              <a:gdLst/>
              <a:ahLst/>
              <a:cxnLst/>
              <a:rect l="l" t="t" r="r" b="b"/>
              <a:pathLst>
                <a:path w="1" h="19" extrusionOk="0">
                  <a:moveTo>
                    <a:pt x="1" y="1"/>
                  </a:moveTo>
                  <a:lnTo>
                    <a:pt x="1" y="18"/>
                  </a:lnTo>
                  <a:cubicBezTo>
                    <a:pt x="1" y="15"/>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50"/>
            <p:cNvSpPr/>
            <p:nvPr/>
          </p:nvSpPr>
          <p:spPr>
            <a:xfrm>
              <a:off x="3309940" y="2649091"/>
              <a:ext cx="27" cy="218"/>
            </a:xfrm>
            <a:custGeom>
              <a:avLst/>
              <a:gdLst/>
              <a:ahLst/>
              <a:cxnLst/>
              <a:rect l="l" t="t" r="r" b="b"/>
              <a:pathLst>
                <a:path w="1" h="8" extrusionOk="0">
                  <a:moveTo>
                    <a:pt x="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50"/>
            <p:cNvSpPr/>
            <p:nvPr/>
          </p:nvSpPr>
          <p:spPr>
            <a:xfrm>
              <a:off x="3310049" y="2648519"/>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50"/>
            <p:cNvSpPr/>
            <p:nvPr/>
          </p:nvSpPr>
          <p:spPr>
            <a:xfrm>
              <a:off x="3310621" y="2638709"/>
              <a:ext cx="27" cy="599"/>
            </a:xfrm>
            <a:custGeom>
              <a:avLst/>
              <a:gdLst/>
              <a:ahLst/>
              <a:cxnLst/>
              <a:rect l="l" t="t" r="r" b="b"/>
              <a:pathLst>
                <a:path w="1" h="22" extrusionOk="0">
                  <a:moveTo>
                    <a:pt x="0" y="0"/>
                  </a:moveTo>
                  <a:lnTo>
                    <a:pt x="0"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50"/>
            <p:cNvSpPr/>
            <p:nvPr/>
          </p:nvSpPr>
          <p:spPr>
            <a:xfrm>
              <a:off x="3310131" y="2647865"/>
              <a:ext cx="27" cy="300"/>
            </a:xfrm>
            <a:custGeom>
              <a:avLst/>
              <a:gdLst/>
              <a:ahLst/>
              <a:cxnLst/>
              <a:rect l="l" t="t" r="r" b="b"/>
              <a:pathLst>
                <a:path w="1" h="11" extrusionOk="0">
                  <a:moveTo>
                    <a:pt x="1"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50"/>
            <p:cNvSpPr/>
            <p:nvPr/>
          </p:nvSpPr>
          <p:spPr>
            <a:xfrm>
              <a:off x="3309858" y="2649582"/>
              <a:ext cx="27" cy="218"/>
            </a:xfrm>
            <a:custGeom>
              <a:avLst/>
              <a:gdLst/>
              <a:ahLst/>
              <a:cxnLst/>
              <a:rect l="l" t="t" r="r" b="b"/>
              <a:pathLst>
                <a:path w="1" h="8"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50"/>
            <p:cNvSpPr/>
            <p:nvPr/>
          </p:nvSpPr>
          <p:spPr>
            <a:xfrm>
              <a:off x="3309559" y="2650617"/>
              <a:ext cx="27" cy="218"/>
            </a:xfrm>
            <a:custGeom>
              <a:avLst/>
              <a:gdLst/>
              <a:ahLst/>
              <a:cxnLst/>
              <a:rect l="l" t="t" r="r" b="b"/>
              <a:pathLst>
                <a:path w="1" h="8" extrusionOk="0">
                  <a:moveTo>
                    <a:pt x="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50"/>
            <p:cNvSpPr/>
            <p:nvPr/>
          </p:nvSpPr>
          <p:spPr>
            <a:xfrm>
              <a:off x="3309749" y="2650045"/>
              <a:ext cx="27" cy="218"/>
            </a:xfrm>
            <a:custGeom>
              <a:avLst/>
              <a:gdLst/>
              <a:ahLst/>
              <a:cxnLst/>
              <a:rect l="l" t="t" r="r" b="b"/>
              <a:pathLst>
                <a:path w="1" h="8" extrusionOk="0">
                  <a:moveTo>
                    <a:pt x="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50"/>
            <p:cNvSpPr/>
            <p:nvPr/>
          </p:nvSpPr>
          <p:spPr>
            <a:xfrm>
              <a:off x="3309668" y="2650345"/>
              <a:ext cx="27" cy="218"/>
            </a:xfrm>
            <a:custGeom>
              <a:avLst/>
              <a:gdLst/>
              <a:ahLst/>
              <a:cxnLst/>
              <a:rect l="l" t="t" r="r" b="b"/>
              <a:pathLst>
                <a:path w="1" h="8"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50"/>
            <p:cNvSpPr/>
            <p:nvPr/>
          </p:nvSpPr>
          <p:spPr>
            <a:xfrm>
              <a:off x="3310703" y="2632987"/>
              <a:ext cx="27" cy="790"/>
            </a:xfrm>
            <a:custGeom>
              <a:avLst/>
              <a:gdLst/>
              <a:ahLst/>
              <a:cxnLst/>
              <a:rect l="l" t="t" r="r" b="b"/>
              <a:pathLst>
                <a:path w="1" h="29" extrusionOk="0">
                  <a:moveTo>
                    <a:pt x="1" y="0"/>
                  </a:moveTo>
                  <a:lnTo>
                    <a:pt x="1"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50"/>
            <p:cNvSpPr/>
            <p:nvPr/>
          </p:nvSpPr>
          <p:spPr>
            <a:xfrm>
              <a:off x="3310703" y="2635085"/>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50"/>
            <p:cNvSpPr/>
            <p:nvPr/>
          </p:nvSpPr>
          <p:spPr>
            <a:xfrm>
              <a:off x="3310621" y="2636993"/>
              <a:ext cx="109" cy="681"/>
            </a:xfrm>
            <a:custGeom>
              <a:avLst/>
              <a:gdLst/>
              <a:ahLst/>
              <a:cxnLst/>
              <a:rect l="l" t="t" r="r" b="b"/>
              <a:pathLst>
                <a:path w="4" h="25" extrusionOk="0">
                  <a:moveTo>
                    <a:pt x="4" y="0"/>
                  </a:moveTo>
                  <a:cubicBezTo>
                    <a:pt x="4" y="7"/>
                    <a:pt x="0" y="14"/>
                    <a:pt x="4" y="25"/>
                  </a:cubicBez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50"/>
            <p:cNvSpPr/>
            <p:nvPr/>
          </p:nvSpPr>
          <p:spPr>
            <a:xfrm>
              <a:off x="3310512" y="2641761"/>
              <a:ext cx="27" cy="490"/>
            </a:xfrm>
            <a:custGeom>
              <a:avLst/>
              <a:gdLst/>
              <a:ahLst/>
              <a:cxnLst/>
              <a:rect l="l" t="t" r="r" b="b"/>
              <a:pathLst>
                <a:path w="1" h="18" extrusionOk="0">
                  <a:moveTo>
                    <a:pt x="1" y="0"/>
                  </a:moveTo>
                  <a:lnTo>
                    <a:pt x="1" y="18"/>
                  </a:lnTo>
                  <a:cubicBezTo>
                    <a:pt x="1" y="14"/>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50"/>
            <p:cNvSpPr/>
            <p:nvPr/>
          </p:nvSpPr>
          <p:spPr>
            <a:xfrm>
              <a:off x="3310322" y="2645276"/>
              <a:ext cx="27" cy="518"/>
            </a:xfrm>
            <a:custGeom>
              <a:avLst/>
              <a:gdLst/>
              <a:ahLst/>
              <a:cxnLst/>
              <a:rect l="l" t="t" r="r" b="b"/>
              <a:pathLst>
                <a:path w="1" h="19" extrusionOk="0">
                  <a:moveTo>
                    <a:pt x="1" y="1"/>
                  </a:moveTo>
                  <a:lnTo>
                    <a:pt x="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50"/>
            <p:cNvSpPr/>
            <p:nvPr/>
          </p:nvSpPr>
          <p:spPr>
            <a:xfrm>
              <a:off x="3310240" y="2646339"/>
              <a:ext cx="27" cy="300"/>
            </a:xfrm>
            <a:custGeom>
              <a:avLst/>
              <a:gdLst/>
              <a:ahLst/>
              <a:cxnLst/>
              <a:rect l="l" t="t" r="r" b="b"/>
              <a:pathLst>
                <a:path w="1" h="11" extrusionOk="0">
                  <a:moveTo>
                    <a:pt x="0" y="0"/>
                  </a:moveTo>
                  <a:lnTo>
                    <a:pt x="0" y="11"/>
                  </a:lnTo>
                  <a:cubicBezTo>
                    <a:pt x="0" y="7"/>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50"/>
            <p:cNvSpPr/>
            <p:nvPr/>
          </p:nvSpPr>
          <p:spPr>
            <a:xfrm>
              <a:off x="3310431" y="2643096"/>
              <a:ext cx="27" cy="490"/>
            </a:xfrm>
            <a:custGeom>
              <a:avLst/>
              <a:gdLst/>
              <a:ahLst/>
              <a:cxnLst/>
              <a:rect l="l" t="t" r="r" b="b"/>
              <a:pathLst>
                <a:path w="1" h="18" extrusionOk="0">
                  <a:moveTo>
                    <a:pt x="0" y="0"/>
                  </a:moveTo>
                  <a:lnTo>
                    <a:pt x="0" y="18"/>
                  </a:lnTo>
                  <a:cubicBezTo>
                    <a:pt x="0" y="11"/>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50"/>
            <p:cNvSpPr/>
            <p:nvPr/>
          </p:nvSpPr>
          <p:spPr>
            <a:xfrm>
              <a:off x="3310131" y="2647102"/>
              <a:ext cx="27" cy="409"/>
            </a:xfrm>
            <a:custGeom>
              <a:avLst/>
              <a:gdLst/>
              <a:ahLst/>
              <a:cxnLst/>
              <a:rect l="l" t="t" r="r" b="b"/>
              <a:pathLst>
                <a:path w="1" h="15" extrusionOk="0">
                  <a:moveTo>
                    <a:pt x="1"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50"/>
            <p:cNvSpPr/>
            <p:nvPr/>
          </p:nvSpPr>
          <p:spPr>
            <a:xfrm>
              <a:off x="3250320" y="2676476"/>
              <a:ext cx="3270" cy="136"/>
            </a:xfrm>
            <a:custGeom>
              <a:avLst/>
              <a:gdLst/>
              <a:ahLst/>
              <a:cxnLst/>
              <a:rect l="l" t="t" r="r" b="b"/>
              <a:pathLst>
                <a:path w="120" h="5" extrusionOk="0">
                  <a:moveTo>
                    <a:pt x="120" y="1"/>
                  </a:moveTo>
                  <a:cubicBezTo>
                    <a:pt x="78" y="1"/>
                    <a:pt x="39" y="4"/>
                    <a:pt x="1" y="4"/>
                  </a:cubicBezTo>
                  <a:cubicBezTo>
                    <a:pt x="39" y="4"/>
                    <a:pt x="81" y="4"/>
                    <a:pt x="12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50"/>
            <p:cNvSpPr/>
            <p:nvPr/>
          </p:nvSpPr>
          <p:spPr>
            <a:xfrm>
              <a:off x="3310703" y="2623069"/>
              <a:ext cx="27" cy="872"/>
            </a:xfrm>
            <a:custGeom>
              <a:avLst/>
              <a:gdLst/>
              <a:ahLst/>
              <a:cxnLst/>
              <a:rect l="l" t="t" r="r" b="b"/>
              <a:pathLst>
                <a:path w="1" h="32" extrusionOk="0">
                  <a:moveTo>
                    <a:pt x="1" y="0"/>
                  </a:moveTo>
                  <a:lnTo>
                    <a:pt x="1"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50"/>
            <p:cNvSpPr/>
            <p:nvPr/>
          </p:nvSpPr>
          <p:spPr>
            <a:xfrm>
              <a:off x="3310703" y="2625739"/>
              <a:ext cx="27" cy="981"/>
            </a:xfrm>
            <a:custGeom>
              <a:avLst/>
              <a:gdLst/>
              <a:ahLst/>
              <a:cxnLst/>
              <a:rect l="l" t="t" r="r" b="b"/>
              <a:pathLst>
                <a:path w="1" h="36" extrusionOk="0">
                  <a:moveTo>
                    <a:pt x="1" y="0"/>
                  </a:moveTo>
                  <a:lnTo>
                    <a:pt x="1" y="3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50"/>
            <p:cNvSpPr/>
            <p:nvPr/>
          </p:nvSpPr>
          <p:spPr>
            <a:xfrm>
              <a:off x="3258631" y="2675713"/>
              <a:ext cx="490" cy="218"/>
            </a:xfrm>
            <a:custGeom>
              <a:avLst/>
              <a:gdLst/>
              <a:ahLst/>
              <a:cxnLst/>
              <a:rect l="l" t="t" r="r" b="b"/>
              <a:pathLst>
                <a:path w="18" h="8" extrusionOk="0">
                  <a:moveTo>
                    <a:pt x="18"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50"/>
            <p:cNvSpPr/>
            <p:nvPr/>
          </p:nvSpPr>
          <p:spPr>
            <a:xfrm>
              <a:off x="3310703" y="2630780"/>
              <a:ext cx="27" cy="790"/>
            </a:xfrm>
            <a:custGeom>
              <a:avLst/>
              <a:gdLst/>
              <a:ahLst/>
              <a:cxnLst/>
              <a:rect l="l" t="t" r="r" b="b"/>
              <a:pathLst>
                <a:path w="1" h="29" extrusionOk="0">
                  <a:moveTo>
                    <a:pt x="1" y="1"/>
                  </a:moveTo>
                  <a:lnTo>
                    <a:pt x="1"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50"/>
            <p:cNvSpPr/>
            <p:nvPr/>
          </p:nvSpPr>
          <p:spPr>
            <a:xfrm>
              <a:off x="3310703" y="262830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50"/>
            <p:cNvSpPr/>
            <p:nvPr/>
          </p:nvSpPr>
          <p:spPr>
            <a:xfrm>
              <a:off x="3272936" y="2670754"/>
              <a:ext cx="11853" cy="1281"/>
            </a:xfrm>
            <a:custGeom>
              <a:avLst/>
              <a:gdLst/>
              <a:ahLst/>
              <a:cxnLst/>
              <a:rect l="l" t="t" r="r" b="b"/>
              <a:pathLst>
                <a:path w="435" h="47" extrusionOk="0">
                  <a:moveTo>
                    <a:pt x="435" y="1"/>
                  </a:moveTo>
                  <a:cubicBezTo>
                    <a:pt x="291" y="25"/>
                    <a:pt x="148" y="39"/>
                    <a:pt x="1" y="46"/>
                  </a:cubicBezTo>
                  <a:cubicBezTo>
                    <a:pt x="148" y="39"/>
                    <a:pt x="291" y="25"/>
                    <a:pt x="43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50"/>
            <p:cNvSpPr/>
            <p:nvPr/>
          </p:nvSpPr>
          <p:spPr>
            <a:xfrm>
              <a:off x="3309286" y="2651298"/>
              <a:ext cx="27" cy="109"/>
            </a:xfrm>
            <a:custGeom>
              <a:avLst/>
              <a:gdLst/>
              <a:ahLst/>
              <a:cxnLst/>
              <a:rect l="l" t="t" r="r" b="b"/>
              <a:pathLst>
                <a:path w="1" h="4" extrusionOk="0">
                  <a:moveTo>
                    <a:pt x="0"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50"/>
            <p:cNvSpPr/>
            <p:nvPr/>
          </p:nvSpPr>
          <p:spPr>
            <a:xfrm>
              <a:off x="3309477" y="2650917"/>
              <a:ext cx="27" cy="109"/>
            </a:xfrm>
            <a:custGeom>
              <a:avLst/>
              <a:gdLst/>
              <a:ahLst/>
              <a:cxnLst/>
              <a:rect l="l" t="t" r="r" b="b"/>
              <a:pathLst>
                <a:path w="1" h="4" extrusionOk="0">
                  <a:moveTo>
                    <a:pt x="0"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50"/>
            <p:cNvSpPr/>
            <p:nvPr/>
          </p:nvSpPr>
          <p:spPr>
            <a:xfrm>
              <a:off x="3309368" y="2651108"/>
              <a:ext cx="27" cy="109"/>
            </a:xfrm>
            <a:custGeom>
              <a:avLst/>
              <a:gdLst/>
              <a:ahLst/>
              <a:cxnLst/>
              <a:rect l="l" t="t" r="r" b="b"/>
              <a:pathLst>
                <a:path w="1" h="4" extrusionOk="0">
                  <a:moveTo>
                    <a:pt x="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50"/>
            <p:cNvSpPr/>
            <p:nvPr/>
          </p:nvSpPr>
          <p:spPr>
            <a:xfrm>
              <a:off x="3309177" y="2651407"/>
              <a:ext cx="27" cy="109"/>
            </a:xfrm>
            <a:custGeom>
              <a:avLst/>
              <a:gdLst/>
              <a:ahLst/>
              <a:cxnLst/>
              <a:rect l="l" t="t" r="r" b="b"/>
              <a:pathLst>
                <a:path w="1" h="4" extrusionOk="0">
                  <a:moveTo>
                    <a:pt x="1"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50"/>
            <p:cNvSpPr/>
            <p:nvPr/>
          </p:nvSpPr>
          <p:spPr>
            <a:xfrm>
              <a:off x="3309095" y="265148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50"/>
            <p:cNvSpPr/>
            <p:nvPr/>
          </p:nvSpPr>
          <p:spPr>
            <a:xfrm>
              <a:off x="3308796" y="2651680"/>
              <a:ext cx="218" cy="109"/>
            </a:xfrm>
            <a:custGeom>
              <a:avLst/>
              <a:gdLst/>
              <a:ahLst/>
              <a:cxnLst/>
              <a:rect l="l" t="t" r="r" b="b"/>
              <a:pathLst>
                <a:path w="8" h="4" extrusionOk="0">
                  <a:moveTo>
                    <a:pt x="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50"/>
            <p:cNvSpPr/>
            <p:nvPr/>
          </p:nvSpPr>
          <p:spPr>
            <a:xfrm>
              <a:off x="3269994" y="2707867"/>
              <a:ext cx="3842" cy="817"/>
            </a:xfrm>
            <a:custGeom>
              <a:avLst/>
              <a:gdLst/>
              <a:ahLst/>
              <a:cxnLst/>
              <a:rect l="l" t="t" r="r" b="b"/>
              <a:pathLst>
                <a:path w="141" h="30" extrusionOk="0">
                  <a:moveTo>
                    <a:pt x="140" y="1"/>
                  </a:moveTo>
                  <a:cubicBezTo>
                    <a:pt x="130" y="4"/>
                    <a:pt x="118" y="8"/>
                    <a:pt x="106" y="11"/>
                  </a:cubicBezTo>
                  <a:lnTo>
                    <a:pt x="106" y="11"/>
                  </a:lnTo>
                  <a:cubicBezTo>
                    <a:pt x="118" y="8"/>
                    <a:pt x="130" y="4"/>
                    <a:pt x="140" y="1"/>
                  </a:cubicBezTo>
                  <a:close/>
                  <a:moveTo>
                    <a:pt x="106" y="11"/>
                  </a:moveTo>
                  <a:cubicBezTo>
                    <a:pt x="77" y="20"/>
                    <a:pt x="45" y="28"/>
                    <a:pt x="21" y="28"/>
                  </a:cubicBezTo>
                  <a:cubicBezTo>
                    <a:pt x="13" y="28"/>
                    <a:pt x="6" y="27"/>
                    <a:pt x="0" y="25"/>
                  </a:cubicBezTo>
                  <a:lnTo>
                    <a:pt x="0" y="25"/>
                  </a:lnTo>
                  <a:cubicBezTo>
                    <a:pt x="7" y="28"/>
                    <a:pt x="15" y="29"/>
                    <a:pt x="24" y="29"/>
                  </a:cubicBezTo>
                  <a:cubicBezTo>
                    <a:pt x="47" y="29"/>
                    <a:pt x="78" y="20"/>
                    <a:pt x="106"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50"/>
            <p:cNvSpPr/>
            <p:nvPr/>
          </p:nvSpPr>
          <p:spPr>
            <a:xfrm>
              <a:off x="3250320" y="2676585"/>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50"/>
            <p:cNvSpPr/>
            <p:nvPr/>
          </p:nvSpPr>
          <p:spPr>
            <a:xfrm>
              <a:off x="3250048" y="2680100"/>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50"/>
            <p:cNvSpPr/>
            <p:nvPr/>
          </p:nvSpPr>
          <p:spPr>
            <a:xfrm>
              <a:off x="3281520" y="2716559"/>
              <a:ext cx="599" cy="300"/>
            </a:xfrm>
            <a:custGeom>
              <a:avLst/>
              <a:gdLst/>
              <a:ahLst/>
              <a:cxnLst/>
              <a:rect l="l" t="t" r="r" b="b"/>
              <a:pathLst>
                <a:path w="22" h="11" extrusionOk="0">
                  <a:moveTo>
                    <a:pt x="22"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50"/>
            <p:cNvSpPr/>
            <p:nvPr/>
          </p:nvSpPr>
          <p:spPr>
            <a:xfrm>
              <a:off x="3250129" y="267781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50"/>
            <p:cNvSpPr/>
            <p:nvPr/>
          </p:nvSpPr>
          <p:spPr>
            <a:xfrm>
              <a:off x="3280675" y="2716259"/>
              <a:ext cx="599" cy="218"/>
            </a:xfrm>
            <a:custGeom>
              <a:avLst/>
              <a:gdLst/>
              <a:ahLst/>
              <a:cxnLst/>
              <a:rect l="l" t="t" r="r" b="b"/>
              <a:pathLst>
                <a:path w="22" h="8" extrusionOk="0">
                  <a:moveTo>
                    <a:pt x="21"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50"/>
            <p:cNvSpPr/>
            <p:nvPr/>
          </p:nvSpPr>
          <p:spPr>
            <a:xfrm>
              <a:off x="3250048" y="268067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50"/>
            <p:cNvSpPr/>
            <p:nvPr/>
          </p:nvSpPr>
          <p:spPr>
            <a:xfrm>
              <a:off x="3250048" y="268105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50"/>
            <p:cNvSpPr/>
            <p:nvPr/>
          </p:nvSpPr>
          <p:spPr>
            <a:xfrm>
              <a:off x="3250048" y="268135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50"/>
            <p:cNvSpPr/>
            <p:nvPr/>
          </p:nvSpPr>
          <p:spPr>
            <a:xfrm>
              <a:off x="3279040" y="2715796"/>
              <a:ext cx="708" cy="218"/>
            </a:xfrm>
            <a:custGeom>
              <a:avLst/>
              <a:gdLst/>
              <a:ahLst/>
              <a:cxnLst/>
              <a:rect l="l" t="t" r="r" b="b"/>
              <a:pathLst>
                <a:path w="26" h="8" extrusionOk="0">
                  <a:moveTo>
                    <a:pt x="25"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50"/>
            <p:cNvSpPr/>
            <p:nvPr/>
          </p:nvSpPr>
          <p:spPr>
            <a:xfrm>
              <a:off x="3250048" y="2679528"/>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50"/>
            <p:cNvSpPr/>
            <p:nvPr/>
          </p:nvSpPr>
          <p:spPr>
            <a:xfrm>
              <a:off x="3279912" y="2716068"/>
              <a:ext cx="599" cy="136"/>
            </a:xfrm>
            <a:custGeom>
              <a:avLst/>
              <a:gdLst/>
              <a:ahLst/>
              <a:cxnLst/>
              <a:rect l="l" t="t" r="r" b="b"/>
              <a:pathLst>
                <a:path w="22" h="5" extrusionOk="0">
                  <a:moveTo>
                    <a:pt x="21"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50"/>
            <p:cNvSpPr/>
            <p:nvPr/>
          </p:nvSpPr>
          <p:spPr>
            <a:xfrm>
              <a:off x="3250048" y="2678765"/>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50"/>
            <p:cNvSpPr/>
            <p:nvPr/>
          </p:nvSpPr>
          <p:spPr>
            <a:xfrm>
              <a:off x="3447982" y="2543039"/>
              <a:ext cx="145780" cy="243549"/>
            </a:xfrm>
            <a:custGeom>
              <a:avLst/>
              <a:gdLst/>
              <a:ahLst/>
              <a:cxnLst/>
              <a:rect l="l" t="t" r="r" b="b"/>
              <a:pathLst>
                <a:path w="5350" h="8938" extrusionOk="0">
                  <a:moveTo>
                    <a:pt x="1229" y="0"/>
                  </a:moveTo>
                  <a:lnTo>
                    <a:pt x="806" y="228"/>
                  </a:lnTo>
                  <a:cubicBezTo>
                    <a:pt x="816" y="382"/>
                    <a:pt x="823" y="529"/>
                    <a:pt x="827" y="648"/>
                  </a:cubicBezTo>
                  <a:lnTo>
                    <a:pt x="827" y="690"/>
                  </a:lnTo>
                  <a:lnTo>
                    <a:pt x="827" y="697"/>
                  </a:lnTo>
                  <a:lnTo>
                    <a:pt x="827" y="728"/>
                  </a:lnTo>
                  <a:lnTo>
                    <a:pt x="827" y="739"/>
                  </a:lnTo>
                  <a:lnTo>
                    <a:pt x="827" y="767"/>
                  </a:lnTo>
                  <a:lnTo>
                    <a:pt x="827" y="777"/>
                  </a:lnTo>
                  <a:lnTo>
                    <a:pt x="827" y="798"/>
                  </a:lnTo>
                  <a:lnTo>
                    <a:pt x="827" y="812"/>
                  </a:lnTo>
                  <a:lnTo>
                    <a:pt x="827" y="830"/>
                  </a:lnTo>
                  <a:lnTo>
                    <a:pt x="827" y="844"/>
                  </a:lnTo>
                  <a:lnTo>
                    <a:pt x="827" y="854"/>
                  </a:lnTo>
                  <a:lnTo>
                    <a:pt x="827" y="868"/>
                  </a:lnTo>
                  <a:lnTo>
                    <a:pt x="827" y="875"/>
                  </a:lnTo>
                  <a:lnTo>
                    <a:pt x="827" y="893"/>
                  </a:lnTo>
                  <a:cubicBezTo>
                    <a:pt x="827" y="928"/>
                    <a:pt x="869" y="984"/>
                    <a:pt x="911" y="1040"/>
                  </a:cubicBezTo>
                  <a:cubicBezTo>
                    <a:pt x="977" y="1134"/>
                    <a:pt x="1065" y="1257"/>
                    <a:pt x="1054" y="1400"/>
                  </a:cubicBezTo>
                  <a:cubicBezTo>
                    <a:pt x="1047" y="1453"/>
                    <a:pt x="1065" y="1509"/>
                    <a:pt x="1100" y="1547"/>
                  </a:cubicBezTo>
                  <a:cubicBezTo>
                    <a:pt x="1166" y="1628"/>
                    <a:pt x="1184" y="1736"/>
                    <a:pt x="1149" y="1831"/>
                  </a:cubicBezTo>
                  <a:cubicBezTo>
                    <a:pt x="1093" y="2017"/>
                    <a:pt x="1061" y="2206"/>
                    <a:pt x="1054" y="2398"/>
                  </a:cubicBezTo>
                  <a:cubicBezTo>
                    <a:pt x="1054" y="3739"/>
                    <a:pt x="998" y="3781"/>
                    <a:pt x="963" y="3809"/>
                  </a:cubicBezTo>
                  <a:cubicBezTo>
                    <a:pt x="883" y="3868"/>
                    <a:pt x="158" y="4611"/>
                    <a:pt x="116" y="4866"/>
                  </a:cubicBezTo>
                  <a:cubicBezTo>
                    <a:pt x="113" y="4884"/>
                    <a:pt x="109" y="4901"/>
                    <a:pt x="106" y="4915"/>
                  </a:cubicBezTo>
                  <a:cubicBezTo>
                    <a:pt x="95" y="4982"/>
                    <a:pt x="74" y="5045"/>
                    <a:pt x="43" y="5104"/>
                  </a:cubicBezTo>
                  <a:cubicBezTo>
                    <a:pt x="25" y="5136"/>
                    <a:pt x="15" y="5167"/>
                    <a:pt x="8" y="5202"/>
                  </a:cubicBezTo>
                  <a:cubicBezTo>
                    <a:pt x="4" y="5244"/>
                    <a:pt x="1" y="5283"/>
                    <a:pt x="4" y="5321"/>
                  </a:cubicBezTo>
                  <a:lnTo>
                    <a:pt x="4" y="5384"/>
                  </a:lnTo>
                  <a:lnTo>
                    <a:pt x="4" y="5395"/>
                  </a:lnTo>
                  <a:lnTo>
                    <a:pt x="4" y="5458"/>
                  </a:lnTo>
                  <a:cubicBezTo>
                    <a:pt x="22" y="5475"/>
                    <a:pt x="39" y="5493"/>
                    <a:pt x="53" y="5514"/>
                  </a:cubicBezTo>
                  <a:cubicBezTo>
                    <a:pt x="67" y="5531"/>
                    <a:pt x="81" y="5552"/>
                    <a:pt x="99" y="5566"/>
                  </a:cubicBezTo>
                  <a:cubicBezTo>
                    <a:pt x="127" y="5598"/>
                    <a:pt x="151" y="5636"/>
                    <a:pt x="172" y="5675"/>
                  </a:cubicBezTo>
                  <a:cubicBezTo>
                    <a:pt x="204" y="5734"/>
                    <a:pt x="221" y="5766"/>
                    <a:pt x="274" y="5773"/>
                  </a:cubicBezTo>
                  <a:lnTo>
                    <a:pt x="295" y="5773"/>
                  </a:lnTo>
                  <a:cubicBezTo>
                    <a:pt x="309" y="5776"/>
                    <a:pt x="326" y="5776"/>
                    <a:pt x="344" y="5780"/>
                  </a:cubicBezTo>
                  <a:cubicBezTo>
                    <a:pt x="403" y="5801"/>
                    <a:pt x="456" y="5839"/>
                    <a:pt x="498" y="5888"/>
                  </a:cubicBezTo>
                  <a:cubicBezTo>
                    <a:pt x="617" y="6025"/>
                    <a:pt x="711" y="6246"/>
                    <a:pt x="697" y="6365"/>
                  </a:cubicBezTo>
                  <a:cubicBezTo>
                    <a:pt x="694" y="6417"/>
                    <a:pt x="704" y="6466"/>
                    <a:pt x="722" y="6515"/>
                  </a:cubicBezTo>
                  <a:cubicBezTo>
                    <a:pt x="757" y="6624"/>
                    <a:pt x="771" y="6736"/>
                    <a:pt x="764" y="6848"/>
                  </a:cubicBezTo>
                  <a:cubicBezTo>
                    <a:pt x="750" y="7096"/>
                    <a:pt x="907" y="7432"/>
                    <a:pt x="960" y="7467"/>
                  </a:cubicBezTo>
                  <a:cubicBezTo>
                    <a:pt x="1005" y="7485"/>
                    <a:pt x="1026" y="7534"/>
                    <a:pt x="1012" y="7579"/>
                  </a:cubicBezTo>
                  <a:cubicBezTo>
                    <a:pt x="1012" y="7586"/>
                    <a:pt x="1009" y="7593"/>
                    <a:pt x="1005" y="7597"/>
                  </a:cubicBezTo>
                  <a:cubicBezTo>
                    <a:pt x="970" y="7660"/>
                    <a:pt x="862" y="7670"/>
                    <a:pt x="774" y="7670"/>
                  </a:cubicBezTo>
                  <a:cubicBezTo>
                    <a:pt x="743" y="7670"/>
                    <a:pt x="715" y="7670"/>
                    <a:pt x="694" y="7667"/>
                  </a:cubicBezTo>
                  <a:cubicBezTo>
                    <a:pt x="624" y="7661"/>
                    <a:pt x="562" y="7659"/>
                    <a:pt x="509" y="7659"/>
                  </a:cubicBezTo>
                  <a:cubicBezTo>
                    <a:pt x="395" y="7659"/>
                    <a:pt x="321" y="7670"/>
                    <a:pt x="295" y="7684"/>
                  </a:cubicBezTo>
                  <a:cubicBezTo>
                    <a:pt x="295" y="7698"/>
                    <a:pt x="291" y="7716"/>
                    <a:pt x="288" y="7730"/>
                  </a:cubicBezTo>
                  <a:cubicBezTo>
                    <a:pt x="277" y="7800"/>
                    <a:pt x="263" y="7877"/>
                    <a:pt x="403" y="8006"/>
                  </a:cubicBezTo>
                  <a:cubicBezTo>
                    <a:pt x="466" y="8066"/>
                    <a:pt x="526" y="8112"/>
                    <a:pt x="582" y="8154"/>
                  </a:cubicBezTo>
                  <a:cubicBezTo>
                    <a:pt x="715" y="8255"/>
                    <a:pt x="823" y="8339"/>
                    <a:pt x="876" y="8504"/>
                  </a:cubicBezTo>
                  <a:cubicBezTo>
                    <a:pt x="911" y="8637"/>
                    <a:pt x="963" y="8763"/>
                    <a:pt x="1030" y="8885"/>
                  </a:cubicBezTo>
                  <a:lnTo>
                    <a:pt x="1040" y="8889"/>
                  </a:lnTo>
                  <a:cubicBezTo>
                    <a:pt x="1047" y="8899"/>
                    <a:pt x="1054" y="8913"/>
                    <a:pt x="1065" y="8924"/>
                  </a:cubicBezTo>
                  <a:lnTo>
                    <a:pt x="1072" y="8927"/>
                  </a:lnTo>
                  <a:cubicBezTo>
                    <a:pt x="1079" y="8934"/>
                    <a:pt x="1089" y="8938"/>
                    <a:pt x="1100" y="8938"/>
                  </a:cubicBezTo>
                  <a:lnTo>
                    <a:pt x="1124" y="8938"/>
                  </a:lnTo>
                  <a:cubicBezTo>
                    <a:pt x="1194" y="8917"/>
                    <a:pt x="1250" y="8875"/>
                    <a:pt x="1285" y="8812"/>
                  </a:cubicBezTo>
                  <a:cubicBezTo>
                    <a:pt x="1326" y="8755"/>
                    <a:pt x="1370" y="8737"/>
                    <a:pt x="1413" y="8737"/>
                  </a:cubicBezTo>
                  <a:cubicBezTo>
                    <a:pt x="1470" y="8737"/>
                    <a:pt x="1523" y="8771"/>
                    <a:pt x="1555" y="8791"/>
                  </a:cubicBezTo>
                  <a:cubicBezTo>
                    <a:pt x="1594" y="8816"/>
                    <a:pt x="1612" y="8825"/>
                    <a:pt x="1623" y="8825"/>
                  </a:cubicBezTo>
                  <a:cubicBezTo>
                    <a:pt x="1632" y="8825"/>
                    <a:pt x="1636" y="8819"/>
                    <a:pt x="1642" y="8812"/>
                  </a:cubicBezTo>
                  <a:cubicBezTo>
                    <a:pt x="1734" y="8693"/>
                    <a:pt x="1940" y="8665"/>
                    <a:pt x="2105" y="8644"/>
                  </a:cubicBezTo>
                  <a:cubicBezTo>
                    <a:pt x="2161" y="8640"/>
                    <a:pt x="2213" y="8630"/>
                    <a:pt x="2266" y="8616"/>
                  </a:cubicBezTo>
                  <a:lnTo>
                    <a:pt x="2350" y="8574"/>
                  </a:lnTo>
                  <a:cubicBezTo>
                    <a:pt x="2469" y="8518"/>
                    <a:pt x="2668" y="8423"/>
                    <a:pt x="2738" y="8364"/>
                  </a:cubicBezTo>
                  <a:cubicBezTo>
                    <a:pt x="2738" y="8364"/>
                    <a:pt x="2738" y="8360"/>
                    <a:pt x="2742" y="8360"/>
                  </a:cubicBezTo>
                  <a:cubicBezTo>
                    <a:pt x="2735" y="8343"/>
                    <a:pt x="2731" y="8322"/>
                    <a:pt x="2721" y="8308"/>
                  </a:cubicBezTo>
                  <a:cubicBezTo>
                    <a:pt x="2700" y="8252"/>
                    <a:pt x="2647" y="8136"/>
                    <a:pt x="2780" y="8066"/>
                  </a:cubicBezTo>
                  <a:cubicBezTo>
                    <a:pt x="2834" y="8036"/>
                    <a:pt x="2909" y="8030"/>
                    <a:pt x="2994" y="8030"/>
                  </a:cubicBezTo>
                  <a:cubicBezTo>
                    <a:pt x="3020" y="8030"/>
                    <a:pt x="3047" y="8030"/>
                    <a:pt x="3074" y="8031"/>
                  </a:cubicBezTo>
                  <a:cubicBezTo>
                    <a:pt x="3100" y="8032"/>
                    <a:pt x="3127" y="8032"/>
                    <a:pt x="3153" y="8032"/>
                  </a:cubicBezTo>
                  <a:cubicBezTo>
                    <a:pt x="3305" y="8032"/>
                    <a:pt x="3459" y="8017"/>
                    <a:pt x="3536" y="7919"/>
                  </a:cubicBezTo>
                  <a:cubicBezTo>
                    <a:pt x="3680" y="7747"/>
                    <a:pt x="3834" y="7586"/>
                    <a:pt x="3999" y="7436"/>
                  </a:cubicBezTo>
                  <a:cubicBezTo>
                    <a:pt x="4030" y="7408"/>
                    <a:pt x="4058" y="7383"/>
                    <a:pt x="4076" y="7366"/>
                  </a:cubicBezTo>
                  <a:cubicBezTo>
                    <a:pt x="4093" y="7348"/>
                    <a:pt x="4100" y="7324"/>
                    <a:pt x="4100" y="7299"/>
                  </a:cubicBezTo>
                  <a:cubicBezTo>
                    <a:pt x="4100" y="7226"/>
                    <a:pt x="4132" y="7156"/>
                    <a:pt x="4188" y="7107"/>
                  </a:cubicBezTo>
                  <a:cubicBezTo>
                    <a:pt x="4261" y="7030"/>
                    <a:pt x="4426" y="6911"/>
                    <a:pt x="4573" y="6893"/>
                  </a:cubicBezTo>
                  <a:lnTo>
                    <a:pt x="4646" y="6893"/>
                  </a:lnTo>
                  <a:cubicBezTo>
                    <a:pt x="4653" y="6893"/>
                    <a:pt x="4660" y="6897"/>
                    <a:pt x="4667" y="6900"/>
                  </a:cubicBezTo>
                  <a:lnTo>
                    <a:pt x="4681" y="6904"/>
                  </a:lnTo>
                  <a:cubicBezTo>
                    <a:pt x="4688" y="6904"/>
                    <a:pt x="4692" y="6907"/>
                    <a:pt x="4699" y="6911"/>
                  </a:cubicBezTo>
                  <a:cubicBezTo>
                    <a:pt x="4706" y="6911"/>
                    <a:pt x="4706" y="6911"/>
                    <a:pt x="4713" y="6914"/>
                  </a:cubicBezTo>
                  <a:lnTo>
                    <a:pt x="4751" y="6771"/>
                  </a:lnTo>
                  <a:cubicBezTo>
                    <a:pt x="4664" y="6715"/>
                    <a:pt x="4496" y="6585"/>
                    <a:pt x="4496" y="6403"/>
                  </a:cubicBezTo>
                  <a:cubicBezTo>
                    <a:pt x="4496" y="6351"/>
                    <a:pt x="4499" y="6305"/>
                    <a:pt x="4503" y="6256"/>
                  </a:cubicBezTo>
                  <a:cubicBezTo>
                    <a:pt x="4506" y="6186"/>
                    <a:pt x="4513" y="6095"/>
                    <a:pt x="4492" y="6071"/>
                  </a:cubicBezTo>
                  <a:cubicBezTo>
                    <a:pt x="4482" y="6064"/>
                    <a:pt x="4471" y="6064"/>
                    <a:pt x="4457" y="6064"/>
                  </a:cubicBezTo>
                  <a:cubicBezTo>
                    <a:pt x="4452" y="6064"/>
                    <a:pt x="4447" y="6064"/>
                    <a:pt x="4441" y="6064"/>
                  </a:cubicBezTo>
                  <a:cubicBezTo>
                    <a:pt x="4363" y="6064"/>
                    <a:pt x="4290" y="6017"/>
                    <a:pt x="4258" y="5944"/>
                  </a:cubicBezTo>
                  <a:cubicBezTo>
                    <a:pt x="4219" y="5853"/>
                    <a:pt x="4254" y="5738"/>
                    <a:pt x="4345" y="5647"/>
                  </a:cubicBezTo>
                  <a:cubicBezTo>
                    <a:pt x="4373" y="5619"/>
                    <a:pt x="4352" y="5559"/>
                    <a:pt x="4314" y="5479"/>
                  </a:cubicBezTo>
                  <a:cubicBezTo>
                    <a:pt x="4286" y="5409"/>
                    <a:pt x="4251" y="5339"/>
                    <a:pt x="4289" y="5279"/>
                  </a:cubicBezTo>
                  <a:cubicBezTo>
                    <a:pt x="4322" y="5244"/>
                    <a:pt x="4366" y="5223"/>
                    <a:pt x="4414" y="5223"/>
                  </a:cubicBezTo>
                  <a:cubicBezTo>
                    <a:pt x="4418" y="5223"/>
                    <a:pt x="4422" y="5223"/>
                    <a:pt x="4426" y="5223"/>
                  </a:cubicBezTo>
                  <a:cubicBezTo>
                    <a:pt x="4478" y="5223"/>
                    <a:pt x="4492" y="5206"/>
                    <a:pt x="4506" y="5069"/>
                  </a:cubicBezTo>
                  <a:cubicBezTo>
                    <a:pt x="4513" y="4975"/>
                    <a:pt x="4524" y="4845"/>
                    <a:pt x="4646" y="4821"/>
                  </a:cubicBezTo>
                  <a:cubicBezTo>
                    <a:pt x="4758" y="4796"/>
                    <a:pt x="4797" y="4723"/>
                    <a:pt x="4797" y="4548"/>
                  </a:cubicBezTo>
                  <a:cubicBezTo>
                    <a:pt x="4797" y="4345"/>
                    <a:pt x="5126" y="4240"/>
                    <a:pt x="5283" y="4191"/>
                  </a:cubicBezTo>
                  <a:lnTo>
                    <a:pt x="5308" y="4184"/>
                  </a:lnTo>
                  <a:cubicBezTo>
                    <a:pt x="5336" y="4135"/>
                    <a:pt x="5350" y="3903"/>
                    <a:pt x="5336" y="3672"/>
                  </a:cubicBezTo>
                  <a:lnTo>
                    <a:pt x="5336" y="2209"/>
                  </a:lnTo>
                  <a:lnTo>
                    <a:pt x="122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50"/>
            <p:cNvSpPr/>
            <p:nvPr/>
          </p:nvSpPr>
          <p:spPr>
            <a:xfrm>
              <a:off x="3477165" y="2786288"/>
              <a:ext cx="790" cy="300"/>
            </a:xfrm>
            <a:custGeom>
              <a:avLst/>
              <a:gdLst/>
              <a:ahLst/>
              <a:cxnLst/>
              <a:rect l="l" t="t" r="r" b="b"/>
              <a:pathLst>
                <a:path w="29" h="11" extrusionOk="0">
                  <a:moveTo>
                    <a:pt x="29" y="11"/>
                  </a:moveTo>
                  <a:cubicBezTo>
                    <a:pt x="18" y="11"/>
                    <a:pt x="8" y="7"/>
                    <a:pt x="1" y="0"/>
                  </a:cubicBezTo>
                  <a:lnTo>
                    <a:pt x="1" y="0"/>
                  </a:lnTo>
                  <a:cubicBezTo>
                    <a:pt x="8" y="7"/>
                    <a:pt x="18" y="11"/>
                    <a:pt x="29"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50"/>
            <p:cNvSpPr/>
            <p:nvPr/>
          </p:nvSpPr>
          <p:spPr>
            <a:xfrm>
              <a:off x="3476321" y="2785226"/>
              <a:ext cx="681" cy="981"/>
            </a:xfrm>
            <a:custGeom>
              <a:avLst/>
              <a:gdLst/>
              <a:ahLst/>
              <a:cxnLst/>
              <a:rect l="l" t="t" r="r" b="b"/>
              <a:pathLst>
                <a:path w="25" h="36" extrusionOk="0">
                  <a:moveTo>
                    <a:pt x="0" y="1"/>
                  </a:moveTo>
                  <a:cubicBezTo>
                    <a:pt x="4" y="9"/>
                    <a:pt x="8" y="16"/>
                    <a:pt x="13" y="22"/>
                  </a:cubicBezTo>
                  <a:lnTo>
                    <a:pt x="13" y="22"/>
                  </a:lnTo>
                  <a:cubicBezTo>
                    <a:pt x="12" y="21"/>
                    <a:pt x="11" y="20"/>
                    <a:pt x="11" y="18"/>
                  </a:cubicBezTo>
                  <a:lnTo>
                    <a:pt x="0" y="1"/>
                  </a:lnTo>
                  <a:close/>
                  <a:moveTo>
                    <a:pt x="13" y="22"/>
                  </a:moveTo>
                  <a:lnTo>
                    <a:pt x="13" y="22"/>
                  </a:lnTo>
                  <a:cubicBezTo>
                    <a:pt x="17" y="28"/>
                    <a:pt x="22" y="33"/>
                    <a:pt x="25" y="36"/>
                  </a:cubicBezTo>
                  <a:cubicBezTo>
                    <a:pt x="20" y="31"/>
                    <a:pt x="17" y="27"/>
                    <a:pt x="13"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50"/>
            <p:cNvSpPr/>
            <p:nvPr/>
          </p:nvSpPr>
          <p:spPr>
            <a:xfrm>
              <a:off x="3575615" y="2731137"/>
              <a:ext cx="518" cy="218"/>
            </a:xfrm>
            <a:custGeom>
              <a:avLst/>
              <a:gdLst/>
              <a:ahLst/>
              <a:cxnLst/>
              <a:rect l="l" t="t" r="r" b="b"/>
              <a:pathLst>
                <a:path w="19" h="8" extrusionOk="0">
                  <a:moveTo>
                    <a:pt x="1" y="1"/>
                  </a:moveTo>
                  <a:cubicBezTo>
                    <a:pt x="4" y="4"/>
                    <a:pt x="11" y="4"/>
                    <a:pt x="18" y="8"/>
                  </a:cubicBezTo>
                  <a:cubicBezTo>
                    <a:pt x="11" y="4"/>
                    <a:pt x="4"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50"/>
            <p:cNvSpPr/>
            <p:nvPr/>
          </p:nvSpPr>
          <p:spPr>
            <a:xfrm>
              <a:off x="3574661" y="2730946"/>
              <a:ext cx="599" cy="136"/>
            </a:xfrm>
            <a:custGeom>
              <a:avLst/>
              <a:gdLst/>
              <a:ahLst/>
              <a:cxnLst/>
              <a:rect l="l" t="t" r="r" b="b"/>
              <a:pathLst>
                <a:path w="22" h="5" extrusionOk="0">
                  <a:moveTo>
                    <a:pt x="1" y="1"/>
                  </a:moveTo>
                  <a:cubicBezTo>
                    <a:pt x="8" y="1"/>
                    <a:pt x="15" y="4"/>
                    <a:pt x="22" y="4"/>
                  </a:cubicBezTo>
                  <a:cubicBezTo>
                    <a:pt x="15" y="1"/>
                    <a:pt x="8"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50"/>
            <p:cNvSpPr/>
            <p:nvPr/>
          </p:nvSpPr>
          <p:spPr>
            <a:xfrm>
              <a:off x="3562072" y="2730946"/>
              <a:ext cx="10627" cy="5749"/>
            </a:xfrm>
            <a:custGeom>
              <a:avLst/>
              <a:gdLst/>
              <a:ahLst/>
              <a:cxnLst/>
              <a:rect l="l" t="t" r="r" b="b"/>
              <a:pathLst>
                <a:path w="390" h="211" extrusionOk="0">
                  <a:moveTo>
                    <a:pt x="1" y="211"/>
                  </a:moveTo>
                  <a:cubicBezTo>
                    <a:pt x="78" y="137"/>
                    <a:pt x="242" y="18"/>
                    <a:pt x="389" y="1"/>
                  </a:cubicBezTo>
                  <a:cubicBezTo>
                    <a:pt x="242" y="18"/>
                    <a:pt x="78" y="137"/>
                    <a:pt x="1" y="2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50"/>
            <p:cNvSpPr/>
            <p:nvPr/>
          </p:nvSpPr>
          <p:spPr>
            <a:xfrm>
              <a:off x="3573707" y="2730864"/>
              <a:ext cx="708" cy="27"/>
            </a:xfrm>
            <a:custGeom>
              <a:avLst/>
              <a:gdLst/>
              <a:ahLst/>
              <a:cxnLst/>
              <a:rect l="l" t="t" r="r" b="b"/>
              <a:pathLst>
                <a:path w="26" h="1" extrusionOk="0">
                  <a:moveTo>
                    <a:pt x="1" y="0"/>
                  </a:moveTo>
                  <a:cubicBezTo>
                    <a:pt x="8" y="0"/>
                    <a:pt x="15" y="0"/>
                    <a:pt x="25" y="0"/>
                  </a:cubicBezTo>
                  <a:cubicBezTo>
                    <a:pt x="15" y="0"/>
                    <a:pt x="8"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50"/>
            <p:cNvSpPr/>
            <p:nvPr/>
          </p:nvSpPr>
          <p:spPr>
            <a:xfrm>
              <a:off x="3572672" y="2730864"/>
              <a:ext cx="872" cy="109"/>
            </a:xfrm>
            <a:custGeom>
              <a:avLst/>
              <a:gdLst/>
              <a:ahLst/>
              <a:cxnLst/>
              <a:rect l="l" t="t" r="r" b="b"/>
              <a:pathLst>
                <a:path w="32" h="4" extrusionOk="0">
                  <a:moveTo>
                    <a:pt x="0" y="4"/>
                  </a:moveTo>
                  <a:cubicBezTo>
                    <a:pt x="11" y="0"/>
                    <a:pt x="21" y="0"/>
                    <a:pt x="32" y="4"/>
                  </a:cubicBezTo>
                  <a:cubicBezTo>
                    <a:pt x="21" y="0"/>
                    <a:pt x="11" y="0"/>
                    <a:pt x="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50"/>
            <p:cNvSpPr/>
            <p:nvPr/>
          </p:nvSpPr>
          <p:spPr>
            <a:xfrm>
              <a:off x="3457628" y="2700700"/>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50"/>
            <p:cNvSpPr/>
            <p:nvPr/>
          </p:nvSpPr>
          <p:spPr>
            <a:xfrm>
              <a:off x="3448363" y="2691844"/>
              <a:ext cx="2616" cy="2970"/>
            </a:xfrm>
            <a:custGeom>
              <a:avLst/>
              <a:gdLst/>
              <a:ahLst/>
              <a:cxnLst/>
              <a:rect l="l" t="t" r="r" b="b"/>
              <a:pathLst>
                <a:path w="96" h="109" extrusionOk="0">
                  <a:moveTo>
                    <a:pt x="1" y="0"/>
                  </a:moveTo>
                  <a:lnTo>
                    <a:pt x="1" y="4"/>
                  </a:lnTo>
                  <a:cubicBezTo>
                    <a:pt x="18" y="21"/>
                    <a:pt x="36" y="39"/>
                    <a:pt x="50" y="60"/>
                  </a:cubicBezTo>
                  <a:cubicBezTo>
                    <a:pt x="64" y="77"/>
                    <a:pt x="78" y="95"/>
                    <a:pt x="95" y="109"/>
                  </a:cubicBezTo>
                  <a:cubicBezTo>
                    <a:pt x="78" y="95"/>
                    <a:pt x="64" y="74"/>
                    <a:pt x="50" y="56"/>
                  </a:cubicBezTo>
                  <a:cubicBezTo>
                    <a:pt x="36" y="35"/>
                    <a:pt x="18" y="1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50"/>
            <p:cNvSpPr/>
            <p:nvPr/>
          </p:nvSpPr>
          <p:spPr>
            <a:xfrm>
              <a:off x="3450952" y="2694787"/>
              <a:ext cx="5368" cy="5668"/>
            </a:xfrm>
            <a:custGeom>
              <a:avLst/>
              <a:gdLst/>
              <a:ahLst/>
              <a:cxnLst/>
              <a:rect l="l" t="t" r="r" b="b"/>
              <a:pathLst>
                <a:path w="197" h="208" extrusionOk="0">
                  <a:moveTo>
                    <a:pt x="0" y="1"/>
                  </a:moveTo>
                  <a:cubicBezTo>
                    <a:pt x="28" y="36"/>
                    <a:pt x="53" y="71"/>
                    <a:pt x="74" y="109"/>
                  </a:cubicBezTo>
                  <a:cubicBezTo>
                    <a:pt x="53" y="71"/>
                    <a:pt x="28" y="32"/>
                    <a:pt x="0" y="1"/>
                  </a:cubicBezTo>
                  <a:close/>
                  <a:moveTo>
                    <a:pt x="74" y="109"/>
                  </a:moveTo>
                  <a:cubicBezTo>
                    <a:pt x="76" y="114"/>
                    <a:pt x="78" y="118"/>
                    <a:pt x="80" y="121"/>
                  </a:cubicBezTo>
                  <a:lnTo>
                    <a:pt x="80" y="121"/>
                  </a:lnTo>
                  <a:cubicBezTo>
                    <a:pt x="78" y="118"/>
                    <a:pt x="76" y="114"/>
                    <a:pt x="74" y="109"/>
                  </a:cubicBezTo>
                  <a:close/>
                  <a:moveTo>
                    <a:pt x="80" y="121"/>
                  </a:moveTo>
                  <a:lnTo>
                    <a:pt x="80" y="121"/>
                  </a:lnTo>
                  <a:cubicBezTo>
                    <a:pt x="105" y="167"/>
                    <a:pt x="122" y="194"/>
                    <a:pt x="158" y="204"/>
                  </a:cubicBezTo>
                  <a:lnTo>
                    <a:pt x="186" y="207"/>
                  </a:lnTo>
                  <a:lnTo>
                    <a:pt x="196" y="207"/>
                  </a:lnTo>
                  <a:lnTo>
                    <a:pt x="175" y="204"/>
                  </a:lnTo>
                  <a:cubicBezTo>
                    <a:pt x="130" y="201"/>
                    <a:pt x="108" y="173"/>
                    <a:pt x="80" y="1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50"/>
            <p:cNvSpPr/>
            <p:nvPr/>
          </p:nvSpPr>
          <p:spPr>
            <a:xfrm>
              <a:off x="3467165" y="2752118"/>
              <a:ext cx="2207" cy="136"/>
            </a:xfrm>
            <a:custGeom>
              <a:avLst/>
              <a:gdLst/>
              <a:ahLst/>
              <a:cxnLst/>
              <a:rect l="l" t="t" r="r" b="b"/>
              <a:pathLst>
                <a:path w="81" h="5" extrusionOk="0">
                  <a:moveTo>
                    <a:pt x="0" y="1"/>
                  </a:moveTo>
                  <a:cubicBezTo>
                    <a:pt x="21" y="4"/>
                    <a:pt x="49" y="4"/>
                    <a:pt x="81" y="4"/>
                  </a:cubicBezTo>
                  <a:cubicBezTo>
                    <a:pt x="49" y="4"/>
                    <a:pt x="21"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50"/>
            <p:cNvSpPr/>
            <p:nvPr/>
          </p:nvSpPr>
          <p:spPr>
            <a:xfrm>
              <a:off x="3472124" y="2774926"/>
              <a:ext cx="4224" cy="10327"/>
            </a:xfrm>
            <a:custGeom>
              <a:avLst/>
              <a:gdLst/>
              <a:ahLst/>
              <a:cxnLst/>
              <a:rect l="l" t="t" r="r" b="b"/>
              <a:pathLst>
                <a:path w="155" h="379" extrusionOk="0">
                  <a:moveTo>
                    <a:pt x="0" y="1"/>
                  </a:moveTo>
                  <a:cubicBezTo>
                    <a:pt x="15" y="54"/>
                    <a:pt x="32" y="108"/>
                    <a:pt x="53" y="161"/>
                  </a:cubicBezTo>
                  <a:lnTo>
                    <a:pt x="53" y="161"/>
                  </a:lnTo>
                  <a:cubicBezTo>
                    <a:pt x="33" y="108"/>
                    <a:pt x="16" y="54"/>
                    <a:pt x="0" y="1"/>
                  </a:cubicBezTo>
                  <a:close/>
                  <a:moveTo>
                    <a:pt x="53" y="161"/>
                  </a:moveTo>
                  <a:lnTo>
                    <a:pt x="53" y="161"/>
                  </a:lnTo>
                  <a:cubicBezTo>
                    <a:pt x="78" y="229"/>
                    <a:pt x="107" y="296"/>
                    <a:pt x="140" y="361"/>
                  </a:cubicBezTo>
                  <a:lnTo>
                    <a:pt x="154" y="379"/>
                  </a:lnTo>
                  <a:cubicBezTo>
                    <a:pt x="115" y="309"/>
                    <a:pt x="81" y="236"/>
                    <a:pt x="53" y="16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50"/>
            <p:cNvSpPr/>
            <p:nvPr/>
          </p:nvSpPr>
          <p:spPr>
            <a:xfrm>
              <a:off x="3475939" y="2784653"/>
              <a:ext cx="681" cy="1090"/>
            </a:xfrm>
            <a:custGeom>
              <a:avLst/>
              <a:gdLst/>
              <a:ahLst/>
              <a:cxnLst/>
              <a:rect l="l" t="t" r="r" b="b"/>
              <a:pathLst>
                <a:path w="25" h="40" extrusionOk="0">
                  <a:moveTo>
                    <a:pt x="0" y="1"/>
                  </a:moveTo>
                  <a:cubicBezTo>
                    <a:pt x="5" y="10"/>
                    <a:pt x="12" y="18"/>
                    <a:pt x="17" y="27"/>
                  </a:cubicBezTo>
                  <a:lnTo>
                    <a:pt x="17" y="27"/>
                  </a:lnTo>
                  <a:lnTo>
                    <a:pt x="14" y="22"/>
                  </a:lnTo>
                  <a:lnTo>
                    <a:pt x="0" y="1"/>
                  </a:lnTo>
                  <a:close/>
                  <a:moveTo>
                    <a:pt x="17" y="27"/>
                  </a:moveTo>
                  <a:lnTo>
                    <a:pt x="25" y="39"/>
                  </a:lnTo>
                  <a:cubicBezTo>
                    <a:pt x="23" y="35"/>
                    <a:pt x="20" y="31"/>
                    <a:pt x="17" y="2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50"/>
            <p:cNvSpPr/>
            <p:nvPr/>
          </p:nvSpPr>
          <p:spPr>
            <a:xfrm>
              <a:off x="3455148" y="2700319"/>
              <a:ext cx="1172" cy="218"/>
            </a:xfrm>
            <a:custGeom>
              <a:avLst/>
              <a:gdLst/>
              <a:ahLst/>
              <a:cxnLst/>
              <a:rect l="l" t="t" r="r" b="b"/>
              <a:pathLst>
                <a:path w="43" h="8" extrusionOk="0">
                  <a:moveTo>
                    <a:pt x="0" y="1"/>
                  </a:moveTo>
                  <a:lnTo>
                    <a:pt x="0" y="1"/>
                  </a:lnTo>
                  <a:cubicBezTo>
                    <a:pt x="8" y="3"/>
                    <a:pt x="16" y="5"/>
                    <a:pt x="24" y="6"/>
                  </a:cubicBezTo>
                  <a:lnTo>
                    <a:pt x="24" y="6"/>
                  </a:lnTo>
                  <a:lnTo>
                    <a:pt x="0" y="1"/>
                  </a:lnTo>
                  <a:close/>
                  <a:moveTo>
                    <a:pt x="24" y="6"/>
                  </a:moveTo>
                  <a:lnTo>
                    <a:pt x="32" y="8"/>
                  </a:lnTo>
                  <a:lnTo>
                    <a:pt x="42" y="8"/>
                  </a:lnTo>
                  <a:cubicBezTo>
                    <a:pt x="36" y="8"/>
                    <a:pt x="30" y="7"/>
                    <a:pt x="24" y="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50"/>
            <p:cNvSpPr/>
            <p:nvPr/>
          </p:nvSpPr>
          <p:spPr>
            <a:xfrm>
              <a:off x="3470789" y="2566119"/>
              <a:ext cx="27" cy="300"/>
            </a:xfrm>
            <a:custGeom>
              <a:avLst/>
              <a:gdLst/>
              <a:ahLst/>
              <a:cxnLst/>
              <a:rect l="l" t="t" r="r" b="b"/>
              <a:pathLst>
                <a:path w="1" h="11" extrusionOk="0">
                  <a:moveTo>
                    <a:pt x="0" y="0"/>
                  </a:moveTo>
                  <a:lnTo>
                    <a:pt x="0" y="11"/>
                  </a:lnTo>
                  <a:cubicBezTo>
                    <a:pt x="0" y="7"/>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50"/>
            <p:cNvSpPr/>
            <p:nvPr/>
          </p:nvSpPr>
          <p:spPr>
            <a:xfrm>
              <a:off x="3470680" y="2563258"/>
              <a:ext cx="27" cy="790"/>
            </a:xfrm>
            <a:custGeom>
              <a:avLst/>
              <a:gdLst/>
              <a:ahLst/>
              <a:cxnLst/>
              <a:rect l="l" t="t" r="r" b="b"/>
              <a:pathLst>
                <a:path w="1" h="29" extrusionOk="0">
                  <a:moveTo>
                    <a:pt x="1" y="0"/>
                  </a:moveTo>
                  <a:lnTo>
                    <a:pt x="1" y="28"/>
                  </a:lnTo>
                  <a:cubicBezTo>
                    <a:pt x="1" y="18"/>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50"/>
            <p:cNvSpPr/>
            <p:nvPr/>
          </p:nvSpPr>
          <p:spPr>
            <a:xfrm>
              <a:off x="3470871" y="256677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50"/>
            <p:cNvSpPr/>
            <p:nvPr/>
          </p:nvSpPr>
          <p:spPr>
            <a:xfrm>
              <a:off x="3470680" y="2562004"/>
              <a:ext cx="27" cy="981"/>
            </a:xfrm>
            <a:custGeom>
              <a:avLst/>
              <a:gdLst/>
              <a:ahLst/>
              <a:cxnLst/>
              <a:rect l="l" t="t" r="r" b="b"/>
              <a:pathLst>
                <a:path w="1" h="36" extrusionOk="0">
                  <a:moveTo>
                    <a:pt x="1" y="1"/>
                  </a:moveTo>
                  <a:lnTo>
                    <a:pt x="1" y="3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50"/>
            <p:cNvSpPr/>
            <p:nvPr/>
          </p:nvSpPr>
          <p:spPr>
            <a:xfrm>
              <a:off x="3470789" y="2565247"/>
              <a:ext cx="27" cy="518"/>
            </a:xfrm>
            <a:custGeom>
              <a:avLst/>
              <a:gdLst/>
              <a:ahLst/>
              <a:cxnLst/>
              <a:rect l="l" t="t" r="r" b="b"/>
              <a:pathLst>
                <a:path w="1" h="19" extrusionOk="0">
                  <a:moveTo>
                    <a:pt x="0" y="1"/>
                  </a:moveTo>
                  <a:lnTo>
                    <a:pt x="0" y="18"/>
                  </a:lnTo>
                  <a:cubicBezTo>
                    <a:pt x="0" y="11"/>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50"/>
            <p:cNvSpPr/>
            <p:nvPr/>
          </p:nvSpPr>
          <p:spPr>
            <a:xfrm>
              <a:off x="3448363" y="2688220"/>
              <a:ext cx="27" cy="1635"/>
            </a:xfrm>
            <a:custGeom>
              <a:avLst/>
              <a:gdLst/>
              <a:ahLst/>
              <a:cxnLst/>
              <a:rect l="l" t="t" r="r" b="b"/>
              <a:pathLst>
                <a:path w="1" h="60" extrusionOk="0">
                  <a:moveTo>
                    <a:pt x="1" y="0"/>
                  </a:moveTo>
                  <a:lnTo>
                    <a:pt x="1" y="60"/>
                  </a:lnTo>
                  <a:cubicBezTo>
                    <a:pt x="1" y="39"/>
                    <a:pt x="1" y="1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50"/>
            <p:cNvSpPr/>
            <p:nvPr/>
          </p:nvSpPr>
          <p:spPr>
            <a:xfrm>
              <a:off x="3448363" y="2690128"/>
              <a:ext cx="27" cy="1744"/>
            </a:xfrm>
            <a:custGeom>
              <a:avLst/>
              <a:gdLst/>
              <a:ahLst/>
              <a:cxnLst/>
              <a:rect l="l" t="t" r="r" b="b"/>
              <a:pathLst>
                <a:path w="1" h="64" extrusionOk="0">
                  <a:moveTo>
                    <a:pt x="1" y="63"/>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50"/>
            <p:cNvSpPr/>
            <p:nvPr/>
          </p:nvSpPr>
          <p:spPr>
            <a:xfrm>
              <a:off x="3470598" y="2560778"/>
              <a:ext cx="27" cy="1172"/>
            </a:xfrm>
            <a:custGeom>
              <a:avLst/>
              <a:gdLst/>
              <a:ahLst/>
              <a:cxnLst/>
              <a:rect l="l" t="t" r="r" b="b"/>
              <a:pathLst>
                <a:path w="1" h="43" extrusionOk="0">
                  <a:moveTo>
                    <a:pt x="0" y="0"/>
                  </a:moveTo>
                  <a:lnTo>
                    <a:pt x="0" y="4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50"/>
            <p:cNvSpPr/>
            <p:nvPr/>
          </p:nvSpPr>
          <p:spPr>
            <a:xfrm>
              <a:off x="3470789" y="2564293"/>
              <a:ext cx="27" cy="599"/>
            </a:xfrm>
            <a:custGeom>
              <a:avLst/>
              <a:gdLst/>
              <a:ahLst/>
              <a:cxnLst/>
              <a:rect l="l" t="t" r="r" b="b"/>
              <a:pathLst>
                <a:path w="1" h="22" extrusionOk="0">
                  <a:moveTo>
                    <a:pt x="0" y="1"/>
                  </a:moveTo>
                  <a:lnTo>
                    <a:pt x="0"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50"/>
            <p:cNvSpPr/>
            <p:nvPr/>
          </p:nvSpPr>
          <p:spPr>
            <a:xfrm>
              <a:off x="3470026" y="2549334"/>
              <a:ext cx="599" cy="11472"/>
            </a:xfrm>
            <a:custGeom>
              <a:avLst/>
              <a:gdLst/>
              <a:ahLst/>
              <a:cxnLst/>
              <a:rect l="l" t="t" r="r" b="b"/>
              <a:pathLst>
                <a:path w="22" h="421" extrusionOk="0">
                  <a:moveTo>
                    <a:pt x="0" y="1"/>
                  </a:moveTo>
                  <a:cubicBezTo>
                    <a:pt x="7" y="154"/>
                    <a:pt x="14" y="301"/>
                    <a:pt x="21" y="420"/>
                  </a:cubicBezTo>
                  <a:cubicBezTo>
                    <a:pt x="18" y="301"/>
                    <a:pt x="7" y="15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50"/>
            <p:cNvSpPr/>
            <p:nvPr/>
          </p:nvSpPr>
          <p:spPr>
            <a:xfrm>
              <a:off x="3448554" y="2677048"/>
              <a:ext cx="2698" cy="7848"/>
            </a:xfrm>
            <a:custGeom>
              <a:avLst/>
              <a:gdLst/>
              <a:ahLst/>
              <a:cxnLst/>
              <a:rect l="l" t="t" r="r" b="b"/>
              <a:pathLst>
                <a:path w="99" h="288" extrusionOk="0">
                  <a:moveTo>
                    <a:pt x="1" y="288"/>
                  </a:moveTo>
                  <a:cubicBezTo>
                    <a:pt x="4" y="253"/>
                    <a:pt x="15" y="221"/>
                    <a:pt x="32" y="190"/>
                  </a:cubicBezTo>
                  <a:cubicBezTo>
                    <a:pt x="64" y="130"/>
                    <a:pt x="85" y="67"/>
                    <a:pt x="99" y="1"/>
                  </a:cubicBezTo>
                  <a:cubicBezTo>
                    <a:pt x="85" y="67"/>
                    <a:pt x="64" y="130"/>
                    <a:pt x="32" y="190"/>
                  </a:cubicBezTo>
                  <a:cubicBezTo>
                    <a:pt x="15" y="221"/>
                    <a:pt x="4" y="253"/>
                    <a:pt x="1" y="28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50"/>
            <p:cNvSpPr/>
            <p:nvPr/>
          </p:nvSpPr>
          <p:spPr>
            <a:xfrm>
              <a:off x="3448363" y="269184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50"/>
            <p:cNvSpPr/>
            <p:nvPr/>
          </p:nvSpPr>
          <p:spPr>
            <a:xfrm>
              <a:off x="3608259" y="2406987"/>
              <a:ext cx="156925" cy="157824"/>
            </a:xfrm>
            <a:custGeom>
              <a:avLst/>
              <a:gdLst/>
              <a:ahLst/>
              <a:cxnLst/>
              <a:rect l="l" t="t" r="r" b="b"/>
              <a:pathLst>
                <a:path w="5759" h="5792" extrusionOk="0">
                  <a:moveTo>
                    <a:pt x="179" y="1"/>
                  </a:moveTo>
                  <a:lnTo>
                    <a:pt x="172" y="18"/>
                  </a:lnTo>
                  <a:lnTo>
                    <a:pt x="161" y="50"/>
                  </a:lnTo>
                  <a:cubicBezTo>
                    <a:pt x="112" y="169"/>
                    <a:pt x="109" y="295"/>
                    <a:pt x="140" y="417"/>
                  </a:cubicBezTo>
                  <a:cubicBezTo>
                    <a:pt x="165" y="515"/>
                    <a:pt x="186" y="620"/>
                    <a:pt x="81" y="747"/>
                  </a:cubicBezTo>
                  <a:cubicBezTo>
                    <a:pt x="0" y="845"/>
                    <a:pt x="14" y="946"/>
                    <a:pt x="53" y="1139"/>
                  </a:cubicBezTo>
                  <a:cubicBezTo>
                    <a:pt x="77" y="1261"/>
                    <a:pt x="91" y="1387"/>
                    <a:pt x="95" y="1513"/>
                  </a:cubicBezTo>
                  <a:lnTo>
                    <a:pt x="95" y="5662"/>
                  </a:lnTo>
                  <a:lnTo>
                    <a:pt x="3347" y="5662"/>
                  </a:lnTo>
                  <a:lnTo>
                    <a:pt x="3522" y="5543"/>
                  </a:lnTo>
                  <a:cubicBezTo>
                    <a:pt x="3551" y="5524"/>
                    <a:pt x="3581" y="5516"/>
                    <a:pt x="3612" y="5516"/>
                  </a:cubicBezTo>
                  <a:cubicBezTo>
                    <a:pt x="3707" y="5516"/>
                    <a:pt x="3801" y="5590"/>
                    <a:pt x="3844" y="5630"/>
                  </a:cubicBezTo>
                  <a:lnTo>
                    <a:pt x="4562" y="5630"/>
                  </a:lnTo>
                  <a:lnTo>
                    <a:pt x="4579" y="5655"/>
                  </a:lnTo>
                  <a:cubicBezTo>
                    <a:pt x="4579" y="5655"/>
                    <a:pt x="4695" y="5791"/>
                    <a:pt x="4821" y="5791"/>
                  </a:cubicBezTo>
                  <a:cubicBezTo>
                    <a:pt x="4842" y="5791"/>
                    <a:pt x="4849" y="5788"/>
                    <a:pt x="4877" y="5725"/>
                  </a:cubicBezTo>
                  <a:cubicBezTo>
                    <a:pt x="4901" y="5662"/>
                    <a:pt x="4943" y="5564"/>
                    <a:pt x="5080" y="5539"/>
                  </a:cubicBezTo>
                  <a:cubicBezTo>
                    <a:pt x="5101" y="5536"/>
                    <a:pt x="5122" y="5532"/>
                    <a:pt x="5143" y="5532"/>
                  </a:cubicBezTo>
                  <a:cubicBezTo>
                    <a:pt x="5230" y="5532"/>
                    <a:pt x="5265" y="5473"/>
                    <a:pt x="5307" y="5347"/>
                  </a:cubicBezTo>
                  <a:cubicBezTo>
                    <a:pt x="5342" y="5259"/>
                    <a:pt x="5381" y="5144"/>
                    <a:pt x="5500" y="5144"/>
                  </a:cubicBezTo>
                  <a:lnTo>
                    <a:pt x="5556" y="5144"/>
                  </a:lnTo>
                  <a:cubicBezTo>
                    <a:pt x="5563" y="5144"/>
                    <a:pt x="5569" y="5144"/>
                    <a:pt x="5575" y="5144"/>
                  </a:cubicBezTo>
                  <a:cubicBezTo>
                    <a:pt x="5617" y="5144"/>
                    <a:pt x="5627" y="5127"/>
                    <a:pt x="5713" y="5011"/>
                  </a:cubicBezTo>
                  <a:lnTo>
                    <a:pt x="5738" y="4976"/>
                  </a:lnTo>
                  <a:cubicBezTo>
                    <a:pt x="5731" y="4902"/>
                    <a:pt x="5731" y="4832"/>
                    <a:pt x="5741" y="4762"/>
                  </a:cubicBezTo>
                  <a:cubicBezTo>
                    <a:pt x="5759" y="4646"/>
                    <a:pt x="5731" y="4608"/>
                    <a:pt x="5668" y="4524"/>
                  </a:cubicBezTo>
                  <a:cubicBezTo>
                    <a:pt x="5591" y="4422"/>
                    <a:pt x="5531" y="4310"/>
                    <a:pt x="5493" y="4184"/>
                  </a:cubicBezTo>
                  <a:cubicBezTo>
                    <a:pt x="5440" y="4009"/>
                    <a:pt x="5300" y="3785"/>
                    <a:pt x="5174" y="3589"/>
                  </a:cubicBezTo>
                  <a:cubicBezTo>
                    <a:pt x="5038" y="3369"/>
                    <a:pt x="4919" y="3176"/>
                    <a:pt x="4908" y="3054"/>
                  </a:cubicBezTo>
                  <a:cubicBezTo>
                    <a:pt x="4905" y="2977"/>
                    <a:pt x="4852" y="2907"/>
                    <a:pt x="4796" y="2833"/>
                  </a:cubicBezTo>
                  <a:cubicBezTo>
                    <a:pt x="4726" y="2739"/>
                    <a:pt x="4646" y="2633"/>
                    <a:pt x="4649" y="2490"/>
                  </a:cubicBezTo>
                  <a:cubicBezTo>
                    <a:pt x="4656" y="2367"/>
                    <a:pt x="4614" y="2322"/>
                    <a:pt x="4513" y="2203"/>
                  </a:cubicBezTo>
                  <a:cubicBezTo>
                    <a:pt x="4432" y="2112"/>
                    <a:pt x="4359" y="2021"/>
                    <a:pt x="4292" y="1923"/>
                  </a:cubicBezTo>
                  <a:cubicBezTo>
                    <a:pt x="4061" y="1597"/>
                    <a:pt x="3966" y="1034"/>
                    <a:pt x="4015" y="887"/>
                  </a:cubicBezTo>
                  <a:cubicBezTo>
                    <a:pt x="4022" y="855"/>
                    <a:pt x="4043" y="831"/>
                    <a:pt x="4075" y="820"/>
                  </a:cubicBezTo>
                  <a:cubicBezTo>
                    <a:pt x="4084" y="817"/>
                    <a:pt x="4093" y="816"/>
                    <a:pt x="4102" y="816"/>
                  </a:cubicBezTo>
                  <a:cubicBezTo>
                    <a:pt x="4191" y="816"/>
                    <a:pt x="4266" y="964"/>
                    <a:pt x="4453" y="1412"/>
                  </a:cubicBezTo>
                  <a:cubicBezTo>
                    <a:pt x="4481" y="1471"/>
                    <a:pt x="4502" y="1524"/>
                    <a:pt x="4520" y="1559"/>
                  </a:cubicBezTo>
                  <a:cubicBezTo>
                    <a:pt x="4670" y="1895"/>
                    <a:pt x="4898" y="2241"/>
                    <a:pt x="5010" y="2241"/>
                  </a:cubicBezTo>
                  <a:cubicBezTo>
                    <a:pt x="5052" y="2241"/>
                    <a:pt x="5118" y="2077"/>
                    <a:pt x="5192" y="1751"/>
                  </a:cubicBezTo>
                  <a:cubicBezTo>
                    <a:pt x="5237" y="1559"/>
                    <a:pt x="5255" y="1496"/>
                    <a:pt x="5300" y="1471"/>
                  </a:cubicBezTo>
                  <a:lnTo>
                    <a:pt x="5314" y="1387"/>
                  </a:lnTo>
                  <a:lnTo>
                    <a:pt x="5314" y="1384"/>
                  </a:lnTo>
                  <a:lnTo>
                    <a:pt x="5349" y="1279"/>
                  </a:lnTo>
                  <a:lnTo>
                    <a:pt x="5367" y="1230"/>
                  </a:lnTo>
                  <a:lnTo>
                    <a:pt x="5384" y="1188"/>
                  </a:lnTo>
                  <a:lnTo>
                    <a:pt x="5045" y="354"/>
                  </a:lnTo>
                  <a:cubicBezTo>
                    <a:pt x="5018" y="381"/>
                    <a:pt x="4986" y="390"/>
                    <a:pt x="4948" y="390"/>
                  </a:cubicBezTo>
                  <a:cubicBezTo>
                    <a:pt x="4905" y="390"/>
                    <a:pt x="4854" y="378"/>
                    <a:pt x="4796" y="365"/>
                  </a:cubicBezTo>
                  <a:cubicBezTo>
                    <a:pt x="4722" y="346"/>
                    <a:pt x="4636" y="327"/>
                    <a:pt x="4550" y="327"/>
                  </a:cubicBezTo>
                  <a:cubicBezTo>
                    <a:pt x="4510" y="327"/>
                    <a:pt x="4471" y="331"/>
                    <a:pt x="4432" y="340"/>
                  </a:cubicBezTo>
                  <a:cubicBezTo>
                    <a:pt x="4370" y="357"/>
                    <a:pt x="4310" y="364"/>
                    <a:pt x="4253" y="364"/>
                  </a:cubicBezTo>
                  <a:cubicBezTo>
                    <a:pt x="4049" y="364"/>
                    <a:pt x="3873" y="275"/>
                    <a:pt x="3700" y="190"/>
                  </a:cubicBezTo>
                  <a:cubicBezTo>
                    <a:pt x="3648" y="164"/>
                    <a:pt x="3567" y="152"/>
                    <a:pt x="3471" y="152"/>
                  </a:cubicBezTo>
                  <a:cubicBezTo>
                    <a:pt x="3160" y="152"/>
                    <a:pt x="2702" y="269"/>
                    <a:pt x="2643" y="354"/>
                  </a:cubicBezTo>
                  <a:cubicBezTo>
                    <a:pt x="2571" y="462"/>
                    <a:pt x="2440" y="505"/>
                    <a:pt x="2296" y="505"/>
                  </a:cubicBezTo>
                  <a:cubicBezTo>
                    <a:pt x="2182" y="505"/>
                    <a:pt x="2060" y="478"/>
                    <a:pt x="1950" y="435"/>
                  </a:cubicBezTo>
                  <a:lnTo>
                    <a:pt x="1873" y="403"/>
                  </a:lnTo>
                  <a:cubicBezTo>
                    <a:pt x="1642" y="309"/>
                    <a:pt x="1355" y="190"/>
                    <a:pt x="966" y="155"/>
                  </a:cubicBezTo>
                  <a:cubicBezTo>
                    <a:pt x="494" y="113"/>
                    <a:pt x="280" y="53"/>
                    <a:pt x="17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50"/>
            <p:cNvSpPr/>
            <p:nvPr/>
          </p:nvSpPr>
          <p:spPr>
            <a:xfrm>
              <a:off x="3612918" y="2406987"/>
              <a:ext cx="218" cy="518"/>
            </a:xfrm>
            <a:custGeom>
              <a:avLst/>
              <a:gdLst/>
              <a:ahLst/>
              <a:cxnLst/>
              <a:rect l="l" t="t" r="r" b="b"/>
              <a:pathLst>
                <a:path w="8" h="19" extrusionOk="0">
                  <a:moveTo>
                    <a:pt x="8" y="1"/>
                  </a:moveTo>
                  <a:lnTo>
                    <a:pt x="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50"/>
            <p:cNvSpPr/>
            <p:nvPr/>
          </p:nvSpPr>
          <p:spPr>
            <a:xfrm>
              <a:off x="3380541" y="2867271"/>
              <a:ext cx="78340" cy="88831"/>
            </a:xfrm>
            <a:custGeom>
              <a:avLst/>
              <a:gdLst/>
              <a:ahLst/>
              <a:cxnLst/>
              <a:rect l="l" t="t" r="r" b="b"/>
              <a:pathLst>
                <a:path w="2875" h="3260" extrusionOk="0">
                  <a:moveTo>
                    <a:pt x="1446" y="0"/>
                  </a:moveTo>
                  <a:lnTo>
                    <a:pt x="1404" y="11"/>
                  </a:lnTo>
                  <a:lnTo>
                    <a:pt x="1404" y="25"/>
                  </a:lnTo>
                  <a:lnTo>
                    <a:pt x="1404" y="56"/>
                  </a:lnTo>
                  <a:lnTo>
                    <a:pt x="1404" y="95"/>
                  </a:lnTo>
                  <a:lnTo>
                    <a:pt x="1404" y="123"/>
                  </a:lnTo>
                  <a:lnTo>
                    <a:pt x="1404" y="161"/>
                  </a:lnTo>
                  <a:lnTo>
                    <a:pt x="1404" y="189"/>
                  </a:lnTo>
                  <a:lnTo>
                    <a:pt x="1404" y="228"/>
                  </a:lnTo>
                  <a:lnTo>
                    <a:pt x="1404" y="252"/>
                  </a:lnTo>
                  <a:lnTo>
                    <a:pt x="1404" y="287"/>
                  </a:lnTo>
                  <a:lnTo>
                    <a:pt x="1404" y="312"/>
                  </a:lnTo>
                  <a:lnTo>
                    <a:pt x="1404" y="347"/>
                  </a:lnTo>
                  <a:lnTo>
                    <a:pt x="1404" y="368"/>
                  </a:lnTo>
                  <a:lnTo>
                    <a:pt x="1404" y="403"/>
                  </a:lnTo>
                  <a:lnTo>
                    <a:pt x="1404" y="424"/>
                  </a:lnTo>
                  <a:lnTo>
                    <a:pt x="1404" y="452"/>
                  </a:lnTo>
                  <a:lnTo>
                    <a:pt x="1404" y="470"/>
                  </a:lnTo>
                  <a:lnTo>
                    <a:pt x="1404" y="498"/>
                  </a:lnTo>
                  <a:lnTo>
                    <a:pt x="1404" y="515"/>
                  </a:lnTo>
                  <a:lnTo>
                    <a:pt x="1404" y="540"/>
                  </a:lnTo>
                  <a:lnTo>
                    <a:pt x="1404" y="554"/>
                  </a:lnTo>
                  <a:lnTo>
                    <a:pt x="1404" y="578"/>
                  </a:lnTo>
                  <a:lnTo>
                    <a:pt x="1404" y="589"/>
                  </a:lnTo>
                  <a:lnTo>
                    <a:pt x="1404" y="610"/>
                  </a:lnTo>
                  <a:lnTo>
                    <a:pt x="1404" y="620"/>
                  </a:lnTo>
                  <a:lnTo>
                    <a:pt x="1404" y="638"/>
                  </a:lnTo>
                  <a:lnTo>
                    <a:pt x="1404" y="645"/>
                  </a:lnTo>
                  <a:lnTo>
                    <a:pt x="1404" y="655"/>
                  </a:lnTo>
                  <a:lnTo>
                    <a:pt x="1404" y="662"/>
                  </a:lnTo>
                  <a:lnTo>
                    <a:pt x="1404" y="669"/>
                  </a:lnTo>
                  <a:lnTo>
                    <a:pt x="1404" y="673"/>
                  </a:lnTo>
                  <a:lnTo>
                    <a:pt x="1404" y="680"/>
                  </a:lnTo>
                  <a:lnTo>
                    <a:pt x="1397" y="732"/>
                  </a:lnTo>
                  <a:lnTo>
                    <a:pt x="1345" y="736"/>
                  </a:lnTo>
                  <a:cubicBezTo>
                    <a:pt x="1320" y="736"/>
                    <a:pt x="732" y="771"/>
                    <a:pt x="596" y="771"/>
                  </a:cubicBezTo>
                  <a:lnTo>
                    <a:pt x="561" y="771"/>
                  </a:lnTo>
                  <a:cubicBezTo>
                    <a:pt x="543" y="771"/>
                    <a:pt x="512" y="774"/>
                    <a:pt x="470" y="781"/>
                  </a:cubicBezTo>
                  <a:lnTo>
                    <a:pt x="445" y="785"/>
                  </a:lnTo>
                  <a:lnTo>
                    <a:pt x="424" y="788"/>
                  </a:lnTo>
                  <a:lnTo>
                    <a:pt x="421" y="788"/>
                  </a:lnTo>
                  <a:lnTo>
                    <a:pt x="400" y="792"/>
                  </a:lnTo>
                  <a:lnTo>
                    <a:pt x="389" y="792"/>
                  </a:lnTo>
                  <a:cubicBezTo>
                    <a:pt x="365" y="823"/>
                    <a:pt x="340" y="851"/>
                    <a:pt x="316" y="879"/>
                  </a:cubicBezTo>
                  <a:cubicBezTo>
                    <a:pt x="337" y="900"/>
                    <a:pt x="361" y="921"/>
                    <a:pt x="386" y="939"/>
                  </a:cubicBezTo>
                  <a:cubicBezTo>
                    <a:pt x="445" y="988"/>
                    <a:pt x="505" y="1033"/>
                    <a:pt x="529" y="1096"/>
                  </a:cubicBezTo>
                  <a:cubicBezTo>
                    <a:pt x="540" y="1124"/>
                    <a:pt x="540" y="1152"/>
                    <a:pt x="526" y="1180"/>
                  </a:cubicBezTo>
                  <a:cubicBezTo>
                    <a:pt x="498" y="1233"/>
                    <a:pt x="435" y="1254"/>
                    <a:pt x="365" y="1271"/>
                  </a:cubicBezTo>
                  <a:cubicBezTo>
                    <a:pt x="309" y="1289"/>
                    <a:pt x="232" y="1313"/>
                    <a:pt x="235" y="1345"/>
                  </a:cubicBezTo>
                  <a:cubicBezTo>
                    <a:pt x="242" y="1481"/>
                    <a:pt x="162" y="1614"/>
                    <a:pt x="0" y="1737"/>
                  </a:cubicBezTo>
                  <a:cubicBezTo>
                    <a:pt x="11" y="1782"/>
                    <a:pt x="92" y="1880"/>
                    <a:pt x="137" y="1936"/>
                  </a:cubicBezTo>
                  <a:cubicBezTo>
                    <a:pt x="225" y="2041"/>
                    <a:pt x="277" y="2111"/>
                    <a:pt x="281" y="2174"/>
                  </a:cubicBezTo>
                  <a:cubicBezTo>
                    <a:pt x="288" y="2255"/>
                    <a:pt x="361" y="2342"/>
                    <a:pt x="659" y="2633"/>
                  </a:cubicBezTo>
                  <a:cubicBezTo>
                    <a:pt x="753" y="2721"/>
                    <a:pt x="834" y="2826"/>
                    <a:pt x="890" y="2945"/>
                  </a:cubicBezTo>
                  <a:cubicBezTo>
                    <a:pt x="949" y="3067"/>
                    <a:pt x="1037" y="3172"/>
                    <a:pt x="1142" y="3260"/>
                  </a:cubicBezTo>
                  <a:lnTo>
                    <a:pt x="1156" y="3246"/>
                  </a:lnTo>
                  <a:lnTo>
                    <a:pt x="1166" y="3235"/>
                  </a:lnTo>
                  <a:cubicBezTo>
                    <a:pt x="1177" y="3225"/>
                    <a:pt x="1184" y="3218"/>
                    <a:pt x="1194" y="3211"/>
                  </a:cubicBezTo>
                  <a:lnTo>
                    <a:pt x="1201" y="3204"/>
                  </a:lnTo>
                  <a:cubicBezTo>
                    <a:pt x="1212" y="3197"/>
                    <a:pt x="1222" y="3186"/>
                    <a:pt x="1236" y="3179"/>
                  </a:cubicBezTo>
                  <a:lnTo>
                    <a:pt x="1247" y="3176"/>
                  </a:lnTo>
                  <a:cubicBezTo>
                    <a:pt x="1254" y="3169"/>
                    <a:pt x="1264" y="3165"/>
                    <a:pt x="1275" y="3162"/>
                  </a:cubicBezTo>
                  <a:lnTo>
                    <a:pt x="1289" y="3155"/>
                  </a:lnTo>
                  <a:lnTo>
                    <a:pt x="1313" y="3144"/>
                  </a:lnTo>
                  <a:lnTo>
                    <a:pt x="1327" y="3141"/>
                  </a:lnTo>
                  <a:cubicBezTo>
                    <a:pt x="1338" y="3141"/>
                    <a:pt x="1348" y="3137"/>
                    <a:pt x="1359" y="3137"/>
                  </a:cubicBezTo>
                  <a:lnTo>
                    <a:pt x="1373" y="3137"/>
                  </a:lnTo>
                  <a:cubicBezTo>
                    <a:pt x="1387" y="3134"/>
                    <a:pt x="1401" y="3134"/>
                    <a:pt x="1415" y="3134"/>
                  </a:cubicBezTo>
                  <a:cubicBezTo>
                    <a:pt x="1502" y="3134"/>
                    <a:pt x="1516" y="3113"/>
                    <a:pt x="1520" y="3113"/>
                  </a:cubicBezTo>
                  <a:cubicBezTo>
                    <a:pt x="1537" y="3081"/>
                    <a:pt x="1492" y="2966"/>
                    <a:pt x="1457" y="2871"/>
                  </a:cubicBezTo>
                  <a:cubicBezTo>
                    <a:pt x="1443" y="2843"/>
                    <a:pt x="1432" y="2812"/>
                    <a:pt x="1422" y="2784"/>
                  </a:cubicBezTo>
                  <a:cubicBezTo>
                    <a:pt x="1383" y="2686"/>
                    <a:pt x="1387" y="2609"/>
                    <a:pt x="1425" y="2549"/>
                  </a:cubicBezTo>
                  <a:cubicBezTo>
                    <a:pt x="1484" y="2470"/>
                    <a:pt x="1602" y="2457"/>
                    <a:pt x="1711" y="2457"/>
                  </a:cubicBezTo>
                  <a:cubicBezTo>
                    <a:pt x="1732" y="2457"/>
                    <a:pt x="1752" y="2457"/>
                    <a:pt x="1772" y="2458"/>
                  </a:cubicBezTo>
                  <a:lnTo>
                    <a:pt x="1821" y="2458"/>
                  </a:lnTo>
                  <a:cubicBezTo>
                    <a:pt x="1852" y="2458"/>
                    <a:pt x="1863" y="2434"/>
                    <a:pt x="1891" y="2342"/>
                  </a:cubicBezTo>
                  <a:cubicBezTo>
                    <a:pt x="1912" y="2265"/>
                    <a:pt x="1943" y="2153"/>
                    <a:pt x="2059" y="2153"/>
                  </a:cubicBezTo>
                  <a:cubicBezTo>
                    <a:pt x="2164" y="2153"/>
                    <a:pt x="2217" y="2265"/>
                    <a:pt x="2266" y="2363"/>
                  </a:cubicBezTo>
                  <a:cubicBezTo>
                    <a:pt x="2283" y="2405"/>
                    <a:pt x="2325" y="2490"/>
                    <a:pt x="2346" y="2493"/>
                  </a:cubicBezTo>
                  <a:cubicBezTo>
                    <a:pt x="2365" y="2489"/>
                    <a:pt x="2385" y="2488"/>
                    <a:pt x="2404" y="2488"/>
                  </a:cubicBezTo>
                  <a:cubicBezTo>
                    <a:pt x="2460" y="2488"/>
                    <a:pt x="2518" y="2502"/>
                    <a:pt x="2570" y="2528"/>
                  </a:cubicBezTo>
                  <a:cubicBezTo>
                    <a:pt x="2614" y="2550"/>
                    <a:pt x="2661" y="2563"/>
                    <a:pt x="2711" y="2563"/>
                  </a:cubicBezTo>
                  <a:cubicBezTo>
                    <a:pt x="2726" y="2563"/>
                    <a:pt x="2741" y="2562"/>
                    <a:pt x="2756" y="2560"/>
                  </a:cubicBezTo>
                  <a:cubicBezTo>
                    <a:pt x="2871" y="2539"/>
                    <a:pt x="2871" y="2188"/>
                    <a:pt x="2871" y="1982"/>
                  </a:cubicBezTo>
                  <a:lnTo>
                    <a:pt x="2871" y="1866"/>
                  </a:lnTo>
                  <a:cubicBezTo>
                    <a:pt x="2875" y="1646"/>
                    <a:pt x="2871" y="1527"/>
                    <a:pt x="2766" y="1464"/>
                  </a:cubicBezTo>
                  <a:cubicBezTo>
                    <a:pt x="2647" y="1394"/>
                    <a:pt x="2525" y="1250"/>
                    <a:pt x="2532" y="1107"/>
                  </a:cubicBezTo>
                  <a:cubicBezTo>
                    <a:pt x="2535" y="1019"/>
                    <a:pt x="2588" y="942"/>
                    <a:pt x="2668" y="911"/>
                  </a:cubicBezTo>
                  <a:cubicBezTo>
                    <a:pt x="2749" y="869"/>
                    <a:pt x="2801" y="809"/>
                    <a:pt x="2808" y="743"/>
                  </a:cubicBezTo>
                  <a:cubicBezTo>
                    <a:pt x="2812" y="680"/>
                    <a:pt x="2780" y="617"/>
                    <a:pt x="2724" y="582"/>
                  </a:cubicBezTo>
                  <a:cubicBezTo>
                    <a:pt x="2702" y="563"/>
                    <a:pt x="2672" y="556"/>
                    <a:pt x="2637" y="556"/>
                  </a:cubicBezTo>
                  <a:cubicBezTo>
                    <a:pt x="2571" y="556"/>
                    <a:pt x="2489" y="581"/>
                    <a:pt x="2423" y="599"/>
                  </a:cubicBezTo>
                  <a:cubicBezTo>
                    <a:pt x="2363" y="618"/>
                    <a:pt x="2312" y="634"/>
                    <a:pt x="2269" y="634"/>
                  </a:cubicBezTo>
                  <a:cubicBezTo>
                    <a:pt x="2242" y="634"/>
                    <a:pt x="2219" y="628"/>
                    <a:pt x="2199" y="613"/>
                  </a:cubicBezTo>
                  <a:cubicBezTo>
                    <a:pt x="2171" y="592"/>
                    <a:pt x="2157" y="561"/>
                    <a:pt x="2161" y="529"/>
                  </a:cubicBezTo>
                  <a:lnTo>
                    <a:pt x="2161" y="512"/>
                  </a:lnTo>
                  <a:lnTo>
                    <a:pt x="2161" y="505"/>
                  </a:lnTo>
                  <a:lnTo>
                    <a:pt x="2161" y="491"/>
                  </a:lnTo>
                  <a:lnTo>
                    <a:pt x="2161" y="484"/>
                  </a:lnTo>
                  <a:lnTo>
                    <a:pt x="2161" y="470"/>
                  </a:lnTo>
                  <a:lnTo>
                    <a:pt x="2161" y="459"/>
                  </a:lnTo>
                  <a:lnTo>
                    <a:pt x="2161" y="442"/>
                  </a:lnTo>
                  <a:lnTo>
                    <a:pt x="2161" y="431"/>
                  </a:lnTo>
                  <a:lnTo>
                    <a:pt x="2161" y="410"/>
                  </a:lnTo>
                  <a:lnTo>
                    <a:pt x="2161" y="400"/>
                  </a:lnTo>
                  <a:lnTo>
                    <a:pt x="2161" y="375"/>
                  </a:lnTo>
                  <a:lnTo>
                    <a:pt x="2161" y="365"/>
                  </a:lnTo>
                  <a:lnTo>
                    <a:pt x="2161" y="340"/>
                  </a:lnTo>
                  <a:lnTo>
                    <a:pt x="2161" y="333"/>
                  </a:lnTo>
                  <a:cubicBezTo>
                    <a:pt x="2168" y="280"/>
                    <a:pt x="2171" y="228"/>
                    <a:pt x="2178" y="172"/>
                  </a:cubicBezTo>
                  <a:lnTo>
                    <a:pt x="2178" y="165"/>
                  </a:lnTo>
                  <a:lnTo>
                    <a:pt x="2185" y="130"/>
                  </a:lnTo>
                  <a:lnTo>
                    <a:pt x="2185" y="123"/>
                  </a:lnTo>
                  <a:lnTo>
                    <a:pt x="2189" y="88"/>
                  </a:lnTo>
                  <a:lnTo>
                    <a:pt x="2189" y="77"/>
                  </a:lnTo>
                  <a:lnTo>
                    <a:pt x="2192" y="46"/>
                  </a:lnTo>
                  <a:lnTo>
                    <a:pt x="2192" y="35"/>
                  </a:lnTo>
                  <a:lnTo>
                    <a:pt x="2192" y="28"/>
                  </a:lnTo>
                  <a:cubicBezTo>
                    <a:pt x="1856" y="21"/>
                    <a:pt x="1534" y="4"/>
                    <a:pt x="144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50"/>
            <p:cNvSpPr/>
            <p:nvPr/>
          </p:nvSpPr>
          <p:spPr>
            <a:xfrm>
              <a:off x="3419943" y="2867271"/>
              <a:ext cx="19973" cy="872"/>
            </a:xfrm>
            <a:custGeom>
              <a:avLst/>
              <a:gdLst/>
              <a:ahLst/>
              <a:cxnLst/>
              <a:rect l="l" t="t" r="r" b="b"/>
              <a:pathLst>
                <a:path w="733" h="32" extrusionOk="0">
                  <a:moveTo>
                    <a:pt x="0" y="0"/>
                  </a:moveTo>
                  <a:cubicBezTo>
                    <a:pt x="63" y="4"/>
                    <a:pt x="399" y="21"/>
                    <a:pt x="732" y="32"/>
                  </a:cubicBezTo>
                  <a:cubicBezTo>
                    <a:pt x="410" y="21"/>
                    <a:pt x="88"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50"/>
            <p:cNvSpPr/>
            <p:nvPr/>
          </p:nvSpPr>
          <p:spPr>
            <a:xfrm>
              <a:off x="3387517" y="2868797"/>
              <a:ext cx="27303" cy="16349"/>
            </a:xfrm>
            <a:custGeom>
              <a:avLst/>
              <a:gdLst/>
              <a:ahLst/>
              <a:cxnLst/>
              <a:rect l="l" t="t" r="r" b="b"/>
              <a:pathLst>
                <a:path w="1002" h="600" extrusionOk="0">
                  <a:moveTo>
                    <a:pt x="1001" y="0"/>
                  </a:moveTo>
                  <a:lnTo>
                    <a:pt x="945" y="18"/>
                  </a:lnTo>
                  <a:lnTo>
                    <a:pt x="945" y="18"/>
                  </a:lnTo>
                  <a:lnTo>
                    <a:pt x="956" y="11"/>
                  </a:lnTo>
                  <a:lnTo>
                    <a:pt x="287" y="11"/>
                  </a:lnTo>
                  <a:cubicBezTo>
                    <a:pt x="305" y="70"/>
                    <a:pt x="301" y="133"/>
                    <a:pt x="284" y="189"/>
                  </a:cubicBezTo>
                  <a:cubicBezTo>
                    <a:pt x="252" y="280"/>
                    <a:pt x="175" y="351"/>
                    <a:pt x="84" y="379"/>
                  </a:cubicBezTo>
                  <a:cubicBezTo>
                    <a:pt x="18" y="403"/>
                    <a:pt x="0" y="438"/>
                    <a:pt x="4" y="452"/>
                  </a:cubicBezTo>
                  <a:cubicBezTo>
                    <a:pt x="4" y="466"/>
                    <a:pt x="21" y="470"/>
                    <a:pt x="42" y="470"/>
                  </a:cubicBezTo>
                  <a:cubicBezTo>
                    <a:pt x="88" y="470"/>
                    <a:pt x="130" y="494"/>
                    <a:pt x="151" y="533"/>
                  </a:cubicBezTo>
                  <a:cubicBezTo>
                    <a:pt x="161" y="554"/>
                    <a:pt x="165" y="575"/>
                    <a:pt x="161" y="599"/>
                  </a:cubicBezTo>
                  <a:lnTo>
                    <a:pt x="168" y="599"/>
                  </a:lnTo>
                  <a:lnTo>
                    <a:pt x="196" y="592"/>
                  </a:lnTo>
                  <a:lnTo>
                    <a:pt x="200" y="592"/>
                  </a:lnTo>
                  <a:lnTo>
                    <a:pt x="224" y="589"/>
                  </a:lnTo>
                  <a:lnTo>
                    <a:pt x="312" y="589"/>
                  </a:lnTo>
                  <a:cubicBezTo>
                    <a:pt x="417" y="589"/>
                    <a:pt x="844" y="564"/>
                    <a:pt x="994" y="557"/>
                  </a:cubicBezTo>
                  <a:lnTo>
                    <a:pt x="998" y="536"/>
                  </a:lnTo>
                  <a:lnTo>
                    <a:pt x="1001" y="515"/>
                  </a:lnTo>
                  <a:lnTo>
                    <a:pt x="1001" y="512"/>
                  </a:lnTo>
                  <a:lnTo>
                    <a:pt x="1001" y="487"/>
                  </a:lnTo>
                  <a:lnTo>
                    <a:pt x="1001" y="480"/>
                  </a:lnTo>
                  <a:lnTo>
                    <a:pt x="1001" y="459"/>
                  </a:lnTo>
                  <a:lnTo>
                    <a:pt x="1001" y="452"/>
                  </a:lnTo>
                  <a:lnTo>
                    <a:pt x="1001" y="428"/>
                  </a:lnTo>
                  <a:lnTo>
                    <a:pt x="1001" y="417"/>
                  </a:lnTo>
                  <a:lnTo>
                    <a:pt x="1001" y="396"/>
                  </a:lnTo>
                  <a:lnTo>
                    <a:pt x="1001" y="382"/>
                  </a:lnTo>
                  <a:lnTo>
                    <a:pt x="1001" y="358"/>
                  </a:lnTo>
                  <a:lnTo>
                    <a:pt x="1001" y="344"/>
                  </a:lnTo>
                  <a:lnTo>
                    <a:pt x="1001" y="319"/>
                  </a:lnTo>
                  <a:lnTo>
                    <a:pt x="1001" y="305"/>
                  </a:lnTo>
                  <a:lnTo>
                    <a:pt x="1001" y="280"/>
                  </a:lnTo>
                  <a:lnTo>
                    <a:pt x="1001" y="263"/>
                  </a:lnTo>
                  <a:lnTo>
                    <a:pt x="1001" y="224"/>
                  </a:lnTo>
                  <a:lnTo>
                    <a:pt x="1001" y="203"/>
                  </a:lnTo>
                  <a:lnTo>
                    <a:pt x="1001" y="179"/>
                  </a:lnTo>
                  <a:lnTo>
                    <a:pt x="1001" y="154"/>
                  </a:lnTo>
                  <a:lnTo>
                    <a:pt x="1001" y="133"/>
                  </a:lnTo>
                  <a:lnTo>
                    <a:pt x="1001" y="109"/>
                  </a:lnTo>
                  <a:lnTo>
                    <a:pt x="1001" y="88"/>
                  </a:lnTo>
                  <a:lnTo>
                    <a:pt x="1001" y="60"/>
                  </a:lnTo>
                  <a:lnTo>
                    <a:pt x="1001" y="39"/>
                  </a:lnTo>
                  <a:lnTo>
                    <a:pt x="1001" y="11"/>
                  </a:lnTo>
                  <a:lnTo>
                    <a:pt x="100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50"/>
            <p:cNvSpPr/>
            <p:nvPr/>
          </p:nvSpPr>
          <p:spPr>
            <a:xfrm>
              <a:off x="3413540" y="2868988"/>
              <a:ext cx="327" cy="109"/>
            </a:xfrm>
            <a:custGeom>
              <a:avLst/>
              <a:gdLst/>
              <a:ahLst/>
              <a:cxnLst/>
              <a:rect l="l" t="t" r="r" b="b"/>
              <a:pathLst>
                <a:path w="12" h="4" extrusionOk="0">
                  <a:moveTo>
                    <a:pt x="11" y="0"/>
                  </a:moveTo>
                  <a:lnTo>
                    <a:pt x="1" y="4"/>
                  </a:ln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50"/>
            <p:cNvSpPr/>
            <p:nvPr/>
          </p:nvSpPr>
          <p:spPr>
            <a:xfrm>
              <a:off x="3415256" y="2876127"/>
              <a:ext cx="27" cy="790"/>
            </a:xfrm>
            <a:custGeom>
              <a:avLst/>
              <a:gdLst/>
              <a:ahLst/>
              <a:cxnLst/>
              <a:rect l="l" t="t" r="r" b="b"/>
              <a:pathLst>
                <a:path w="1" h="29" extrusionOk="0">
                  <a:moveTo>
                    <a:pt x="1" y="1"/>
                  </a:moveTo>
                  <a:lnTo>
                    <a:pt x="1" y="29"/>
                  </a:lnTo>
                  <a:cubicBezTo>
                    <a:pt x="1" y="18"/>
                    <a:pt x="1"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50"/>
            <p:cNvSpPr/>
            <p:nvPr/>
          </p:nvSpPr>
          <p:spPr>
            <a:xfrm>
              <a:off x="3415256" y="2868688"/>
              <a:ext cx="27" cy="327"/>
            </a:xfrm>
            <a:custGeom>
              <a:avLst/>
              <a:gdLst/>
              <a:ahLst/>
              <a:cxnLst/>
              <a:rect l="l" t="t" r="r" b="b"/>
              <a:pathLst>
                <a:path w="1" h="12" extrusionOk="0">
                  <a:moveTo>
                    <a:pt x="1" y="1"/>
                  </a:moveTo>
                  <a:lnTo>
                    <a:pt x="1" y="1"/>
                  </a:ln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50"/>
            <p:cNvSpPr/>
            <p:nvPr/>
          </p:nvSpPr>
          <p:spPr>
            <a:xfrm>
              <a:off x="3415365" y="2873457"/>
              <a:ext cx="27" cy="599"/>
            </a:xfrm>
            <a:custGeom>
              <a:avLst/>
              <a:gdLst/>
              <a:ahLst/>
              <a:cxnLst/>
              <a:rect l="l" t="t" r="r" b="b"/>
              <a:pathLst>
                <a:path w="1" h="22" extrusionOk="0">
                  <a:moveTo>
                    <a:pt x="0" y="1"/>
                  </a:moveTo>
                  <a:lnTo>
                    <a:pt x="0"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50"/>
            <p:cNvSpPr/>
            <p:nvPr/>
          </p:nvSpPr>
          <p:spPr>
            <a:xfrm>
              <a:off x="3415365" y="2869642"/>
              <a:ext cx="27" cy="599"/>
            </a:xfrm>
            <a:custGeom>
              <a:avLst/>
              <a:gdLst/>
              <a:ahLst/>
              <a:cxnLst/>
              <a:rect l="l" t="t" r="r" b="b"/>
              <a:pathLst>
                <a:path w="1" h="22" extrusionOk="0">
                  <a:moveTo>
                    <a:pt x="0" y="1"/>
                  </a:moveTo>
                  <a:lnTo>
                    <a:pt x="0" y="22"/>
                  </a:lnTo>
                  <a:cubicBezTo>
                    <a:pt x="0" y="15"/>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50"/>
            <p:cNvSpPr/>
            <p:nvPr/>
          </p:nvSpPr>
          <p:spPr>
            <a:xfrm>
              <a:off x="3415365" y="2870977"/>
              <a:ext cx="27" cy="518"/>
            </a:xfrm>
            <a:custGeom>
              <a:avLst/>
              <a:gdLst/>
              <a:ahLst/>
              <a:cxnLst/>
              <a:rect l="l" t="t" r="r" b="b"/>
              <a:pathLst>
                <a:path w="1" h="19" extrusionOk="0">
                  <a:moveTo>
                    <a:pt x="0"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50"/>
            <p:cNvSpPr/>
            <p:nvPr/>
          </p:nvSpPr>
          <p:spPr>
            <a:xfrm>
              <a:off x="3415365" y="2874601"/>
              <a:ext cx="27" cy="1172"/>
            </a:xfrm>
            <a:custGeom>
              <a:avLst/>
              <a:gdLst/>
              <a:ahLst/>
              <a:cxnLst/>
              <a:rect l="l" t="t" r="r" b="b"/>
              <a:pathLst>
                <a:path w="1" h="43" extrusionOk="0">
                  <a:moveTo>
                    <a:pt x="0" y="1"/>
                  </a:moveTo>
                  <a:lnTo>
                    <a:pt x="0" y="43"/>
                  </a:lnTo>
                  <a:cubicBezTo>
                    <a:pt x="0" y="29"/>
                    <a:pt x="0"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50"/>
            <p:cNvSpPr/>
            <p:nvPr/>
          </p:nvSpPr>
          <p:spPr>
            <a:xfrm>
              <a:off x="3415365" y="2872231"/>
              <a:ext cx="27" cy="599"/>
            </a:xfrm>
            <a:custGeom>
              <a:avLst/>
              <a:gdLst/>
              <a:ahLst/>
              <a:cxnLst/>
              <a:rect l="l" t="t" r="r" b="b"/>
              <a:pathLst>
                <a:path w="1" h="22" extrusionOk="0">
                  <a:moveTo>
                    <a:pt x="0" y="0"/>
                  </a:moveTo>
                  <a:lnTo>
                    <a:pt x="0" y="21"/>
                  </a:lnTo>
                  <a:cubicBezTo>
                    <a:pt x="0" y="14"/>
                    <a:pt x="0"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50"/>
            <p:cNvSpPr/>
            <p:nvPr/>
          </p:nvSpPr>
          <p:spPr>
            <a:xfrm>
              <a:off x="3415256" y="2877299"/>
              <a:ext cx="27" cy="681"/>
            </a:xfrm>
            <a:custGeom>
              <a:avLst/>
              <a:gdLst/>
              <a:ahLst/>
              <a:cxnLst/>
              <a:rect l="l" t="t" r="r" b="b"/>
              <a:pathLst>
                <a:path w="1" h="25" extrusionOk="0">
                  <a:moveTo>
                    <a:pt x="1" y="0"/>
                  </a:moveTo>
                  <a:lnTo>
                    <a:pt x="1" y="25"/>
                  </a:lnTo>
                  <a:cubicBezTo>
                    <a:pt x="1" y="18"/>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50"/>
            <p:cNvSpPr/>
            <p:nvPr/>
          </p:nvSpPr>
          <p:spPr>
            <a:xfrm>
              <a:off x="3414793" y="2882531"/>
              <a:ext cx="109" cy="708"/>
            </a:xfrm>
            <a:custGeom>
              <a:avLst/>
              <a:gdLst/>
              <a:ahLst/>
              <a:cxnLst/>
              <a:rect l="l" t="t" r="r" b="b"/>
              <a:pathLst>
                <a:path w="4" h="26" extrusionOk="0">
                  <a:moveTo>
                    <a:pt x="4" y="1"/>
                  </a:moveTo>
                  <a:lnTo>
                    <a:pt x="0"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50"/>
            <p:cNvSpPr/>
            <p:nvPr/>
          </p:nvSpPr>
          <p:spPr>
            <a:xfrm>
              <a:off x="3414793" y="2883212"/>
              <a:ext cx="27" cy="599"/>
            </a:xfrm>
            <a:custGeom>
              <a:avLst/>
              <a:gdLst/>
              <a:ahLst/>
              <a:cxnLst/>
              <a:rect l="l" t="t" r="r" b="b"/>
              <a:pathLst>
                <a:path w="1" h="22" extrusionOk="0">
                  <a:moveTo>
                    <a:pt x="0" y="0"/>
                  </a:moveTo>
                  <a:lnTo>
                    <a:pt x="0"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50"/>
            <p:cNvSpPr/>
            <p:nvPr/>
          </p:nvSpPr>
          <p:spPr>
            <a:xfrm>
              <a:off x="3394466" y="2884738"/>
              <a:ext cx="409" cy="27"/>
            </a:xfrm>
            <a:custGeom>
              <a:avLst/>
              <a:gdLst/>
              <a:ahLst/>
              <a:cxnLst/>
              <a:rect l="l" t="t" r="r" b="b"/>
              <a:pathLst>
                <a:path w="15" h="1" extrusionOk="0">
                  <a:moveTo>
                    <a:pt x="1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50"/>
            <p:cNvSpPr/>
            <p:nvPr/>
          </p:nvSpPr>
          <p:spPr>
            <a:xfrm>
              <a:off x="3414984" y="2881877"/>
              <a:ext cx="27" cy="599"/>
            </a:xfrm>
            <a:custGeom>
              <a:avLst/>
              <a:gdLst/>
              <a:ahLst/>
              <a:cxnLst/>
              <a:rect l="l" t="t" r="r" b="b"/>
              <a:pathLst>
                <a:path w="1" h="22" extrusionOk="0">
                  <a:moveTo>
                    <a:pt x="0" y="0"/>
                  </a:moveTo>
                  <a:lnTo>
                    <a:pt x="0"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50"/>
            <p:cNvSpPr/>
            <p:nvPr/>
          </p:nvSpPr>
          <p:spPr>
            <a:xfrm>
              <a:off x="3414984" y="2881114"/>
              <a:ext cx="27" cy="599"/>
            </a:xfrm>
            <a:custGeom>
              <a:avLst/>
              <a:gdLst/>
              <a:ahLst/>
              <a:cxnLst/>
              <a:rect l="l" t="t" r="r" b="b"/>
              <a:pathLst>
                <a:path w="1" h="22" extrusionOk="0">
                  <a:moveTo>
                    <a:pt x="0" y="0"/>
                  </a:moveTo>
                  <a:lnTo>
                    <a:pt x="0"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50"/>
            <p:cNvSpPr/>
            <p:nvPr/>
          </p:nvSpPr>
          <p:spPr>
            <a:xfrm>
              <a:off x="3395910" y="288462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50"/>
            <p:cNvSpPr/>
            <p:nvPr/>
          </p:nvSpPr>
          <p:spPr>
            <a:xfrm>
              <a:off x="3396100" y="288462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50"/>
            <p:cNvSpPr/>
            <p:nvPr/>
          </p:nvSpPr>
          <p:spPr>
            <a:xfrm>
              <a:off x="3394956" y="2884629"/>
              <a:ext cx="409" cy="27"/>
            </a:xfrm>
            <a:custGeom>
              <a:avLst/>
              <a:gdLst/>
              <a:ahLst/>
              <a:cxnLst/>
              <a:rect l="l" t="t" r="r" b="b"/>
              <a:pathLst>
                <a:path w="15" h="1" extrusionOk="0">
                  <a:moveTo>
                    <a:pt x="1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50"/>
            <p:cNvSpPr/>
            <p:nvPr/>
          </p:nvSpPr>
          <p:spPr>
            <a:xfrm>
              <a:off x="3395338" y="2884629"/>
              <a:ext cx="300" cy="27"/>
            </a:xfrm>
            <a:custGeom>
              <a:avLst/>
              <a:gdLst/>
              <a:ahLst/>
              <a:cxnLst/>
              <a:rect l="l" t="t" r="r" b="b"/>
              <a:pathLst>
                <a:path w="11" h="1" extrusionOk="0">
                  <a:moveTo>
                    <a:pt x="11"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50"/>
            <p:cNvSpPr/>
            <p:nvPr/>
          </p:nvSpPr>
          <p:spPr>
            <a:xfrm>
              <a:off x="3415175" y="2878334"/>
              <a:ext cx="27" cy="708"/>
            </a:xfrm>
            <a:custGeom>
              <a:avLst/>
              <a:gdLst/>
              <a:ahLst/>
              <a:cxnLst/>
              <a:rect l="l" t="t" r="r" b="b"/>
              <a:pathLst>
                <a:path w="1" h="26" extrusionOk="0">
                  <a:moveTo>
                    <a:pt x="0" y="1"/>
                  </a:moveTo>
                  <a:lnTo>
                    <a:pt x="0" y="25"/>
                  </a:lnTo>
                  <a:cubicBezTo>
                    <a:pt x="0" y="18"/>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50"/>
            <p:cNvSpPr/>
            <p:nvPr/>
          </p:nvSpPr>
          <p:spPr>
            <a:xfrm>
              <a:off x="3393049" y="2884819"/>
              <a:ext cx="599" cy="136"/>
            </a:xfrm>
            <a:custGeom>
              <a:avLst/>
              <a:gdLst/>
              <a:ahLst/>
              <a:cxnLst/>
              <a:rect l="l" t="t" r="r" b="b"/>
              <a:pathLst>
                <a:path w="22" h="5" extrusionOk="0">
                  <a:moveTo>
                    <a:pt x="21"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50"/>
            <p:cNvSpPr/>
            <p:nvPr/>
          </p:nvSpPr>
          <p:spPr>
            <a:xfrm>
              <a:off x="3415066" y="2880242"/>
              <a:ext cx="27" cy="599"/>
            </a:xfrm>
            <a:custGeom>
              <a:avLst/>
              <a:gdLst/>
              <a:ahLst/>
              <a:cxnLst/>
              <a:rect l="l" t="t" r="r" b="b"/>
              <a:pathLst>
                <a:path w="1" h="22" extrusionOk="0">
                  <a:moveTo>
                    <a:pt x="1" y="1"/>
                  </a:moveTo>
                  <a:lnTo>
                    <a:pt x="1"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50"/>
            <p:cNvSpPr/>
            <p:nvPr/>
          </p:nvSpPr>
          <p:spPr>
            <a:xfrm>
              <a:off x="3392095" y="2884928"/>
              <a:ext cx="790" cy="109"/>
            </a:xfrm>
            <a:custGeom>
              <a:avLst/>
              <a:gdLst/>
              <a:ahLst/>
              <a:cxnLst/>
              <a:rect l="l" t="t" r="r" b="b"/>
              <a:pathLst>
                <a:path w="29" h="4" extrusionOk="0">
                  <a:moveTo>
                    <a:pt x="28"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50"/>
            <p:cNvSpPr/>
            <p:nvPr/>
          </p:nvSpPr>
          <p:spPr>
            <a:xfrm>
              <a:off x="3415066" y="2879288"/>
              <a:ext cx="136" cy="708"/>
            </a:xfrm>
            <a:custGeom>
              <a:avLst/>
              <a:gdLst/>
              <a:ahLst/>
              <a:cxnLst/>
              <a:rect l="l" t="t" r="r" b="b"/>
              <a:pathLst>
                <a:path w="5" h="26" extrusionOk="0">
                  <a:moveTo>
                    <a:pt x="4" y="1"/>
                  </a:moveTo>
                  <a:cubicBezTo>
                    <a:pt x="4" y="8"/>
                    <a:pt x="1" y="18"/>
                    <a:pt x="4" y="25"/>
                  </a:cubicBez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50"/>
            <p:cNvSpPr/>
            <p:nvPr/>
          </p:nvSpPr>
          <p:spPr>
            <a:xfrm>
              <a:off x="3393812" y="2884738"/>
              <a:ext cx="599" cy="109"/>
            </a:xfrm>
            <a:custGeom>
              <a:avLst/>
              <a:gdLst/>
              <a:ahLst/>
              <a:cxnLst/>
              <a:rect l="l" t="t" r="r" b="b"/>
              <a:pathLst>
                <a:path w="22" h="4" extrusionOk="0">
                  <a:moveTo>
                    <a:pt x="21"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50"/>
            <p:cNvSpPr/>
            <p:nvPr/>
          </p:nvSpPr>
          <p:spPr>
            <a:xfrm>
              <a:off x="3413730" y="2845990"/>
              <a:ext cx="100112" cy="127197"/>
            </a:xfrm>
            <a:custGeom>
              <a:avLst/>
              <a:gdLst/>
              <a:ahLst/>
              <a:cxnLst/>
              <a:rect l="l" t="t" r="r" b="b"/>
              <a:pathLst>
                <a:path w="3674" h="4668" extrusionOk="0">
                  <a:moveTo>
                    <a:pt x="3260" y="1"/>
                  </a:moveTo>
                  <a:lnTo>
                    <a:pt x="3036" y="71"/>
                  </a:lnTo>
                  <a:lnTo>
                    <a:pt x="2784" y="127"/>
                  </a:lnTo>
                  <a:cubicBezTo>
                    <a:pt x="2791" y="267"/>
                    <a:pt x="2749" y="407"/>
                    <a:pt x="2665" y="519"/>
                  </a:cubicBezTo>
                  <a:cubicBezTo>
                    <a:pt x="2658" y="533"/>
                    <a:pt x="2651" y="543"/>
                    <a:pt x="2644" y="554"/>
                  </a:cubicBezTo>
                  <a:lnTo>
                    <a:pt x="2637" y="564"/>
                  </a:lnTo>
                  <a:cubicBezTo>
                    <a:pt x="2546" y="722"/>
                    <a:pt x="2514" y="981"/>
                    <a:pt x="2511" y="1019"/>
                  </a:cubicBezTo>
                  <a:lnTo>
                    <a:pt x="2511" y="1026"/>
                  </a:lnTo>
                  <a:lnTo>
                    <a:pt x="2504" y="1121"/>
                  </a:lnTo>
                  <a:lnTo>
                    <a:pt x="2416" y="1075"/>
                  </a:lnTo>
                  <a:cubicBezTo>
                    <a:pt x="2186" y="963"/>
                    <a:pt x="1828" y="811"/>
                    <a:pt x="1702" y="811"/>
                  </a:cubicBezTo>
                  <a:cubicBezTo>
                    <a:pt x="1694" y="811"/>
                    <a:pt x="1687" y="812"/>
                    <a:pt x="1681" y="813"/>
                  </a:cubicBezTo>
                  <a:cubicBezTo>
                    <a:pt x="1665" y="818"/>
                    <a:pt x="1628" y="826"/>
                    <a:pt x="1454" y="826"/>
                  </a:cubicBezTo>
                  <a:cubicBezTo>
                    <a:pt x="1401" y="826"/>
                    <a:pt x="1335" y="825"/>
                    <a:pt x="1254" y="823"/>
                  </a:cubicBezTo>
                  <a:lnTo>
                    <a:pt x="1219" y="823"/>
                  </a:lnTo>
                  <a:lnTo>
                    <a:pt x="1090" y="820"/>
                  </a:lnTo>
                  <a:cubicBezTo>
                    <a:pt x="1086" y="858"/>
                    <a:pt x="1079" y="897"/>
                    <a:pt x="1076" y="935"/>
                  </a:cubicBezTo>
                  <a:lnTo>
                    <a:pt x="1076" y="946"/>
                  </a:lnTo>
                  <a:lnTo>
                    <a:pt x="1069" y="1012"/>
                  </a:lnTo>
                  <a:lnTo>
                    <a:pt x="1069" y="1023"/>
                  </a:lnTo>
                  <a:lnTo>
                    <a:pt x="1062" y="1079"/>
                  </a:lnTo>
                  <a:lnTo>
                    <a:pt x="1062" y="1093"/>
                  </a:lnTo>
                  <a:lnTo>
                    <a:pt x="1058" y="1142"/>
                  </a:lnTo>
                  <a:lnTo>
                    <a:pt x="1058" y="1156"/>
                  </a:lnTo>
                  <a:cubicBezTo>
                    <a:pt x="1058" y="1170"/>
                    <a:pt x="1055" y="1184"/>
                    <a:pt x="1055" y="1195"/>
                  </a:cubicBezTo>
                  <a:lnTo>
                    <a:pt x="1055" y="1209"/>
                  </a:lnTo>
                  <a:cubicBezTo>
                    <a:pt x="1055" y="1219"/>
                    <a:pt x="1055" y="1233"/>
                    <a:pt x="1051" y="1244"/>
                  </a:cubicBezTo>
                  <a:lnTo>
                    <a:pt x="1051" y="1251"/>
                  </a:lnTo>
                  <a:cubicBezTo>
                    <a:pt x="1051" y="1265"/>
                    <a:pt x="1051" y="1275"/>
                    <a:pt x="1048" y="1286"/>
                  </a:cubicBezTo>
                  <a:cubicBezTo>
                    <a:pt x="1076" y="1282"/>
                    <a:pt x="1114" y="1268"/>
                    <a:pt x="1142" y="1261"/>
                  </a:cubicBezTo>
                  <a:cubicBezTo>
                    <a:pt x="1218" y="1239"/>
                    <a:pt x="1309" y="1211"/>
                    <a:pt x="1395" y="1211"/>
                  </a:cubicBezTo>
                  <a:cubicBezTo>
                    <a:pt x="1457" y="1211"/>
                    <a:pt x="1516" y="1225"/>
                    <a:pt x="1566" y="1265"/>
                  </a:cubicBezTo>
                  <a:cubicBezTo>
                    <a:pt x="1653" y="1328"/>
                    <a:pt x="1702" y="1433"/>
                    <a:pt x="1695" y="1545"/>
                  </a:cubicBezTo>
                  <a:cubicBezTo>
                    <a:pt x="1685" y="1653"/>
                    <a:pt x="1608" y="1751"/>
                    <a:pt x="1485" y="1814"/>
                  </a:cubicBezTo>
                  <a:cubicBezTo>
                    <a:pt x="1429" y="1842"/>
                    <a:pt x="1419" y="1877"/>
                    <a:pt x="1419" y="1902"/>
                  </a:cubicBezTo>
                  <a:cubicBezTo>
                    <a:pt x="1415" y="1975"/>
                    <a:pt x="1492" y="2080"/>
                    <a:pt x="1590" y="2140"/>
                  </a:cubicBezTo>
                  <a:cubicBezTo>
                    <a:pt x="1765" y="2245"/>
                    <a:pt x="1762" y="2437"/>
                    <a:pt x="1758" y="2658"/>
                  </a:cubicBezTo>
                  <a:lnTo>
                    <a:pt x="1758" y="2770"/>
                  </a:lnTo>
                  <a:cubicBezTo>
                    <a:pt x="1758" y="3081"/>
                    <a:pt x="1758" y="3432"/>
                    <a:pt x="1538" y="3477"/>
                  </a:cubicBezTo>
                  <a:cubicBezTo>
                    <a:pt x="1515" y="3481"/>
                    <a:pt x="1493" y="3482"/>
                    <a:pt x="1471" y="3482"/>
                  </a:cubicBezTo>
                  <a:cubicBezTo>
                    <a:pt x="1405" y="3482"/>
                    <a:pt x="1339" y="3467"/>
                    <a:pt x="1279" y="3439"/>
                  </a:cubicBezTo>
                  <a:cubicBezTo>
                    <a:pt x="1242" y="3419"/>
                    <a:pt x="1204" y="3408"/>
                    <a:pt x="1165" y="3408"/>
                  </a:cubicBezTo>
                  <a:cubicBezTo>
                    <a:pt x="1155" y="3408"/>
                    <a:pt x="1145" y="3409"/>
                    <a:pt x="1135" y="3411"/>
                  </a:cubicBezTo>
                  <a:cubicBezTo>
                    <a:pt x="1123" y="3413"/>
                    <a:pt x="1112" y="3415"/>
                    <a:pt x="1101" y="3415"/>
                  </a:cubicBezTo>
                  <a:cubicBezTo>
                    <a:pt x="1001" y="3415"/>
                    <a:pt x="948" y="3303"/>
                    <a:pt x="904" y="3211"/>
                  </a:cubicBezTo>
                  <a:cubicBezTo>
                    <a:pt x="883" y="3162"/>
                    <a:pt x="858" y="3116"/>
                    <a:pt x="823" y="3078"/>
                  </a:cubicBezTo>
                  <a:cubicBezTo>
                    <a:pt x="820" y="3074"/>
                    <a:pt x="816" y="3074"/>
                    <a:pt x="813" y="3074"/>
                  </a:cubicBezTo>
                  <a:cubicBezTo>
                    <a:pt x="799" y="3081"/>
                    <a:pt x="781" y="3137"/>
                    <a:pt x="774" y="3165"/>
                  </a:cubicBezTo>
                  <a:cubicBezTo>
                    <a:pt x="753" y="3250"/>
                    <a:pt x="718" y="3379"/>
                    <a:pt x="578" y="3379"/>
                  </a:cubicBezTo>
                  <a:lnTo>
                    <a:pt x="526" y="3379"/>
                  </a:lnTo>
                  <a:cubicBezTo>
                    <a:pt x="514" y="3379"/>
                    <a:pt x="501" y="3379"/>
                    <a:pt x="488" y="3379"/>
                  </a:cubicBezTo>
                  <a:cubicBezTo>
                    <a:pt x="409" y="3379"/>
                    <a:pt x="315" y="3382"/>
                    <a:pt x="291" y="3418"/>
                  </a:cubicBezTo>
                  <a:cubicBezTo>
                    <a:pt x="277" y="3435"/>
                    <a:pt x="281" y="3474"/>
                    <a:pt x="302" y="3526"/>
                  </a:cubicBezTo>
                  <a:cubicBezTo>
                    <a:pt x="312" y="3558"/>
                    <a:pt x="323" y="3586"/>
                    <a:pt x="333" y="3614"/>
                  </a:cubicBezTo>
                  <a:cubicBezTo>
                    <a:pt x="396" y="3775"/>
                    <a:pt x="442" y="3890"/>
                    <a:pt x="382" y="3978"/>
                  </a:cubicBezTo>
                  <a:cubicBezTo>
                    <a:pt x="337" y="4048"/>
                    <a:pt x="239" y="4055"/>
                    <a:pt x="172" y="4055"/>
                  </a:cubicBezTo>
                  <a:lnTo>
                    <a:pt x="134" y="4055"/>
                  </a:lnTo>
                  <a:lnTo>
                    <a:pt x="116" y="4058"/>
                  </a:lnTo>
                  <a:lnTo>
                    <a:pt x="109" y="4062"/>
                  </a:lnTo>
                  <a:lnTo>
                    <a:pt x="88" y="4069"/>
                  </a:lnTo>
                  <a:lnTo>
                    <a:pt x="81" y="4072"/>
                  </a:lnTo>
                  <a:cubicBezTo>
                    <a:pt x="74" y="4076"/>
                    <a:pt x="67" y="4079"/>
                    <a:pt x="57" y="4083"/>
                  </a:cubicBezTo>
                  <a:cubicBezTo>
                    <a:pt x="50" y="4086"/>
                    <a:pt x="43" y="4093"/>
                    <a:pt x="36" y="4097"/>
                  </a:cubicBezTo>
                  <a:lnTo>
                    <a:pt x="29" y="4104"/>
                  </a:lnTo>
                  <a:lnTo>
                    <a:pt x="15" y="4118"/>
                  </a:lnTo>
                  <a:lnTo>
                    <a:pt x="8" y="4125"/>
                  </a:lnTo>
                  <a:lnTo>
                    <a:pt x="1" y="4128"/>
                  </a:lnTo>
                  <a:lnTo>
                    <a:pt x="8" y="4135"/>
                  </a:lnTo>
                  <a:cubicBezTo>
                    <a:pt x="197" y="4279"/>
                    <a:pt x="351" y="4461"/>
                    <a:pt x="463" y="4667"/>
                  </a:cubicBezTo>
                  <a:lnTo>
                    <a:pt x="473" y="4660"/>
                  </a:lnTo>
                  <a:lnTo>
                    <a:pt x="505" y="4639"/>
                  </a:lnTo>
                  <a:lnTo>
                    <a:pt x="543" y="4615"/>
                  </a:lnTo>
                  <a:lnTo>
                    <a:pt x="575" y="4594"/>
                  </a:lnTo>
                  <a:lnTo>
                    <a:pt x="610" y="4573"/>
                  </a:lnTo>
                  <a:lnTo>
                    <a:pt x="638" y="4555"/>
                  </a:lnTo>
                  <a:lnTo>
                    <a:pt x="666" y="4538"/>
                  </a:lnTo>
                  <a:lnTo>
                    <a:pt x="694" y="4524"/>
                  </a:lnTo>
                  <a:lnTo>
                    <a:pt x="718" y="4510"/>
                  </a:lnTo>
                  <a:lnTo>
                    <a:pt x="743" y="4496"/>
                  </a:lnTo>
                  <a:lnTo>
                    <a:pt x="764" y="4485"/>
                  </a:lnTo>
                  <a:lnTo>
                    <a:pt x="785" y="4475"/>
                  </a:lnTo>
                  <a:lnTo>
                    <a:pt x="802" y="4464"/>
                  </a:lnTo>
                  <a:lnTo>
                    <a:pt x="820" y="4457"/>
                  </a:lnTo>
                  <a:lnTo>
                    <a:pt x="837" y="4450"/>
                  </a:lnTo>
                  <a:lnTo>
                    <a:pt x="851" y="4443"/>
                  </a:lnTo>
                  <a:lnTo>
                    <a:pt x="865" y="4440"/>
                  </a:lnTo>
                  <a:lnTo>
                    <a:pt x="880" y="4436"/>
                  </a:lnTo>
                  <a:lnTo>
                    <a:pt x="890" y="4433"/>
                  </a:lnTo>
                  <a:lnTo>
                    <a:pt x="901" y="4429"/>
                  </a:lnTo>
                  <a:lnTo>
                    <a:pt x="911" y="4426"/>
                  </a:lnTo>
                  <a:lnTo>
                    <a:pt x="971" y="4426"/>
                  </a:lnTo>
                  <a:cubicBezTo>
                    <a:pt x="1006" y="4440"/>
                    <a:pt x="1037" y="4461"/>
                    <a:pt x="1065" y="4485"/>
                  </a:cubicBezTo>
                  <a:cubicBezTo>
                    <a:pt x="1100" y="4511"/>
                    <a:pt x="1127" y="4531"/>
                    <a:pt x="1161" y="4531"/>
                  </a:cubicBezTo>
                  <a:cubicBezTo>
                    <a:pt x="1191" y="4531"/>
                    <a:pt x="1227" y="4515"/>
                    <a:pt x="1279" y="4471"/>
                  </a:cubicBezTo>
                  <a:cubicBezTo>
                    <a:pt x="1377" y="4390"/>
                    <a:pt x="1491" y="4345"/>
                    <a:pt x="1592" y="4345"/>
                  </a:cubicBezTo>
                  <a:cubicBezTo>
                    <a:pt x="1634" y="4345"/>
                    <a:pt x="1674" y="4353"/>
                    <a:pt x="1709" y="4370"/>
                  </a:cubicBezTo>
                  <a:cubicBezTo>
                    <a:pt x="1779" y="4405"/>
                    <a:pt x="1828" y="4478"/>
                    <a:pt x="1825" y="4555"/>
                  </a:cubicBezTo>
                  <a:lnTo>
                    <a:pt x="1825" y="4587"/>
                  </a:lnTo>
                  <a:cubicBezTo>
                    <a:pt x="1870" y="4555"/>
                    <a:pt x="1909" y="4517"/>
                    <a:pt x="1947" y="4475"/>
                  </a:cubicBezTo>
                  <a:cubicBezTo>
                    <a:pt x="2010" y="4415"/>
                    <a:pt x="2091" y="4380"/>
                    <a:pt x="2178" y="4373"/>
                  </a:cubicBezTo>
                  <a:cubicBezTo>
                    <a:pt x="2248" y="4366"/>
                    <a:pt x="2266" y="4363"/>
                    <a:pt x="2266" y="4219"/>
                  </a:cubicBezTo>
                  <a:cubicBezTo>
                    <a:pt x="2266" y="4037"/>
                    <a:pt x="2322" y="3988"/>
                    <a:pt x="2413" y="3964"/>
                  </a:cubicBezTo>
                  <a:cubicBezTo>
                    <a:pt x="2444" y="3957"/>
                    <a:pt x="2469" y="3953"/>
                    <a:pt x="2469" y="3813"/>
                  </a:cubicBezTo>
                  <a:cubicBezTo>
                    <a:pt x="2469" y="3589"/>
                    <a:pt x="2479" y="3365"/>
                    <a:pt x="2490" y="3186"/>
                  </a:cubicBezTo>
                  <a:lnTo>
                    <a:pt x="2493" y="3141"/>
                  </a:lnTo>
                  <a:cubicBezTo>
                    <a:pt x="2497" y="3043"/>
                    <a:pt x="2500" y="2955"/>
                    <a:pt x="2500" y="2899"/>
                  </a:cubicBezTo>
                  <a:cubicBezTo>
                    <a:pt x="2500" y="2794"/>
                    <a:pt x="2605" y="2710"/>
                    <a:pt x="2721" y="2616"/>
                  </a:cubicBezTo>
                  <a:cubicBezTo>
                    <a:pt x="2836" y="2521"/>
                    <a:pt x="2973" y="2409"/>
                    <a:pt x="2973" y="2290"/>
                  </a:cubicBezTo>
                  <a:cubicBezTo>
                    <a:pt x="2973" y="2147"/>
                    <a:pt x="3068" y="1954"/>
                    <a:pt x="3166" y="1748"/>
                  </a:cubicBezTo>
                  <a:cubicBezTo>
                    <a:pt x="3271" y="1531"/>
                    <a:pt x="3379" y="1303"/>
                    <a:pt x="3379" y="1142"/>
                  </a:cubicBezTo>
                  <a:cubicBezTo>
                    <a:pt x="3379" y="848"/>
                    <a:pt x="3456" y="736"/>
                    <a:pt x="3537" y="620"/>
                  </a:cubicBezTo>
                  <a:cubicBezTo>
                    <a:pt x="3554" y="592"/>
                    <a:pt x="3575" y="564"/>
                    <a:pt x="3593" y="533"/>
                  </a:cubicBezTo>
                  <a:cubicBezTo>
                    <a:pt x="3600" y="519"/>
                    <a:pt x="3607" y="505"/>
                    <a:pt x="3614" y="494"/>
                  </a:cubicBezTo>
                  <a:lnTo>
                    <a:pt x="3614" y="491"/>
                  </a:lnTo>
                  <a:cubicBezTo>
                    <a:pt x="3617" y="477"/>
                    <a:pt x="3624" y="463"/>
                    <a:pt x="3631" y="445"/>
                  </a:cubicBezTo>
                  <a:lnTo>
                    <a:pt x="3631" y="438"/>
                  </a:lnTo>
                  <a:cubicBezTo>
                    <a:pt x="3638" y="424"/>
                    <a:pt x="3642" y="407"/>
                    <a:pt x="3645" y="393"/>
                  </a:cubicBezTo>
                  <a:lnTo>
                    <a:pt x="3649" y="382"/>
                  </a:lnTo>
                  <a:cubicBezTo>
                    <a:pt x="3652" y="365"/>
                    <a:pt x="3659" y="347"/>
                    <a:pt x="3659" y="330"/>
                  </a:cubicBezTo>
                  <a:lnTo>
                    <a:pt x="3659" y="323"/>
                  </a:lnTo>
                  <a:cubicBezTo>
                    <a:pt x="3663" y="302"/>
                    <a:pt x="3666" y="284"/>
                    <a:pt x="3670" y="267"/>
                  </a:cubicBezTo>
                  <a:lnTo>
                    <a:pt x="3670" y="260"/>
                  </a:lnTo>
                  <a:cubicBezTo>
                    <a:pt x="3670" y="239"/>
                    <a:pt x="3673" y="218"/>
                    <a:pt x="3673" y="197"/>
                  </a:cubicBezTo>
                  <a:lnTo>
                    <a:pt x="3673" y="134"/>
                  </a:lnTo>
                  <a:lnTo>
                    <a:pt x="3673" y="127"/>
                  </a:lnTo>
                  <a:cubicBezTo>
                    <a:pt x="3673" y="106"/>
                    <a:pt x="3673" y="88"/>
                    <a:pt x="3670" y="67"/>
                  </a:cubicBezTo>
                  <a:lnTo>
                    <a:pt x="3670" y="60"/>
                  </a:lnTo>
                  <a:lnTo>
                    <a:pt x="326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50"/>
            <p:cNvSpPr/>
            <p:nvPr/>
          </p:nvSpPr>
          <p:spPr>
            <a:xfrm>
              <a:off x="3485558" y="2860105"/>
              <a:ext cx="790" cy="1281"/>
            </a:xfrm>
            <a:custGeom>
              <a:avLst/>
              <a:gdLst/>
              <a:ahLst/>
              <a:cxnLst/>
              <a:rect l="l" t="t" r="r" b="b"/>
              <a:pathLst>
                <a:path w="29" h="47" extrusionOk="0">
                  <a:moveTo>
                    <a:pt x="29" y="1"/>
                  </a:moveTo>
                  <a:lnTo>
                    <a:pt x="29" y="1"/>
                  </a:lnTo>
                  <a:cubicBezTo>
                    <a:pt x="27" y="6"/>
                    <a:pt x="24" y="10"/>
                    <a:pt x="22" y="14"/>
                  </a:cubicBezTo>
                  <a:lnTo>
                    <a:pt x="22" y="14"/>
                  </a:lnTo>
                  <a:cubicBezTo>
                    <a:pt x="24" y="10"/>
                    <a:pt x="27" y="6"/>
                    <a:pt x="29" y="1"/>
                  </a:cubicBezTo>
                  <a:close/>
                  <a:moveTo>
                    <a:pt x="22" y="14"/>
                  </a:moveTo>
                  <a:lnTo>
                    <a:pt x="22" y="14"/>
                  </a:lnTo>
                  <a:cubicBezTo>
                    <a:pt x="21" y="16"/>
                    <a:pt x="20" y="17"/>
                    <a:pt x="18" y="18"/>
                  </a:cubicBezTo>
                  <a:lnTo>
                    <a:pt x="1" y="46"/>
                  </a:lnTo>
                  <a:lnTo>
                    <a:pt x="8" y="36"/>
                  </a:lnTo>
                  <a:cubicBezTo>
                    <a:pt x="13" y="29"/>
                    <a:pt x="17" y="22"/>
                    <a:pt x="22"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50"/>
            <p:cNvSpPr/>
            <p:nvPr/>
          </p:nvSpPr>
          <p:spPr>
            <a:xfrm>
              <a:off x="3482125" y="2861358"/>
              <a:ext cx="3461" cy="12425"/>
            </a:xfrm>
            <a:custGeom>
              <a:avLst/>
              <a:gdLst/>
              <a:ahLst/>
              <a:cxnLst/>
              <a:rect l="l" t="t" r="r" b="b"/>
              <a:pathLst>
                <a:path w="127" h="456" extrusionOk="0">
                  <a:moveTo>
                    <a:pt x="127" y="0"/>
                  </a:moveTo>
                  <a:cubicBezTo>
                    <a:pt x="92" y="59"/>
                    <a:pt x="67" y="133"/>
                    <a:pt x="48" y="205"/>
                  </a:cubicBezTo>
                  <a:lnTo>
                    <a:pt x="48" y="205"/>
                  </a:lnTo>
                  <a:cubicBezTo>
                    <a:pt x="66" y="142"/>
                    <a:pt x="89" y="81"/>
                    <a:pt x="116" y="21"/>
                  </a:cubicBezTo>
                  <a:lnTo>
                    <a:pt x="127" y="0"/>
                  </a:lnTo>
                  <a:close/>
                  <a:moveTo>
                    <a:pt x="48" y="205"/>
                  </a:moveTo>
                  <a:cubicBezTo>
                    <a:pt x="25" y="286"/>
                    <a:pt x="9" y="370"/>
                    <a:pt x="1" y="455"/>
                  </a:cubicBezTo>
                  <a:cubicBezTo>
                    <a:pt x="5" y="432"/>
                    <a:pt x="18" y="322"/>
                    <a:pt x="48" y="20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50"/>
            <p:cNvSpPr/>
            <p:nvPr/>
          </p:nvSpPr>
          <p:spPr>
            <a:xfrm>
              <a:off x="3443404" y="2868225"/>
              <a:ext cx="3570" cy="109"/>
            </a:xfrm>
            <a:custGeom>
              <a:avLst/>
              <a:gdLst/>
              <a:ahLst/>
              <a:cxnLst/>
              <a:rect l="l" t="t" r="r" b="b"/>
              <a:pathLst>
                <a:path w="131" h="4" extrusionOk="0">
                  <a:moveTo>
                    <a:pt x="1" y="0"/>
                  </a:moveTo>
                  <a:lnTo>
                    <a:pt x="13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50"/>
            <p:cNvSpPr/>
            <p:nvPr/>
          </p:nvSpPr>
          <p:spPr>
            <a:xfrm>
              <a:off x="3447900" y="2868416"/>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50"/>
            <p:cNvSpPr/>
            <p:nvPr/>
          </p:nvSpPr>
          <p:spPr>
            <a:xfrm>
              <a:off x="3485285" y="2860595"/>
              <a:ext cx="790" cy="1362"/>
            </a:xfrm>
            <a:custGeom>
              <a:avLst/>
              <a:gdLst/>
              <a:ahLst/>
              <a:cxnLst/>
              <a:rect l="l" t="t" r="r" b="b"/>
              <a:pathLst>
                <a:path w="29" h="50" extrusionOk="0">
                  <a:moveTo>
                    <a:pt x="28" y="0"/>
                  </a:moveTo>
                  <a:lnTo>
                    <a:pt x="18" y="17"/>
                  </a:lnTo>
                  <a:lnTo>
                    <a:pt x="18" y="17"/>
                  </a:lnTo>
                  <a:cubicBezTo>
                    <a:pt x="21" y="12"/>
                    <a:pt x="25" y="6"/>
                    <a:pt x="28" y="0"/>
                  </a:cubicBezTo>
                  <a:close/>
                  <a:moveTo>
                    <a:pt x="18" y="17"/>
                  </a:moveTo>
                  <a:cubicBezTo>
                    <a:pt x="16" y="20"/>
                    <a:pt x="15" y="22"/>
                    <a:pt x="13" y="25"/>
                  </a:cubicBezTo>
                  <a:lnTo>
                    <a:pt x="13" y="25"/>
                  </a:lnTo>
                  <a:lnTo>
                    <a:pt x="18" y="17"/>
                  </a:lnTo>
                  <a:close/>
                  <a:moveTo>
                    <a:pt x="13" y="25"/>
                  </a:moveTo>
                  <a:lnTo>
                    <a:pt x="11" y="28"/>
                  </a:lnTo>
                  <a:lnTo>
                    <a:pt x="10" y="29"/>
                  </a:lnTo>
                  <a:lnTo>
                    <a:pt x="10" y="29"/>
                  </a:lnTo>
                  <a:cubicBezTo>
                    <a:pt x="11" y="28"/>
                    <a:pt x="12" y="26"/>
                    <a:pt x="13" y="25"/>
                  </a:cubicBezTo>
                  <a:close/>
                  <a:moveTo>
                    <a:pt x="10" y="29"/>
                  </a:moveTo>
                  <a:cubicBezTo>
                    <a:pt x="7" y="36"/>
                    <a:pt x="3" y="42"/>
                    <a:pt x="0" y="49"/>
                  </a:cubicBezTo>
                  <a:lnTo>
                    <a:pt x="10"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50"/>
            <p:cNvSpPr/>
            <p:nvPr/>
          </p:nvSpPr>
          <p:spPr>
            <a:xfrm>
              <a:off x="3413540" y="2958364"/>
              <a:ext cx="136" cy="136"/>
            </a:xfrm>
            <a:custGeom>
              <a:avLst/>
              <a:gdLst/>
              <a:ahLst/>
              <a:cxnLst/>
              <a:rect l="l" t="t" r="r" b="b"/>
              <a:pathLst>
                <a:path w="5" h="5" extrusionOk="0">
                  <a:moveTo>
                    <a:pt x="1" y="4"/>
                  </a:moveTo>
                  <a:lnTo>
                    <a:pt x="1" y="4"/>
                  </a:ln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50"/>
            <p:cNvSpPr/>
            <p:nvPr/>
          </p:nvSpPr>
          <p:spPr>
            <a:xfrm>
              <a:off x="3442069" y="2880051"/>
              <a:ext cx="136" cy="981"/>
            </a:xfrm>
            <a:custGeom>
              <a:avLst/>
              <a:gdLst/>
              <a:ahLst/>
              <a:cxnLst/>
              <a:rect l="l" t="t" r="r" b="b"/>
              <a:pathLst>
                <a:path w="5" h="36" extrusionOk="0">
                  <a:moveTo>
                    <a:pt x="4" y="1"/>
                  </a:moveTo>
                  <a:lnTo>
                    <a:pt x="4" y="1"/>
                  </a:lnTo>
                  <a:cubicBezTo>
                    <a:pt x="1" y="15"/>
                    <a:pt x="1" y="25"/>
                    <a:pt x="1" y="36"/>
                  </a:cubicBezTo>
                  <a:cubicBezTo>
                    <a:pt x="4" y="25"/>
                    <a:pt x="4" y="15"/>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50"/>
            <p:cNvSpPr/>
            <p:nvPr/>
          </p:nvSpPr>
          <p:spPr>
            <a:xfrm>
              <a:off x="3414493" y="2957219"/>
              <a:ext cx="599" cy="409"/>
            </a:xfrm>
            <a:custGeom>
              <a:avLst/>
              <a:gdLst/>
              <a:ahLst/>
              <a:cxnLst/>
              <a:rect l="l" t="t" r="r" b="b"/>
              <a:pathLst>
                <a:path w="22" h="15" extrusionOk="0">
                  <a:moveTo>
                    <a:pt x="1" y="15"/>
                  </a:moveTo>
                  <a:cubicBezTo>
                    <a:pt x="8" y="11"/>
                    <a:pt x="15" y="4"/>
                    <a:pt x="22" y="1"/>
                  </a:cubicBezTo>
                  <a:cubicBezTo>
                    <a:pt x="15" y="4"/>
                    <a:pt x="8" y="11"/>
                    <a:pt x="1"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50"/>
            <p:cNvSpPr/>
            <p:nvPr/>
          </p:nvSpPr>
          <p:spPr>
            <a:xfrm>
              <a:off x="3416700" y="2956456"/>
              <a:ext cx="490" cy="136"/>
            </a:xfrm>
            <a:custGeom>
              <a:avLst/>
              <a:gdLst/>
              <a:ahLst/>
              <a:cxnLst/>
              <a:rect l="l" t="t" r="r" b="b"/>
              <a:pathLst>
                <a:path w="18" h="5" extrusionOk="0">
                  <a:moveTo>
                    <a:pt x="0" y="4"/>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50"/>
            <p:cNvSpPr/>
            <p:nvPr/>
          </p:nvSpPr>
          <p:spPr>
            <a:xfrm>
              <a:off x="3413839" y="2957791"/>
              <a:ext cx="490" cy="409"/>
            </a:xfrm>
            <a:custGeom>
              <a:avLst/>
              <a:gdLst/>
              <a:ahLst/>
              <a:cxnLst/>
              <a:rect l="l" t="t" r="r" b="b"/>
              <a:pathLst>
                <a:path w="18" h="15" extrusionOk="0">
                  <a:moveTo>
                    <a:pt x="0" y="15"/>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50"/>
            <p:cNvSpPr/>
            <p:nvPr/>
          </p:nvSpPr>
          <p:spPr>
            <a:xfrm>
              <a:off x="3415938" y="2956565"/>
              <a:ext cx="490" cy="218"/>
            </a:xfrm>
            <a:custGeom>
              <a:avLst/>
              <a:gdLst/>
              <a:ahLst/>
              <a:cxnLst/>
              <a:rect l="l" t="t" r="r" b="b"/>
              <a:pathLst>
                <a:path w="18" h="8" extrusionOk="0">
                  <a:moveTo>
                    <a:pt x="0" y="7"/>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50"/>
            <p:cNvSpPr/>
            <p:nvPr/>
          </p:nvSpPr>
          <p:spPr>
            <a:xfrm>
              <a:off x="3417463" y="2956375"/>
              <a:ext cx="790" cy="27"/>
            </a:xfrm>
            <a:custGeom>
              <a:avLst/>
              <a:gdLst/>
              <a:ahLst/>
              <a:cxnLst/>
              <a:rect l="l" t="t" r="r" b="b"/>
              <a:pathLst>
                <a:path w="29" h="1" extrusionOk="0">
                  <a:moveTo>
                    <a:pt x="0" y="0"/>
                  </a:moveTo>
                  <a:cubicBezTo>
                    <a:pt x="7" y="0"/>
                    <a:pt x="18" y="0"/>
                    <a:pt x="28" y="0"/>
                  </a:cubicBezTo>
                  <a:cubicBezTo>
                    <a:pt x="18" y="0"/>
                    <a:pt x="7"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50"/>
            <p:cNvSpPr/>
            <p:nvPr/>
          </p:nvSpPr>
          <p:spPr>
            <a:xfrm>
              <a:off x="3435965" y="2929753"/>
              <a:ext cx="2207" cy="3651"/>
            </a:xfrm>
            <a:custGeom>
              <a:avLst/>
              <a:gdLst/>
              <a:ahLst/>
              <a:cxnLst/>
              <a:rect l="l" t="t" r="r" b="b"/>
              <a:pathLst>
                <a:path w="81" h="134" extrusionOk="0">
                  <a:moveTo>
                    <a:pt x="81" y="134"/>
                  </a:moveTo>
                  <a:cubicBezTo>
                    <a:pt x="60" y="84"/>
                    <a:pt x="32" y="39"/>
                    <a:pt x="0" y="0"/>
                  </a:cubicBezTo>
                  <a:cubicBezTo>
                    <a:pt x="32" y="39"/>
                    <a:pt x="60" y="84"/>
                    <a:pt x="81" y="13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50"/>
            <p:cNvSpPr/>
            <p:nvPr/>
          </p:nvSpPr>
          <p:spPr>
            <a:xfrm>
              <a:off x="3442641" y="2873838"/>
              <a:ext cx="218" cy="1553"/>
            </a:xfrm>
            <a:custGeom>
              <a:avLst/>
              <a:gdLst/>
              <a:ahLst/>
              <a:cxnLst/>
              <a:rect l="l" t="t" r="r" b="b"/>
              <a:pathLst>
                <a:path w="8" h="57" extrusionOk="0">
                  <a:moveTo>
                    <a:pt x="8" y="1"/>
                  </a:moveTo>
                  <a:cubicBezTo>
                    <a:pt x="4" y="18"/>
                    <a:pt x="1" y="39"/>
                    <a:pt x="1" y="57"/>
                  </a:cubicBez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50"/>
            <p:cNvSpPr/>
            <p:nvPr/>
          </p:nvSpPr>
          <p:spPr>
            <a:xfrm>
              <a:off x="3442832" y="2871658"/>
              <a:ext cx="218" cy="1826"/>
            </a:xfrm>
            <a:custGeom>
              <a:avLst/>
              <a:gdLst/>
              <a:ahLst/>
              <a:cxnLst/>
              <a:rect l="l" t="t" r="r" b="b"/>
              <a:pathLst>
                <a:path w="8" h="67" extrusionOk="0">
                  <a:moveTo>
                    <a:pt x="1" y="67"/>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50"/>
            <p:cNvSpPr/>
            <p:nvPr/>
          </p:nvSpPr>
          <p:spPr>
            <a:xfrm>
              <a:off x="3415066" y="2956838"/>
              <a:ext cx="708" cy="409"/>
            </a:xfrm>
            <a:custGeom>
              <a:avLst/>
              <a:gdLst/>
              <a:ahLst/>
              <a:cxnLst/>
              <a:rect l="l" t="t" r="r" b="b"/>
              <a:pathLst>
                <a:path w="26" h="15" extrusionOk="0">
                  <a:moveTo>
                    <a:pt x="1" y="15"/>
                  </a:moveTo>
                  <a:cubicBezTo>
                    <a:pt x="8" y="8"/>
                    <a:pt x="18" y="4"/>
                    <a:pt x="25" y="1"/>
                  </a:cubicBezTo>
                  <a:cubicBezTo>
                    <a:pt x="18" y="4"/>
                    <a:pt x="8" y="8"/>
                    <a:pt x="1"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50"/>
            <p:cNvSpPr/>
            <p:nvPr/>
          </p:nvSpPr>
          <p:spPr>
            <a:xfrm>
              <a:off x="3442450" y="2875746"/>
              <a:ext cx="136" cy="1281"/>
            </a:xfrm>
            <a:custGeom>
              <a:avLst/>
              <a:gdLst/>
              <a:ahLst/>
              <a:cxnLst/>
              <a:rect l="l" t="t" r="r" b="b"/>
              <a:pathLst>
                <a:path w="5" h="47" extrusionOk="0">
                  <a:moveTo>
                    <a:pt x="1" y="47"/>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50"/>
            <p:cNvSpPr/>
            <p:nvPr/>
          </p:nvSpPr>
          <p:spPr>
            <a:xfrm>
              <a:off x="3443132" y="2868225"/>
              <a:ext cx="300" cy="3161"/>
            </a:xfrm>
            <a:custGeom>
              <a:avLst/>
              <a:gdLst/>
              <a:ahLst/>
              <a:cxnLst/>
              <a:rect l="l" t="t" r="r" b="b"/>
              <a:pathLst>
                <a:path w="11" h="116" extrusionOk="0">
                  <a:moveTo>
                    <a:pt x="11" y="0"/>
                  </a:moveTo>
                  <a:cubicBezTo>
                    <a:pt x="7" y="42"/>
                    <a:pt x="4" y="81"/>
                    <a:pt x="0" y="116"/>
                  </a:cubicBezTo>
                  <a:cubicBezTo>
                    <a:pt x="4" y="81"/>
                    <a:pt x="7" y="42"/>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50"/>
            <p:cNvSpPr/>
            <p:nvPr/>
          </p:nvSpPr>
          <p:spPr>
            <a:xfrm>
              <a:off x="3442369" y="2877381"/>
              <a:ext cx="109" cy="1172"/>
            </a:xfrm>
            <a:custGeom>
              <a:avLst/>
              <a:gdLst/>
              <a:ahLst/>
              <a:cxnLst/>
              <a:rect l="l" t="t" r="r" b="b"/>
              <a:pathLst>
                <a:path w="4" h="43" extrusionOk="0">
                  <a:moveTo>
                    <a:pt x="4" y="1"/>
                  </a:moveTo>
                  <a:cubicBezTo>
                    <a:pt x="0" y="18"/>
                    <a:pt x="0" y="29"/>
                    <a:pt x="0" y="43"/>
                  </a:cubicBezTo>
                  <a:cubicBezTo>
                    <a:pt x="0" y="32"/>
                    <a:pt x="0" y="18"/>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50"/>
            <p:cNvSpPr/>
            <p:nvPr/>
          </p:nvSpPr>
          <p:spPr>
            <a:xfrm>
              <a:off x="3421469" y="2937845"/>
              <a:ext cx="6322" cy="1090"/>
            </a:xfrm>
            <a:custGeom>
              <a:avLst/>
              <a:gdLst/>
              <a:ahLst/>
              <a:cxnLst/>
              <a:rect l="l" t="t" r="r" b="b"/>
              <a:pathLst>
                <a:path w="232" h="40" extrusionOk="0">
                  <a:moveTo>
                    <a:pt x="195" y="1"/>
                  </a:moveTo>
                  <a:cubicBezTo>
                    <a:pt x="118" y="1"/>
                    <a:pt x="24" y="4"/>
                    <a:pt x="0" y="40"/>
                  </a:cubicBezTo>
                  <a:cubicBezTo>
                    <a:pt x="28" y="1"/>
                    <a:pt x="151" y="1"/>
                    <a:pt x="231" y="1"/>
                  </a:cubicBezTo>
                  <a:cubicBezTo>
                    <a:pt x="220" y="1"/>
                    <a:pt x="208" y="1"/>
                    <a:pt x="19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50"/>
            <p:cNvSpPr/>
            <p:nvPr/>
          </p:nvSpPr>
          <p:spPr>
            <a:xfrm>
              <a:off x="3442178" y="2878825"/>
              <a:ext cx="109" cy="981"/>
            </a:xfrm>
            <a:custGeom>
              <a:avLst/>
              <a:gdLst/>
              <a:ahLst/>
              <a:cxnLst/>
              <a:rect l="l" t="t" r="r" b="b"/>
              <a:pathLst>
                <a:path w="4" h="36" extrusionOk="0">
                  <a:moveTo>
                    <a:pt x="4" y="0"/>
                  </a:moveTo>
                  <a:lnTo>
                    <a:pt x="4" y="0"/>
                  </a:lnTo>
                  <a:cubicBezTo>
                    <a:pt x="0" y="14"/>
                    <a:pt x="0" y="25"/>
                    <a:pt x="0" y="35"/>
                  </a:cubicBezTo>
                  <a:cubicBezTo>
                    <a:pt x="4" y="25"/>
                    <a:pt x="4" y="1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50"/>
            <p:cNvSpPr/>
            <p:nvPr/>
          </p:nvSpPr>
          <p:spPr>
            <a:xfrm>
              <a:off x="3567140" y="2546745"/>
              <a:ext cx="240115" cy="297283"/>
            </a:xfrm>
            <a:custGeom>
              <a:avLst/>
              <a:gdLst/>
              <a:ahLst/>
              <a:cxnLst/>
              <a:rect l="l" t="t" r="r" b="b"/>
              <a:pathLst>
                <a:path w="8812" h="10910" extrusionOk="0">
                  <a:moveTo>
                    <a:pt x="7299" y="1"/>
                  </a:moveTo>
                  <a:lnTo>
                    <a:pt x="7271" y="36"/>
                  </a:lnTo>
                  <a:lnTo>
                    <a:pt x="7268" y="43"/>
                  </a:lnTo>
                  <a:cubicBezTo>
                    <a:pt x="7261" y="53"/>
                    <a:pt x="7254" y="60"/>
                    <a:pt x="7247" y="71"/>
                  </a:cubicBezTo>
                  <a:lnTo>
                    <a:pt x="7240" y="74"/>
                  </a:lnTo>
                  <a:cubicBezTo>
                    <a:pt x="7233" y="81"/>
                    <a:pt x="7226" y="88"/>
                    <a:pt x="7219" y="95"/>
                  </a:cubicBezTo>
                  <a:cubicBezTo>
                    <a:pt x="7212" y="102"/>
                    <a:pt x="7205" y="106"/>
                    <a:pt x="7198" y="113"/>
                  </a:cubicBezTo>
                  <a:cubicBezTo>
                    <a:pt x="7187" y="116"/>
                    <a:pt x="7180" y="120"/>
                    <a:pt x="7173" y="123"/>
                  </a:cubicBezTo>
                  <a:lnTo>
                    <a:pt x="7170" y="123"/>
                  </a:lnTo>
                  <a:cubicBezTo>
                    <a:pt x="7163" y="123"/>
                    <a:pt x="7152" y="127"/>
                    <a:pt x="7145" y="127"/>
                  </a:cubicBezTo>
                  <a:lnTo>
                    <a:pt x="7138" y="127"/>
                  </a:lnTo>
                  <a:cubicBezTo>
                    <a:pt x="7131" y="130"/>
                    <a:pt x="7121" y="130"/>
                    <a:pt x="7110" y="130"/>
                  </a:cubicBezTo>
                  <a:lnTo>
                    <a:pt x="7019" y="130"/>
                  </a:lnTo>
                  <a:cubicBezTo>
                    <a:pt x="6995" y="130"/>
                    <a:pt x="6974" y="179"/>
                    <a:pt x="6949" y="246"/>
                  </a:cubicBezTo>
                  <a:cubicBezTo>
                    <a:pt x="6911" y="354"/>
                    <a:pt x="6855" y="519"/>
                    <a:pt x="6662" y="519"/>
                  </a:cubicBezTo>
                  <a:cubicBezTo>
                    <a:pt x="6561" y="519"/>
                    <a:pt x="6543" y="561"/>
                    <a:pt x="6515" y="631"/>
                  </a:cubicBezTo>
                  <a:cubicBezTo>
                    <a:pt x="6491" y="690"/>
                    <a:pt x="6456" y="778"/>
                    <a:pt x="6340" y="778"/>
                  </a:cubicBezTo>
                  <a:cubicBezTo>
                    <a:pt x="6190" y="778"/>
                    <a:pt x="6067" y="666"/>
                    <a:pt x="6018" y="617"/>
                  </a:cubicBezTo>
                  <a:lnTo>
                    <a:pt x="5311" y="617"/>
                  </a:lnTo>
                  <a:lnTo>
                    <a:pt x="5290" y="596"/>
                  </a:lnTo>
                  <a:cubicBezTo>
                    <a:pt x="5248" y="554"/>
                    <a:pt x="5172" y="504"/>
                    <a:pt x="5132" y="504"/>
                  </a:cubicBezTo>
                  <a:cubicBezTo>
                    <a:pt x="5125" y="504"/>
                    <a:pt x="5119" y="505"/>
                    <a:pt x="5115" y="508"/>
                  </a:cubicBezTo>
                  <a:lnTo>
                    <a:pt x="4905" y="648"/>
                  </a:lnTo>
                  <a:lnTo>
                    <a:pt x="1614" y="648"/>
                  </a:lnTo>
                  <a:lnTo>
                    <a:pt x="1614" y="1800"/>
                  </a:lnTo>
                  <a:lnTo>
                    <a:pt x="1099" y="1814"/>
                  </a:lnTo>
                  <a:lnTo>
                    <a:pt x="1099" y="3536"/>
                  </a:lnTo>
                  <a:cubicBezTo>
                    <a:pt x="1120" y="3922"/>
                    <a:pt x="1085" y="4139"/>
                    <a:pt x="984" y="4170"/>
                  </a:cubicBezTo>
                  <a:lnTo>
                    <a:pt x="952" y="4181"/>
                  </a:lnTo>
                  <a:cubicBezTo>
                    <a:pt x="627" y="4286"/>
                    <a:pt x="557" y="4366"/>
                    <a:pt x="557" y="4412"/>
                  </a:cubicBezTo>
                  <a:cubicBezTo>
                    <a:pt x="557" y="4576"/>
                    <a:pt x="529" y="4769"/>
                    <a:pt x="301" y="4814"/>
                  </a:cubicBezTo>
                  <a:cubicBezTo>
                    <a:pt x="277" y="4818"/>
                    <a:pt x="270" y="4856"/>
                    <a:pt x="266" y="4944"/>
                  </a:cubicBezTo>
                  <a:cubicBezTo>
                    <a:pt x="256" y="5049"/>
                    <a:pt x="242" y="5220"/>
                    <a:pt x="53" y="5220"/>
                  </a:cubicBezTo>
                  <a:lnTo>
                    <a:pt x="35" y="5220"/>
                  </a:lnTo>
                  <a:cubicBezTo>
                    <a:pt x="42" y="5245"/>
                    <a:pt x="53" y="5269"/>
                    <a:pt x="63" y="5290"/>
                  </a:cubicBezTo>
                  <a:cubicBezTo>
                    <a:pt x="102" y="5378"/>
                    <a:pt x="161" y="5511"/>
                    <a:pt x="63" y="5605"/>
                  </a:cubicBezTo>
                  <a:cubicBezTo>
                    <a:pt x="28" y="5637"/>
                    <a:pt x="4" y="5682"/>
                    <a:pt x="0" y="5728"/>
                  </a:cubicBezTo>
                  <a:cubicBezTo>
                    <a:pt x="0" y="5735"/>
                    <a:pt x="0" y="5742"/>
                    <a:pt x="0" y="5745"/>
                  </a:cubicBezTo>
                  <a:cubicBezTo>
                    <a:pt x="0" y="5749"/>
                    <a:pt x="0" y="5756"/>
                    <a:pt x="4" y="5759"/>
                  </a:cubicBezTo>
                  <a:cubicBezTo>
                    <a:pt x="19" y="5785"/>
                    <a:pt x="46" y="5799"/>
                    <a:pt x="75" y="5799"/>
                  </a:cubicBezTo>
                  <a:cubicBezTo>
                    <a:pt x="78" y="5799"/>
                    <a:pt x="81" y="5798"/>
                    <a:pt x="84" y="5798"/>
                  </a:cubicBezTo>
                  <a:cubicBezTo>
                    <a:pt x="88" y="5798"/>
                    <a:pt x="92" y="5798"/>
                    <a:pt x="96" y="5798"/>
                  </a:cubicBezTo>
                  <a:cubicBezTo>
                    <a:pt x="141" y="5798"/>
                    <a:pt x="185" y="5815"/>
                    <a:pt x="214" y="5847"/>
                  </a:cubicBezTo>
                  <a:cubicBezTo>
                    <a:pt x="277" y="5914"/>
                    <a:pt x="266" y="6015"/>
                    <a:pt x="259" y="6134"/>
                  </a:cubicBezTo>
                  <a:cubicBezTo>
                    <a:pt x="256" y="6176"/>
                    <a:pt x="252" y="6222"/>
                    <a:pt x="252" y="6267"/>
                  </a:cubicBezTo>
                  <a:cubicBezTo>
                    <a:pt x="252" y="6278"/>
                    <a:pt x="252" y="6285"/>
                    <a:pt x="256" y="6295"/>
                  </a:cubicBezTo>
                  <a:cubicBezTo>
                    <a:pt x="256" y="6299"/>
                    <a:pt x="256" y="6302"/>
                    <a:pt x="256" y="6309"/>
                  </a:cubicBezTo>
                  <a:cubicBezTo>
                    <a:pt x="259" y="6313"/>
                    <a:pt x="256" y="6316"/>
                    <a:pt x="259" y="6320"/>
                  </a:cubicBezTo>
                  <a:cubicBezTo>
                    <a:pt x="263" y="6323"/>
                    <a:pt x="263" y="6330"/>
                    <a:pt x="266" y="6337"/>
                  </a:cubicBezTo>
                  <a:lnTo>
                    <a:pt x="270" y="6344"/>
                  </a:lnTo>
                  <a:cubicBezTo>
                    <a:pt x="273" y="6348"/>
                    <a:pt x="277" y="6355"/>
                    <a:pt x="280" y="6362"/>
                  </a:cubicBezTo>
                  <a:cubicBezTo>
                    <a:pt x="298" y="6393"/>
                    <a:pt x="322" y="6425"/>
                    <a:pt x="350" y="6449"/>
                  </a:cubicBezTo>
                  <a:cubicBezTo>
                    <a:pt x="392" y="6484"/>
                    <a:pt x="434" y="6516"/>
                    <a:pt x="483" y="6544"/>
                  </a:cubicBezTo>
                  <a:lnTo>
                    <a:pt x="487" y="6544"/>
                  </a:lnTo>
                  <a:lnTo>
                    <a:pt x="536" y="6568"/>
                  </a:lnTo>
                  <a:lnTo>
                    <a:pt x="476" y="6768"/>
                  </a:lnTo>
                  <a:lnTo>
                    <a:pt x="462" y="6820"/>
                  </a:lnTo>
                  <a:lnTo>
                    <a:pt x="469" y="6827"/>
                  </a:lnTo>
                  <a:cubicBezTo>
                    <a:pt x="581" y="6964"/>
                    <a:pt x="826" y="7261"/>
                    <a:pt x="858" y="7356"/>
                  </a:cubicBezTo>
                  <a:cubicBezTo>
                    <a:pt x="861" y="7366"/>
                    <a:pt x="865" y="7380"/>
                    <a:pt x="872" y="7391"/>
                  </a:cubicBezTo>
                  <a:lnTo>
                    <a:pt x="889" y="7429"/>
                  </a:lnTo>
                  <a:cubicBezTo>
                    <a:pt x="942" y="7527"/>
                    <a:pt x="1008" y="7667"/>
                    <a:pt x="970" y="7783"/>
                  </a:cubicBezTo>
                  <a:cubicBezTo>
                    <a:pt x="952" y="7839"/>
                    <a:pt x="910" y="7884"/>
                    <a:pt x="858" y="7909"/>
                  </a:cubicBezTo>
                  <a:cubicBezTo>
                    <a:pt x="798" y="7937"/>
                    <a:pt x="784" y="7961"/>
                    <a:pt x="781" y="7972"/>
                  </a:cubicBezTo>
                  <a:cubicBezTo>
                    <a:pt x="781" y="7979"/>
                    <a:pt x="784" y="7983"/>
                    <a:pt x="791" y="7990"/>
                  </a:cubicBezTo>
                  <a:lnTo>
                    <a:pt x="1043" y="8025"/>
                  </a:lnTo>
                  <a:lnTo>
                    <a:pt x="1110" y="8193"/>
                  </a:lnTo>
                  <a:cubicBezTo>
                    <a:pt x="1253" y="8203"/>
                    <a:pt x="1386" y="8263"/>
                    <a:pt x="1495" y="8354"/>
                  </a:cubicBezTo>
                  <a:cubicBezTo>
                    <a:pt x="1516" y="8375"/>
                    <a:pt x="1534" y="8392"/>
                    <a:pt x="1555" y="8413"/>
                  </a:cubicBezTo>
                  <a:cubicBezTo>
                    <a:pt x="1600" y="8473"/>
                    <a:pt x="1642" y="8515"/>
                    <a:pt x="1670" y="8550"/>
                  </a:cubicBezTo>
                  <a:cubicBezTo>
                    <a:pt x="1758" y="8644"/>
                    <a:pt x="1803" y="8697"/>
                    <a:pt x="1803" y="8795"/>
                  </a:cubicBezTo>
                  <a:cubicBezTo>
                    <a:pt x="1803" y="8823"/>
                    <a:pt x="1842" y="8847"/>
                    <a:pt x="1922" y="8903"/>
                  </a:cubicBezTo>
                  <a:cubicBezTo>
                    <a:pt x="1989" y="8949"/>
                    <a:pt x="2055" y="8994"/>
                    <a:pt x="2118" y="9047"/>
                  </a:cubicBezTo>
                  <a:cubicBezTo>
                    <a:pt x="2342" y="9232"/>
                    <a:pt x="2342" y="9355"/>
                    <a:pt x="2342" y="9463"/>
                  </a:cubicBezTo>
                  <a:cubicBezTo>
                    <a:pt x="2360" y="9505"/>
                    <a:pt x="2514" y="9603"/>
                    <a:pt x="2675" y="9677"/>
                  </a:cubicBezTo>
                  <a:lnTo>
                    <a:pt x="2685" y="9684"/>
                  </a:lnTo>
                  <a:lnTo>
                    <a:pt x="2699" y="9687"/>
                  </a:lnTo>
                  <a:lnTo>
                    <a:pt x="2713" y="9729"/>
                  </a:lnTo>
                  <a:lnTo>
                    <a:pt x="2825" y="10006"/>
                  </a:lnTo>
                  <a:lnTo>
                    <a:pt x="2829" y="10009"/>
                  </a:lnTo>
                  <a:lnTo>
                    <a:pt x="2846" y="10020"/>
                  </a:lnTo>
                  <a:lnTo>
                    <a:pt x="2853" y="10023"/>
                  </a:lnTo>
                  <a:lnTo>
                    <a:pt x="2871" y="10037"/>
                  </a:lnTo>
                  <a:lnTo>
                    <a:pt x="2878" y="10041"/>
                  </a:lnTo>
                  <a:lnTo>
                    <a:pt x="2892" y="10055"/>
                  </a:lnTo>
                  <a:lnTo>
                    <a:pt x="2902" y="10062"/>
                  </a:lnTo>
                  <a:lnTo>
                    <a:pt x="2916" y="10076"/>
                  </a:lnTo>
                  <a:lnTo>
                    <a:pt x="2923" y="10083"/>
                  </a:lnTo>
                  <a:lnTo>
                    <a:pt x="2934" y="10101"/>
                  </a:lnTo>
                  <a:lnTo>
                    <a:pt x="2944" y="10111"/>
                  </a:lnTo>
                  <a:cubicBezTo>
                    <a:pt x="2948" y="10115"/>
                    <a:pt x="2951" y="10122"/>
                    <a:pt x="2955" y="10129"/>
                  </a:cubicBezTo>
                  <a:lnTo>
                    <a:pt x="2962" y="10139"/>
                  </a:lnTo>
                  <a:cubicBezTo>
                    <a:pt x="2965" y="10150"/>
                    <a:pt x="2972" y="10160"/>
                    <a:pt x="2976" y="10171"/>
                  </a:cubicBezTo>
                  <a:cubicBezTo>
                    <a:pt x="2979" y="10178"/>
                    <a:pt x="2983" y="10188"/>
                    <a:pt x="2986" y="10199"/>
                  </a:cubicBezTo>
                  <a:cubicBezTo>
                    <a:pt x="3035" y="10286"/>
                    <a:pt x="3105" y="10360"/>
                    <a:pt x="3193" y="10416"/>
                  </a:cubicBezTo>
                  <a:cubicBezTo>
                    <a:pt x="3198" y="10418"/>
                    <a:pt x="3270" y="10465"/>
                    <a:pt x="3345" y="10465"/>
                  </a:cubicBezTo>
                  <a:cubicBezTo>
                    <a:pt x="3381" y="10465"/>
                    <a:pt x="3418" y="10454"/>
                    <a:pt x="3448" y="10423"/>
                  </a:cubicBezTo>
                  <a:cubicBezTo>
                    <a:pt x="3490" y="10377"/>
                    <a:pt x="3553" y="10353"/>
                    <a:pt x="3613" y="10353"/>
                  </a:cubicBezTo>
                  <a:cubicBezTo>
                    <a:pt x="3669" y="10353"/>
                    <a:pt x="3722" y="10367"/>
                    <a:pt x="3767" y="10395"/>
                  </a:cubicBezTo>
                  <a:cubicBezTo>
                    <a:pt x="3778" y="10402"/>
                    <a:pt x="3792" y="10412"/>
                    <a:pt x="3802" y="10419"/>
                  </a:cubicBezTo>
                  <a:cubicBezTo>
                    <a:pt x="3850" y="10390"/>
                    <a:pt x="3928" y="10350"/>
                    <a:pt x="4004" y="10350"/>
                  </a:cubicBezTo>
                  <a:cubicBezTo>
                    <a:pt x="4040" y="10350"/>
                    <a:pt x="4075" y="10359"/>
                    <a:pt x="4107" y="10381"/>
                  </a:cubicBezTo>
                  <a:lnTo>
                    <a:pt x="4124" y="10391"/>
                  </a:lnTo>
                  <a:lnTo>
                    <a:pt x="4131" y="10398"/>
                  </a:lnTo>
                  <a:lnTo>
                    <a:pt x="4142" y="10405"/>
                  </a:lnTo>
                  <a:lnTo>
                    <a:pt x="4156" y="10416"/>
                  </a:lnTo>
                  <a:lnTo>
                    <a:pt x="4170" y="10426"/>
                  </a:lnTo>
                  <a:lnTo>
                    <a:pt x="4184" y="10440"/>
                  </a:lnTo>
                  <a:lnTo>
                    <a:pt x="4198" y="10447"/>
                  </a:lnTo>
                  <a:lnTo>
                    <a:pt x="4219" y="10465"/>
                  </a:lnTo>
                  <a:lnTo>
                    <a:pt x="4229" y="10475"/>
                  </a:lnTo>
                  <a:lnTo>
                    <a:pt x="4254" y="10493"/>
                  </a:lnTo>
                  <a:lnTo>
                    <a:pt x="4268" y="10503"/>
                  </a:lnTo>
                  <a:lnTo>
                    <a:pt x="4289" y="10524"/>
                  </a:lnTo>
                  <a:lnTo>
                    <a:pt x="4306" y="10535"/>
                  </a:lnTo>
                  <a:lnTo>
                    <a:pt x="4327" y="10556"/>
                  </a:lnTo>
                  <a:lnTo>
                    <a:pt x="4348" y="10570"/>
                  </a:lnTo>
                  <a:lnTo>
                    <a:pt x="4369" y="10591"/>
                  </a:lnTo>
                  <a:lnTo>
                    <a:pt x="4394" y="10608"/>
                  </a:lnTo>
                  <a:lnTo>
                    <a:pt x="4415" y="10626"/>
                  </a:lnTo>
                  <a:lnTo>
                    <a:pt x="4439" y="10647"/>
                  </a:lnTo>
                  <a:lnTo>
                    <a:pt x="4460" y="10664"/>
                  </a:lnTo>
                  <a:lnTo>
                    <a:pt x="4488" y="10689"/>
                  </a:lnTo>
                  <a:lnTo>
                    <a:pt x="4506" y="10706"/>
                  </a:lnTo>
                  <a:lnTo>
                    <a:pt x="4537" y="10731"/>
                  </a:lnTo>
                  <a:lnTo>
                    <a:pt x="4555" y="10748"/>
                  </a:lnTo>
                  <a:lnTo>
                    <a:pt x="4586" y="10776"/>
                  </a:lnTo>
                  <a:lnTo>
                    <a:pt x="4604" y="10790"/>
                  </a:lnTo>
                  <a:lnTo>
                    <a:pt x="4635" y="10818"/>
                  </a:lnTo>
                  <a:lnTo>
                    <a:pt x="4653" y="10836"/>
                  </a:lnTo>
                  <a:lnTo>
                    <a:pt x="4688" y="10864"/>
                  </a:lnTo>
                  <a:lnTo>
                    <a:pt x="4702" y="10878"/>
                  </a:lnTo>
                  <a:lnTo>
                    <a:pt x="4716" y="10892"/>
                  </a:lnTo>
                  <a:cubicBezTo>
                    <a:pt x="4761" y="10874"/>
                    <a:pt x="4831" y="10850"/>
                    <a:pt x="4905" y="10829"/>
                  </a:cubicBezTo>
                  <a:lnTo>
                    <a:pt x="4954" y="10815"/>
                  </a:lnTo>
                  <a:lnTo>
                    <a:pt x="4964" y="10811"/>
                  </a:lnTo>
                  <a:lnTo>
                    <a:pt x="5010" y="10801"/>
                  </a:lnTo>
                  <a:lnTo>
                    <a:pt x="5013" y="10801"/>
                  </a:lnTo>
                  <a:lnTo>
                    <a:pt x="5059" y="10790"/>
                  </a:lnTo>
                  <a:lnTo>
                    <a:pt x="5066" y="10790"/>
                  </a:lnTo>
                  <a:cubicBezTo>
                    <a:pt x="5080" y="10787"/>
                    <a:pt x="5090" y="10787"/>
                    <a:pt x="5104" y="10787"/>
                  </a:cubicBezTo>
                  <a:lnTo>
                    <a:pt x="5167" y="10787"/>
                  </a:lnTo>
                  <a:lnTo>
                    <a:pt x="5188" y="10794"/>
                  </a:lnTo>
                  <a:lnTo>
                    <a:pt x="5195" y="10794"/>
                  </a:lnTo>
                  <a:lnTo>
                    <a:pt x="5220" y="10804"/>
                  </a:lnTo>
                  <a:lnTo>
                    <a:pt x="5223" y="10804"/>
                  </a:lnTo>
                  <a:lnTo>
                    <a:pt x="5251" y="10815"/>
                  </a:lnTo>
                  <a:lnTo>
                    <a:pt x="5279" y="10832"/>
                  </a:lnTo>
                  <a:lnTo>
                    <a:pt x="5304" y="10846"/>
                  </a:lnTo>
                  <a:lnTo>
                    <a:pt x="5311" y="10846"/>
                  </a:lnTo>
                  <a:lnTo>
                    <a:pt x="5318" y="10853"/>
                  </a:lnTo>
                  <a:lnTo>
                    <a:pt x="5335" y="10864"/>
                  </a:lnTo>
                  <a:cubicBezTo>
                    <a:pt x="5360" y="10881"/>
                    <a:pt x="5384" y="10895"/>
                    <a:pt x="5409" y="10909"/>
                  </a:cubicBezTo>
                  <a:cubicBezTo>
                    <a:pt x="5479" y="10834"/>
                    <a:pt x="5660" y="10752"/>
                    <a:pt x="5791" y="10752"/>
                  </a:cubicBezTo>
                  <a:cubicBezTo>
                    <a:pt x="5824" y="10752"/>
                    <a:pt x="5854" y="10757"/>
                    <a:pt x="5878" y="10769"/>
                  </a:cubicBezTo>
                  <a:cubicBezTo>
                    <a:pt x="5920" y="10791"/>
                    <a:pt x="5985" y="10801"/>
                    <a:pt x="6038" y="10801"/>
                  </a:cubicBezTo>
                  <a:cubicBezTo>
                    <a:pt x="6078" y="10801"/>
                    <a:pt x="6112" y="10796"/>
                    <a:pt x="6127" y="10787"/>
                  </a:cubicBezTo>
                  <a:cubicBezTo>
                    <a:pt x="6137" y="10724"/>
                    <a:pt x="6204" y="10675"/>
                    <a:pt x="6270" y="10622"/>
                  </a:cubicBezTo>
                  <a:cubicBezTo>
                    <a:pt x="6291" y="10608"/>
                    <a:pt x="6312" y="10594"/>
                    <a:pt x="6333" y="10577"/>
                  </a:cubicBezTo>
                  <a:cubicBezTo>
                    <a:pt x="6351" y="10563"/>
                    <a:pt x="6365" y="10549"/>
                    <a:pt x="6379" y="10528"/>
                  </a:cubicBezTo>
                  <a:cubicBezTo>
                    <a:pt x="6379" y="10528"/>
                    <a:pt x="6379" y="10524"/>
                    <a:pt x="6379" y="10524"/>
                  </a:cubicBezTo>
                  <a:cubicBezTo>
                    <a:pt x="6414" y="10381"/>
                    <a:pt x="6746" y="10206"/>
                    <a:pt x="6869" y="10181"/>
                  </a:cubicBezTo>
                  <a:cubicBezTo>
                    <a:pt x="6933" y="10168"/>
                    <a:pt x="6989" y="10162"/>
                    <a:pt x="7039" y="10162"/>
                  </a:cubicBezTo>
                  <a:cubicBezTo>
                    <a:pt x="7141" y="10162"/>
                    <a:pt x="7213" y="10189"/>
                    <a:pt x="7257" y="10241"/>
                  </a:cubicBezTo>
                  <a:cubicBezTo>
                    <a:pt x="7261" y="10248"/>
                    <a:pt x="7268" y="10251"/>
                    <a:pt x="7271" y="10255"/>
                  </a:cubicBezTo>
                  <a:cubicBezTo>
                    <a:pt x="7278" y="10258"/>
                    <a:pt x="7285" y="10262"/>
                    <a:pt x="7292" y="10265"/>
                  </a:cubicBezTo>
                  <a:lnTo>
                    <a:pt x="7292" y="10251"/>
                  </a:lnTo>
                  <a:lnTo>
                    <a:pt x="7299" y="10209"/>
                  </a:lnTo>
                  <a:lnTo>
                    <a:pt x="7306" y="10185"/>
                  </a:lnTo>
                  <a:lnTo>
                    <a:pt x="7313" y="10129"/>
                  </a:lnTo>
                  <a:cubicBezTo>
                    <a:pt x="7327" y="10073"/>
                    <a:pt x="7334" y="10009"/>
                    <a:pt x="7338" y="9950"/>
                  </a:cubicBezTo>
                  <a:cubicBezTo>
                    <a:pt x="7166" y="9939"/>
                    <a:pt x="6890" y="9785"/>
                    <a:pt x="6785" y="9502"/>
                  </a:cubicBezTo>
                  <a:cubicBezTo>
                    <a:pt x="6732" y="9362"/>
                    <a:pt x="6613" y="9246"/>
                    <a:pt x="6512" y="9148"/>
                  </a:cubicBezTo>
                  <a:lnTo>
                    <a:pt x="6480" y="9113"/>
                  </a:lnTo>
                  <a:cubicBezTo>
                    <a:pt x="6449" y="9082"/>
                    <a:pt x="6417" y="9050"/>
                    <a:pt x="6393" y="9022"/>
                  </a:cubicBezTo>
                  <a:lnTo>
                    <a:pt x="6393" y="9019"/>
                  </a:lnTo>
                  <a:lnTo>
                    <a:pt x="6372" y="8994"/>
                  </a:lnTo>
                  <a:lnTo>
                    <a:pt x="6368" y="8987"/>
                  </a:lnTo>
                  <a:cubicBezTo>
                    <a:pt x="6361" y="8980"/>
                    <a:pt x="6354" y="8970"/>
                    <a:pt x="6347" y="8963"/>
                  </a:cubicBezTo>
                  <a:lnTo>
                    <a:pt x="6347" y="8956"/>
                  </a:lnTo>
                  <a:cubicBezTo>
                    <a:pt x="6333" y="8938"/>
                    <a:pt x="6319" y="8917"/>
                    <a:pt x="6312" y="8893"/>
                  </a:cubicBezTo>
                  <a:cubicBezTo>
                    <a:pt x="6295" y="8847"/>
                    <a:pt x="6225" y="8819"/>
                    <a:pt x="6148" y="8798"/>
                  </a:cubicBezTo>
                  <a:lnTo>
                    <a:pt x="6081" y="8781"/>
                  </a:lnTo>
                  <a:cubicBezTo>
                    <a:pt x="5969" y="8749"/>
                    <a:pt x="5850" y="8718"/>
                    <a:pt x="5808" y="8627"/>
                  </a:cubicBezTo>
                  <a:cubicBezTo>
                    <a:pt x="5752" y="8518"/>
                    <a:pt x="5808" y="8452"/>
                    <a:pt x="5847" y="8410"/>
                  </a:cubicBezTo>
                  <a:cubicBezTo>
                    <a:pt x="5882" y="8382"/>
                    <a:pt x="5899" y="8340"/>
                    <a:pt x="5903" y="8294"/>
                  </a:cubicBezTo>
                  <a:cubicBezTo>
                    <a:pt x="5899" y="8256"/>
                    <a:pt x="5917" y="8217"/>
                    <a:pt x="5945" y="8189"/>
                  </a:cubicBezTo>
                  <a:cubicBezTo>
                    <a:pt x="5966" y="8172"/>
                    <a:pt x="5990" y="8158"/>
                    <a:pt x="6015" y="8147"/>
                  </a:cubicBezTo>
                  <a:cubicBezTo>
                    <a:pt x="6064" y="8132"/>
                    <a:pt x="6114" y="8125"/>
                    <a:pt x="6165" y="8125"/>
                  </a:cubicBezTo>
                  <a:cubicBezTo>
                    <a:pt x="6176" y="8125"/>
                    <a:pt x="6186" y="8125"/>
                    <a:pt x="6197" y="8126"/>
                  </a:cubicBezTo>
                  <a:cubicBezTo>
                    <a:pt x="6228" y="8126"/>
                    <a:pt x="6260" y="8130"/>
                    <a:pt x="6291" y="8133"/>
                  </a:cubicBezTo>
                  <a:lnTo>
                    <a:pt x="6358" y="8133"/>
                  </a:lnTo>
                  <a:cubicBezTo>
                    <a:pt x="6389" y="7954"/>
                    <a:pt x="6407" y="7769"/>
                    <a:pt x="6407" y="7583"/>
                  </a:cubicBezTo>
                  <a:cubicBezTo>
                    <a:pt x="6407" y="7471"/>
                    <a:pt x="6473" y="7366"/>
                    <a:pt x="6529" y="7279"/>
                  </a:cubicBezTo>
                  <a:cubicBezTo>
                    <a:pt x="6564" y="7223"/>
                    <a:pt x="6613" y="7142"/>
                    <a:pt x="6596" y="7125"/>
                  </a:cubicBezTo>
                  <a:cubicBezTo>
                    <a:pt x="6564" y="7097"/>
                    <a:pt x="6547" y="7055"/>
                    <a:pt x="6554" y="7013"/>
                  </a:cubicBezTo>
                  <a:cubicBezTo>
                    <a:pt x="6564" y="6943"/>
                    <a:pt x="6634" y="6904"/>
                    <a:pt x="6715" y="6866"/>
                  </a:cubicBezTo>
                  <a:cubicBezTo>
                    <a:pt x="6760" y="6841"/>
                    <a:pt x="6802" y="6817"/>
                    <a:pt x="6841" y="6789"/>
                  </a:cubicBezTo>
                  <a:cubicBezTo>
                    <a:pt x="6886" y="6757"/>
                    <a:pt x="6893" y="6670"/>
                    <a:pt x="6900" y="6579"/>
                  </a:cubicBezTo>
                  <a:cubicBezTo>
                    <a:pt x="6907" y="6467"/>
                    <a:pt x="6918" y="6341"/>
                    <a:pt x="7002" y="6257"/>
                  </a:cubicBezTo>
                  <a:cubicBezTo>
                    <a:pt x="7058" y="6194"/>
                    <a:pt x="7103" y="6131"/>
                    <a:pt x="7145" y="6061"/>
                  </a:cubicBezTo>
                  <a:cubicBezTo>
                    <a:pt x="7226" y="5938"/>
                    <a:pt x="7292" y="5829"/>
                    <a:pt x="7387" y="5829"/>
                  </a:cubicBezTo>
                  <a:cubicBezTo>
                    <a:pt x="7450" y="5829"/>
                    <a:pt x="7558" y="5728"/>
                    <a:pt x="7558" y="5626"/>
                  </a:cubicBezTo>
                  <a:cubicBezTo>
                    <a:pt x="7558" y="5556"/>
                    <a:pt x="7597" y="5476"/>
                    <a:pt x="7646" y="5381"/>
                  </a:cubicBezTo>
                  <a:lnTo>
                    <a:pt x="7670" y="5332"/>
                  </a:lnTo>
                  <a:lnTo>
                    <a:pt x="7677" y="5318"/>
                  </a:lnTo>
                  <a:lnTo>
                    <a:pt x="7691" y="5287"/>
                  </a:lnTo>
                  <a:lnTo>
                    <a:pt x="7702" y="5266"/>
                  </a:lnTo>
                  <a:cubicBezTo>
                    <a:pt x="7705" y="5255"/>
                    <a:pt x="7709" y="5245"/>
                    <a:pt x="7713" y="5238"/>
                  </a:cubicBezTo>
                  <a:cubicBezTo>
                    <a:pt x="7720" y="5227"/>
                    <a:pt x="7720" y="5220"/>
                    <a:pt x="7723" y="5217"/>
                  </a:cubicBezTo>
                  <a:cubicBezTo>
                    <a:pt x="7727" y="5210"/>
                    <a:pt x="7730" y="5196"/>
                    <a:pt x="7734" y="5189"/>
                  </a:cubicBezTo>
                  <a:cubicBezTo>
                    <a:pt x="7737" y="5178"/>
                    <a:pt x="7737" y="5171"/>
                    <a:pt x="7741" y="5164"/>
                  </a:cubicBezTo>
                  <a:cubicBezTo>
                    <a:pt x="7741" y="5157"/>
                    <a:pt x="7748" y="5147"/>
                    <a:pt x="7748" y="5140"/>
                  </a:cubicBezTo>
                  <a:cubicBezTo>
                    <a:pt x="7751" y="5129"/>
                    <a:pt x="7751" y="5122"/>
                    <a:pt x="7755" y="5115"/>
                  </a:cubicBezTo>
                  <a:cubicBezTo>
                    <a:pt x="7755" y="5108"/>
                    <a:pt x="7758" y="5098"/>
                    <a:pt x="7758" y="5091"/>
                  </a:cubicBezTo>
                  <a:cubicBezTo>
                    <a:pt x="7762" y="5080"/>
                    <a:pt x="7758" y="5077"/>
                    <a:pt x="7762" y="5070"/>
                  </a:cubicBezTo>
                  <a:cubicBezTo>
                    <a:pt x="7765" y="5059"/>
                    <a:pt x="7762" y="5052"/>
                    <a:pt x="7765" y="5042"/>
                  </a:cubicBezTo>
                  <a:cubicBezTo>
                    <a:pt x="7765" y="5035"/>
                    <a:pt x="7765" y="5028"/>
                    <a:pt x="7765" y="5021"/>
                  </a:cubicBezTo>
                  <a:lnTo>
                    <a:pt x="7765" y="4996"/>
                  </a:lnTo>
                  <a:lnTo>
                    <a:pt x="7765" y="4986"/>
                  </a:lnTo>
                  <a:cubicBezTo>
                    <a:pt x="7762" y="4958"/>
                    <a:pt x="7755" y="4930"/>
                    <a:pt x="7751" y="4898"/>
                  </a:cubicBezTo>
                  <a:lnTo>
                    <a:pt x="7744" y="4863"/>
                  </a:lnTo>
                  <a:cubicBezTo>
                    <a:pt x="7716" y="4748"/>
                    <a:pt x="7705" y="4632"/>
                    <a:pt x="7702" y="4517"/>
                  </a:cubicBezTo>
                  <a:lnTo>
                    <a:pt x="7702" y="4499"/>
                  </a:lnTo>
                  <a:lnTo>
                    <a:pt x="7702" y="4475"/>
                  </a:lnTo>
                  <a:cubicBezTo>
                    <a:pt x="7702" y="4468"/>
                    <a:pt x="7705" y="4447"/>
                    <a:pt x="7709" y="4433"/>
                  </a:cubicBezTo>
                  <a:cubicBezTo>
                    <a:pt x="7720" y="4349"/>
                    <a:pt x="7755" y="4268"/>
                    <a:pt x="7807" y="4202"/>
                  </a:cubicBezTo>
                  <a:lnTo>
                    <a:pt x="7811" y="4195"/>
                  </a:lnTo>
                  <a:cubicBezTo>
                    <a:pt x="7891" y="4107"/>
                    <a:pt x="7954" y="4002"/>
                    <a:pt x="7993" y="3890"/>
                  </a:cubicBezTo>
                  <a:cubicBezTo>
                    <a:pt x="8003" y="3848"/>
                    <a:pt x="8007" y="3806"/>
                    <a:pt x="8007" y="3767"/>
                  </a:cubicBezTo>
                  <a:cubicBezTo>
                    <a:pt x="8007" y="3746"/>
                    <a:pt x="8003" y="3729"/>
                    <a:pt x="8000" y="3711"/>
                  </a:cubicBezTo>
                  <a:cubicBezTo>
                    <a:pt x="7968" y="3550"/>
                    <a:pt x="8105" y="3477"/>
                    <a:pt x="8206" y="3421"/>
                  </a:cubicBezTo>
                  <a:cubicBezTo>
                    <a:pt x="8248" y="3403"/>
                    <a:pt x="8287" y="3379"/>
                    <a:pt x="8322" y="3347"/>
                  </a:cubicBezTo>
                  <a:cubicBezTo>
                    <a:pt x="8329" y="3344"/>
                    <a:pt x="8332" y="3337"/>
                    <a:pt x="8339" y="3333"/>
                  </a:cubicBezTo>
                  <a:lnTo>
                    <a:pt x="8343" y="3330"/>
                  </a:lnTo>
                  <a:lnTo>
                    <a:pt x="8350" y="3326"/>
                  </a:lnTo>
                  <a:lnTo>
                    <a:pt x="8367" y="3312"/>
                  </a:lnTo>
                  <a:lnTo>
                    <a:pt x="8395" y="3291"/>
                  </a:lnTo>
                  <a:lnTo>
                    <a:pt x="8427" y="3270"/>
                  </a:lnTo>
                  <a:lnTo>
                    <a:pt x="8469" y="3242"/>
                  </a:lnTo>
                  <a:lnTo>
                    <a:pt x="8483" y="3232"/>
                  </a:lnTo>
                  <a:lnTo>
                    <a:pt x="8514" y="3211"/>
                  </a:lnTo>
                  <a:lnTo>
                    <a:pt x="8532" y="3197"/>
                  </a:lnTo>
                  <a:lnTo>
                    <a:pt x="8567" y="3172"/>
                  </a:lnTo>
                  <a:lnTo>
                    <a:pt x="8584" y="3155"/>
                  </a:lnTo>
                  <a:lnTo>
                    <a:pt x="8616" y="3130"/>
                  </a:lnTo>
                  <a:lnTo>
                    <a:pt x="8637" y="3109"/>
                  </a:lnTo>
                  <a:lnTo>
                    <a:pt x="8668" y="3081"/>
                  </a:lnTo>
                  <a:lnTo>
                    <a:pt x="8693" y="3057"/>
                  </a:lnTo>
                  <a:cubicBezTo>
                    <a:pt x="8703" y="3046"/>
                    <a:pt x="8710" y="3036"/>
                    <a:pt x="8721" y="3025"/>
                  </a:cubicBezTo>
                  <a:lnTo>
                    <a:pt x="8745" y="2997"/>
                  </a:lnTo>
                  <a:cubicBezTo>
                    <a:pt x="8756" y="2987"/>
                    <a:pt x="8763" y="2973"/>
                    <a:pt x="8773" y="2962"/>
                  </a:cubicBezTo>
                  <a:lnTo>
                    <a:pt x="8798" y="2931"/>
                  </a:lnTo>
                  <a:lnTo>
                    <a:pt x="8812" y="2910"/>
                  </a:lnTo>
                  <a:cubicBezTo>
                    <a:pt x="8703" y="2784"/>
                    <a:pt x="8591" y="2682"/>
                    <a:pt x="8525" y="2654"/>
                  </a:cubicBezTo>
                  <a:cubicBezTo>
                    <a:pt x="8308" y="2553"/>
                    <a:pt x="8164" y="2192"/>
                    <a:pt x="8164" y="1737"/>
                  </a:cubicBezTo>
                  <a:cubicBezTo>
                    <a:pt x="8161" y="1488"/>
                    <a:pt x="8129" y="1240"/>
                    <a:pt x="8073" y="998"/>
                  </a:cubicBezTo>
                  <a:cubicBezTo>
                    <a:pt x="8059" y="932"/>
                    <a:pt x="8049" y="879"/>
                    <a:pt x="8042" y="837"/>
                  </a:cubicBezTo>
                  <a:cubicBezTo>
                    <a:pt x="8028" y="725"/>
                    <a:pt x="7832" y="449"/>
                    <a:pt x="7600" y="323"/>
                  </a:cubicBezTo>
                  <a:cubicBezTo>
                    <a:pt x="7464" y="253"/>
                    <a:pt x="7359" y="137"/>
                    <a:pt x="729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50"/>
            <p:cNvSpPr/>
            <p:nvPr/>
          </p:nvSpPr>
          <p:spPr>
            <a:xfrm>
              <a:off x="3580002" y="2732854"/>
              <a:ext cx="10627" cy="14442"/>
            </a:xfrm>
            <a:custGeom>
              <a:avLst/>
              <a:gdLst/>
              <a:ahLst/>
              <a:cxnLst/>
              <a:rect l="l" t="t" r="r" b="b"/>
              <a:pathLst>
                <a:path w="390" h="530" extrusionOk="0">
                  <a:moveTo>
                    <a:pt x="1" y="1"/>
                  </a:moveTo>
                  <a:lnTo>
                    <a:pt x="1" y="1"/>
                  </a:lnTo>
                  <a:cubicBezTo>
                    <a:pt x="22" y="27"/>
                    <a:pt x="49" y="59"/>
                    <a:pt x="77" y="94"/>
                  </a:cubicBezTo>
                  <a:lnTo>
                    <a:pt x="77" y="94"/>
                  </a:lnTo>
                  <a:lnTo>
                    <a:pt x="74" y="88"/>
                  </a:lnTo>
                  <a:lnTo>
                    <a:pt x="1" y="1"/>
                  </a:lnTo>
                  <a:close/>
                  <a:moveTo>
                    <a:pt x="77" y="94"/>
                  </a:moveTo>
                  <a:lnTo>
                    <a:pt x="81" y="102"/>
                  </a:lnTo>
                  <a:cubicBezTo>
                    <a:pt x="200" y="246"/>
                    <a:pt x="361" y="452"/>
                    <a:pt x="389" y="529"/>
                  </a:cubicBezTo>
                  <a:cubicBezTo>
                    <a:pt x="364" y="453"/>
                    <a:pt x="199" y="244"/>
                    <a:pt x="77" y="9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50"/>
            <p:cNvSpPr/>
            <p:nvPr/>
          </p:nvSpPr>
          <p:spPr>
            <a:xfrm>
              <a:off x="3640385" y="2810703"/>
              <a:ext cx="790" cy="1253"/>
            </a:xfrm>
            <a:custGeom>
              <a:avLst/>
              <a:gdLst/>
              <a:ahLst/>
              <a:cxnLst/>
              <a:rect l="l" t="t" r="r" b="b"/>
              <a:pathLst>
                <a:path w="29" h="46" extrusionOk="0">
                  <a:moveTo>
                    <a:pt x="29" y="46"/>
                  </a:moveTo>
                  <a:lnTo>
                    <a:pt x="15" y="4"/>
                  </a:lnTo>
                  <a:lnTo>
                    <a:pt x="1" y="0"/>
                  </a:ln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50"/>
            <p:cNvSpPr/>
            <p:nvPr/>
          </p:nvSpPr>
          <p:spPr>
            <a:xfrm>
              <a:off x="3574089" y="2718276"/>
              <a:ext cx="136" cy="300"/>
            </a:xfrm>
            <a:custGeom>
              <a:avLst/>
              <a:gdLst/>
              <a:ahLst/>
              <a:cxnLst/>
              <a:rect l="l" t="t" r="r" b="b"/>
              <a:pathLst>
                <a:path w="5" h="11" extrusionOk="0">
                  <a:moveTo>
                    <a:pt x="1" y="0"/>
                  </a:moveTo>
                  <a:cubicBezTo>
                    <a:pt x="1" y="4"/>
                    <a:pt x="1" y="7"/>
                    <a:pt x="4" y="11"/>
                  </a:cubicBezTo>
                  <a:cubicBezTo>
                    <a:pt x="4" y="7"/>
                    <a:pt x="4"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50"/>
            <p:cNvSpPr/>
            <p:nvPr/>
          </p:nvSpPr>
          <p:spPr>
            <a:xfrm>
              <a:off x="3579729" y="2731246"/>
              <a:ext cx="490" cy="1444"/>
            </a:xfrm>
            <a:custGeom>
              <a:avLst/>
              <a:gdLst/>
              <a:ahLst/>
              <a:cxnLst/>
              <a:rect l="l" t="t" r="r" b="b"/>
              <a:pathLst>
                <a:path w="18" h="53" extrusionOk="0">
                  <a:moveTo>
                    <a:pt x="0" y="53"/>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50"/>
            <p:cNvSpPr/>
            <p:nvPr/>
          </p:nvSpPr>
          <p:spPr>
            <a:xfrm>
              <a:off x="3567222" y="2702798"/>
              <a:ext cx="27" cy="518"/>
            </a:xfrm>
            <a:custGeom>
              <a:avLst/>
              <a:gdLst/>
              <a:ahLst/>
              <a:cxnLst/>
              <a:rect l="l" t="t" r="r" b="b"/>
              <a:pathLst>
                <a:path w="1" h="19" extrusionOk="0">
                  <a:moveTo>
                    <a:pt x="1" y="18"/>
                  </a:moveTo>
                  <a:cubicBezTo>
                    <a:pt x="1" y="11"/>
                    <a:pt x="1" y="8"/>
                    <a:pt x="1" y="1"/>
                  </a:cubicBezTo>
                  <a:cubicBezTo>
                    <a:pt x="1" y="8"/>
                    <a:pt x="1" y="11"/>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50"/>
            <p:cNvSpPr/>
            <p:nvPr/>
          </p:nvSpPr>
          <p:spPr>
            <a:xfrm>
              <a:off x="3574852" y="2720183"/>
              <a:ext cx="1935" cy="2398"/>
            </a:xfrm>
            <a:custGeom>
              <a:avLst/>
              <a:gdLst/>
              <a:ahLst/>
              <a:cxnLst/>
              <a:rect l="l" t="t" r="r" b="b"/>
              <a:pathLst>
                <a:path w="71" h="88" extrusionOk="0">
                  <a:moveTo>
                    <a:pt x="71" y="88"/>
                  </a:moveTo>
                  <a:cubicBezTo>
                    <a:pt x="43" y="60"/>
                    <a:pt x="18" y="32"/>
                    <a:pt x="1" y="0"/>
                  </a:cubicBezTo>
                  <a:cubicBezTo>
                    <a:pt x="18" y="32"/>
                    <a:pt x="43" y="60"/>
                    <a:pt x="71" y="8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50"/>
            <p:cNvSpPr/>
            <p:nvPr/>
          </p:nvSpPr>
          <p:spPr>
            <a:xfrm>
              <a:off x="3580302" y="2725142"/>
              <a:ext cx="109" cy="27"/>
            </a:xfrm>
            <a:custGeom>
              <a:avLst/>
              <a:gdLst/>
              <a:ahLst/>
              <a:cxnLst/>
              <a:rect l="l" t="t" r="r" b="b"/>
              <a:pathLst>
                <a:path w="4" h="1" extrusionOk="0">
                  <a:moveTo>
                    <a:pt x="4" y="0"/>
                  </a:moveTo>
                  <a:lnTo>
                    <a:pt x="4" y="0"/>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50"/>
            <p:cNvSpPr/>
            <p:nvPr/>
          </p:nvSpPr>
          <p:spPr>
            <a:xfrm>
              <a:off x="3574579" y="2719502"/>
              <a:ext cx="218" cy="599"/>
            </a:xfrm>
            <a:custGeom>
              <a:avLst/>
              <a:gdLst/>
              <a:ahLst/>
              <a:cxnLst/>
              <a:rect l="l" t="t" r="r" b="b"/>
              <a:pathLst>
                <a:path w="8" h="22" extrusionOk="0">
                  <a:moveTo>
                    <a:pt x="0" y="1"/>
                  </a:moveTo>
                  <a:cubicBezTo>
                    <a:pt x="4" y="8"/>
                    <a:pt x="4" y="15"/>
                    <a:pt x="7" y="22"/>
                  </a:cubicBezTo>
                  <a:cubicBezTo>
                    <a:pt x="4" y="15"/>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50"/>
            <p:cNvSpPr/>
            <p:nvPr/>
          </p:nvSpPr>
          <p:spPr>
            <a:xfrm>
              <a:off x="3574280" y="2718930"/>
              <a:ext cx="218" cy="518"/>
            </a:xfrm>
            <a:custGeom>
              <a:avLst/>
              <a:gdLst/>
              <a:ahLst/>
              <a:cxnLst/>
              <a:rect l="l" t="t" r="r" b="b"/>
              <a:pathLst>
                <a:path w="8" h="19" extrusionOk="0">
                  <a:moveTo>
                    <a:pt x="1" y="1"/>
                  </a:moveTo>
                  <a:cubicBezTo>
                    <a:pt x="1" y="4"/>
                    <a:pt x="4" y="11"/>
                    <a:pt x="8" y="18"/>
                  </a:cubicBezTo>
                  <a:cubicBezTo>
                    <a:pt x="4" y="11"/>
                    <a:pt x="4"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50"/>
            <p:cNvSpPr/>
            <p:nvPr/>
          </p:nvSpPr>
          <p:spPr>
            <a:xfrm>
              <a:off x="3581909" y="2735333"/>
              <a:ext cx="327" cy="327"/>
            </a:xfrm>
            <a:custGeom>
              <a:avLst/>
              <a:gdLst/>
              <a:ahLst/>
              <a:cxnLst/>
              <a:rect l="l" t="t" r="r" b="b"/>
              <a:pathLst>
                <a:path w="12" h="12" extrusionOk="0">
                  <a:moveTo>
                    <a:pt x="1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50"/>
            <p:cNvSpPr/>
            <p:nvPr/>
          </p:nvSpPr>
          <p:spPr>
            <a:xfrm>
              <a:off x="3765075" y="2547045"/>
              <a:ext cx="790" cy="981"/>
            </a:xfrm>
            <a:custGeom>
              <a:avLst/>
              <a:gdLst/>
              <a:ahLst/>
              <a:cxnLst/>
              <a:rect l="l" t="t" r="r" b="b"/>
              <a:pathLst>
                <a:path w="29" h="36" extrusionOk="0">
                  <a:moveTo>
                    <a:pt x="0" y="35"/>
                  </a:moveTo>
                  <a:lnTo>
                    <a:pt x="2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50"/>
            <p:cNvSpPr/>
            <p:nvPr/>
          </p:nvSpPr>
          <p:spPr>
            <a:xfrm>
              <a:off x="3761533" y="2550478"/>
              <a:ext cx="708" cy="218"/>
            </a:xfrm>
            <a:custGeom>
              <a:avLst/>
              <a:gdLst/>
              <a:ahLst/>
              <a:cxnLst/>
              <a:rect l="l" t="t" r="r" b="b"/>
              <a:pathLst>
                <a:path w="26" h="8" extrusionOk="0">
                  <a:moveTo>
                    <a:pt x="1" y="7"/>
                  </a:moveTo>
                  <a:cubicBezTo>
                    <a:pt x="11" y="4"/>
                    <a:pt x="18" y="4"/>
                    <a:pt x="25" y="0"/>
                  </a:cubicBezTo>
                  <a:cubicBezTo>
                    <a:pt x="18" y="4"/>
                    <a:pt x="11" y="4"/>
                    <a:pt x="1"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50"/>
            <p:cNvSpPr/>
            <p:nvPr/>
          </p:nvSpPr>
          <p:spPr>
            <a:xfrm>
              <a:off x="3762977" y="2549715"/>
              <a:ext cx="599" cy="409"/>
            </a:xfrm>
            <a:custGeom>
              <a:avLst/>
              <a:gdLst/>
              <a:ahLst/>
              <a:cxnLst/>
              <a:rect l="l" t="t" r="r" b="b"/>
              <a:pathLst>
                <a:path w="22" h="15" extrusionOk="0">
                  <a:moveTo>
                    <a:pt x="0" y="14"/>
                  </a:moveTo>
                  <a:cubicBezTo>
                    <a:pt x="7" y="11"/>
                    <a:pt x="14" y="4"/>
                    <a:pt x="21" y="0"/>
                  </a:cubicBezTo>
                  <a:cubicBezTo>
                    <a:pt x="14" y="4"/>
                    <a:pt x="7" y="11"/>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50"/>
            <p:cNvSpPr/>
            <p:nvPr/>
          </p:nvSpPr>
          <p:spPr>
            <a:xfrm>
              <a:off x="3762296" y="2550178"/>
              <a:ext cx="708" cy="327"/>
            </a:xfrm>
            <a:custGeom>
              <a:avLst/>
              <a:gdLst/>
              <a:ahLst/>
              <a:cxnLst/>
              <a:rect l="l" t="t" r="r" b="b"/>
              <a:pathLst>
                <a:path w="26" h="12" extrusionOk="0">
                  <a:moveTo>
                    <a:pt x="1" y="11"/>
                  </a:moveTo>
                  <a:cubicBezTo>
                    <a:pt x="11" y="8"/>
                    <a:pt x="18" y="4"/>
                    <a:pt x="25" y="1"/>
                  </a:cubicBezTo>
                  <a:cubicBezTo>
                    <a:pt x="18" y="4"/>
                    <a:pt x="11" y="8"/>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50"/>
            <p:cNvSpPr/>
            <p:nvPr/>
          </p:nvSpPr>
          <p:spPr>
            <a:xfrm>
              <a:off x="3763631" y="2549143"/>
              <a:ext cx="599" cy="599"/>
            </a:xfrm>
            <a:custGeom>
              <a:avLst/>
              <a:gdLst/>
              <a:ahLst/>
              <a:cxnLst/>
              <a:rect l="l" t="t" r="r" b="b"/>
              <a:pathLst>
                <a:path w="22" h="22" extrusionOk="0">
                  <a:moveTo>
                    <a:pt x="22" y="0"/>
                  </a:moveTo>
                  <a:cubicBezTo>
                    <a:pt x="15" y="7"/>
                    <a:pt x="8" y="14"/>
                    <a:pt x="1" y="21"/>
                  </a:cubicBezTo>
                  <a:cubicBezTo>
                    <a:pt x="8" y="14"/>
                    <a:pt x="15" y="7"/>
                    <a:pt x="2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50"/>
            <p:cNvSpPr/>
            <p:nvPr/>
          </p:nvSpPr>
          <p:spPr>
            <a:xfrm>
              <a:off x="3764312" y="2548189"/>
              <a:ext cx="681" cy="790"/>
            </a:xfrm>
            <a:custGeom>
              <a:avLst/>
              <a:gdLst/>
              <a:ahLst/>
              <a:cxnLst/>
              <a:rect l="l" t="t" r="r" b="b"/>
              <a:pathLst>
                <a:path w="25" h="29" extrusionOk="0">
                  <a:moveTo>
                    <a:pt x="25" y="0"/>
                  </a:moveTo>
                  <a:lnTo>
                    <a:pt x="25" y="0"/>
                  </a:lnTo>
                  <a:cubicBezTo>
                    <a:pt x="18" y="11"/>
                    <a:pt x="7" y="18"/>
                    <a:pt x="0" y="28"/>
                  </a:cubicBezTo>
                  <a:cubicBezTo>
                    <a:pt x="11" y="21"/>
                    <a:pt x="18" y="11"/>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50"/>
            <p:cNvSpPr/>
            <p:nvPr/>
          </p:nvSpPr>
          <p:spPr>
            <a:xfrm>
              <a:off x="3760688" y="2550669"/>
              <a:ext cx="790" cy="109"/>
            </a:xfrm>
            <a:custGeom>
              <a:avLst/>
              <a:gdLst/>
              <a:ahLst/>
              <a:cxnLst/>
              <a:rect l="l" t="t" r="r" b="b"/>
              <a:pathLst>
                <a:path w="29" h="4" extrusionOk="0">
                  <a:moveTo>
                    <a:pt x="0" y="4"/>
                  </a:moveTo>
                  <a:cubicBezTo>
                    <a:pt x="7" y="4"/>
                    <a:pt x="18" y="0"/>
                    <a:pt x="28" y="0"/>
                  </a:cubicBezTo>
                  <a:cubicBezTo>
                    <a:pt x="18" y="0"/>
                    <a:pt x="7" y="4"/>
                    <a:pt x="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50"/>
            <p:cNvSpPr/>
            <p:nvPr/>
          </p:nvSpPr>
          <p:spPr>
            <a:xfrm>
              <a:off x="3760497" y="255075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50"/>
            <p:cNvSpPr/>
            <p:nvPr/>
          </p:nvSpPr>
          <p:spPr>
            <a:xfrm>
              <a:off x="3857884" y="2710264"/>
              <a:ext cx="23679" cy="23488"/>
            </a:xfrm>
            <a:custGeom>
              <a:avLst/>
              <a:gdLst/>
              <a:ahLst/>
              <a:cxnLst/>
              <a:rect l="l" t="t" r="r" b="b"/>
              <a:pathLst>
                <a:path w="869" h="862" extrusionOk="0">
                  <a:moveTo>
                    <a:pt x="711" y="0"/>
                  </a:moveTo>
                  <a:lnTo>
                    <a:pt x="669" y="25"/>
                  </a:lnTo>
                  <a:lnTo>
                    <a:pt x="662" y="28"/>
                  </a:lnTo>
                  <a:lnTo>
                    <a:pt x="652" y="35"/>
                  </a:lnTo>
                  <a:lnTo>
                    <a:pt x="648" y="39"/>
                  </a:lnTo>
                  <a:lnTo>
                    <a:pt x="641" y="46"/>
                  </a:lnTo>
                  <a:lnTo>
                    <a:pt x="638" y="49"/>
                  </a:lnTo>
                  <a:lnTo>
                    <a:pt x="631" y="53"/>
                  </a:lnTo>
                  <a:lnTo>
                    <a:pt x="627" y="53"/>
                  </a:lnTo>
                  <a:lnTo>
                    <a:pt x="624" y="56"/>
                  </a:lnTo>
                  <a:cubicBezTo>
                    <a:pt x="617" y="63"/>
                    <a:pt x="610" y="70"/>
                    <a:pt x="603" y="77"/>
                  </a:cubicBezTo>
                  <a:lnTo>
                    <a:pt x="599" y="81"/>
                  </a:lnTo>
                  <a:cubicBezTo>
                    <a:pt x="592" y="88"/>
                    <a:pt x="585" y="95"/>
                    <a:pt x="575" y="98"/>
                  </a:cubicBezTo>
                  <a:lnTo>
                    <a:pt x="571" y="98"/>
                  </a:lnTo>
                  <a:cubicBezTo>
                    <a:pt x="561" y="102"/>
                    <a:pt x="554" y="105"/>
                    <a:pt x="547" y="105"/>
                  </a:cubicBezTo>
                  <a:lnTo>
                    <a:pt x="543" y="105"/>
                  </a:lnTo>
                  <a:cubicBezTo>
                    <a:pt x="533" y="109"/>
                    <a:pt x="522" y="112"/>
                    <a:pt x="512" y="112"/>
                  </a:cubicBezTo>
                  <a:lnTo>
                    <a:pt x="477" y="112"/>
                  </a:lnTo>
                  <a:cubicBezTo>
                    <a:pt x="459" y="112"/>
                    <a:pt x="442" y="112"/>
                    <a:pt x="421" y="109"/>
                  </a:cubicBezTo>
                  <a:lnTo>
                    <a:pt x="407" y="109"/>
                  </a:lnTo>
                  <a:lnTo>
                    <a:pt x="354" y="102"/>
                  </a:lnTo>
                  <a:lnTo>
                    <a:pt x="347" y="102"/>
                  </a:lnTo>
                  <a:cubicBezTo>
                    <a:pt x="326" y="147"/>
                    <a:pt x="302" y="189"/>
                    <a:pt x="270" y="235"/>
                  </a:cubicBezTo>
                  <a:cubicBezTo>
                    <a:pt x="249" y="266"/>
                    <a:pt x="225" y="298"/>
                    <a:pt x="207" y="329"/>
                  </a:cubicBezTo>
                  <a:lnTo>
                    <a:pt x="200" y="333"/>
                  </a:lnTo>
                  <a:cubicBezTo>
                    <a:pt x="179" y="364"/>
                    <a:pt x="158" y="392"/>
                    <a:pt x="137" y="420"/>
                  </a:cubicBezTo>
                  <a:lnTo>
                    <a:pt x="130" y="431"/>
                  </a:lnTo>
                  <a:cubicBezTo>
                    <a:pt x="120" y="445"/>
                    <a:pt x="109" y="455"/>
                    <a:pt x="99" y="469"/>
                  </a:cubicBezTo>
                  <a:cubicBezTo>
                    <a:pt x="1" y="578"/>
                    <a:pt x="64" y="805"/>
                    <a:pt x="88" y="854"/>
                  </a:cubicBezTo>
                  <a:cubicBezTo>
                    <a:pt x="94" y="859"/>
                    <a:pt x="110" y="862"/>
                    <a:pt x="133" y="862"/>
                  </a:cubicBezTo>
                  <a:cubicBezTo>
                    <a:pt x="177" y="862"/>
                    <a:pt x="246" y="850"/>
                    <a:pt x="302" y="812"/>
                  </a:cubicBezTo>
                  <a:cubicBezTo>
                    <a:pt x="309" y="805"/>
                    <a:pt x="316" y="802"/>
                    <a:pt x="323" y="798"/>
                  </a:cubicBezTo>
                  <a:lnTo>
                    <a:pt x="330" y="795"/>
                  </a:lnTo>
                  <a:lnTo>
                    <a:pt x="344" y="788"/>
                  </a:lnTo>
                  <a:lnTo>
                    <a:pt x="354" y="784"/>
                  </a:lnTo>
                  <a:lnTo>
                    <a:pt x="365" y="781"/>
                  </a:lnTo>
                  <a:lnTo>
                    <a:pt x="375" y="781"/>
                  </a:lnTo>
                  <a:lnTo>
                    <a:pt x="389" y="777"/>
                  </a:lnTo>
                  <a:lnTo>
                    <a:pt x="438" y="777"/>
                  </a:lnTo>
                  <a:lnTo>
                    <a:pt x="452" y="781"/>
                  </a:lnTo>
                  <a:lnTo>
                    <a:pt x="459" y="781"/>
                  </a:lnTo>
                  <a:lnTo>
                    <a:pt x="473" y="788"/>
                  </a:lnTo>
                  <a:lnTo>
                    <a:pt x="480" y="788"/>
                  </a:lnTo>
                  <a:lnTo>
                    <a:pt x="494" y="795"/>
                  </a:lnTo>
                  <a:lnTo>
                    <a:pt x="498" y="798"/>
                  </a:lnTo>
                  <a:cubicBezTo>
                    <a:pt x="512" y="805"/>
                    <a:pt x="522" y="812"/>
                    <a:pt x="536" y="819"/>
                  </a:cubicBezTo>
                  <a:lnTo>
                    <a:pt x="540" y="823"/>
                  </a:lnTo>
                  <a:lnTo>
                    <a:pt x="554" y="833"/>
                  </a:lnTo>
                  <a:lnTo>
                    <a:pt x="561" y="837"/>
                  </a:lnTo>
                  <a:lnTo>
                    <a:pt x="575" y="851"/>
                  </a:lnTo>
                  <a:lnTo>
                    <a:pt x="582" y="854"/>
                  </a:lnTo>
                  <a:cubicBezTo>
                    <a:pt x="627" y="802"/>
                    <a:pt x="669" y="749"/>
                    <a:pt x="711" y="704"/>
                  </a:cubicBezTo>
                  <a:cubicBezTo>
                    <a:pt x="669" y="686"/>
                    <a:pt x="631" y="676"/>
                    <a:pt x="596" y="662"/>
                  </a:cubicBezTo>
                  <a:cubicBezTo>
                    <a:pt x="554" y="651"/>
                    <a:pt x="515" y="634"/>
                    <a:pt x="480" y="606"/>
                  </a:cubicBezTo>
                  <a:cubicBezTo>
                    <a:pt x="452" y="578"/>
                    <a:pt x="445" y="539"/>
                    <a:pt x="456" y="504"/>
                  </a:cubicBezTo>
                  <a:cubicBezTo>
                    <a:pt x="487" y="399"/>
                    <a:pt x="687" y="273"/>
                    <a:pt x="827" y="242"/>
                  </a:cubicBezTo>
                  <a:cubicBezTo>
                    <a:pt x="858" y="235"/>
                    <a:pt x="858" y="224"/>
                    <a:pt x="862" y="221"/>
                  </a:cubicBezTo>
                  <a:cubicBezTo>
                    <a:pt x="869" y="193"/>
                    <a:pt x="834" y="109"/>
                    <a:pt x="750" y="32"/>
                  </a:cubicBezTo>
                  <a:lnTo>
                    <a:pt x="7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50"/>
            <p:cNvSpPr/>
            <p:nvPr/>
          </p:nvSpPr>
          <p:spPr>
            <a:xfrm>
              <a:off x="3873715" y="2729611"/>
              <a:ext cx="3570" cy="4142"/>
            </a:xfrm>
            <a:custGeom>
              <a:avLst/>
              <a:gdLst/>
              <a:ahLst/>
              <a:cxnLst/>
              <a:rect l="l" t="t" r="r" b="b"/>
              <a:pathLst>
                <a:path w="131" h="152" extrusionOk="0">
                  <a:moveTo>
                    <a:pt x="130" y="1"/>
                  </a:moveTo>
                  <a:lnTo>
                    <a:pt x="130" y="1"/>
                  </a:lnTo>
                  <a:cubicBezTo>
                    <a:pt x="88" y="43"/>
                    <a:pt x="43" y="95"/>
                    <a:pt x="1" y="151"/>
                  </a:cubicBezTo>
                  <a:lnTo>
                    <a:pt x="4" y="151"/>
                  </a:lnTo>
                  <a:cubicBezTo>
                    <a:pt x="39" y="102"/>
                    <a:pt x="85" y="50"/>
                    <a:pt x="13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50"/>
            <p:cNvSpPr/>
            <p:nvPr/>
          </p:nvSpPr>
          <p:spPr>
            <a:xfrm>
              <a:off x="3780252" y="2628873"/>
              <a:ext cx="94362" cy="80929"/>
            </a:xfrm>
            <a:custGeom>
              <a:avLst/>
              <a:gdLst/>
              <a:ahLst/>
              <a:cxnLst/>
              <a:rect l="l" t="t" r="r" b="b"/>
              <a:pathLst>
                <a:path w="3463" h="2970" extrusionOk="0">
                  <a:moveTo>
                    <a:pt x="1068" y="1"/>
                  </a:moveTo>
                  <a:lnTo>
                    <a:pt x="1068" y="4"/>
                  </a:lnTo>
                  <a:cubicBezTo>
                    <a:pt x="1054" y="25"/>
                    <a:pt x="1036" y="43"/>
                    <a:pt x="1022" y="64"/>
                  </a:cubicBezTo>
                  <a:lnTo>
                    <a:pt x="1012" y="71"/>
                  </a:lnTo>
                  <a:cubicBezTo>
                    <a:pt x="998" y="92"/>
                    <a:pt x="984" y="106"/>
                    <a:pt x="966" y="123"/>
                  </a:cubicBezTo>
                  <a:lnTo>
                    <a:pt x="959" y="130"/>
                  </a:lnTo>
                  <a:cubicBezTo>
                    <a:pt x="942" y="148"/>
                    <a:pt x="928" y="165"/>
                    <a:pt x="910" y="179"/>
                  </a:cubicBezTo>
                  <a:lnTo>
                    <a:pt x="907" y="183"/>
                  </a:lnTo>
                  <a:cubicBezTo>
                    <a:pt x="889" y="197"/>
                    <a:pt x="875" y="214"/>
                    <a:pt x="858" y="228"/>
                  </a:cubicBezTo>
                  <a:cubicBezTo>
                    <a:pt x="840" y="239"/>
                    <a:pt x="826" y="253"/>
                    <a:pt x="809" y="263"/>
                  </a:cubicBezTo>
                  <a:lnTo>
                    <a:pt x="802" y="270"/>
                  </a:lnTo>
                  <a:lnTo>
                    <a:pt x="760" y="302"/>
                  </a:lnTo>
                  <a:lnTo>
                    <a:pt x="753" y="305"/>
                  </a:lnTo>
                  <a:lnTo>
                    <a:pt x="714" y="333"/>
                  </a:lnTo>
                  <a:lnTo>
                    <a:pt x="707" y="337"/>
                  </a:lnTo>
                  <a:lnTo>
                    <a:pt x="672" y="361"/>
                  </a:lnTo>
                  <a:cubicBezTo>
                    <a:pt x="644" y="379"/>
                    <a:pt x="616" y="400"/>
                    <a:pt x="588" y="421"/>
                  </a:cubicBezTo>
                  <a:cubicBezTo>
                    <a:pt x="546" y="463"/>
                    <a:pt x="494" y="494"/>
                    <a:pt x="441" y="519"/>
                  </a:cubicBezTo>
                  <a:cubicBezTo>
                    <a:pt x="329" y="582"/>
                    <a:pt x="291" y="610"/>
                    <a:pt x="301" y="666"/>
                  </a:cubicBezTo>
                  <a:cubicBezTo>
                    <a:pt x="340" y="855"/>
                    <a:pt x="273" y="1037"/>
                    <a:pt x="84" y="1261"/>
                  </a:cubicBezTo>
                  <a:cubicBezTo>
                    <a:pt x="56" y="1296"/>
                    <a:pt x="32" y="1338"/>
                    <a:pt x="21" y="1380"/>
                  </a:cubicBezTo>
                  <a:lnTo>
                    <a:pt x="21" y="1387"/>
                  </a:lnTo>
                  <a:cubicBezTo>
                    <a:pt x="18" y="1394"/>
                    <a:pt x="18" y="1405"/>
                    <a:pt x="14" y="1415"/>
                  </a:cubicBezTo>
                  <a:cubicBezTo>
                    <a:pt x="11" y="1426"/>
                    <a:pt x="14" y="1429"/>
                    <a:pt x="11" y="1433"/>
                  </a:cubicBezTo>
                  <a:cubicBezTo>
                    <a:pt x="7" y="1440"/>
                    <a:pt x="11" y="1443"/>
                    <a:pt x="11" y="1447"/>
                  </a:cubicBezTo>
                  <a:cubicBezTo>
                    <a:pt x="0" y="1573"/>
                    <a:pt x="14" y="1699"/>
                    <a:pt x="42" y="1818"/>
                  </a:cubicBezTo>
                  <a:lnTo>
                    <a:pt x="42" y="1828"/>
                  </a:lnTo>
                  <a:cubicBezTo>
                    <a:pt x="46" y="1849"/>
                    <a:pt x="49" y="1870"/>
                    <a:pt x="53" y="1891"/>
                  </a:cubicBezTo>
                  <a:lnTo>
                    <a:pt x="60" y="1891"/>
                  </a:lnTo>
                  <a:lnTo>
                    <a:pt x="88" y="1905"/>
                  </a:lnTo>
                  <a:lnTo>
                    <a:pt x="431" y="1905"/>
                  </a:lnTo>
                  <a:lnTo>
                    <a:pt x="441" y="1909"/>
                  </a:lnTo>
                  <a:lnTo>
                    <a:pt x="448" y="1912"/>
                  </a:lnTo>
                  <a:lnTo>
                    <a:pt x="455" y="1912"/>
                  </a:lnTo>
                  <a:lnTo>
                    <a:pt x="462" y="1916"/>
                  </a:lnTo>
                  <a:lnTo>
                    <a:pt x="469" y="1919"/>
                  </a:lnTo>
                  <a:lnTo>
                    <a:pt x="476" y="1923"/>
                  </a:lnTo>
                  <a:lnTo>
                    <a:pt x="483" y="1926"/>
                  </a:lnTo>
                  <a:lnTo>
                    <a:pt x="487" y="1926"/>
                  </a:lnTo>
                  <a:lnTo>
                    <a:pt x="494" y="1930"/>
                  </a:lnTo>
                  <a:lnTo>
                    <a:pt x="497" y="1930"/>
                  </a:lnTo>
                  <a:lnTo>
                    <a:pt x="504" y="1937"/>
                  </a:lnTo>
                  <a:lnTo>
                    <a:pt x="511" y="1944"/>
                  </a:lnTo>
                  <a:cubicBezTo>
                    <a:pt x="532" y="1895"/>
                    <a:pt x="550" y="1846"/>
                    <a:pt x="564" y="1797"/>
                  </a:cubicBezTo>
                  <a:cubicBezTo>
                    <a:pt x="595" y="1702"/>
                    <a:pt x="641" y="1643"/>
                    <a:pt x="704" y="1625"/>
                  </a:cubicBezTo>
                  <a:cubicBezTo>
                    <a:pt x="718" y="1620"/>
                    <a:pt x="734" y="1618"/>
                    <a:pt x="750" y="1618"/>
                  </a:cubicBezTo>
                  <a:cubicBezTo>
                    <a:pt x="803" y="1618"/>
                    <a:pt x="862" y="1644"/>
                    <a:pt x="924" y="1695"/>
                  </a:cubicBezTo>
                  <a:cubicBezTo>
                    <a:pt x="949" y="1716"/>
                    <a:pt x="970" y="1737"/>
                    <a:pt x="991" y="1758"/>
                  </a:cubicBezTo>
                  <a:cubicBezTo>
                    <a:pt x="1044" y="1812"/>
                    <a:pt x="1079" y="1843"/>
                    <a:pt x="1125" y="1843"/>
                  </a:cubicBezTo>
                  <a:cubicBezTo>
                    <a:pt x="1145" y="1843"/>
                    <a:pt x="1167" y="1837"/>
                    <a:pt x="1194" y="1825"/>
                  </a:cubicBezTo>
                  <a:cubicBezTo>
                    <a:pt x="1270" y="1786"/>
                    <a:pt x="1320" y="1770"/>
                    <a:pt x="1360" y="1770"/>
                  </a:cubicBezTo>
                  <a:cubicBezTo>
                    <a:pt x="1393" y="1770"/>
                    <a:pt x="1419" y="1781"/>
                    <a:pt x="1449" y="1800"/>
                  </a:cubicBezTo>
                  <a:cubicBezTo>
                    <a:pt x="1463" y="1811"/>
                    <a:pt x="1474" y="1818"/>
                    <a:pt x="1488" y="1821"/>
                  </a:cubicBezTo>
                  <a:cubicBezTo>
                    <a:pt x="1516" y="1826"/>
                    <a:pt x="1544" y="1830"/>
                    <a:pt x="1572" y="1830"/>
                  </a:cubicBezTo>
                  <a:cubicBezTo>
                    <a:pt x="1583" y="1830"/>
                    <a:pt x="1593" y="1829"/>
                    <a:pt x="1603" y="1828"/>
                  </a:cubicBezTo>
                  <a:cubicBezTo>
                    <a:pt x="1656" y="1828"/>
                    <a:pt x="1712" y="1825"/>
                    <a:pt x="1757" y="1821"/>
                  </a:cubicBezTo>
                  <a:cubicBezTo>
                    <a:pt x="1812" y="1817"/>
                    <a:pt x="1866" y="1814"/>
                    <a:pt x="1919" y="1814"/>
                  </a:cubicBezTo>
                  <a:cubicBezTo>
                    <a:pt x="1952" y="1814"/>
                    <a:pt x="1984" y="1815"/>
                    <a:pt x="2017" y="1818"/>
                  </a:cubicBezTo>
                  <a:cubicBezTo>
                    <a:pt x="2024" y="1818"/>
                    <a:pt x="2027" y="1821"/>
                    <a:pt x="2031" y="1821"/>
                  </a:cubicBezTo>
                  <a:lnTo>
                    <a:pt x="2038" y="1825"/>
                  </a:lnTo>
                  <a:lnTo>
                    <a:pt x="2048" y="1828"/>
                  </a:lnTo>
                  <a:lnTo>
                    <a:pt x="2059" y="1835"/>
                  </a:lnTo>
                  <a:lnTo>
                    <a:pt x="2066" y="1839"/>
                  </a:lnTo>
                  <a:lnTo>
                    <a:pt x="2080" y="1849"/>
                  </a:lnTo>
                  <a:lnTo>
                    <a:pt x="2087" y="1856"/>
                  </a:lnTo>
                  <a:lnTo>
                    <a:pt x="2104" y="1867"/>
                  </a:lnTo>
                  <a:lnTo>
                    <a:pt x="2111" y="1874"/>
                  </a:lnTo>
                  <a:lnTo>
                    <a:pt x="2132" y="1888"/>
                  </a:lnTo>
                  <a:lnTo>
                    <a:pt x="2139" y="1895"/>
                  </a:lnTo>
                  <a:lnTo>
                    <a:pt x="2160" y="1909"/>
                  </a:lnTo>
                  <a:lnTo>
                    <a:pt x="2171" y="1919"/>
                  </a:lnTo>
                  <a:lnTo>
                    <a:pt x="2192" y="1937"/>
                  </a:lnTo>
                  <a:lnTo>
                    <a:pt x="2202" y="1944"/>
                  </a:lnTo>
                  <a:lnTo>
                    <a:pt x="2223" y="1965"/>
                  </a:lnTo>
                  <a:lnTo>
                    <a:pt x="2234" y="1975"/>
                  </a:lnTo>
                  <a:lnTo>
                    <a:pt x="2255" y="1993"/>
                  </a:lnTo>
                  <a:lnTo>
                    <a:pt x="2269" y="2007"/>
                  </a:lnTo>
                  <a:lnTo>
                    <a:pt x="2293" y="2028"/>
                  </a:lnTo>
                  <a:lnTo>
                    <a:pt x="2307" y="2042"/>
                  </a:lnTo>
                  <a:lnTo>
                    <a:pt x="2332" y="2059"/>
                  </a:lnTo>
                  <a:lnTo>
                    <a:pt x="2346" y="2077"/>
                  </a:lnTo>
                  <a:lnTo>
                    <a:pt x="2367" y="2094"/>
                  </a:lnTo>
                  <a:lnTo>
                    <a:pt x="2388" y="2115"/>
                  </a:lnTo>
                  <a:lnTo>
                    <a:pt x="2405" y="2133"/>
                  </a:lnTo>
                  <a:lnTo>
                    <a:pt x="2430" y="2154"/>
                  </a:lnTo>
                  <a:lnTo>
                    <a:pt x="2440" y="2168"/>
                  </a:lnTo>
                  <a:lnTo>
                    <a:pt x="2472" y="2196"/>
                  </a:lnTo>
                  <a:lnTo>
                    <a:pt x="2479" y="2206"/>
                  </a:lnTo>
                  <a:lnTo>
                    <a:pt x="2514" y="2238"/>
                  </a:lnTo>
                  <a:lnTo>
                    <a:pt x="2524" y="2248"/>
                  </a:lnTo>
                  <a:cubicBezTo>
                    <a:pt x="2755" y="2476"/>
                    <a:pt x="3018" y="2752"/>
                    <a:pt x="3214" y="2959"/>
                  </a:cubicBezTo>
                  <a:lnTo>
                    <a:pt x="3217" y="2959"/>
                  </a:lnTo>
                  <a:cubicBezTo>
                    <a:pt x="3253" y="2965"/>
                    <a:pt x="3292" y="2970"/>
                    <a:pt x="3322" y="2970"/>
                  </a:cubicBezTo>
                  <a:cubicBezTo>
                    <a:pt x="3346" y="2970"/>
                    <a:pt x="3363" y="2967"/>
                    <a:pt x="3368" y="2959"/>
                  </a:cubicBezTo>
                  <a:lnTo>
                    <a:pt x="3375" y="2952"/>
                  </a:lnTo>
                  <a:lnTo>
                    <a:pt x="3378" y="2949"/>
                  </a:lnTo>
                  <a:lnTo>
                    <a:pt x="3382" y="2945"/>
                  </a:lnTo>
                  <a:lnTo>
                    <a:pt x="3385" y="2942"/>
                  </a:lnTo>
                  <a:lnTo>
                    <a:pt x="3396" y="2931"/>
                  </a:lnTo>
                  <a:lnTo>
                    <a:pt x="3410" y="2921"/>
                  </a:lnTo>
                  <a:lnTo>
                    <a:pt x="3417" y="2917"/>
                  </a:lnTo>
                  <a:lnTo>
                    <a:pt x="3427" y="2907"/>
                  </a:lnTo>
                  <a:lnTo>
                    <a:pt x="3438" y="2903"/>
                  </a:lnTo>
                  <a:lnTo>
                    <a:pt x="3452" y="2893"/>
                  </a:lnTo>
                  <a:lnTo>
                    <a:pt x="3462" y="2886"/>
                  </a:lnTo>
                  <a:cubicBezTo>
                    <a:pt x="3273" y="2696"/>
                    <a:pt x="3098" y="2493"/>
                    <a:pt x="2937" y="2283"/>
                  </a:cubicBezTo>
                  <a:cubicBezTo>
                    <a:pt x="2643" y="1912"/>
                    <a:pt x="2297" y="1713"/>
                    <a:pt x="2122" y="1713"/>
                  </a:cubicBezTo>
                  <a:cubicBezTo>
                    <a:pt x="1975" y="1713"/>
                    <a:pt x="1897" y="1573"/>
                    <a:pt x="1845" y="1475"/>
                  </a:cubicBezTo>
                  <a:cubicBezTo>
                    <a:pt x="1824" y="1436"/>
                    <a:pt x="1785" y="1366"/>
                    <a:pt x="1768" y="1363"/>
                  </a:cubicBezTo>
                  <a:cubicBezTo>
                    <a:pt x="1593" y="1342"/>
                    <a:pt x="1313" y="817"/>
                    <a:pt x="1306" y="498"/>
                  </a:cubicBezTo>
                  <a:cubicBezTo>
                    <a:pt x="1302" y="379"/>
                    <a:pt x="1211" y="193"/>
                    <a:pt x="106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50"/>
            <p:cNvSpPr/>
            <p:nvPr/>
          </p:nvSpPr>
          <p:spPr>
            <a:xfrm>
              <a:off x="3805049" y="2632796"/>
              <a:ext cx="1253" cy="1362"/>
            </a:xfrm>
            <a:custGeom>
              <a:avLst/>
              <a:gdLst/>
              <a:ahLst/>
              <a:cxnLst/>
              <a:rect l="l" t="t" r="r" b="b"/>
              <a:pathLst>
                <a:path w="46" h="50" extrusionOk="0">
                  <a:moveTo>
                    <a:pt x="46" y="0"/>
                  </a:moveTo>
                  <a:cubicBezTo>
                    <a:pt x="32" y="18"/>
                    <a:pt x="14" y="32"/>
                    <a:pt x="0" y="49"/>
                  </a:cubicBezTo>
                  <a:cubicBezTo>
                    <a:pt x="14" y="35"/>
                    <a:pt x="32" y="18"/>
                    <a:pt x="4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50"/>
            <p:cNvSpPr/>
            <p:nvPr/>
          </p:nvSpPr>
          <p:spPr>
            <a:xfrm>
              <a:off x="3798564" y="2638410"/>
              <a:ext cx="981" cy="708"/>
            </a:xfrm>
            <a:custGeom>
              <a:avLst/>
              <a:gdLst/>
              <a:ahLst/>
              <a:cxnLst/>
              <a:rect l="l" t="t" r="r" b="b"/>
              <a:pathLst>
                <a:path w="36" h="26" extrusionOk="0">
                  <a:moveTo>
                    <a:pt x="0" y="25"/>
                  </a:moveTo>
                  <a:lnTo>
                    <a:pt x="3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50"/>
            <p:cNvSpPr/>
            <p:nvPr/>
          </p:nvSpPr>
          <p:spPr>
            <a:xfrm>
              <a:off x="3802269" y="2635467"/>
              <a:ext cx="1281" cy="981"/>
            </a:xfrm>
            <a:custGeom>
              <a:avLst/>
              <a:gdLst/>
              <a:ahLst/>
              <a:cxnLst/>
              <a:rect l="l" t="t" r="r" b="b"/>
              <a:pathLst>
                <a:path w="47" h="36" extrusionOk="0">
                  <a:moveTo>
                    <a:pt x="1" y="35"/>
                  </a:moveTo>
                  <a:cubicBezTo>
                    <a:pt x="15" y="25"/>
                    <a:pt x="32" y="11"/>
                    <a:pt x="46" y="0"/>
                  </a:cubicBezTo>
                  <a:cubicBezTo>
                    <a:pt x="32" y="11"/>
                    <a:pt x="15" y="25"/>
                    <a:pt x="1" y="3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50"/>
            <p:cNvSpPr/>
            <p:nvPr/>
          </p:nvSpPr>
          <p:spPr>
            <a:xfrm>
              <a:off x="3799708" y="2637565"/>
              <a:ext cx="1063" cy="790"/>
            </a:xfrm>
            <a:custGeom>
              <a:avLst/>
              <a:gdLst/>
              <a:ahLst/>
              <a:cxnLst/>
              <a:rect l="l" t="t" r="r" b="b"/>
              <a:pathLst>
                <a:path w="39" h="29" extrusionOk="0">
                  <a:moveTo>
                    <a:pt x="0" y="28"/>
                  </a:moveTo>
                  <a:lnTo>
                    <a:pt x="3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50"/>
            <p:cNvSpPr/>
            <p:nvPr/>
          </p:nvSpPr>
          <p:spPr>
            <a:xfrm>
              <a:off x="3800934" y="2636611"/>
              <a:ext cx="1172" cy="872"/>
            </a:xfrm>
            <a:custGeom>
              <a:avLst/>
              <a:gdLst/>
              <a:ahLst/>
              <a:cxnLst/>
              <a:rect l="l" t="t" r="r" b="b"/>
              <a:pathLst>
                <a:path w="43" h="32" extrusionOk="0">
                  <a:moveTo>
                    <a:pt x="1" y="32"/>
                  </a:moveTo>
                  <a:lnTo>
                    <a:pt x="43"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50"/>
            <p:cNvSpPr/>
            <p:nvPr/>
          </p:nvSpPr>
          <p:spPr>
            <a:xfrm>
              <a:off x="3806575" y="2631161"/>
              <a:ext cx="1253" cy="1471"/>
            </a:xfrm>
            <a:custGeom>
              <a:avLst/>
              <a:gdLst/>
              <a:ahLst/>
              <a:cxnLst/>
              <a:rect l="l" t="t" r="r" b="b"/>
              <a:pathLst>
                <a:path w="46" h="54" extrusionOk="0">
                  <a:moveTo>
                    <a:pt x="0" y="53"/>
                  </a:moveTo>
                  <a:cubicBezTo>
                    <a:pt x="14" y="36"/>
                    <a:pt x="32" y="18"/>
                    <a:pt x="46" y="1"/>
                  </a:cubicBezTo>
                  <a:cubicBezTo>
                    <a:pt x="32" y="18"/>
                    <a:pt x="14" y="36"/>
                    <a:pt x="0" y="5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50"/>
            <p:cNvSpPr/>
            <p:nvPr/>
          </p:nvSpPr>
          <p:spPr>
            <a:xfrm>
              <a:off x="3803605" y="2634213"/>
              <a:ext cx="1362" cy="1172"/>
            </a:xfrm>
            <a:custGeom>
              <a:avLst/>
              <a:gdLst/>
              <a:ahLst/>
              <a:cxnLst/>
              <a:rect l="l" t="t" r="r" b="b"/>
              <a:pathLst>
                <a:path w="50" h="43" extrusionOk="0">
                  <a:moveTo>
                    <a:pt x="1" y="43"/>
                  </a:moveTo>
                  <a:cubicBezTo>
                    <a:pt x="15" y="29"/>
                    <a:pt x="32" y="15"/>
                    <a:pt x="50" y="1"/>
                  </a:cubicBezTo>
                  <a:cubicBezTo>
                    <a:pt x="32" y="15"/>
                    <a:pt x="15" y="29"/>
                    <a:pt x="1" y="4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50"/>
            <p:cNvSpPr/>
            <p:nvPr/>
          </p:nvSpPr>
          <p:spPr>
            <a:xfrm>
              <a:off x="3807992" y="2629363"/>
              <a:ext cx="1362" cy="1553"/>
            </a:xfrm>
            <a:custGeom>
              <a:avLst/>
              <a:gdLst/>
              <a:ahLst/>
              <a:cxnLst/>
              <a:rect l="l" t="t" r="r" b="b"/>
              <a:pathLst>
                <a:path w="50" h="57" extrusionOk="0">
                  <a:moveTo>
                    <a:pt x="50" y="0"/>
                  </a:moveTo>
                  <a:cubicBezTo>
                    <a:pt x="32" y="18"/>
                    <a:pt x="18" y="39"/>
                    <a:pt x="1" y="56"/>
                  </a:cubicBezTo>
                  <a:cubicBezTo>
                    <a:pt x="18" y="39"/>
                    <a:pt x="32" y="21"/>
                    <a:pt x="5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50"/>
            <p:cNvSpPr/>
            <p:nvPr/>
          </p:nvSpPr>
          <p:spPr>
            <a:xfrm>
              <a:off x="3780825" y="2663696"/>
              <a:ext cx="1744" cy="3270"/>
            </a:xfrm>
            <a:custGeom>
              <a:avLst/>
              <a:gdLst/>
              <a:ahLst/>
              <a:cxnLst/>
              <a:rect l="l" t="t" r="r" b="b"/>
              <a:pathLst>
                <a:path w="64" h="120" extrusionOk="0">
                  <a:moveTo>
                    <a:pt x="0" y="120"/>
                  </a:moveTo>
                  <a:cubicBezTo>
                    <a:pt x="14" y="74"/>
                    <a:pt x="35" y="32"/>
                    <a:pt x="63" y="1"/>
                  </a:cubicBezTo>
                  <a:cubicBezTo>
                    <a:pt x="35" y="32"/>
                    <a:pt x="14" y="74"/>
                    <a:pt x="0" y="12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50"/>
            <p:cNvSpPr/>
            <p:nvPr/>
          </p:nvSpPr>
          <p:spPr>
            <a:xfrm>
              <a:off x="3781397" y="2679065"/>
              <a:ext cx="409" cy="1744"/>
            </a:xfrm>
            <a:custGeom>
              <a:avLst/>
              <a:gdLst/>
              <a:ahLst/>
              <a:cxnLst/>
              <a:rect l="l" t="t" r="r" b="b"/>
              <a:pathLst>
                <a:path w="15" h="64" extrusionOk="0">
                  <a:moveTo>
                    <a:pt x="0" y="0"/>
                  </a:moveTo>
                  <a:cubicBezTo>
                    <a:pt x="7" y="21"/>
                    <a:pt x="11" y="46"/>
                    <a:pt x="14" y="63"/>
                  </a:cubicBezTo>
                  <a:cubicBezTo>
                    <a:pt x="11" y="42"/>
                    <a:pt x="7" y="18"/>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50"/>
            <p:cNvSpPr/>
            <p:nvPr/>
          </p:nvSpPr>
          <p:spPr>
            <a:xfrm>
              <a:off x="3780525" y="2668383"/>
              <a:ext cx="27" cy="409"/>
            </a:xfrm>
            <a:custGeom>
              <a:avLst/>
              <a:gdLst/>
              <a:ahLst/>
              <a:cxnLst/>
              <a:rect l="l" t="t" r="r" b="b"/>
              <a:pathLst>
                <a:path w="1" h="15" extrusionOk="0">
                  <a:moveTo>
                    <a:pt x="1" y="14"/>
                  </a:moveTo>
                  <a:cubicBezTo>
                    <a:pt x="1" y="7"/>
                    <a:pt x="1" y="4"/>
                    <a:pt x="1" y="0"/>
                  </a:cubicBezTo>
                  <a:cubicBezTo>
                    <a:pt x="1" y="4"/>
                    <a:pt x="1" y="7"/>
                    <a:pt x="1"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50"/>
            <p:cNvSpPr/>
            <p:nvPr/>
          </p:nvSpPr>
          <p:spPr>
            <a:xfrm>
              <a:off x="3780634" y="2667048"/>
              <a:ext cx="218" cy="790"/>
            </a:xfrm>
            <a:custGeom>
              <a:avLst/>
              <a:gdLst/>
              <a:ahLst/>
              <a:cxnLst/>
              <a:rect l="l" t="t" r="r" b="b"/>
              <a:pathLst>
                <a:path w="8" h="29" extrusionOk="0">
                  <a:moveTo>
                    <a:pt x="7" y="0"/>
                  </a:moveTo>
                  <a:lnTo>
                    <a:pt x="7" y="0"/>
                  </a:lnTo>
                  <a:cubicBezTo>
                    <a:pt x="4" y="7"/>
                    <a:pt x="0" y="18"/>
                    <a:pt x="0" y="28"/>
                  </a:cubicBezTo>
                  <a:cubicBezTo>
                    <a:pt x="4" y="18"/>
                    <a:pt x="4" y="7"/>
                    <a:pt x="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50"/>
            <p:cNvSpPr/>
            <p:nvPr/>
          </p:nvSpPr>
          <p:spPr>
            <a:xfrm>
              <a:off x="3873252" y="2708738"/>
              <a:ext cx="109" cy="109"/>
            </a:xfrm>
            <a:custGeom>
              <a:avLst/>
              <a:gdLst/>
              <a:ahLst/>
              <a:cxnLst/>
              <a:rect l="l" t="t" r="r" b="b"/>
              <a:pathLst>
                <a:path w="4" h="4" extrusionOk="0">
                  <a:moveTo>
                    <a:pt x="4"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50"/>
            <p:cNvSpPr/>
            <p:nvPr/>
          </p:nvSpPr>
          <p:spPr>
            <a:xfrm>
              <a:off x="3874478" y="2707867"/>
              <a:ext cx="218" cy="218"/>
            </a:xfrm>
            <a:custGeom>
              <a:avLst/>
              <a:gdLst/>
              <a:ahLst/>
              <a:cxnLst/>
              <a:rect l="l" t="t" r="r" b="b"/>
              <a:pathLst>
                <a:path w="8" h="8" extrusionOk="0">
                  <a:moveTo>
                    <a:pt x="8" y="1"/>
                  </a:moveTo>
                  <a:lnTo>
                    <a:pt x="8" y="1"/>
                  </a:ln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50"/>
            <p:cNvSpPr/>
            <p:nvPr/>
          </p:nvSpPr>
          <p:spPr>
            <a:xfrm>
              <a:off x="3872489" y="2709392"/>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50"/>
            <p:cNvSpPr/>
            <p:nvPr/>
          </p:nvSpPr>
          <p:spPr>
            <a:xfrm>
              <a:off x="3873715" y="2708357"/>
              <a:ext cx="218" cy="109"/>
            </a:xfrm>
            <a:custGeom>
              <a:avLst/>
              <a:gdLst/>
              <a:ahLst/>
              <a:cxnLst/>
              <a:rect l="l" t="t" r="r" b="b"/>
              <a:pathLst>
                <a:path w="8" h="4" extrusionOk="0">
                  <a:moveTo>
                    <a:pt x="8"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50"/>
            <p:cNvSpPr/>
            <p:nvPr/>
          </p:nvSpPr>
          <p:spPr>
            <a:xfrm>
              <a:off x="3872871" y="2709120"/>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50"/>
            <p:cNvSpPr/>
            <p:nvPr/>
          </p:nvSpPr>
          <p:spPr>
            <a:xfrm>
              <a:off x="3872189" y="2709692"/>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50"/>
            <p:cNvSpPr/>
            <p:nvPr/>
          </p:nvSpPr>
          <p:spPr>
            <a:xfrm>
              <a:off x="3728344" y="2677239"/>
              <a:ext cx="216954" cy="168397"/>
            </a:xfrm>
            <a:custGeom>
              <a:avLst/>
              <a:gdLst/>
              <a:ahLst/>
              <a:cxnLst/>
              <a:rect l="l" t="t" r="r" b="b"/>
              <a:pathLst>
                <a:path w="7962" h="6180" extrusionOk="0">
                  <a:moveTo>
                    <a:pt x="2651" y="1"/>
                  </a:moveTo>
                  <a:cubicBezTo>
                    <a:pt x="2637" y="4"/>
                    <a:pt x="2623" y="22"/>
                    <a:pt x="2612" y="50"/>
                  </a:cubicBezTo>
                  <a:cubicBezTo>
                    <a:pt x="2609" y="60"/>
                    <a:pt x="2605" y="71"/>
                    <a:pt x="2602" y="81"/>
                  </a:cubicBezTo>
                  <a:cubicBezTo>
                    <a:pt x="2556" y="225"/>
                    <a:pt x="2528" y="312"/>
                    <a:pt x="2451" y="330"/>
                  </a:cubicBezTo>
                  <a:cubicBezTo>
                    <a:pt x="2443" y="332"/>
                    <a:pt x="2434" y="333"/>
                    <a:pt x="2425" y="333"/>
                  </a:cubicBezTo>
                  <a:cubicBezTo>
                    <a:pt x="2386" y="333"/>
                    <a:pt x="2348" y="313"/>
                    <a:pt x="2322" y="284"/>
                  </a:cubicBezTo>
                  <a:lnTo>
                    <a:pt x="2119" y="284"/>
                  </a:lnTo>
                  <a:cubicBezTo>
                    <a:pt x="2080" y="284"/>
                    <a:pt x="2035" y="284"/>
                    <a:pt x="1982" y="288"/>
                  </a:cubicBezTo>
                  <a:lnTo>
                    <a:pt x="1982" y="291"/>
                  </a:lnTo>
                  <a:cubicBezTo>
                    <a:pt x="1982" y="309"/>
                    <a:pt x="1982" y="323"/>
                    <a:pt x="1979" y="337"/>
                  </a:cubicBezTo>
                  <a:lnTo>
                    <a:pt x="1979" y="340"/>
                  </a:lnTo>
                  <a:cubicBezTo>
                    <a:pt x="1979" y="358"/>
                    <a:pt x="1975" y="372"/>
                    <a:pt x="1972" y="389"/>
                  </a:cubicBezTo>
                  <a:lnTo>
                    <a:pt x="1972" y="396"/>
                  </a:lnTo>
                  <a:cubicBezTo>
                    <a:pt x="1968" y="410"/>
                    <a:pt x="1965" y="428"/>
                    <a:pt x="1958" y="442"/>
                  </a:cubicBezTo>
                  <a:lnTo>
                    <a:pt x="1954" y="449"/>
                  </a:lnTo>
                  <a:cubicBezTo>
                    <a:pt x="1951" y="466"/>
                    <a:pt x="1947" y="480"/>
                    <a:pt x="1940" y="494"/>
                  </a:cubicBezTo>
                  <a:lnTo>
                    <a:pt x="1940" y="498"/>
                  </a:lnTo>
                  <a:cubicBezTo>
                    <a:pt x="1937" y="512"/>
                    <a:pt x="1930" y="526"/>
                    <a:pt x="1923" y="540"/>
                  </a:cubicBezTo>
                  <a:lnTo>
                    <a:pt x="1919" y="547"/>
                  </a:lnTo>
                  <a:cubicBezTo>
                    <a:pt x="1916" y="561"/>
                    <a:pt x="1909" y="575"/>
                    <a:pt x="1902" y="589"/>
                  </a:cubicBezTo>
                  <a:lnTo>
                    <a:pt x="1898" y="599"/>
                  </a:lnTo>
                  <a:lnTo>
                    <a:pt x="1881" y="638"/>
                  </a:lnTo>
                  <a:lnTo>
                    <a:pt x="1874" y="648"/>
                  </a:lnTo>
                  <a:lnTo>
                    <a:pt x="1856" y="683"/>
                  </a:lnTo>
                  <a:cubicBezTo>
                    <a:pt x="1818" y="757"/>
                    <a:pt x="1782" y="834"/>
                    <a:pt x="1782" y="872"/>
                  </a:cubicBezTo>
                  <a:cubicBezTo>
                    <a:pt x="1782" y="1033"/>
                    <a:pt x="1625" y="1209"/>
                    <a:pt x="1478" y="1209"/>
                  </a:cubicBezTo>
                  <a:cubicBezTo>
                    <a:pt x="1450" y="1216"/>
                    <a:pt x="1387" y="1317"/>
                    <a:pt x="1348" y="1377"/>
                  </a:cubicBezTo>
                  <a:lnTo>
                    <a:pt x="1310" y="1433"/>
                  </a:lnTo>
                  <a:cubicBezTo>
                    <a:pt x="1275" y="1492"/>
                    <a:pt x="1233" y="1545"/>
                    <a:pt x="1187" y="1594"/>
                  </a:cubicBezTo>
                  <a:cubicBezTo>
                    <a:pt x="1142" y="1639"/>
                    <a:pt x="1131" y="1716"/>
                    <a:pt x="1124" y="1800"/>
                  </a:cubicBezTo>
                  <a:cubicBezTo>
                    <a:pt x="1124" y="1811"/>
                    <a:pt x="1124" y="1825"/>
                    <a:pt x="1121" y="1835"/>
                  </a:cubicBezTo>
                  <a:cubicBezTo>
                    <a:pt x="1110" y="1951"/>
                    <a:pt x="1103" y="2073"/>
                    <a:pt x="1012" y="2140"/>
                  </a:cubicBezTo>
                  <a:cubicBezTo>
                    <a:pt x="963" y="2175"/>
                    <a:pt x="918" y="2203"/>
                    <a:pt x="865" y="2227"/>
                  </a:cubicBezTo>
                  <a:cubicBezTo>
                    <a:pt x="834" y="2241"/>
                    <a:pt x="806" y="2259"/>
                    <a:pt x="778" y="2276"/>
                  </a:cubicBezTo>
                  <a:lnTo>
                    <a:pt x="781" y="2280"/>
                  </a:lnTo>
                  <a:cubicBezTo>
                    <a:pt x="806" y="2304"/>
                    <a:pt x="823" y="2336"/>
                    <a:pt x="823" y="2371"/>
                  </a:cubicBezTo>
                  <a:cubicBezTo>
                    <a:pt x="827" y="2444"/>
                    <a:pt x="781" y="2521"/>
                    <a:pt x="732" y="2595"/>
                  </a:cubicBezTo>
                  <a:cubicBezTo>
                    <a:pt x="694" y="2651"/>
                    <a:pt x="662" y="2710"/>
                    <a:pt x="641" y="2773"/>
                  </a:cubicBezTo>
                  <a:cubicBezTo>
                    <a:pt x="634" y="2794"/>
                    <a:pt x="631" y="2812"/>
                    <a:pt x="631" y="2833"/>
                  </a:cubicBezTo>
                  <a:cubicBezTo>
                    <a:pt x="631" y="2840"/>
                    <a:pt x="620" y="3411"/>
                    <a:pt x="543" y="3491"/>
                  </a:cubicBezTo>
                  <a:cubicBezTo>
                    <a:pt x="523" y="3511"/>
                    <a:pt x="498" y="3517"/>
                    <a:pt x="460" y="3517"/>
                  </a:cubicBezTo>
                  <a:cubicBezTo>
                    <a:pt x="437" y="3517"/>
                    <a:pt x="409" y="3515"/>
                    <a:pt x="375" y="3512"/>
                  </a:cubicBezTo>
                  <a:cubicBezTo>
                    <a:pt x="348" y="3511"/>
                    <a:pt x="311" y="3509"/>
                    <a:pt x="272" y="3509"/>
                  </a:cubicBezTo>
                  <a:cubicBezTo>
                    <a:pt x="211" y="3509"/>
                    <a:pt x="148" y="3514"/>
                    <a:pt x="127" y="3533"/>
                  </a:cubicBezTo>
                  <a:cubicBezTo>
                    <a:pt x="127" y="3533"/>
                    <a:pt x="123" y="3537"/>
                    <a:pt x="123" y="3544"/>
                  </a:cubicBezTo>
                  <a:cubicBezTo>
                    <a:pt x="123" y="3621"/>
                    <a:pt x="92" y="3694"/>
                    <a:pt x="36" y="3747"/>
                  </a:cubicBezTo>
                  <a:cubicBezTo>
                    <a:pt x="1" y="3785"/>
                    <a:pt x="1" y="3789"/>
                    <a:pt x="15" y="3820"/>
                  </a:cubicBezTo>
                  <a:cubicBezTo>
                    <a:pt x="32" y="3852"/>
                    <a:pt x="130" y="3883"/>
                    <a:pt x="207" y="3904"/>
                  </a:cubicBezTo>
                  <a:cubicBezTo>
                    <a:pt x="333" y="3936"/>
                    <a:pt x="477" y="3974"/>
                    <a:pt x="526" y="4097"/>
                  </a:cubicBezTo>
                  <a:cubicBezTo>
                    <a:pt x="561" y="4163"/>
                    <a:pt x="610" y="4223"/>
                    <a:pt x="669" y="4275"/>
                  </a:cubicBezTo>
                  <a:lnTo>
                    <a:pt x="697" y="4303"/>
                  </a:lnTo>
                  <a:cubicBezTo>
                    <a:pt x="809" y="4415"/>
                    <a:pt x="935" y="4541"/>
                    <a:pt x="998" y="4706"/>
                  </a:cubicBezTo>
                  <a:cubicBezTo>
                    <a:pt x="1089" y="4947"/>
                    <a:pt x="1331" y="5070"/>
                    <a:pt x="1443" y="5070"/>
                  </a:cubicBezTo>
                  <a:cubicBezTo>
                    <a:pt x="1446" y="5069"/>
                    <a:pt x="1449" y="5069"/>
                    <a:pt x="1452" y="5069"/>
                  </a:cubicBezTo>
                  <a:cubicBezTo>
                    <a:pt x="1460" y="5069"/>
                    <a:pt x="1467" y="5071"/>
                    <a:pt x="1474" y="5073"/>
                  </a:cubicBezTo>
                  <a:cubicBezTo>
                    <a:pt x="1499" y="5077"/>
                    <a:pt x="1516" y="5087"/>
                    <a:pt x="1534" y="5108"/>
                  </a:cubicBezTo>
                  <a:cubicBezTo>
                    <a:pt x="1572" y="5154"/>
                    <a:pt x="1565" y="5227"/>
                    <a:pt x="1544" y="5347"/>
                  </a:cubicBezTo>
                  <a:cubicBezTo>
                    <a:pt x="1544" y="5364"/>
                    <a:pt x="1541" y="5385"/>
                    <a:pt x="1537" y="5403"/>
                  </a:cubicBezTo>
                  <a:cubicBezTo>
                    <a:pt x="1530" y="5424"/>
                    <a:pt x="1527" y="5448"/>
                    <a:pt x="1523" y="5473"/>
                  </a:cubicBezTo>
                  <a:lnTo>
                    <a:pt x="1520" y="5490"/>
                  </a:lnTo>
                  <a:cubicBezTo>
                    <a:pt x="1516" y="5515"/>
                    <a:pt x="1513" y="5543"/>
                    <a:pt x="1509" y="5571"/>
                  </a:cubicBezTo>
                  <a:lnTo>
                    <a:pt x="1516" y="5574"/>
                  </a:lnTo>
                  <a:cubicBezTo>
                    <a:pt x="1521" y="5567"/>
                    <a:pt x="1527" y="5565"/>
                    <a:pt x="1534" y="5565"/>
                  </a:cubicBezTo>
                  <a:cubicBezTo>
                    <a:pt x="1546" y="5565"/>
                    <a:pt x="1561" y="5571"/>
                    <a:pt x="1576" y="5578"/>
                  </a:cubicBezTo>
                  <a:lnTo>
                    <a:pt x="1590" y="5581"/>
                  </a:lnTo>
                  <a:lnTo>
                    <a:pt x="1604" y="5588"/>
                  </a:lnTo>
                  <a:cubicBezTo>
                    <a:pt x="1614" y="5595"/>
                    <a:pt x="1625" y="5599"/>
                    <a:pt x="1635" y="5606"/>
                  </a:cubicBezTo>
                  <a:cubicBezTo>
                    <a:pt x="1639" y="5606"/>
                    <a:pt x="1642" y="5606"/>
                    <a:pt x="1646" y="5609"/>
                  </a:cubicBezTo>
                  <a:cubicBezTo>
                    <a:pt x="1688" y="5616"/>
                    <a:pt x="1730" y="5620"/>
                    <a:pt x="1775" y="5623"/>
                  </a:cubicBezTo>
                  <a:lnTo>
                    <a:pt x="1800" y="5623"/>
                  </a:lnTo>
                  <a:cubicBezTo>
                    <a:pt x="1947" y="5630"/>
                    <a:pt x="2112" y="5637"/>
                    <a:pt x="2203" y="5721"/>
                  </a:cubicBezTo>
                  <a:cubicBezTo>
                    <a:pt x="2332" y="5833"/>
                    <a:pt x="2700" y="6068"/>
                    <a:pt x="2791" y="6068"/>
                  </a:cubicBezTo>
                  <a:cubicBezTo>
                    <a:pt x="2896" y="6068"/>
                    <a:pt x="3323" y="6120"/>
                    <a:pt x="3442" y="6180"/>
                  </a:cubicBezTo>
                  <a:cubicBezTo>
                    <a:pt x="3470" y="6155"/>
                    <a:pt x="3494" y="6131"/>
                    <a:pt x="3515" y="6103"/>
                  </a:cubicBezTo>
                  <a:cubicBezTo>
                    <a:pt x="3582" y="6022"/>
                    <a:pt x="3662" y="5949"/>
                    <a:pt x="3753" y="5893"/>
                  </a:cubicBezTo>
                  <a:cubicBezTo>
                    <a:pt x="3876" y="5821"/>
                    <a:pt x="4046" y="5752"/>
                    <a:pt x="4169" y="5752"/>
                  </a:cubicBezTo>
                  <a:cubicBezTo>
                    <a:pt x="4197" y="5752"/>
                    <a:pt x="4222" y="5755"/>
                    <a:pt x="4244" y="5763"/>
                  </a:cubicBezTo>
                  <a:cubicBezTo>
                    <a:pt x="4275" y="5774"/>
                    <a:pt x="4303" y="5798"/>
                    <a:pt x="4317" y="5830"/>
                  </a:cubicBezTo>
                  <a:cubicBezTo>
                    <a:pt x="4338" y="5865"/>
                    <a:pt x="4370" y="5893"/>
                    <a:pt x="4405" y="5907"/>
                  </a:cubicBezTo>
                  <a:cubicBezTo>
                    <a:pt x="4419" y="5912"/>
                    <a:pt x="4434" y="5915"/>
                    <a:pt x="4448" y="5915"/>
                  </a:cubicBezTo>
                  <a:cubicBezTo>
                    <a:pt x="4463" y="5915"/>
                    <a:pt x="4478" y="5912"/>
                    <a:pt x="4492" y="5907"/>
                  </a:cubicBezTo>
                  <a:cubicBezTo>
                    <a:pt x="4580" y="5872"/>
                    <a:pt x="4667" y="5847"/>
                    <a:pt x="4755" y="5830"/>
                  </a:cubicBezTo>
                  <a:lnTo>
                    <a:pt x="4776" y="5823"/>
                  </a:lnTo>
                  <a:lnTo>
                    <a:pt x="4793" y="5823"/>
                  </a:lnTo>
                  <a:lnTo>
                    <a:pt x="4944" y="5791"/>
                  </a:lnTo>
                  <a:lnTo>
                    <a:pt x="4944" y="5795"/>
                  </a:lnTo>
                  <a:cubicBezTo>
                    <a:pt x="5035" y="5774"/>
                    <a:pt x="5129" y="5760"/>
                    <a:pt x="5224" y="5756"/>
                  </a:cubicBezTo>
                  <a:lnTo>
                    <a:pt x="5245" y="5756"/>
                  </a:lnTo>
                  <a:cubicBezTo>
                    <a:pt x="5287" y="5732"/>
                    <a:pt x="5329" y="5700"/>
                    <a:pt x="5367" y="5665"/>
                  </a:cubicBezTo>
                  <a:cubicBezTo>
                    <a:pt x="5500" y="5553"/>
                    <a:pt x="5707" y="5378"/>
                    <a:pt x="5956" y="5378"/>
                  </a:cubicBezTo>
                  <a:cubicBezTo>
                    <a:pt x="6043" y="5378"/>
                    <a:pt x="6113" y="5382"/>
                    <a:pt x="6173" y="5385"/>
                  </a:cubicBezTo>
                  <a:cubicBezTo>
                    <a:pt x="6220" y="5388"/>
                    <a:pt x="6259" y="5390"/>
                    <a:pt x="6293" y="5390"/>
                  </a:cubicBezTo>
                  <a:cubicBezTo>
                    <a:pt x="6391" y="5390"/>
                    <a:pt x="6443" y="5371"/>
                    <a:pt x="6516" y="5291"/>
                  </a:cubicBezTo>
                  <a:cubicBezTo>
                    <a:pt x="6645" y="5147"/>
                    <a:pt x="7779" y="4002"/>
                    <a:pt x="7961" y="3841"/>
                  </a:cubicBezTo>
                  <a:cubicBezTo>
                    <a:pt x="7916" y="3831"/>
                    <a:pt x="7870" y="3824"/>
                    <a:pt x="7825" y="3824"/>
                  </a:cubicBezTo>
                  <a:cubicBezTo>
                    <a:pt x="7737" y="3824"/>
                    <a:pt x="7478" y="3824"/>
                    <a:pt x="7048" y="3649"/>
                  </a:cubicBezTo>
                  <a:cubicBezTo>
                    <a:pt x="6649" y="3488"/>
                    <a:pt x="6054" y="3288"/>
                    <a:pt x="5956" y="3267"/>
                  </a:cubicBezTo>
                  <a:cubicBezTo>
                    <a:pt x="5871" y="3246"/>
                    <a:pt x="5794" y="3158"/>
                    <a:pt x="5710" y="3064"/>
                  </a:cubicBezTo>
                  <a:cubicBezTo>
                    <a:pt x="5668" y="3015"/>
                    <a:pt x="5623" y="2969"/>
                    <a:pt x="5574" y="2931"/>
                  </a:cubicBezTo>
                  <a:cubicBezTo>
                    <a:pt x="5490" y="2889"/>
                    <a:pt x="5374" y="2714"/>
                    <a:pt x="5297" y="2577"/>
                  </a:cubicBezTo>
                  <a:cubicBezTo>
                    <a:pt x="5248" y="2493"/>
                    <a:pt x="5213" y="2423"/>
                    <a:pt x="5203" y="2402"/>
                  </a:cubicBezTo>
                  <a:cubicBezTo>
                    <a:pt x="5199" y="2395"/>
                    <a:pt x="5199" y="2385"/>
                    <a:pt x="5196" y="2378"/>
                  </a:cubicBezTo>
                  <a:cubicBezTo>
                    <a:pt x="5192" y="2332"/>
                    <a:pt x="5206" y="2287"/>
                    <a:pt x="5227" y="2245"/>
                  </a:cubicBezTo>
                  <a:lnTo>
                    <a:pt x="5238" y="2231"/>
                  </a:lnTo>
                  <a:lnTo>
                    <a:pt x="5241" y="2220"/>
                  </a:lnTo>
                  <a:cubicBezTo>
                    <a:pt x="5248" y="2210"/>
                    <a:pt x="5255" y="2199"/>
                    <a:pt x="5262" y="2185"/>
                  </a:cubicBezTo>
                  <a:lnTo>
                    <a:pt x="5234" y="2164"/>
                  </a:lnTo>
                  <a:lnTo>
                    <a:pt x="5231" y="2161"/>
                  </a:lnTo>
                  <a:cubicBezTo>
                    <a:pt x="5224" y="2154"/>
                    <a:pt x="5213" y="2150"/>
                    <a:pt x="5210" y="2147"/>
                  </a:cubicBezTo>
                  <a:lnTo>
                    <a:pt x="5206" y="2147"/>
                  </a:lnTo>
                  <a:cubicBezTo>
                    <a:pt x="5199" y="2143"/>
                    <a:pt x="5192" y="2140"/>
                    <a:pt x="5189" y="2136"/>
                  </a:cubicBezTo>
                  <a:cubicBezTo>
                    <a:pt x="5178" y="2133"/>
                    <a:pt x="5171" y="2129"/>
                    <a:pt x="5161" y="2129"/>
                  </a:cubicBezTo>
                  <a:cubicBezTo>
                    <a:pt x="5157" y="2129"/>
                    <a:pt x="5154" y="2129"/>
                    <a:pt x="5150" y="2133"/>
                  </a:cubicBezTo>
                  <a:lnTo>
                    <a:pt x="5140" y="2136"/>
                  </a:lnTo>
                  <a:lnTo>
                    <a:pt x="5133" y="2143"/>
                  </a:lnTo>
                  <a:cubicBezTo>
                    <a:pt x="5062" y="2189"/>
                    <a:pt x="4982" y="2212"/>
                    <a:pt x="4899" y="2212"/>
                  </a:cubicBezTo>
                  <a:cubicBezTo>
                    <a:pt x="4874" y="2212"/>
                    <a:pt x="4849" y="2210"/>
                    <a:pt x="4825" y="2206"/>
                  </a:cubicBezTo>
                  <a:cubicBezTo>
                    <a:pt x="4783" y="2196"/>
                    <a:pt x="4751" y="2171"/>
                    <a:pt x="4730" y="2136"/>
                  </a:cubicBezTo>
                  <a:cubicBezTo>
                    <a:pt x="4685" y="2049"/>
                    <a:pt x="4615" y="1765"/>
                    <a:pt x="4758" y="1601"/>
                  </a:cubicBezTo>
                  <a:cubicBezTo>
                    <a:pt x="4765" y="1590"/>
                    <a:pt x="4776" y="1580"/>
                    <a:pt x="4786" y="1566"/>
                  </a:cubicBezTo>
                  <a:lnTo>
                    <a:pt x="4793" y="1559"/>
                  </a:lnTo>
                  <a:lnTo>
                    <a:pt x="4821" y="1520"/>
                  </a:lnTo>
                  <a:lnTo>
                    <a:pt x="4828" y="1510"/>
                  </a:lnTo>
                  <a:lnTo>
                    <a:pt x="4853" y="1478"/>
                  </a:lnTo>
                  <a:lnTo>
                    <a:pt x="4860" y="1468"/>
                  </a:lnTo>
                  <a:lnTo>
                    <a:pt x="4884" y="1429"/>
                  </a:lnTo>
                  <a:lnTo>
                    <a:pt x="4895" y="1415"/>
                  </a:lnTo>
                  <a:lnTo>
                    <a:pt x="4919" y="1380"/>
                  </a:lnTo>
                  <a:lnTo>
                    <a:pt x="4926" y="1370"/>
                  </a:lnTo>
                  <a:lnTo>
                    <a:pt x="4947" y="1338"/>
                  </a:lnTo>
                  <a:lnTo>
                    <a:pt x="4951" y="1331"/>
                  </a:lnTo>
                  <a:lnTo>
                    <a:pt x="4975" y="1296"/>
                  </a:lnTo>
                  <a:lnTo>
                    <a:pt x="4996" y="1261"/>
                  </a:lnTo>
                  <a:lnTo>
                    <a:pt x="4870" y="1132"/>
                  </a:lnTo>
                  <a:lnTo>
                    <a:pt x="4863" y="1121"/>
                  </a:lnTo>
                  <a:cubicBezTo>
                    <a:pt x="4429" y="666"/>
                    <a:pt x="3988" y="232"/>
                    <a:pt x="3904" y="193"/>
                  </a:cubicBezTo>
                  <a:lnTo>
                    <a:pt x="3862" y="193"/>
                  </a:lnTo>
                  <a:cubicBezTo>
                    <a:pt x="3813" y="193"/>
                    <a:pt x="3743" y="197"/>
                    <a:pt x="3676" y="204"/>
                  </a:cubicBezTo>
                  <a:cubicBezTo>
                    <a:pt x="3603" y="208"/>
                    <a:pt x="3541" y="212"/>
                    <a:pt x="3490" y="212"/>
                  </a:cubicBezTo>
                  <a:cubicBezTo>
                    <a:pt x="3427" y="212"/>
                    <a:pt x="3380" y="207"/>
                    <a:pt x="3347" y="193"/>
                  </a:cubicBezTo>
                  <a:cubicBezTo>
                    <a:pt x="3330" y="186"/>
                    <a:pt x="3309" y="176"/>
                    <a:pt x="3291" y="162"/>
                  </a:cubicBezTo>
                  <a:cubicBezTo>
                    <a:pt x="3282" y="156"/>
                    <a:pt x="3275" y="152"/>
                    <a:pt x="3265" y="152"/>
                  </a:cubicBezTo>
                  <a:cubicBezTo>
                    <a:pt x="3248" y="152"/>
                    <a:pt x="3223" y="162"/>
                    <a:pt x="3165" y="190"/>
                  </a:cubicBezTo>
                  <a:cubicBezTo>
                    <a:pt x="3116" y="214"/>
                    <a:pt x="3073" y="224"/>
                    <a:pt x="3034" y="224"/>
                  </a:cubicBezTo>
                  <a:cubicBezTo>
                    <a:pt x="2932" y="224"/>
                    <a:pt x="2862" y="155"/>
                    <a:pt x="2808" y="99"/>
                  </a:cubicBezTo>
                  <a:cubicBezTo>
                    <a:pt x="2787" y="81"/>
                    <a:pt x="2770" y="64"/>
                    <a:pt x="2752" y="46"/>
                  </a:cubicBezTo>
                  <a:lnTo>
                    <a:pt x="2731" y="29"/>
                  </a:lnTo>
                  <a:cubicBezTo>
                    <a:pt x="2710" y="15"/>
                    <a:pt x="2686" y="4"/>
                    <a:pt x="266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50"/>
            <p:cNvSpPr/>
            <p:nvPr/>
          </p:nvSpPr>
          <p:spPr>
            <a:xfrm>
              <a:off x="3870773" y="2737922"/>
              <a:ext cx="300" cy="409"/>
            </a:xfrm>
            <a:custGeom>
              <a:avLst/>
              <a:gdLst/>
              <a:ahLst/>
              <a:cxnLst/>
              <a:rect l="l" t="t" r="r" b="b"/>
              <a:pathLst>
                <a:path w="11" h="15" extrusionOk="0">
                  <a:moveTo>
                    <a:pt x="11" y="0"/>
                  </a:moveTo>
                  <a:lnTo>
                    <a:pt x="0"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50"/>
            <p:cNvSpPr/>
            <p:nvPr/>
          </p:nvSpPr>
          <p:spPr>
            <a:xfrm>
              <a:off x="3872680" y="2747350"/>
              <a:ext cx="7548" cy="9755"/>
            </a:xfrm>
            <a:custGeom>
              <a:avLst/>
              <a:gdLst/>
              <a:ahLst/>
              <a:cxnLst/>
              <a:rect l="l" t="t" r="r" b="b"/>
              <a:pathLst>
                <a:path w="277" h="358" extrusionOk="0">
                  <a:moveTo>
                    <a:pt x="0" y="1"/>
                  </a:moveTo>
                  <a:cubicBezTo>
                    <a:pt x="81" y="141"/>
                    <a:pt x="193" y="316"/>
                    <a:pt x="277" y="358"/>
                  </a:cubicBezTo>
                  <a:cubicBezTo>
                    <a:pt x="193" y="312"/>
                    <a:pt x="81" y="137"/>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50"/>
            <p:cNvSpPr/>
            <p:nvPr/>
          </p:nvSpPr>
          <p:spPr>
            <a:xfrm>
              <a:off x="3869901" y="274192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50"/>
            <p:cNvSpPr/>
            <p:nvPr/>
          </p:nvSpPr>
          <p:spPr>
            <a:xfrm>
              <a:off x="3871154" y="2736668"/>
              <a:ext cx="599" cy="981"/>
            </a:xfrm>
            <a:custGeom>
              <a:avLst/>
              <a:gdLst/>
              <a:ahLst/>
              <a:cxnLst/>
              <a:rect l="l" t="t" r="r" b="b"/>
              <a:pathLst>
                <a:path w="22" h="36" extrusionOk="0">
                  <a:moveTo>
                    <a:pt x="0" y="36"/>
                  </a:moveTo>
                  <a:cubicBezTo>
                    <a:pt x="7" y="25"/>
                    <a:pt x="14" y="11"/>
                    <a:pt x="21" y="1"/>
                  </a:cubicBezTo>
                  <a:lnTo>
                    <a:pt x="21" y="1"/>
                  </a:lnTo>
                  <a:cubicBezTo>
                    <a:pt x="14" y="11"/>
                    <a:pt x="7" y="25"/>
                    <a:pt x="0" y="3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50"/>
            <p:cNvSpPr/>
            <p:nvPr/>
          </p:nvSpPr>
          <p:spPr>
            <a:xfrm>
              <a:off x="3858756" y="2835881"/>
              <a:ext cx="300" cy="27"/>
            </a:xfrm>
            <a:custGeom>
              <a:avLst/>
              <a:gdLst/>
              <a:ahLst/>
              <a:cxnLst/>
              <a:rect l="l" t="t" r="r" b="b"/>
              <a:pathLst>
                <a:path w="11" h="1" extrusionOk="0">
                  <a:moveTo>
                    <a:pt x="0" y="1"/>
                  </a:moveTo>
                  <a:lnTo>
                    <a:pt x="7" y="1"/>
                  </a:ln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50"/>
            <p:cNvSpPr/>
            <p:nvPr/>
          </p:nvSpPr>
          <p:spPr>
            <a:xfrm>
              <a:off x="3857993" y="2835990"/>
              <a:ext cx="599" cy="109"/>
            </a:xfrm>
            <a:custGeom>
              <a:avLst/>
              <a:gdLst/>
              <a:ahLst/>
              <a:cxnLst/>
              <a:rect l="l" t="t" r="r" b="b"/>
              <a:pathLst>
                <a:path w="22" h="4" extrusionOk="0">
                  <a:moveTo>
                    <a:pt x="0" y="4"/>
                  </a:move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50"/>
            <p:cNvSpPr/>
            <p:nvPr/>
          </p:nvSpPr>
          <p:spPr>
            <a:xfrm>
              <a:off x="3863034" y="2833973"/>
              <a:ext cx="7657" cy="1090"/>
            </a:xfrm>
            <a:custGeom>
              <a:avLst/>
              <a:gdLst/>
              <a:ahLst/>
              <a:cxnLst/>
              <a:rect l="l" t="t" r="r" b="b"/>
              <a:pathLst>
                <a:path w="281" h="40" extrusionOk="0">
                  <a:moveTo>
                    <a:pt x="1" y="39"/>
                  </a:moveTo>
                  <a:lnTo>
                    <a:pt x="1" y="39"/>
                  </a:lnTo>
                  <a:cubicBezTo>
                    <a:pt x="92" y="18"/>
                    <a:pt x="186" y="8"/>
                    <a:pt x="281" y="1"/>
                  </a:cubicBezTo>
                  <a:cubicBezTo>
                    <a:pt x="186" y="8"/>
                    <a:pt x="92" y="18"/>
                    <a:pt x="1"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50"/>
            <p:cNvSpPr/>
            <p:nvPr/>
          </p:nvSpPr>
          <p:spPr>
            <a:xfrm>
              <a:off x="3779871" y="2691463"/>
              <a:ext cx="490" cy="1172"/>
            </a:xfrm>
            <a:custGeom>
              <a:avLst/>
              <a:gdLst/>
              <a:ahLst/>
              <a:cxnLst/>
              <a:rect l="l" t="t" r="r" b="b"/>
              <a:pathLst>
                <a:path w="18" h="43" extrusionOk="0">
                  <a:moveTo>
                    <a:pt x="0" y="42"/>
                  </a:moveTo>
                  <a:cubicBezTo>
                    <a:pt x="4" y="28"/>
                    <a:pt x="11" y="14"/>
                    <a:pt x="18" y="0"/>
                  </a:cubicBezTo>
                  <a:cubicBezTo>
                    <a:pt x="11" y="14"/>
                    <a:pt x="4" y="28"/>
                    <a:pt x="0" y="4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50"/>
            <p:cNvSpPr/>
            <p:nvPr/>
          </p:nvSpPr>
          <p:spPr>
            <a:xfrm>
              <a:off x="3779190" y="2692880"/>
              <a:ext cx="518" cy="1090"/>
            </a:xfrm>
            <a:custGeom>
              <a:avLst/>
              <a:gdLst/>
              <a:ahLst/>
              <a:cxnLst/>
              <a:rect l="l" t="t" r="r" b="b"/>
              <a:pathLst>
                <a:path w="19" h="40" extrusionOk="0">
                  <a:moveTo>
                    <a:pt x="1" y="39"/>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50"/>
            <p:cNvSpPr/>
            <p:nvPr/>
          </p:nvSpPr>
          <p:spPr>
            <a:xfrm>
              <a:off x="3780443" y="2690128"/>
              <a:ext cx="490" cy="1172"/>
            </a:xfrm>
            <a:custGeom>
              <a:avLst/>
              <a:gdLst/>
              <a:ahLst/>
              <a:cxnLst/>
              <a:rect l="l" t="t" r="r" b="b"/>
              <a:pathLst>
                <a:path w="18" h="43" extrusionOk="0">
                  <a:moveTo>
                    <a:pt x="0" y="42"/>
                  </a:moveTo>
                  <a:cubicBezTo>
                    <a:pt x="4" y="28"/>
                    <a:pt x="11" y="14"/>
                    <a:pt x="18" y="0"/>
                  </a:cubicBezTo>
                  <a:cubicBezTo>
                    <a:pt x="11" y="14"/>
                    <a:pt x="4" y="28"/>
                    <a:pt x="0" y="4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50"/>
            <p:cNvSpPr/>
            <p:nvPr/>
          </p:nvSpPr>
          <p:spPr>
            <a:xfrm>
              <a:off x="3780906" y="2688792"/>
              <a:ext cx="409" cy="1253"/>
            </a:xfrm>
            <a:custGeom>
              <a:avLst/>
              <a:gdLst/>
              <a:ahLst/>
              <a:cxnLst/>
              <a:rect l="l" t="t" r="r" b="b"/>
              <a:pathLst>
                <a:path w="15" h="46" extrusionOk="0">
                  <a:moveTo>
                    <a:pt x="1" y="46"/>
                  </a:moveTo>
                  <a:cubicBezTo>
                    <a:pt x="8" y="28"/>
                    <a:pt x="11" y="14"/>
                    <a:pt x="15" y="0"/>
                  </a:cubicBezTo>
                  <a:cubicBezTo>
                    <a:pt x="11" y="14"/>
                    <a:pt x="8" y="28"/>
                    <a:pt x="1" y="4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50"/>
            <p:cNvSpPr/>
            <p:nvPr/>
          </p:nvSpPr>
          <p:spPr>
            <a:xfrm>
              <a:off x="3778536" y="2694215"/>
              <a:ext cx="490" cy="981"/>
            </a:xfrm>
            <a:custGeom>
              <a:avLst/>
              <a:gdLst/>
              <a:ahLst/>
              <a:cxnLst/>
              <a:rect l="l" t="t" r="r" b="b"/>
              <a:pathLst>
                <a:path w="18" h="36" extrusionOk="0">
                  <a:moveTo>
                    <a:pt x="0" y="36"/>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50"/>
            <p:cNvSpPr/>
            <p:nvPr/>
          </p:nvSpPr>
          <p:spPr>
            <a:xfrm>
              <a:off x="3781397" y="2687348"/>
              <a:ext cx="409" cy="1172"/>
            </a:xfrm>
            <a:custGeom>
              <a:avLst/>
              <a:gdLst/>
              <a:ahLst/>
              <a:cxnLst/>
              <a:rect l="l" t="t" r="r" b="b"/>
              <a:pathLst>
                <a:path w="15" h="43" extrusionOk="0">
                  <a:moveTo>
                    <a:pt x="0" y="43"/>
                  </a:moveTo>
                  <a:cubicBezTo>
                    <a:pt x="4" y="29"/>
                    <a:pt x="11" y="15"/>
                    <a:pt x="14" y="1"/>
                  </a:cubicBezTo>
                  <a:cubicBezTo>
                    <a:pt x="11" y="15"/>
                    <a:pt x="4" y="29"/>
                    <a:pt x="0" y="4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50"/>
            <p:cNvSpPr/>
            <p:nvPr/>
          </p:nvSpPr>
          <p:spPr>
            <a:xfrm>
              <a:off x="3742377" y="2788087"/>
              <a:ext cx="3924" cy="4905"/>
            </a:xfrm>
            <a:custGeom>
              <a:avLst/>
              <a:gdLst/>
              <a:ahLst/>
              <a:cxnLst/>
              <a:rect l="l" t="t" r="r" b="b"/>
              <a:pathLst>
                <a:path w="144" h="180" extrusionOk="0">
                  <a:moveTo>
                    <a:pt x="0" y="1"/>
                  </a:moveTo>
                  <a:cubicBezTo>
                    <a:pt x="35" y="67"/>
                    <a:pt x="84" y="130"/>
                    <a:pt x="144" y="179"/>
                  </a:cubicBezTo>
                  <a:cubicBezTo>
                    <a:pt x="84" y="130"/>
                    <a:pt x="35" y="67"/>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50"/>
            <p:cNvSpPr/>
            <p:nvPr/>
          </p:nvSpPr>
          <p:spPr>
            <a:xfrm>
              <a:off x="3782051" y="2684487"/>
              <a:ext cx="136" cy="1172"/>
            </a:xfrm>
            <a:custGeom>
              <a:avLst/>
              <a:gdLst/>
              <a:ahLst/>
              <a:cxnLst/>
              <a:rect l="l" t="t" r="r" b="b"/>
              <a:pathLst>
                <a:path w="5" h="43" extrusionOk="0">
                  <a:moveTo>
                    <a:pt x="1" y="43"/>
                  </a:moveTo>
                  <a:cubicBezTo>
                    <a:pt x="1" y="29"/>
                    <a:pt x="4" y="15"/>
                    <a:pt x="4" y="1"/>
                  </a:cubicBezTo>
                  <a:cubicBezTo>
                    <a:pt x="4" y="15"/>
                    <a:pt x="1" y="29"/>
                    <a:pt x="1" y="4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50"/>
            <p:cNvSpPr/>
            <p:nvPr/>
          </p:nvSpPr>
          <p:spPr>
            <a:xfrm>
              <a:off x="3781778" y="2685822"/>
              <a:ext cx="300" cy="1281"/>
            </a:xfrm>
            <a:custGeom>
              <a:avLst/>
              <a:gdLst/>
              <a:ahLst/>
              <a:cxnLst/>
              <a:rect l="l" t="t" r="r" b="b"/>
              <a:pathLst>
                <a:path w="11" h="47" extrusionOk="0">
                  <a:moveTo>
                    <a:pt x="0" y="46"/>
                  </a:moveTo>
                  <a:cubicBezTo>
                    <a:pt x="4" y="32"/>
                    <a:pt x="7" y="15"/>
                    <a:pt x="11" y="1"/>
                  </a:cubicBezTo>
                  <a:cubicBezTo>
                    <a:pt x="7" y="15"/>
                    <a:pt x="4" y="32"/>
                    <a:pt x="0" y="4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50"/>
            <p:cNvSpPr/>
            <p:nvPr/>
          </p:nvSpPr>
          <p:spPr>
            <a:xfrm>
              <a:off x="3769462" y="2825581"/>
              <a:ext cx="109" cy="518"/>
            </a:xfrm>
            <a:custGeom>
              <a:avLst/>
              <a:gdLst/>
              <a:ahLst/>
              <a:cxnLst/>
              <a:rect l="l" t="t" r="r" b="b"/>
              <a:pathLst>
                <a:path w="4" h="19" extrusionOk="0">
                  <a:moveTo>
                    <a:pt x="0"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50"/>
            <p:cNvSpPr/>
            <p:nvPr/>
          </p:nvSpPr>
          <p:spPr>
            <a:xfrm>
              <a:off x="3768209" y="2814709"/>
              <a:ext cx="2698" cy="7575"/>
            </a:xfrm>
            <a:custGeom>
              <a:avLst/>
              <a:gdLst/>
              <a:ahLst/>
              <a:cxnLst/>
              <a:rect l="l" t="t" r="r" b="b"/>
              <a:pathLst>
                <a:path w="99" h="278" extrusionOk="0">
                  <a:moveTo>
                    <a:pt x="57" y="35"/>
                  </a:moveTo>
                  <a:cubicBezTo>
                    <a:pt x="43" y="18"/>
                    <a:pt x="22" y="4"/>
                    <a:pt x="1" y="0"/>
                  </a:cubicBezTo>
                  <a:cubicBezTo>
                    <a:pt x="22" y="4"/>
                    <a:pt x="43" y="18"/>
                    <a:pt x="57" y="35"/>
                  </a:cubicBezTo>
                  <a:cubicBezTo>
                    <a:pt x="99" y="84"/>
                    <a:pt x="92" y="154"/>
                    <a:pt x="71" y="277"/>
                  </a:cubicBezTo>
                  <a:cubicBezTo>
                    <a:pt x="92" y="154"/>
                    <a:pt x="99" y="84"/>
                    <a:pt x="57" y="3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50"/>
            <p:cNvSpPr/>
            <p:nvPr/>
          </p:nvSpPr>
          <p:spPr>
            <a:xfrm>
              <a:off x="3769080" y="2828360"/>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50"/>
            <p:cNvSpPr/>
            <p:nvPr/>
          </p:nvSpPr>
          <p:spPr>
            <a:xfrm>
              <a:off x="3750388" y="2740592"/>
              <a:ext cx="27" cy="599"/>
            </a:xfrm>
            <a:custGeom>
              <a:avLst/>
              <a:gdLst/>
              <a:ahLst/>
              <a:cxnLst/>
              <a:rect l="l" t="t" r="r" b="b"/>
              <a:pathLst>
                <a:path w="1" h="22" extrusionOk="0">
                  <a:moveTo>
                    <a:pt x="0" y="0"/>
                  </a:moveTo>
                  <a:cubicBezTo>
                    <a:pt x="0" y="7"/>
                    <a:pt x="0" y="14"/>
                    <a:pt x="0" y="21"/>
                  </a:cubicBezTo>
                  <a:cubicBezTo>
                    <a:pt x="0" y="14"/>
                    <a:pt x="0"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50"/>
            <p:cNvSpPr/>
            <p:nvPr/>
          </p:nvSpPr>
          <p:spPr>
            <a:xfrm>
              <a:off x="3868865" y="273514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50"/>
            <p:cNvSpPr/>
            <p:nvPr/>
          </p:nvSpPr>
          <p:spPr>
            <a:xfrm>
              <a:off x="3859519" y="2718167"/>
              <a:ext cx="300" cy="409"/>
            </a:xfrm>
            <a:custGeom>
              <a:avLst/>
              <a:gdLst/>
              <a:ahLst/>
              <a:cxnLst/>
              <a:rect l="l" t="t" r="r" b="b"/>
              <a:pathLst>
                <a:path w="11" h="15" extrusionOk="0">
                  <a:moveTo>
                    <a:pt x="11"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50"/>
            <p:cNvSpPr/>
            <p:nvPr/>
          </p:nvSpPr>
          <p:spPr>
            <a:xfrm>
              <a:off x="3862271" y="2714352"/>
              <a:ext cx="218" cy="327"/>
            </a:xfrm>
            <a:custGeom>
              <a:avLst/>
              <a:gdLst/>
              <a:ahLst/>
              <a:cxnLst/>
              <a:rect l="l" t="t" r="r" b="b"/>
              <a:pathLst>
                <a:path w="8" h="12" extrusionOk="0">
                  <a:moveTo>
                    <a:pt x="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50"/>
            <p:cNvSpPr/>
            <p:nvPr/>
          </p:nvSpPr>
          <p:spPr>
            <a:xfrm>
              <a:off x="3858565" y="2719502"/>
              <a:ext cx="218" cy="327"/>
            </a:xfrm>
            <a:custGeom>
              <a:avLst/>
              <a:gdLst/>
              <a:ahLst/>
              <a:cxnLst/>
              <a:rect l="l" t="t" r="r" b="b"/>
              <a:pathLst>
                <a:path w="8" h="12" extrusionOk="0">
                  <a:moveTo>
                    <a:pt x="7"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50"/>
            <p:cNvSpPr/>
            <p:nvPr/>
          </p:nvSpPr>
          <p:spPr>
            <a:xfrm>
              <a:off x="3868565" y="2735142"/>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50"/>
            <p:cNvSpPr/>
            <p:nvPr/>
          </p:nvSpPr>
          <p:spPr>
            <a:xfrm>
              <a:off x="3860364" y="2717022"/>
              <a:ext cx="327" cy="409"/>
            </a:xfrm>
            <a:custGeom>
              <a:avLst/>
              <a:gdLst/>
              <a:ahLst/>
              <a:cxnLst/>
              <a:rect l="l" t="t" r="r" b="b"/>
              <a:pathLst>
                <a:path w="12" h="15" extrusionOk="0">
                  <a:moveTo>
                    <a:pt x="11"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50"/>
            <p:cNvSpPr/>
            <p:nvPr/>
          </p:nvSpPr>
          <p:spPr>
            <a:xfrm>
              <a:off x="3868293" y="2735251"/>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50"/>
            <p:cNvSpPr/>
            <p:nvPr/>
          </p:nvSpPr>
          <p:spPr>
            <a:xfrm>
              <a:off x="3869628" y="2735251"/>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50"/>
            <p:cNvSpPr/>
            <p:nvPr/>
          </p:nvSpPr>
          <p:spPr>
            <a:xfrm>
              <a:off x="3862952" y="2713316"/>
              <a:ext cx="218" cy="218"/>
            </a:xfrm>
            <a:custGeom>
              <a:avLst/>
              <a:gdLst/>
              <a:ahLst/>
              <a:cxnLst/>
              <a:rect l="l" t="t" r="r" b="b"/>
              <a:pathLst>
                <a:path w="8" h="8" extrusionOk="0">
                  <a:moveTo>
                    <a:pt x="7"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50"/>
            <p:cNvSpPr/>
            <p:nvPr/>
          </p:nvSpPr>
          <p:spPr>
            <a:xfrm>
              <a:off x="3870854" y="2736014"/>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50"/>
            <p:cNvSpPr/>
            <p:nvPr/>
          </p:nvSpPr>
          <p:spPr>
            <a:xfrm>
              <a:off x="3870200" y="2735524"/>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50"/>
            <p:cNvSpPr/>
            <p:nvPr/>
          </p:nvSpPr>
          <p:spPr>
            <a:xfrm>
              <a:off x="3861236" y="2715605"/>
              <a:ext cx="409" cy="490"/>
            </a:xfrm>
            <a:custGeom>
              <a:avLst/>
              <a:gdLst/>
              <a:ahLst/>
              <a:cxnLst/>
              <a:rect l="l" t="t" r="r" b="b"/>
              <a:pathLst>
                <a:path w="15" h="18" extrusionOk="0">
                  <a:moveTo>
                    <a:pt x="14" y="0"/>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50"/>
            <p:cNvSpPr/>
            <p:nvPr/>
          </p:nvSpPr>
          <p:spPr>
            <a:xfrm>
              <a:off x="3863797" y="271225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50"/>
            <p:cNvSpPr/>
            <p:nvPr/>
          </p:nvSpPr>
          <p:spPr>
            <a:xfrm>
              <a:off x="3871726" y="2736668"/>
              <a:ext cx="27" cy="27"/>
            </a:xfrm>
            <a:custGeom>
              <a:avLst/>
              <a:gdLst/>
              <a:ahLst/>
              <a:cxnLst/>
              <a:rect l="l" t="t" r="r" b="b"/>
              <a:pathLst>
                <a:path w="1" h="1" extrusionOk="0">
                  <a:moveTo>
                    <a:pt x="0"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50"/>
            <p:cNvSpPr/>
            <p:nvPr/>
          </p:nvSpPr>
          <p:spPr>
            <a:xfrm>
              <a:off x="3789871" y="2684296"/>
              <a:ext cx="327" cy="27"/>
            </a:xfrm>
            <a:custGeom>
              <a:avLst/>
              <a:gdLst/>
              <a:ahLst/>
              <a:cxnLst/>
              <a:rect l="l" t="t" r="r" b="b"/>
              <a:pathLst>
                <a:path w="12" h="1" extrusionOk="0">
                  <a:moveTo>
                    <a:pt x="1"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50"/>
            <p:cNvSpPr/>
            <p:nvPr/>
          </p:nvSpPr>
          <p:spPr>
            <a:xfrm>
              <a:off x="3860936" y="2707867"/>
              <a:ext cx="3461" cy="3570"/>
            </a:xfrm>
            <a:custGeom>
              <a:avLst/>
              <a:gdLst/>
              <a:ahLst/>
              <a:cxnLst/>
              <a:rect l="l" t="t" r="r" b="b"/>
              <a:pathLst>
                <a:path w="127" h="131" extrusionOk="0">
                  <a:moveTo>
                    <a:pt x="127" y="130"/>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50"/>
            <p:cNvSpPr/>
            <p:nvPr/>
          </p:nvSpPr>
          <p:spPr>
            <a:xfrm>
              <a:off x="3791397" y="2684596"/>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50"/>
            <p:cNvSpPr/>
            <p:nvPr/>
          </p:nvSpPr>
          <p:spPr>
            <a:xfrm>
              <a:off x="3791315" y="2684596"/>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50"/>
            <p:cNvSpPr/>
            <p:nvPr/>
          </p:nvSpPr>
          <p:spPr>
            <a:xfrm>
              <a:off x="3790934" y="2684487"/>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50"/>
            <p:cNvSpPr/>
            <p:nvPr/>
          </p:nvSpPr>
          <p:spPr>
            <a:xfrm>
              <a:off x="3782160" y="2684215"/>
              <a:ext cx="3733" cy="109"/>
            </a:xfrm>
            <a:custGeom>
              <a:avLst/>
              <a:gdLst/>
              <a:ahLst/>
              <a:cxnLst/>
              <a:rect l="l" t="t" r="r" b="b"/>
              <a:pathLst>
                <a:path w="137" h="4" extrusionOk="0">
                  <a:moveTo>
                    <a:pt x="0" y="4"/>
                  </a:moveTo>
                  <a:lnTo>
                    <a:pt x="0" y="4"/>
                  </a:lnTo>
                  <a:cubicBezTo>
                    <a:pt x="53" y="0"/>
                    <a:pt x="98" y="0"/>
                    <a:pt x="137" y="0"/>
                  </a:cubicBezTo>
                  <a:cubicBezTo>
                    <a:pt x="98" y="0"/>
                    <a:pt x="53" y="0"/>
                    <a:pt x="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50"/>
            <p:cNvSpPr/>
            <p:nvPr/>
          </p:nvSpPr>
          <p:spPr>
            <a:xfrm>
              <a:off x="3790253" y="2684405"/>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50"/>
            <p:cNvSpPr/>
            <p:nvPr/>
          </p:nvSpPr>
          <p:spPr>
            <a:xfrm>
              <a:off x="3791206" y="2684487"/>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50"/>
            <p:cNvSpPr/>
            <p:nvPr/>
          </p:nvSpPr>
          <p:spPr>
            <a:xfrm>
              <a:off x="3790634" y="2684405"/>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50"/>
            <p:cNvSpPr/>
            <p:nvPr/>
          </p:nvSpPr>
          <p:spPr>
            <a:xfrm>
              <a:off x="3834614" y="2682307"/>
              <a:ext cx="26077" cy="25287"/>
            </a:xfrm>
            <a:custGeom>
              <a:avLst/>
              <a:gdLst/>
              <a:ahLst/>
              <a:cxnLst/>
              <a:rect l="l" t="t" r="r" b="b"/>
              <a:pathLst>
                <a:path w="957" h="928" extrusionOk="0">
                  <a:moveTo>
                    <a:pt x="1" y="0"/>
                  </a:moveTo>
                  <a:lnTo>
                    <a:pt x="1" y="0"/>
                  </a:lnTo>
                  <a:cubicBezTo>
                    <a:pt x="41" y="20"/>
                    <a:pt x="172" y="138"/>
                    <a:pt x="347" y="308"/>
                  </a:cubicBezTo>
                  <a:lnTo>
                    <a:pt x="347" y="308"/>
                  </a:lnTo>
                  <a:cubicBezTo>
                    <a:pt x="173" y="138"/>
                    <a:pt x="43" y="20"/>
                    <a:pt x="1" y="0"/>
                  </a:cubicBezTo>
                  <a:close/>
                  <a:moveTo>
                    <a:pt x="347" y="308"/>
                  </a:moveTo>
                  <a:lnTo>
                    <a:pt x="347" y="308"/>
                  </a:lnTo>
                  <a:cubicBezTo>
                    <a:pt x="521" y="478"/>
                    <a:pt x="739" y="700"/>
                    <a:pt x="956" y="928"/>
                  </a:cubicBezTo>
                  <a:cubicBezTo>
                    <a:pt x="741" y="700"/>
                    <a:pt x="522" y="478"/>
                    <a:pt x="347" y="30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50"/>
            <p:cNvSpPr/>
            <p:nvPr/>
          </p:nvSpPr>
          <p:spPr>
            <a:xfrm>
              <a:off x="3800743" y="2676858"/>
              <a:ext cx="1853" cy="899"/>
            </a:xfrm>
            <a:custGeom>
              <a:avLst/>
              <a:gdLst/>
              <a:ahLst/>
              <a:cxnLst/>
              <a:rect l="l" t="t" r="r" b="b"/>
              <a:pathLst>
                <a:path w="68" h="33" extrusionOk="0">
                  <a:moveTo>
                    <a:pt x="1" y="1"/>
                  </a:moveTo>
                  <a:cubicBezTo>
                    <a:pt x="25" y="4"/>
                    <a:pt x="50" y="15"/>
                    <a:pt x="67" y="32"/>
                  </a:cubicBezTo>
                  <a:cubicBezTo>
                    <a:pt x="50" y="15"/>
                    <a:pt x="25"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50"/>
            <p:cNvSpPr/>
            <p:nvPr/>
          </p:nvSpPr>
          <p:spPr>
            <a:xfrm>
              <a:off x="3787964" y="2684215"/>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50"/>
            <p:cNvSpPr/>
            <p:nvPr/>
          </p:nvSpPr>
          <p:spPr>
            <a:xfrm>
              <a:off x="3788727" y="2684215"/>
              <a:ext cx="409" cy="27"/>
            </a:xfrm>
            <a:custGeom>
              <a:avLst/>
              <a:gdLst/>
              <a:ahLst/>
              <a:cxnLst/>
              <a:rect l="l" t="t" r="r" b="b"/>
              <a:pathLst>
                <a:path w="15" h="1" extrusionOk="0">
                  <a:moveTo>
                    <a:pt x="1" y="0"/>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50"/>
            <p:cNvSpPr/>
            <p:nvPr/>
          </p:nvSpPr>
          <p:spPr>
            <a:xfrm>
              <a:off x="3787119" y="268421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50"/>
            <p:cNvSpPr/>
            <p:nvPr/>
          </p:nvSpPr>
          <p:spPr>
            <a:xfrm>
              <a:off x="3785975" y="268421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50"/>
            <p:cNvSpPr/>
            <p:nvPr/>
          </p:nvSpPr>
          <p:spPr>
            <a:xfrm>
              <a:off x="3828401" y="2682198"/>
              <a:ext cx="5096" cy="218"/>
            </a:xfrm>
            <a:custGeom>
              <a:avLst/>
              <a:gdLst/>
              <a:ahLst/>
              <a:cxnLst/>
              <a:rect l="l" t="t" r="r" b="b"/>
              <a:pathLst>
                <a:path w="187" h="8" extrusionOk="0">
                  <a:moveTo>
                    <a:pt x="1" y="8"/>
                  </a:moveTo>
                  <a:cubicBezTo>
                    <a:pt x="67" y="4"/>
                    <a:pt x="134" y="1"/>
                    <a:pt x="186" y="1"/>
                  </a:cubicBezTo>
                  <a:cubicBezTo>
                    <a:pt x="134" y="1"/>
                    <a:pt x="67" y="4"/>
                    <a:pt x="1"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50"/>
            <p:cNvSpPr/>
            <p:nvPr/>
          </p:nvSpPr>
          <p:spPr>
            <a:xfrm>
              <a:off x="3789299" y="2684296"/>
              <a:ext cx="409" cy="27"/>
            </a:xfrm>
            <a:custGeom>
              <a:avLst/>
              <a:gdLst/>
              <a:ahLst/>
              <a:cxnLst/>
              <a:rect l="l" t="t" r="r" b="b"/>
              <a:pathLst>
                <a:path w="15" h="1" extrusionOk="0">
                  <a:moveTo>
                    <a:pt x="1"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50"/>
            <p:cNvSpPr/>
            <p:nvPr/>
          </p:nvSpPr>
          <p:spPr>
            <a:xfrm>
              <a:off x="3762677" y="2357094"/>
              <a:ext cx="16649" cy="23216"/>
            </a:xfrm>
            <a:custGeom>
              <a:avLst/>
              <a:gdLst/>
              <a:ahLst/>
              <a:cxnLst/>
              <a:rect l="l" t="t" r="r" b="b"/>
              <a:pathLst>
                <a:path w="611" h="852" extrusionOk="0">
                  <a:moveTo>
                    <a:pt x="386" y="1"/>
                  </a:moveTo>
                  <a:lnTo>
                    <a:pt x="386" y="8"/>
                  </a:lnTo>
                  <a:cubicBezTo>
                    <a:pt x="386" y="123"/>
                    <a:pt x="284" y="295"/>
                    <a:pt x="169" y="495"/>
                  </a:cubicBezTo>
                  <a:cubicBezTo>
                    <a:pt x="109" y="593"/>
                    <a:pt x="50" y="694"/>
                    <a:pt x="1" y="792"/>
                  </a:cubicBezTo>
                  <a:lnTo>
                    <a:pt x="144" y="852"/>
                  </a:lnTo>
                  <a:lnTo>
                    <a:pt x="155" y="834"/>
                  </a:lnTo>
                  <a:lnTo>
                    <a:pt x="169" y="813"/>
                  </a:lnTo>
                  <a:lnTo>
                    <a:pt x="186" y="782"/>
                  </a:lnTo>
                  <a:lnTo>
                    <a:pt x="204" y="754"/>
                  </a:lnTo>
                  <a:lnTo>
                    <a:pt x="221" y="722"/>
                  </a:lnTo>
                  <a:lnTo>
                    <a:pt x="235" y="705"/>
                  </a:lnTo>
                  <a:lnTo>
                    <a:pt x="253" y="680"/>
                  </a:lnTo>
                  <a:lnTo>
                    <a:pt x="263" y="663"/>
                  </a:lnTo>
                  <a:lnTo>
                    <a:pt x="281" y="638"/>
                  </a:lnTo>
                  <a:lnTo>
                    <a:pt x="295" y="617"/>
                  </a:lnTo>
                  <a:lnTo>
                    <a:pt x="309" y="596"/>
                  </a:lnTo>
                  <a:lnTo>
                    <a:pt x="323" y="579"/>
                  </a:lnTo>
                  <a:lnTo>
                    <a:pt x="340" y="554"/>
                  </a:lnTo>
                  <a:lnTo>
                    <a:pt x="351" y="537"/>
                  </a:lnTo>
                  <a:lnTo>
                    <a:pt x="368" y="516"/>
                  </a:lnTo>
                  <a:lnTo>
                    <a:pt x="382" y="498"/>
                  </a:lnTo>
                  <a:lnTo>
                    <a:pt x="396" y="477"/>
                  </a:lnTo>
                  <a:lnTo>
                    <a:pt x="410" y="463"/>
                  </a:lnTo>
                  <a:lnTo>
                    <a:pt x="424" y="446"/>
                  </a:lnTo>
                  <a:lnTo>
                    <a:pt x="435" y="432"/>
                  </a:lnTo>
                  <a:lnTo>
                    <a:pt x="449" y="414"/>
                  </a:lnTo>
                  <a:lnTo>
                    <a:pt x="463" y="400"/>
                  </a:lnTo>
                  <a:lnTo>
                    <a:pt x="477" y="382"/>
                  </a:lnTo>
                  <a:lnTo>
                    <a:pt x="484" y="372"/>
                  </a:lnTo>
                  <a:lnTo>
                    <a:pt x="498" y="358"/>
                  </a:lnTo>
                  <a:lnTo>
                    <a:pt x="508" y="347"/>
                  </a:lnTo>
                  <a:lnTo>
                    <a:pt x="522" y="333"/>
                  </a:lnTo>
                  <a:lnTo>
                    <a:pt x="526" y="326"/>
                  </a:lnTo>
                  <a:lnTo>
                    <a:pt x="547" y="309"/>
                  </a:lnTo>
                  <a:cubicBezTo>
                    <a:pt x="596" y="253"/>
                    <a:pt x="610" y="176"/>
                    <a:pt x="586" y="106"/>
                  </a:cubicBezTo>
                  <a:cubicBezTo>
                    <a:pt x="582" y="95"/>
                    <a:pt x="575" y="85"/>
                    <a:pt x="568" y="74"/>
                  </a:cubicBezTo>
                  <a:lnTo>
                    <a:pt x="561" y="67"/>
                  </a:lnTo>
                  <a:cubicBezTo>
                    <a:pt x="558" y="60"/>
                    <a:pt x="551" y="57"/>
                    <a:pt x="547" y="50"/>
                  </a:cubicBezTo>
                  <a:lnTo>
                    <a:pt x="537" y="43"/>
                  </a:lnTo>
                  <a:cubicBezTo>
                    <a:pt x="533" y="39"/>
                    <a:pt x="526" y="36"/>
                    <a:pt x="519" y="32"/>
                  </a:cubicBezTo>
                  <a:lnTo>
                    <a:pt x="508" y="25"/>
                  </a:lnTo>
                  <a:cubicBezTo>
                    <a:pt x="501" y="22"/>
                    <a:pt x="494" y="22"/>
                    <a:pt x="484" y="18"/>
                  </a:cubicBezTo>
                  <a:lnTo>
                    <a:pt x="477" y="15"/>
                  </a:lnTo>
                  <a:cubicBezTo>
                    <a:pt x="466" y="11"/>
                    <a:pt x="456" y="8"/>
                    <a:pt x="445" y="8"/>
                  </a:cubicBezTo>
                  <a:lnTo>
                    <a:pt x="428" y="4"/>
                  </a:lnTo>
                  <a:lnTo>
                    <a:pt x="41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50"/>
            <p:cNvSpPr/>
            <p:nvPr/>
          </p:nvSpPr>
          <p:spPr>
            <a:xfrm>
              <a:off x="3769734" y="2315431"/>
              <a:ext cx="96188" cy="77768"/>
            </a:xfrm>
            <a:custGeom>
              <a:avLst/>
              <a:gdLst/>
              <a:ahLst/>
              <a:cxnLst/>
              <a:rect l="l" t="t" r="r" b="b"/>
              <a:pathLst>
                <a:path w="3530" h="2854" extrusionOk="0">
                  <a:moveTo>
                    <a:pt x="3460" y="0"/>
                  </a:moveTo>
                  <a:cubicBezTo>
                    <a:pt x="3297" y="55"/>
                    <a:pt x="3126" y="84"/>
                    <a:pt x="2953" y="84"/>
                  </a:cubicBezTo>
                  <a:cubicBezTo>
                    <a:pt x="2918" y="84"/>
                    <a:pt x="2882" y="83"/>
                    <a:pt x="2847" y="81"/>
                  </a:cubicBezTo>
                  <a:cubicBezTo>
                    <a:pt x="2837" y="80"/>
                    <a:pt x="2828" y="80"/>
                    <a:pt x="2818" y="80"/>
                  </a:cubicBezTo>
                  <a:cubicBezTo>
                    <a:pt x="2692" y="80"/>
                    <a:pt x="2613" y="123"/>
                    <a:pt x="2522" y="175"/>
                  </a:cubicBezTo>
                  <a:cubicBezTo>
                    <a:pt x="2403" y="256"/>
                    <a:pt x="2262" y="298"/>
                    <a:pt x="2119" y="298"/>
                  </a:cubicBezTo>
                  <a:cubicBezTo>
                    <a:pt x="2014" y="298"/>
                    <a:pt x="1912" y="305"/>
                    <a:pt x="1811" y="319"/>
                  </a:cubicBezTo>
                  <a:cubicBezTo>
                    <a:pt x="1747" y="325"/>
                    <a:pt x="1691" y="331"/>
                    <a:pt x="1641" y="331"/>
                  </a:cubicBezTo>
                  <a:cubicBezTo>
                    <a:pt x="1556" y="331"/>
                    <a:pt x="1490" y="314"/>
                    <a:pt x="1440" y="252"/>
                  </a:cubicBezTo>
                  <a:cubicBezTo>
                    <a:pt x="1419" y="224"/>
                    <a:pt x="1412" y="221"/>
                    <a:pt x="1408" y="221"/>
                  </a:cubicBezTo>
                  <a:cubicBezTo>
                    <a:pt x="1380" y="231"/>
                    <a:pt x="1349" y="245"/>
                    <a:pt x="1321" y="263"/>
                  </a:cubicBezTo>
                  <a:cubicBezTo>
                    <a:pt x="1286" y="280"/>
                    <a:pt x="1233" y="305"/>
                    <a:pt x="1174" y="336"/>
                  </a:cubicBezTo>
                  <a:cubicBezTo>
                    <a:pt x="1146" y="350"/>
                    <a:pt x="1114" y="361"/>
                    <a:pt x="1086" y="371"/>
                  </a:cubicBezTo>
                  <a:cubicBezTo>
                    <a:pt x="1013" y="399"/>
                    <a:pt x="932" y="413"/>
                    <a:pt x="855" y="413"/>
                  </a:cubicBezTo>
                  <a:cubicBezTo>
                    <a:pt x="810" y="413"/>
                    <a:pt x="764" y="406"/>
                    <a:pt x="722" y="392"/>
                  </a:cubicBezTo>
                  <a:cubicBezTo>
                    <a:pt x="680" y="378"/>
                    <a:pt x="642" y="354"/>
                    <a:pt x="610" y="326"/>
                  </a:cubicBezTo>
                  <a:lnTo>
                    <a:pt x="600" y="319"/>
                  </a:lnTo>
                  <a:cubicBezTo>
                    <a:pt x="589" y="315"/>
                    <a:pt x="582" y="312"/>
                    <a:pt x="572" y="312"/>
                  </a:cubicBezTo>
                  <a:cubicBezTo>
                    <a:pt x="570" y="310"/>
                    <a:pt x="568" y="309"/>
                    <a:pt x="567" y="309"/>
                  </a:cubicBezTo>
                  <a:cubicBezTo>
                    <a:pt x="565" y="309"/>
                    <a:pt x="565" y="310"/>
                    <a:pt x="565" y="312"/>
                  </a:cubicBezTo>
                  <a:cubicBezTo>
                    <a:pt x="526" y="336"/>
                    <a:pt x="505" y="375"/>
                    <a:pt x="498" y="417"/>
                  </a:cubicBezTo>
                  <a:cubicBezTo>
                    <a:pt x="495" y="431"/>
                    <a:pt x="495" y="445"/>
                    <a:pt x="491" y="462"/>
                  </a:cubicBezTo>
                  <a:cubicBezTo>
                    <a:pt x="491" y="469"/>
                    <a:pt x="491" y="476"/>
                    <a:pt x="491" y="483"/>
                  </a:cubicBezTo>
                  <a:lnTo>
                    <a:pt x="491" y="494"/>
                  </a:lnTo>
                  <a:lnTo>
                    <a:pt x="491" y="508"/>
                  </a:lnTo>
                  <a:lnTo>
                    <a:pt x="491" y="518"/>
                  </a:lnTo>
                  <a:cubicBezTo>
                    <a:pt x="491" y="525"/>
                    <a:pt x="491" y="529"/>
                    <a:pt x="488" y="536"/>
                  </a:cubicBezTo>
                  <a:cubicBezTo>
                    <a:pt x="484" y="539"/>
                    <a:pt x="488" y="543"/>
                    <a:pt x="484" y="546"/>
                  </a:cubicBezTo>
                  <a:cubicBezTo>
                    <a:pt x="484" y="550"/>
                    <a:pt x="484" y="557"/>
                    <a:pt x="481" y="560"/>
                  </a:cubicBezTo>
                  <a:lnTo>
                    <a:pt x="477" y="574"/>
                  </a:lnTo>
                  <a:cubicBezTo>
                    <a:pt x="477" y="578"/>
                    <a:pt x="477" y="585"/>
                    <a:pt x="474" y="588"/>
                  </a:cubicBezTo>
                  <a:lnTo>
                    <a:pt x="470" y="602"/>
                  </a:lnTo>
                  <a:cubicBezTo>
                    <a:pt x="470" y="609"/>
                    <a:pt x="467" y="613"/>
                    <a:pt x="463" y="620"/>
                  </a:cubicBezTo>
                  <a:lnTo>
                    <a:pt x="460" y="630"/>
                  </a:lnTo>
                  <a:lnTo>
                    <a:pt x="453" y="648"/>
                  </a:lnTo>
                  <a:lnTo>
                    <a:pt x="446" y="662"/>
                  </a:lnTo>
                  <a:lnTo>
                    <a:pt x="435" y="676"/>
                  </a:lnTo>
                  <a:lnTo>
                    <a:pt x="428" y="690"/>
                  </a:lnTo>
                  <a:lnTo>
                    <a:pt x="418" y="704"/>
                  </a:lnTo>
                  <a:lnTo>
                    <a:pt x="407" y="714"/>
                  </a:lnTo>
                  <a:lnTo>
                    <a:pt x="393" y="732"/>
                  </a:lnTo>
                  <a:lnTo>
                    <a:pt x="379" y="742"/>
                  </a:lnTo>
                  <a:lnTo>
                    <a:pt x="365" y="756"/>
                  </a:lnTo>
                  <a:lnTo>
                    <a:pt x="351" y="767"/>
                  </a:lnTo>
                  <a:lnTo>
                    <a:pt x="334" y="777"/>
                  </a:lnTo>
                  <a:lnTo>
                    <a:pt x="316" y="788"/>
                  </a:lnTo>
                  <a:lnTo>
                    <a:pt x="295" y="798"/>
                  </a:lnTo>
                  <a:lnTo>
                    <a:pt x="274" y="809"/>
                  </a:lnTo>
                  <a:lnTo>
                    <a:pt x="249" y="816"/>
                  </a:lnTo>
                  <a:lnTo>
                    <a:pt x="228" y="826"/>
                  </a:lnTo>
                  <a:lnTo>
                    <a:pt x="200" y="833"/>
                  </a:lnTo>
                  <a:lnTo>
                    <a:pt x="176" y="837"/>
                  </a:lnTo>
                  <a:lnTo>
                    <a:pt x="169" y="837"/>
                  </a:lnTo>
                  <a:lnTo>
                    <a:pt x="169" y="840"/>
                  </a:lnTo>
                  <a:cubicBezTo>
                    <a:pt x="151" y="914"/>
                    <a:pt x="134" y="980"/>
                    <a:pt x="162" y="1015"/>
                  </a:cubicBezTo>
                  <a:cubicBezTo>
                    <a:pt x="242" y="1113"/>
                    <a:pt x="204" y="1222"/>
                    <a:pt x="172" y="1323"/>
                  </a:cubicBezTo>
                  <a:cubicBezTo>
                    <a:pt x="165" y="1348"/>
                    <a:pt x="155" y="1372"/>
                    <a:pt x="148" y="1397"/>
                  </a:cubicBezTo>
                  <a:lnTo>
                    <a:pt x="176" y="1400"/>
                  </a:lnTo>
                  <a:lnTo>
                    <a:pt x="186" y="1400"/>
                  </a:lnTo>
                  <a:lnTo>
                    <a:pt x="211" y="1404"/>
                  </a:lnTo>
                  <a:lnTo>
                    <a:pt x="221" y="1404"/>
                  </a:lnTo>
                  <a:lnTo>
                    <a:pt x="242" y="1411"/>
                  </a:lnTo>
                  <a:lnTo>
                    <a:pt x="253" y="1411"/>
                  </a:lnTo>
                  <a:lnTo>
                    <a:pt x="274" y="1418"/>
                  </a:lnTo>
                  <a:lnTo>
                    <a:pt x="281" y="1421"/>
                  </a:lnTo>
                  <a:lnTo>
                    <a:pt x="299" y="1428"/>
                  </a:lnTo>
                  <a:lnTo>
                    <a:pt x="306" y="1432"/>
                  </a:lnTo>
                  <a:lnTo>
                    <a:pt x="323" y="1439"/>
                  </a:lnTo>
                  <a:lnTo>
                    <a:pt x="327" y="1439"/>
                  </a:lnTo>
                  <a:cubicBezTo>
                    <a:pt x="341" y="1446"/>
                    <a:pt x="351" y="1453"/>
                    <a:pt x="362" y="1460"/>
                  </a:cubicBezTo>
                  <a:lnTo>
                    <a:pt x="365" y="1463"/>
                  </a:lnTo>
                  <a:lnTo>
                    <a:pt x="372" y="1474"/>
                  </a:lnTo>
                  <a:lnTo>
                    <a:pt x="383" y="1481"/>
                  </a:lnTo>
                  <a:lnTo>
                    <a:pt x="390" y="1488"/>
                  </a:lnTo>
                  <a:lnTo>
                    <a:pt x="397" y="1495"/>
                  </a:lnTo>
                  <a:lnTo>
                    <a:pt x="404" y="1502"/>
                  </a:lnTo>
                  <a:lnTo>
                    <a:pt x="411" y="1512"/>
                  </a:lnTo>
                  <a:lnTo>
                    <a:pt x="418" y="1519"/>
                  </a:lnTo>
                  <a:lnTo>
                    <a:pt x="425" y="1526"/>
                  </a:lnTo>
                  <a:lnTo>
                    <a:pt x="428" y="1533"/>
                  </a:lnTo>
                  <a:lnTo>
                    <a:pt x="432" y="1544"/>
                  </a:lnTo>
                  <a:lnTo>
                    <a:pt x="435" y="1547"/>
                  </a:lnTo>
                  <a:lnTo>
                    <a:pt x="442" y="1558"/>
                  </a:lnTo>
                  <a:lnTo>
                    <a:pt x="446" y="1565"/>
                  </a:lnTo>
                  <a:lnTo>
                    <a:pt x="449" y="1575"/>
                  </a:lnTo>
                  <a:cubicBezTo>
                    <a:pt x="495" y="1698"/>
                    <a:pt x="467" y="1838"/>
                    <a:pt x="376" y="1929"/>
                  </a:cubicBezTo>
                  <a:lnTo>
                    <a:pt x="358" y="1943"/>
                  </a:lnTo>
                  <a:lnTo>
                    <a:pt x="355" y="1950"/>
                  </a:lnTo>
                  <a:lnTo>
                    <a:pt x="344" y="1961"/>
                  </a:lnTo>
                  <a:lnTo>
                    <a:pt x="337" y="1968"/>
                  </a:lnTo>
                  <a:lnTo>
                    <a:pt x="323" y="1982"/>
                  </a:lnTo>
                  <a:lnTo>
                    <a:pt x="316" y="1992"/>
                  </a:lnTo>
                  <a:lnTo>
                    <a:pt x="302" y="2006"/>
                  </a:lnTo>
                  <a:lnTo>
                    <a:pt x="295" y="2017"/>
                  </a:lnTo>
                  <a:lnTo>
                    <a:pt x="278" y="2034"/>
                  </a:lnTo>
                  <a:lnTo>
                    <a:pt x="270" y="2045"/>
                  </a:lnTo>
                  <a:lnTo>
                    <a:pt x="253" y="2066"/>
                  </a:lnTo>
                  <a:lnTo>
                    <a:pt x="246" y="2076"/>
                  </a:lnTo>
                  <a:lnTo>
                    <a:pt x="228" y="2097"/>
                  </a:lnTo>
                  <a:lnTo>
                    <a:pt x="218" y="2111"/>
                  </a:lnTo>
                  <a:lnTo>
                    <a:pt x="200" y="2132"/>
                  </a:lnTo>
                  <a:lnTo>
                    <a:pt x="190" y="2146"/>
                  </a:lnTo>
                  <a:lnTo>
                    <a:pt x="172" y="2171"/>
                  </a:lnTo>
                  <a:lnTo>
                    <a:pt x="162" y="2185"/>
                  </a:lnTo>
                  <a:lnTo>
                    <a:pt x="144" y="2213"/>
                  </a:lnTo>
                  <a:lnTo>
                    <a:pt x="134" y="2227"/>
                  </a:lnTo>
                  <a:lnTo>
                    <a:pt x="116" y="2255"/>
                  </a:lnTo>
                  <a:lnTo>
                    <a:pt x="106" y="2265"/>
                  </a:lnTo>
                  <a:lnTo>
                    <a:pt x="81" y="2304"/>
                  </a:lnTo>
                  <a:lnTo>
                    <a:pt x="78" y="2307"/>
                  </a:lnTo>
                  <a:lnTo>
                    <a:pt x="50" y="2353"/>
                  </a:lnTo>
                  <a:lnTo>
                    <a:pt x="25" y="2395"/>
                  </a:lnTo>
                  <a:lnTo>
                    <a:pt x="18" y="2409"/>
                  </a:lnTo>
                  <a:lnTo>
                    <a:pt x="1" y="2437"/>
                  </a:lnTo>
                  <a:lnTo>
                    <a:pt x="43" y="2619"/>
                  </a:lnTo>
                  <a:lnTo>
                    <a:pt x="474" y="2853"/>
                  </a:lnTo>
                  <a:cubicBezTo>
                    <a:pt x="572" y="2787"/>
                    <a:pt x="848" y="2605"/>
                    <a:pt x="988" y="2584"/>
                  </a:cubicBezTo>
                  <a:lnTo>
                    <a:pt x="995" y="2584"/>
                  </a:lnTo>
                  <a:cubicBezTo>
                    <a:pt x="1030" y="2573"/>
                    <a:pt x="1163" y="2521"/>
                    <a:pt x="1667" y="2262"/>
                  </a:cubicBezTo>
                  <a:lnTo>
                    <a:pt x="1727" y="2234"/>
                  </a:lnTo>
                  <a:cubicBezTo>
                    <a:pt x="2196" y="1989"/>
                    <a:pt x="2732" y="1701"/>
                    <a:pt x="2830" y="1652"/>
                  </a:cubicBezTo>
                  <a:cubicBezTo>
                    <a:pt x="2896" y="1544"/>
                    <a:pt x="2949" y="1425"/>
                    <a:pt x="2942" y="1393"/>
                  </a:cubicBezTo>
                  <a:cubicBezTo>
                    <a:pt x="2924" y="1327"/>
                    <a:pt x="2886" y="1043"/>
                    <a:pt x="2998" y="903"/>
                  </a:cubicBezTo>
                  <a:cubicBezTo>
                    <a:pt x="3015" y="882"/>
                    <a:pt x="3001" y="837"/>
                    <a:pt x="2973" y="767"/>
                  </a:cubicBezTo>
                  <a:cubicBezTo>
                    <a:pt x="2942" y="683"/>
                    <a:pt x="2903" y="578"/>
                    <a:pt x="2945" y="469"/>
                  </a:cubicBezTo>
                  <a:cubicBezTo>
                    <a:pt x="3012" y="287"/>
                    <a:pt x="3264" y="193"/>
                    <a:pt x="3320" y="172"/>
                  </a:cubicBezTo>
                  <a:lnTo>
                    <a:pt x="3530" y="21"/>
                  </a:lnTo>
                  <a:lnTo>
                    <a:pt x="346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50"/>
            <p:cNvSpPr/>
            <p:nvPr/>
          </p:nvSpPr>
          <p:spPr>
            <a:xfrm>
              <a:off x="3779680" y="2355568"/>
              <a:ext cx="218" cy="218"/>
            </a:xfrm>
            <a:custGeom>
              <a:avLst/>
              <a:gdLst/>
              <a:ahLst/>
              <a:cxnLst/>
              <a:rect l="l" t="t" r="r" b="b"/>
              <a:pathLst>
                <a:path w="8" h="8" extrusionOk="0">
                  <a:moveTo>
                    <a:pt x="7"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50"/>
            <p:cNvSpPr/>
            <p:nvPr/>
          </p:nvSpPr>
          <p:spPr>
            <a:xfrm>
              <a:off x="3777964" y="2369901"/>
              <a:ext cx="381" cy="409"/>
            </a:xfrm>
            <a:custGeom>
              <a:avLst/>
              <a:gdLst/>
              <a:ahLst/>
              <a:cxnLst/>
              <a:rect l="l" t="t" r="r" b="b"/>
              <a:pathLst>
                <a:path w="14" h="15" extrusionOk="0">
                  <a:moveTo>
                    <a:pt x="0" y="14"/>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50"/>
            <p:cNvSpPr/>
            <p:nvPr/>
          </p:nvSpPr>
          <p:spPr>
            <a:xfrm>
              <a:off x="3781778" y="2358048"/>
              <a:ext cx="27" cy="218"/>
            </a:xfrm>
            <a:custGeom>
              <a:avLst/>
              <a:gdLst/>
              <a:ahLst/>
              <a:cxnLst/>
              <a:rect l="l" t="t" r="r" b="b"/>
              <a:pathLst>
                <a:path w="1" h="8" extrusionOk="0">
                  <a:moveTo>
                    <a:pt x="0"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50"/>
            <p:cNvSpPr/>
            <p:nvPr/>
          </p:nvSpPr>
          <p:spPr>
            <a:xfrm>
              <a:off x="3781479" y="2357666"/>
              <a:ext cx="136" cy="136"/>
            </a:xfrm>
            <a:custGeom>
              <a:avLst/>
              <a:gdLst/>
              <a:ahLst/>
              <a:cxnLst/>
              <a:rect l="l" t="t" r="r" b="b"/>
              <a:pathLst>
                <a:path w="5" h="5" extrusionOk="0">
                  <a:moveTo>
                    <a:pt x="4"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50"/>
            <p:cNvSpPr/>
            <p:nvPr/>
          </p:nvSpPr>
          <p:spPr>
            <a:xfrm>
              <a:off x="3777391" y="2354233"/>
              <a:ext cx="490" cy="327"/>
            </a:xfrm>
            <a:custGeom>
              <a:avLst/>
              <a:gdLst/>
              <a:ahLst/>
              <a:cxnLst/>
              <a:rect l="l" t="t" r="r" b="b"/>
              <a:pathLst>
                <a:path w="18" h="12" extrusionOk="0">
                  <a:moveTo>
                    <a:pt x="18"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50"/>
            <p:cNvSpPr/>
            <p:nvPr/>
          </p:nvSpPr>
          <p:spPr>
            <a:xfrm>
              <a:off x="3778536" y="2369329"/>
              <a:ext cx="300" cy="300"/>
            </a:xfrm>
            <a:custGeom>
              <a:avLst/>
              <a:gdLst/>
              <a:ahLst/>
              <a:cxnLst/>
              <a:rect l="l" t="t" r="r" b="b"/>
              <a:pathLst>
                <a:path w="11" h="11" extrusionOk="0">
                  <a:moveTo>
                    <a:pt x="0" y="11"/>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50"/>
            <p:cNvSpPr/>
            <p:nvPr/>
          </p:nvSpPr>
          <p:spPr>
            <a:xfrm>
              <a:off x="3779489" y="2368266"/>
              <a:ext cx="409" cy="300"/>
            </a:xfrm>
            <a:custGeom>
              <a:avLst/>
              <a:gdLst/>
              <a:ahLst/>
              <a:cxnLst/>
              <a:rect l="l" t="t" r="r" b="b"/>
              <a:pathLst>
                <a:path w="15" h="11" extrusionOk="0">
                  <a:moveTo>
                    <a:pt x="0" y="1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50"/>
            <p:cNvSpPr/>
            <p:nvPr/>
          </p:nvSpPr>
          <p:spPr>
            <a:xfrm>
              <a:off x="3778045" y="2354533"/>
              <a:ext cx="490" cy="300"/>
            </a:xfrm>
            <a:custGeom>
              <a:avLst/>
              <a:gdLst/>
              <a:ahLst/>
              <a:cxnLst/>
              <a:rect l="l" t="t" r="r" b="b"/>
              <a:pathLst>
                <a:path w="18" h="11" extrusionOk="0">
                  <a:moveTo>
                    <a:pt x="18"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50"/>
            <p:cNvSpPr/>
            <p:nvPr/>
          </p:nvSpPr>
          <p:spPr>
            <a:xfrm>
              <a:off x="3778618" y="2354914"/>
              <a:ext cx="899" cy="599"/>
            </a:xfrm>
            <a:custGeom>
              <a:avLst/>
              <a:gdLst/>
              <a:ahLst/>
              <a:cxnLst/>
              <a:rect l="l" t="t" r="r" b="b"/>
              <a:pathLst>
                <a:path w="33" h="22" extrusionOk="0">
                  <a:moveTo>
                    <a:pt x="32" y="21"/>
                  </a:moveTo>
                  <a:cubicBezTo>
                    <a:pt x="22" y="11"/>
                    <a:pt x="11" y="4"/>
                    <a:pt x="1" y="0"/>
                  </a:cubicBezTo>
                  <a:cubicBezTo>
                    <a:pt x="11" y="4"/>
                    <a:pt x="22" y="11"/>
                    <a:pt x="32"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50"/>
            <p:cNvSpPr/>
            <p:nvPr/>
          </p:nvSpPr>
          <p:spPr>
            <a:xfrm>
              <a:off x="3781206" y="2357203"/>
              <a:ext cx="109" cy="218"/>
            </a:xfrm>
            <a:custGeom>
              <a:avLst/>
              <a:gdLst/>
              <a:ahLst/>
              <a:cxnLst/>
              <a:rect l="l" t="t" r="r" b="b"/>
              <a:pathLst>
                <a:path w="4" h="8" extrusionOk="0">
                  <a:moveTo>
                    <a:pt x="4"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50"/>
            <p:cNvSpPr/>
            <p:nvPr/>
          </p:nvSpPr>
          <p:spPr>
            <a:xfrm>
              <a:off x="3780906" y="2356822"/>
              <a:ext cx="218" cy="218"/>
            </a:xfrm>
            <a:custGeom>
              <a:avLst/>
              <a:gdLst/>
              <a:ahLst/>
              <a:cxnLst/>
              <a:rect l="l" t="t" r="r" b="b"/>
              <a:pathLst>
                <a:path w="8" h="8" extrusionOk="0">
                  <a:moveTo>
                    <a:pt x="8"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50"/>
            <p:cNvSpPr/>
            <p:nvPr/>
          </p:nvSpPr>
          <p:spPr>
            <a:xfrm>
              <a:off x="3780525" y="2356331"/>
              <a:ext cx="218" cy="218"/>
            </a:xfrm>
            <a:custGeom>
              <a:avLst/>
              <a:gdLst/>
              <a:ahLst/>
              <a:cxnLst/>
              <a:rect l="l" t="t" r="r" b="b"/>
              <a:pathLst>
                <a:path w="8" h="8" extrusionOk="0">
                  <a:moveTo>
                    <a:pt x="8"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50"/>
            <p:cNvSpPr/>
            <p:nvPr/>
          </p:nvSpPr>
          <p:spPr>
            <a:xfrm>
              <a:off x="3778999" y="2368648"/>
              <a:ext cx="409" cy="409"/>
            </a:xfrm>
            <a:custGeom>
              <a:avLst/>
              <a:gdLst/>
              <a:ahLst/>
              <a:cxnLst/>
              <a:rect l="l" t="t" r="r" b="b"/>
              <a:pathLst>
                <a:path w="15" h="15" extrusionOk="0">
                  <a:moveTo>
                    <a:pt x="1" y="15"/>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50"/>
            <p:cNvSpPr/>
            <p:nvPr/>
          </p:nvSpPr>
          <p:spPr>
            <a:xfrm>
              <a:off x="3771942" y="2377422"/>
              <a:ext cx="681" cy="1090"/>
            </a:xfrm>
            <a:custGeom>
              <a:avLst/>
              <a:gdLst/>
              <a:ahLst/>
              <a:cxnLst/>
              <a:rect l="l" t="t" r="r" b="b"/>
              <a:pathLst>
                <a:path w="25" h="40" extrusionOk="0">
                  <a:moveTo>
                    <a:pt x="0" y="39"/>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50"/>
            <p:cNvSpPr/>
            <p:nvPr/>
          </p:nvSpPr>
          <p:spPr>
            <a:xfrm>
              <a:off x="3771070" y="2378566"/>
              <a:ext cx="790" cy="1281"/>
            </a:xfrm>
            <a:custGeom>
              <a:avLst/>
              <a:gdLst/>
              <a:ahLst/>
              <a:cxnLst/>
              <a:rect l="l" t="t" r="r" b="b"/>
              <a:pathLst>
                <a:path w="29" h="47" extrusionOk="0">
                  <a:moveTo>
                    <a:pt x="1" y="46"/>
                  </a:moveTo>
                  <a:lnTo>
                    <a:pt x="2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50"/>
            <p:cNvSpPr/>
            <p:nvPr/>
          </p:nvSpPr>
          <p:spPr>
            <a:xfrm>
              <a:off x="3769734" y="2381237"/>
              <a:ext cx="518" cy="790"/>
            </a:xfrm>
            <a:custGeom>
              <a:avLst/>
              <a:gdLst/>
              <a:ahLst/>
              <a:cxnLst/>
              <a:rect l="l" t="t" r="r" b="b"/>
              <a:pathLst>
                <a:path w="19" h="29" extrusionOk="0">
                  <a:moveTo>
                    <a:pt x="1" y="29"/>
                  </a:moveTo>
                  <a:lnTo>
                    <a:pt x="1" y="29"/>
                  </a:ln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50"/>
            <p:cNvSpPr/>
            <p:nvPr/>
          </p:nvSpPr>
          <p:spPr>
            <a:xfrm>
              <a:off x="3777282" y="2370555"/>
              <a:ext cx="409" cy="518"/>
            </a:xfrm>
            <a:custGeom>
              <a:avLst/>
              <a:gdLst/>
              <a:ahLst/>
              <a:cxnLst/>
              <a:rect l="l" t="t" r="r" b="b"/>
              <a:pathLst>
                <a:path w="15" h="19" extrusionOk="0">
                  <a:moveTo>
                    <a:pt x="1" y="18"/>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50"/>
            <p:cNvSpPr/>
            <p:nvPr/>
          </p:nvSpPr>
          <p:spPr>
            <a:xfrm>
              <a:off x="3772786" y="2376277"/>
              <a:ext cx="599" cy="790"/>
            </a:xfrm>
            <a:custGeom>
              <a:avLst/>
              <a:gdLst/>
              <a:ahLst/>
              <a:cxnLst/>
              <a:rect l="l" t="t" r="r" b="b"/>
              <a:pathLst>
                <a:path w="22" h="29" extrusionOk="0">
                  <a:moveTo>
                    <a:pt x="1" y="29"/>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50"/>
            <p:cNvSpPr/>
            <p:nvPr/>
          </p:nvSpPr>
          <p:spPr>
            <a:xfrm>
              <a:off x="3780143" y="2355950"/>
              <a:ext cx="218" cy="218"/>
            </a:xfrm>
            <a:custGeom>
              <a:avLst/>
              <a:gdLst/>
              <a:ahLst/>
              <a:cxnLst/>
              <a:rect l="l" t="t" r="r" b="b"/>
              <a:pathLst>
                <a:path w="8" h="8" extrusionOk="0">
                  <a:moveTo>
                    <a:pt x="1" y="1"/>
                  </a:moveTo>
                  <a:lnTo>
                    <a:pt x="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50"/>
            <p:cNvSpPr/>
            <p:nvPr/>
          </p:nvSpPr>
          <p:spPr>
            <a:xfrm>
              <a:off x="3776601" y="2371427"/>
              <a:ext cx="518" cy="490"/>
            </a:xfrm>
            <a:custGeom>
              <a:avLst/>
              <a:gdLst/>
              <a:ahLst/>
              <a:cxnLst/>
              <a:rect l="l" t="t" r="r" b="b"/>
              <a:pathLst>
                <a:path w="19" h="18" extrusionOk="0">
                  <a:moveTo>
                    <a:pt x="1" y="18"/>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50"/>
            <p:cNvSpPr/>
            <p:nvPr/>
          </p:nvSpPr>
          <p:spPr>
            <a:xfrm>
              <a:off x="3775947" y="2372272"/>
              <a:ext cx="490" cy="599"/>
            </a:xfrm>
            <a:custGeom>
              <a:avLst/>
              <a:gdLst/>
              <a:ahLst/>
              <a:cxnLst/>
              <a:rect l="l" t="t" r="r" b="b"/>
              <a:pathLst>
                <a:path w="18" h="22" extrusionOk="0">
                  <a:moveTo>
                    <a:pt x="0" y="22"/>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50"/>
            <p:cNvSpPr/>
            <p:nvPr/>
          </p:nvSpPr>
          <p:spPr>
            <a:xfrm>
              <a:off x="3775184" y="2373225"/>
              <a:ext cx="490" cy="599"/>
            </a:xfrm>
            <a:custGeom>
              <a:avLst/>
              <a:gdLst/>
              <a:ahLst/>
              <a:cxnLst/>
              <a:rect l="l" t="t" r="r" b="b"/>
              <a:pathLst>
                <a:path w="18" h="22" extrusionOk="0">
                  <a:moveTo>
                    <a:pt x="0" y="22"/>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50"/>
            <p:cNvSpPr/>
            <p:nvPr/>
          </p:nvSpPr>
          <p:spPr>
            <a:xfrm>
              <a:off x="3774421" y="2374179"/>
              <a:ext cx="490" cy="708"/>
            </a:xfrm>
            <a:custGeom>
              <a:avLst/>
              <a:gdLst/>
              <a:ahLst/>
              <a:cxnLst/>
              <a:rect l="l" t="t" r="r" b="b"/>
              <a:pathLst>
                <a:path w="18" h="26" extrusionOk="0">
                  <a:moveTo>
                    <a:pt x="0" y="25"/>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50"/>
            <p:cNvSpPr/>
            <p:nvPr/>
          </p:nvSpPr>
          <p:spPr>
            <a:xfrm>
              <a:off x="3773658" y="2375242"/>
              <a:ext cx="490" cy="681"/>
            </a:xfrm>
            <a:custGeom>
              <a:avLst/>
              <a:gdLst/>
              <a:ahLst/>
              <a:cxnLst/>
              <a:rect l="l" t="t" r="r" b="b"/>
              <a:pathLst>
                <a:path w="18" h="25" extrusionOk="0">
                  <a:moveTo>
                    <a:pt x="0" y="25"/>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50"/>
            <p:cNvSpPr/>
            <p:nvPr/>
          </p:nvSpPr>
          <p:spPr>
            <a:xfrm>
              <a:off x="3770307" y="2379820"/>
              <a:ext cx="790" cy="1172"/>
            </a:xfrm>
            <a:custGeom>
              <a:avLst/>
              <a:gdLst/>
              <a:ahLst/>
              <a:cxnLst/>
              <a:rect l="l" t="t" r="r" b="b"/>
              <a:pathLst>
                <a:path w="29" h="43" extrusionOk="0">
                  <a:moveTo>
                    <a:pt x="1" y="42"/>
                  </a:moveTo>
                  <a:lnTo>
                    <a:pt x="2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50"/>
            <p:cNvSpPr/>
            <p:nvPr/>
          </p:nvSpPr>
          <p:spPr>
            <a:xfrm>
              <a:off x="3774694" y="2353661"/>
              <a:ext cx="790" cy="136"/>
            </a:xfrm>
            <a:custGeom>
              <a:avLst/>
              <a:gdLst/>
              <a:ahLst/>
              <a:cxnLst/>
              <a:rect l="l" t="t" r="r" b="b"/>
              <a:pathLst>
                <a:path w="29" h="5" extrusionOk="0">
                  <a:moveTo>
                    <a:pt x="29"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50"/>
            <p:cNvSpPr/>
            <p:nvPr/>
          </p:nvSpPr>
          <p:spPr>
            <a:xfrm>
              <a:off x="3775647" y="2353770"/>
              <a:ext cx="708" cy="218"/>
            </a:xfrm>
            <a:custGeom>
              <a:avLst/>
              <a:gdLst/>
              <a:ahLst/>
              <a:cxnLst/>
              <a:rect l="l" t="t" r="r" b="b"/>
              <a:pathLst>
                <a:path w="26" h="8" extrusionOk="0">
                  <a:moveTo>
                    <a:pt x="25"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50"/>
            <p:cNvSpPr/>
            <p:nvPr/>
          </p:nvSpPr>
          <p:spPr>
            <a:xfrm>
              <a:off x="3773740" y="2353470"/>
              <a:ext cx="790" cy="136"/>
            </a:xfrm>
            <a:custGeom>
              <a:avLst/>
              <a:gdLst/>
              <a:ahLst/>
              <a:cxnLst/>
              <a:rect l="l" t="t" r="r" b="b"/>
              <a:pathLst>
                <a:path w="29" h="5" extrusionOk="0">
                  <a:moveTo>
                    <a:pt x="29"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50"/>
            <p:cNvSpPr/>
            <p:nvPr/>
          </p:nvSpPr>
          <p:spPr>
            <a:xfrm>
              <a:off x="3776519" y="2354042"/>
              <a:ext cx="599" cy="218"/>
            </a:xfrm>
            <a:custGeom>
              <a:avLst/>
              <a:gdLst/>
              <a:ahLst/>
              <a:cxnLst/>
              <a:rect l="l" t="t" r="r" b="b"/>
              <a:pathLst>
                <a:path w="22" h="8" extrusionOk="0">
                  <a:moveTo>
                    <a:pt x="21"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50"/>
            <p:cNvSpPr/>
            <p:nvPr/>
          </p:nvSpPr>
          <p:spPr>
            <a:xfrm>
              <a:off x="5112795" y="2297665"/>
              <a:ext cx="49538" cy="64934"/>
            </a:xfrm>
            <a:custGeom>
              <a:avLst/>
              <a:gdLst/>
              <a:ahLst/>
              <a:cxnLst/>
              <a:rect l="l" t="t" r="r" b="b"/>
              <a:pathLst>
                <a:path w="1818" h="2383" extrusionOk="0">
                  <a:moveTo>
                    <a:pt x="1135" y="1"/>
                  </a:moveTo>
                  <a:lnTo>
                    <a:pt x="1114" y="15"/>
                  </a:lnTo>
                  <a:lnTo>
                    <a:pt x="1103" y="22"/>
                  </a:lnTo>
                  <a:cubicBezTo>
                    <a:pt x="1089" y="29"/>
                    <a:pt x="1079" y="32"/>
                    <a:pt x="1065" y="39"/>
                  </a:cubicBezTo>
                  <a:lnTo>
                    <a:pt x="1058" y="43"/>
                  </a:lnTo>
                  <a:lnTo>
                    <a:pt x="1030" y="57"/>
                  </a:lnTo>
                  <a:lnTo>
                    <a:pt x="1016" y="60"/>
                  </a:lnTo>
                  <a:lnTo>
                    <a:pt x="991" y="67"/>
                  </a:lnTo>
                  <a:lnTo>
                    <a:pt x="977" y="71"/>
                  </a:lnTo>
                  <a:lnTo>
                    <a:pt x="953" y="78"/>
                  </a:lnTo>
                  <a:lnTo>
                    <a:pt x="935" y="81"/>
                  </a:lnTo>
                  <a:lnTo>
                    <a:pt x="911" y="85"/>
                  </a:lnTo>
                  <a:lnTo>
                    <a:pt x="851" y="85"/>
                  </a:lnTo>
                  <a:cubicBezTo>
                    <a:pt x="536" y="85"/>
                    <a:pt x="434" y="141"/>
                    <a:pt x="403" y="172"/>
                  </a:cubicBezTo>
                  <a:cubicBezTo>
                    <a:pt x="354" y="211"/>
                    <a:pt x="305" y="249"/>
                    <a:pt x="256" y="284"/>
                  </a:cubicBezTo>
                  <a:lnTo>
                    <a:pt x="196" y="330"/>
                  </a:lnTo>
                  <a:lnTo>
                    <a:pt x="182" y="340"/>
                  </a:lnTo>
                  <a:cubicBezTo>
                    <a:pt x="161" y="354"/>
                    <a:pt x="137" y="372"/>
                    <a:pt x="116" y="386"/>
                  </a:cubicBezTo>
                  <a:cubicBezTo>
                    <a:pt x="130" y="414"/>
                    <a:pt x="137" y="445"/>
                    <a:pt x="144" y="473"/>
                  </a:cubicBezTo>
                  <a:cubicBezTo>
                    <a:pt x="168" y="561"/>
                    <a:pt x="182" y="593"/>
                    <a:pt x="210" y="593"/>
                  </a:cubicBezTo>
                  <a:cubicBezTo>
                    <a:pt x="364" y="603"/>
                    <a:pt x="445" y="782"/>
                    <a:pt x="347" y="904"/>
                  </a:cubicBezTo>
                  <a:cubicBezTo>
                    <a:pt x="313" y="943"/>
                    <a:pt x="264" y="965"/>
                    <a:pt x="212" y="965"/>
                  </a:cubicBezTo>
                  <a:cubicBezTo>
                    <a:pt x="194" y="965"/>
                    <a:pt x="176" y="962"/>
                    <a:pt x="158" y="957"/>
                  </a:cubicBezTo>
                  <a:cubicBezTo>
                    <a:pt x="152" y="955"/>
                    <a:pt x="146" y="955"/>
                    <a:pt x="142" y="955"/>
                  </a:cubicBezTo>
                  <a:cubicBezTo>
                    <a:pt x="122" y="955"/>
                    <a:pt x="115" y="964"/>
                    <a:pt x="112" y="967"/>
                  </a:cubicBezTo>
                  <a:cubicBezTo>
                    <a:pt x="77" y="1020"/>
                    <a:pt x="91" y="1188"/>
                    <a:pt x="203" y="1359"/>
                  </a:cubicBezTo>
                  <a:cubicBezTo>
                    <a:pt x="315" y="1531"/>
                    <a:pt x="193" y="1716"/>
                    <a:pt x="102" y="1846"/>
                  </a:cubicBezTo>
                  <a:cubicBezTo>
                    <a:pt x="60" y="1905"/>
                    <a:pt x="0" y="1993"/>
                    <a:pt x="18" y="2010"/>
                  </a:cubicBezTo>
                  <a:cubicBezTo>
                    <a:pt x="116" y="2108"/>
                    <a:pt x="109" y="2220"/>
                    <a:pt x="102" y="2301"/>
                  </a:cubicBezTo>
                  <a:cubicBezTo>
                    <a:pt x="98" y="2325"/>
                    <a:pt x="98" y="2350"/>
                    <a:pt x="102" y="2378"/>
                  </a:cubicBezTo>
                  <a:cubicBezTo>
                    <a:pt x="113" y="2381"/>
                    <a:pt x="130" y="2383"/>
                    <a:pt x="151" y="2383"/>
                  </a:cubicBezTo>
                  <a:cubicBezTo>
                    <a:pt x="325" y="2383"/>
                    <a:pt x="810" y="2278"/>
                    <a:pt x="1047" y="2035"/>
                  </a:cubicBezTo>
                  <a:cubicBezTo>
                    <a:pt x="1256" y="1821"/>
                    <a:pt x="1372" y="1762"/>
                    <a:pt x="1482" y="1762"/>
                  </a:cubicBezTo>
                  <a:cubicBezTo>
                    <a:pt x="1528" y="1762"/>
                    <a:pt x="1574" y="1773"/>
                    <a:pt x="1625" y="1786"/>
                  </a:cubicBezTo>
                  <a:lnTo>
                    <a:pt x="1646" y="1793"/>
                  </a:lnTo>
                  <a:cubicBezTo>
                    <a:pt x="1657" y="1796"/>
                    <a:pt x="1669" y="1798"/>
                    <a:pt x="1680" y="1798"/>
                  </a:cubicBezTo>
                  <a:cubicBezTo>
                    <a:pt x="1724" y="1798"/>
                    <a:pt x="1765" y="1776"/>
                    <a:pt x="1793" y="1737"/>
                  </a:cubicBezTo>
                  <a:cubicBezTo>
                    <a:pt x="1814" y="1716"/>
                    <a:pt x="1817" y="1681"/>
                    <a:pt x="1800" y="1657"/>
                  </a:cubicBezTo>
                  <a:cubicBezTo>
                    <a:pt x="1709" y="1520"/>
                    <a:pt x="1618" y="1198"/>
                    <a:pt x="1642" y="827"/>
                  </a:cubicBezTo>
                  <a:cubicBezTo>
                    <a:pt x="1653" y="673"/>
                    <a:pt x="1464" y="368"/>
                    <a:pt x="113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50"/>
            <p:cNvSpPr/>
            <p:nvPr/>
          </p:nvSpPr>
          <p:spPr>
            <a:xfrm>
              <a:off x="4553597" y="2500150"/>
              <a:ext cx="58775" cy="78667"/>
            </a:xfrm>
            <a:custGeom>
              <a:avLst/>
              <a:gdLst/>
              <a:ahLst/>
              <a:cxnLst/>
              <a:rect l="l" t="t" r="r" b="b"/>
              <a:pathLst>
                <a:path w="2157" h="2887" extrusionOk="0">
                  <a:moveTo>
                    <a:pt x="121" y="0"/>
                  </a:moveTo>
                  <a:cubicBezTo>
                    <a:pt x="98" y="0"/>
                    <a:pt x="76" y="25"/>
                    <a:pt x="28" y="90"/>
                  </a:cubicBezTo>
                  <a:cubicBezTo>
                    <a:pt x="18" y="104"/>
                    <a:pt x="0" y="132"/>
                    <a:pt x="4" y="149"/>
                  </a:cubicBezTo>
                  <a:cubicBezTo>
                    <a:pt x="14" y="188"/>
                    <a:pt x="105" y="233"/>
                    <a:pt x="175" y="261"/>
                  </a:cubicBezTo>
                  <a:cubicBezTo>
                    <a:pt x="291" y="314"/>
                    <a:pt x="445" y="387"/>
                    <a:pt x="399" y="531"/>
                  </a:cubicBezTo>
                  <a:cubicBezTo>
                    <a:pt x="350" y="674"/>
                    <a:pt x="249" y="688"/>
                    <a:pt x="182" y="702"/>
                  </a:cubicBezTo>
                  <a:cubicBezTo>
                    <a:pt x="116" y="713"/>
                    <a:pt x="112" y="720"/>
                    <a:pt x="105" y="751"/>
                  </a:cubicBezTo>
                  <a:cubicBezTo>
                    <a:pt x="81" y="881"/>
                    <a:pt x="130" y="1252"/>
                    <a:pt x="214" y="1487"/>
                  </a:cubicBezTo>
                  <a:cubicBezTo>
                    <a:pt x="221" y="1501"/>
                    <a:pt x="228" y="1518"/>
                    <a:pt x="235" y="1529"/>
                  </a:cubicBezTo>
                  <a:lnTo>
                    <a:pt x="242" y="1550"/>
                  </a:lnTo>
                  <a:lnTo>
                    <a:pt x="249" y="1564"/>
                  </a:lnTo>
                  <a:lnTo>
                    <a:pt x="256" y="1585"/>
                  </a:lnTo>
                  <a:lnTo>
                    <a:pt x="263" y="1606"/>
                  </a:lnTo>
                  <a:lnTo>
                    <a:pt x="270" y="1630"/>
                  </a:lnTo>
                  <a:lnTo>
                    <a:pt x="277" y="1651"/>
                  </a:lnTo>
                  <a:lnTo>
                    <a:pt x="287" y="1676"/>
                  </a:lnTo>
                  <a:lnTo>
                    <a:pt x="294" y="1704"/>
                  </a:lnTo>
                  <a:lnTo>
                    <a:pt x="301" y="1728"/>
                  </a:lnTo>
                  <a:lnTo>
                    <a:pt x="308" y="1760"/>
                  </a:lnTo>
                  <a:lnTo>
                    <a:pt x="319" y="1788"/>
                  </a:lnTo>
                  <a:lnTo>
                    <a:pt x="326" y="1816"/>
                  </a:lnTo>
                  <a:lnTo>
                    <a:pt x="333" y="1847"/>
                  </a:lnTo>
                  <a:lnTo>
                    <a:pt x="340" y="1879"/>
                  </a:lnTo>
                  <a:lnTo>
                    <a:pt x="347" y="1910"/>
                  </a:lnTo>
                  <a:lnTo>
                    <a:pt x="354" y="1945"/>
                  </a:lnTo>
                  <a:lnTo>
                    <a:pt x="361" y="1977"/>
                  </a:lnTo>
                  <a:lnTo>
                    <a:pt x="368" y="2012"/>
                  </a:lnTo>
                  <a:lnTo>
                    <a:pt x="375" y="2043"/>
                  </a:lnTo>
                  <a:lnTo>
                    <a:pt x="382" y="2082"/>
                  </a:lnTo>
                  <a:cubicBezTo>
                    <a:pt x="385" y="2092"/>
                    <a:pt x="385" y="2103"/>
                    <a:pt x="389" y="2113"/>
                  </a:cubicBezTo>
                  <a:cubicBezTo>
                    <a:pt x="389" y="2127"/>
                    <a:pt x="392" y="2141"/>
                    <a:pt x="392" y="2152"/>
                  </a:cubicBezTo>
                  <a:cubicBezTo>
                    <a:pt x="396" y="2166"/>
                    <a:pt x="396" y="2176"/>
                    <a:pt x="399" y="2187"/>
                  </a:cubicBezTo>
                  <a:cubicBezTo>
                    <a:pt x="399" y="2197"/>
                    <a:pt x="403" y="2215"/>
                    <a:pt x="406" y="2225"/>
                  </a:cubicBezTo>
                  <a:cubicBezTo>
                    <a:pt x="406" y="2239"/>
                    <a:pt x="410" y="2250"/>
                    <a:pt x="410" y="2260"/>
                  </a:cubicBezTo>
                  <a:cubicBezTo>
                    <a:pt x="410" y="2271"/>
                    <a:pt x="413" y="2288"/>
                    <a:pt x="413" y="2306"/>
                  </a:cubicBezTo>
                  <a:lnTo>
                    <a:pt x="417" y="2341"/>
                  </a:lnTo>
                  <a:cubicBezTo>
                    <a:pt x="417" y="2362"/>
                    <a:pt x="424" y="2383"/>
                    <a:pt x="424" y="2404"/>
                  </a:cubicBezTo>
                  <a:lnTo>
                    <a:pt x="424" y="2435"/>
                  </a:lnTo>
                  <a:cubicBezTo>
                    <a:pt x="424" y="2446"/>
                    <a:pt x="424" y="2460"/>
                    <a:pt x="427" y="2470"/>
                  </a:cubicBezTo>
                  <a:cubicBezTo>
                    <a:pt x="452" y="2463"/>
                    <a:pt x="480" y="2453"/>
                    <a:pt x="501" y="2442"/>
                  </a:cubicBezTo>
                  <a:cubicBezTo>
                    <a:pt x="574" y="2411"/>
                    <a:pt x="652" y="2393"/>
                    <a:pt x="729" y="2390"/>
                  </a:cubicBezTo>
                  <a:cubicBezTo>
                    <a:pt x="1086" y="2390"/>
                    <a:pt x="1096" y="2278"/>
                    <a:pt x="1100" y="2239"/>
                  </a:cubicBezTo>
                  <a:cubicBezTo>
                    <a:pt x="1114" y="2113"/>
                    <a:pt x="1187" y="2001"/>
                    <a:pt x="1299" y="1938"/>
                  </a:cubicBezTo>
                  <a:cubicBezTo>
                    <a:pt x="1341" y="1914"/>
                    <a:pt x="1390" y="1900"/>
                    <a:pt x="1439" y="1900"/>
                  </a:cubicBezTo>
                  <a:cubicBezTo>
                    <a:pt x="1471" y="1900"/>
                    <a:pt x="1499" y="1907"/>
                    <a:pt x="1527" y="1921"/>
                  </a:cubicBezTo>
                  <a:cubicBezTo>
                    <a:pt x="1677" y="1994"/>
                    <a:pt x="1845" y="2488"/>
                    <a:pt x="1856" y="2719"/>
                  </a:cubicBezTo>
                  <a:cubicBezTo>
                    <a:pt x="1859" y="2778"/>
                    <a:pt x="1873" y="2834"/>
                    <a:pt x="1898" y="2887"/>
                  </a:cubicBezTo>
                  <a:lnTo>
                    <a:pt x="1901" y="2883"/>
                  </a:lnTo>
                  <a:lnTo>
                    <a:pt x="1929" y="2862"/>
                  </a:lnTo>
                  <a:lnTo>
                    <a:pt x="1933" y="2859"/>
                  </a:lnTo>
                  <a:lnTo>
                    <a:pt x="1961" y="2838"/>
                  </a:lnTo>
                  <a:lnTo>
                    <a:pt x="1971" y="2827"/>
                  </a:lnTo>
                  <a:lnTo>
                    <a:pt x="1985" y="2817"/>
                  </a:lnTo>
                  <a:lnTo>
                    <a:pt x="1996" y="2810"/>
                  </a:lnTo>
                  <a:lnTo>
                    <a:pt x="2003" y="2806"/>
                  </a:lnTo>
                  <a:lnTo>
                    <a:pt x="2013" y="2799"/>
                  </a:lnTo>
                  <a:cubicBezTo>
                    <a:pt x="2041" y="2677"/>
                    <a:pt x="2090" y="2565"/>
                    <a:pt x="2157" y="2460"/>
                  </a:cubicBezTo>
                  <a:lnTo>
                    <a:pt x="2150" y="2425"/>
                  </a:lnTo>
                  <a:cubicBezTo>
                    <a:pt x="2150" y="2411"/>
                    <a:pt x="2146" y="2390"/>
                    <a:pt x="2143" y="2365"/>
                  </a:cubicBezTo>
                  <a:lnTo>
                    <a:pt x="2132" y="2313"/>
                  </a:lnTo>
                  <a:lnTo>
                    <a:pt x="2125" y="2257"/>
                  </a:lnTo>
                  <a:lnTo>
                    <a:pt x="2115" y="2194"/>
                  </a:lnTo>
                  <a:lnTo>
                    <a:pt x="2108" y="2148"/>
                  </a:lnTo>
                  <a:lnTo>
                    <a:pt x="2090" y="2047"/>
                  </a:lnTo>
                  <a:cubicBezTo>
                    <a:pt x="2059" y="1844"/>
                    <a:pt x="2024" y="1620"/>
                    <a:pt x="1992" y="1522"/>
                  </a:cubicBezTo>
                  <a:cubicBezTo>
                    <a:pt x="1971" y="1553"/>
                    <a:pt x="1943" y="1602"/>
                    <a:pt x="1922" y="1637"/>
                  </a:cubicBezTo>
                  <a:cubicBezTo>
                    <a:pt x="1845" y="1770"/>
                    <a:pt x="1758" y="1924"/>
                    <a:pt x="1634" y="1924"/>
                  </a:cubicBezTo>
                  <a:cubicBezTo>
                    <a:pt x="1624" y="1924"/>
                    <a:pt x="1614" y="1923"/>
                    <a:pt x="1604" y="1921"/>
                  </a:cubicBezTo>
                  <a:cubicBezTo>
                    <a:pt x="1453" y="1889"/>
                    <a:pt x="1418" y="1651"/>
                    <a:pt x="1436" y="1497"/>
                  </a:cubicBezTo>
                  <a:cubicBezTo>
                    <a:pt x="1453" y="1311"/>
                    <a:pt x="1534" y="1199"/>
                    <a:pt x="1649" y="1199"/>
                  </a:cubicBezTo>
                  <a:cubicBezTo>
                    <a:pt x="1789" y="1199"/>
                    <a:pt x="2010" y="821"/>
                    <a:pt x="2010" y="709"/>
                  </a:cubicBezTo>
                  <a:cubicBezTo>
                    <a:pt x="2010" y="643"/>
                    <a:pt x="1821" y="643"/>
                    <a:pt x="1681" y="643"/>
                  </a:cubicBezTo>
                  <a:cubicBezTo>
                    <a:pt x="1488" y="643"/>
                    <a:pt x="1068" y="674"/>
                    <a:pt x="1065" y="674"/>
                  </a:cubicBezTo>
                  <a:lnTo>
                    <a:pt x="1051" y="674"/>
                  </a:lnTo>
                  <a:lnTo>
                    <a:pt x="1037" y="671"/>
                  </a:lnTo>
                  <a:cubicBezTo>
                    <a:pt x="1005" y="657"/>
                    <a:pt x="729" y="548"/>
                    <a:pt x="729" y="345"/>
                  </a:cubicBezTo>
                  <a:cubicBezTo>
                    <a:pt x="729" y="195"/>
                    <a:pt x="631" y="118"/>
                    <a:pt x="434" y="118"/>
                  </a:cubicBezTo>
                  <a:cubicBezTo>
                    <a:pt x="343" y="114"/>
                    <a:pt x="252" y="86"/>
                    <a:pt x="179" y="30"/>
                  </a:cubicBezTo>
                  <a:cubicBezTo>
                    <a:pt x="153" y="12"/>
                    <a:pt x="137" y="0"/>
                    <a:pt x="12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50"/>
            <p:cNvSpPr/>
            <p:nvPr/>
          </p:nvSpPr>
          <p:spPr>
            <a:xfrm>
              <a:off x="4264353" y="2347285"/>
              <a:ext cx="409357" cy="432736"/>
            </a:xfrm>
            <a:custGeom>
              <a:avLst/>
              <a:gdLst/>
              <a:ahLst/>
              <a:cxnLst/>
              <a:rect l="l" t="t" r="r" b="b"/>
              <a:pathLst>
                <a:path w="15023" h="15881" extrusionOk="0">
                  <a:moveTo>
                    <a:pt x="5109" y="0"/>
                  </a:moveTo>
                  <a:lnTo>
                    <a:pt x="4958" y="14"/>
                  </a:lnTo>
                  <a:cubicBezTo>
                    <a:pt x="4951" y="35"/>
                    <a:pt x="4940" y="60"/>
                    <a:pt x="4933" y="81"/>
                  </a:cubicBezTo>
                  <a:lnTo>
                    <a:pt x="4923" y="105"/>
                  </a:lnTo>
                  <a:cubicBezTo>
                    <a:pt x="4891" y="175"/>
                    <a:pt x="4860" y="238"/>
                    <a:pt x="4818" y="301"/>
                  </a:cubicBezTo>
                  <a:cubicBezTo>
                    <a:pt x="4769" y="378"/>
                    <a:pt x="4741" y="396"/>
                    <a:pt x="4727" y="403"/>
                  </a:cubicBezTo>
                  <a:cubicBezTo>
                    <a:pt x="4674" y="424"/>
                    <a:pt x="4622" y="441"/>
                    <a:pt x="4569" y="459"/>
                  </a:cubicBezTo>
                  <a:cubicBezTo>
                    <a:pt x="4450" y="497"/>
                    <a:pt x="4286" y="546"/>
                    <a:pt x="4195" y="613"/>
                  </a:cubicBezTo>
                  <a:cubicBezTo>
                    <a:pt x="4163" y="634"/>
                    <a:pt x="4128" y="644"/>
                    <a:pt x="4093" y="648"/>
                  </a:cubicBezTo>
                  <a:lnTo>
                    <a:pt x="4065" y="648"/>
                  </a:lnTo>
                  <a:cubicBezTo>
                    <a:pt x="4061" y="648"/>
                    <a:pt x="4057" y="648"/>
                    <a:pt x="4053" y="648"/>
                  </a:cubicBezTo>
                  <a:cubicBezTo>
                    <a:pt x="3947" y="648"/>
                    <a:pt x="3815" y="604"/>
                    <a:pt x="3677" y="557"/>
                  </a:cubicBezTo>
                  <a:cubicBezTo>
                    <a:pt x="3600" y="532"/>
                    <a:pt x="3519" y="504"/>
                    <a:pt x="3449" y="487"/>
                  </a:cubicBezTo>
                  <a:cubicBezTo>
                    <a:pt x="3411" y="480"/>
                    <a:pt x="3376" y="473"/>
                    <a:pt x="3337" y="473"/>
                  </a:cubicBezTo>
                  <a:cubicBezTo>
                    <a:pt x="3204" y="473"/>
                    <a:pt x="3106" y="564"/>
                    <a:pt x="3089" y="627"/>
                  </a:cubicBezTo>
                  <a:cubicBezTo>
                    <a:pt x="3089" y="634"/>
                    <a:pt x="3082" y="648"/>
                    <a:pt x="3089" y="651"/>
                  </a:cubicBezTo>
                  <a:cubicBezTo>
                    <a:pt x="3215" y="728"/>
                    <a:pt x="3215" y="1068"/>
                    <a:pt x="3208" y="1222"/>
                  </a:cubicBezTo>
                  <a:cubicBezTo>
                    <a:pt x="3258" y="1445"/>
                    <a:pt x="3368" y="1682"/>
                    <a:pt x="3442" y="1682"/>
                  </a:cubicBezTo>
                  <a:cubicBezTo>
                    <a:pt x="3444" y="1682"/>
                    <a:pt x="3447" y="1681"/>
                    <a:pt x="3449" y="1681"/>
                  </a:cubicBezTo>
                  <a:cubicBezTo>
                    <a:pt x="3468" y="1677"/>
                    <a:pt x="3488" y="1675"/>
                    <a:pt x="3507" y="1675"/>
                  </a:cubicBezTo>
                  <a:cubicBezTo>
                    <a:pt x="3658" y="1675"/>
                    <a:pt x="3820" y="1786"/>
                    <a:pt x="3845" y="1891"/>
                  </a:cubicBezTo>
                  <a:cubicBezTo>
                    <a:pt x="3862" y="1964"/>
                    <a:pt x="3813" y="2038"/>
                    <a:pt x="3736" y="2045"/>
                  </a:cubicBezTo>
                  <a:cubicBezTo>
                    <a:pt x="3596" y="2083"/>
                    <a:pt x="3526" y="2255"/>
                    <a:pt x="3505" y="2402"/>
                  </a:cubicBezTo>
                  <a:cubicBezTo>
                    <a:pt x="3502" y="2447"/>
                    <a:pt x="3498" y="2493"/>
                    <a:pt x="3498" y="2538"/>
                  </a:cubicBezTo>
                  <a:cubicBezTo>
                    <a:pt x="3495" y="2682"/>
                    <a:pt x="3491" y="2843"/>
                    <a:pt x="3344" y="2868"/>
                  </a:cubicBezTo>
                  <a:cubicBezTo>
                    <a:pt x="3225" y="2889"/>
                    <a:pt x="3141" y="2917"/>
                    <a:pt x="3141" y="3106"/>
                  </a:cubicBezTo>
                  <a:cubicBezTo>
                    <a:pt x="3141" y="3309"/>
                    <a:pt x="2977" y="3347"/>
                    <a:pt x="2882" y="3372"/>
                  </a:cubicBezTo>
                  <a:cubicBezTo>
                    <a:pt x="2854" y="3379"/>
                    <a:pt x="2829" y="3386"/>
                    <a:pt x="2808" y="3396"/>
                  </a:cubicBezTo>
                  <a:cubicBezTo>
                    <a:pt x="2794" y="3421"/>
                    <a:pt x="2770" y="3508"/>
                    <a:pt x="2742" y="3592"/>
                  </a:cubicBezTo>
                  <a:cubicBezTo>
                    <a:pt x="2675" y="3802"/>
                    <a:pt x="2630" y="3946"/>
                    <a:pt x="2581" y="3995"/>
                  </a:cubicBezTo>
                  <a:cubicBezTo>
                    <a:pt x="2549" y="4026"/>
                    <a:pt x="2493" y="4044"/>
                    <a:pt x="2416" y="4068"/>
                  </a:cubicBezTo>
                  <a:cubicBezTo>
                    <a:pt x="2308" y="4103"/>
                    <a:pt x="2157" y="4149"/>
                    <a:pt x="2147" y="4236"/>
                  </a:cubicBezTo>
                  <a:cubicBezTo>
                    <a:pt x="2122" y="4401"/>
                    <a:pt x="2038" y="4551"/>
                    <a:pt x="1912" y="4660"/>
                  </a:cubicBezTo>
                  <a:cubicBezTo>
                    <a:pt x="1877" y="4689"/>
                    <a:pt x="1835" y="4704"/>
                    <a:pt x="1791" y="4704"/>
                  </a:cubicBezTo>
                  <a:cubicBezTo>
                    <a:pt x="1783" y="4704"/>
                    <a:pt x="1774" y="4703"/>
                    <a:pt x="1765" y="4702"/>
                  </a:cubicBezTo>
                  <a:cubicBezTo>
                    <a:pt x="1744" y="4698"/>
                    <a:pt x="1720" y="4691"/>
                    <a:pt x="1695" y="4684"/>
                  </a:cubicBezTo>
                  <a:cubicBezTo>
                    <a:pt x="1630" y="4667"/>
                    <a:pt x="1581" y="4656"/>
                    <a:pt x="1544" y="4656"/>
                  </a:cubicBezTo>
                  <a:cubicBezTo>
                    <a:pt x="1507" y="4656"/>
                    <a:pt x="1483" y="4667"/>
                    <a:pt x="1471" y="4691"/>
                  </a:cubicBezTo>
                  <a:cubicBezTo>
                    <a:pt x="1442" y="4747"/>
                    <a:pt x="1396" y="4766"/>
                    <a:pt x="1345" y="4766"/>
                  </a:cubicBezTo>
                  <a:cubicBezTo>
                    <a:pt x="1279" y="4766"/>
                    <a:pt x="1205" y="4735"/>
                    <a:pt x="1146" y="4709"/>
                  </a:cubicBezTo>
                  <a:cubicBezTo>
                    <a:pt x="1114" y="4695"/>
                    <a:pt x="1076" y="4681"/>
                    <a:pt x="1041" y="4670"/>
                  </a:cubicBezTo>
                  <a:lnTo>
                    <a:pt x="995" y="4712"/>
                  </a:lnTo>
                  <a:cubicBezTo>
                    <a:pt x="911" y="4786"/>
                    <a:pt x="655" y="5017"/>
                    <a:pt x="655" y="5136"/>
                  </a:cubicBezTo>
                  <a:cubicBezTo>
                    <a:pt x="655" y="5175"/>
                    <a:pt x="708" y="5203"/>
                    <a:pt x="785" y="5245"/>
                  </a:cubicBezTo>
                  <a:cubicBezTo>
                    <a:pt x="883" y="5297"/>
                    <a:pt x="1020" y="5371"/>
                    <a:pt x="1002" y="5532"/>
                  </a:cubicBezTo>
                  <a:cubicBezTo>
                    <a:pt x="985" y="5721"/>
                    <a:pt x="1128" y="5945"/>
                    <a:pt x="1223" y="6039"/>
                  </a:cubicBezTo>
                  <a:cubicBezTo>
                    <a:pt x="1317" y="6134"/>
                    <a:pt x="1548" y="6431"/>
                    <a:pt x="1426" y="6617"/>
                  </a:cubicBezTo>
                  <a:cubicBezTo>
                    <a:pt x="1343" y="6740"/>
                    <a:pt x="1231" y="6776"/>
                    <a:pt x="1120" y="6776"/>
                  </a:cubicBezTo>
                  <a:cubicBezTo>
                    <a:pt x="1060" y="6776"/>
                    <a:pt x="1001" y="6766"/>
                    <a:pt x="946" y="6753"/>
                  </a:cubicBezTo>
                  <a:cubicBezTo>
                    <a:pt x="926" y="6748"/>
                    <a:pt x="906" y="6745"/>
                    <a:pt x="886" y="6745"/>
                  </a:cubicBezTo>
                  <a:cubicBezTo>
                    <a:pt x="856" y="6745"/>
                    <a:pt x="826" y="6751"/>
                    <a:pt x="799" y="6764"/>
                  </a:cubicBezTo>
                  <a:cubicBezTo>
                    <a:pt x="755" y="6779"/>
                    <a:pt x="704" y="6796"/>
                    <a:pt x="620" y="6796"/>
                  </a:cubicBezTo>
                  <a:cubicBezTo>
                    <a:pt x="570" y="6796"/>
                    <a:pt x="508" y="6790"/>
                    <a:pt x="428" y="6774"/>
                  </a:cubicBezTo>
                  <a:cubicBezTo>
                    <a:pt x="396" y="6769"/>
                    <a:pt x="367" y="6766"/>
                    <a:pt x="342" y="6766"/>
                  </a:cubicBezTo>
                  <a:cubicBezTo>
                    <a:pt x="200" y="6766"/>
                    <a:pt x="150" y="6851"/>
                    <a:pt x="85" y="6963"/>
                  </a:cubicBezTo>
                  <a:lnTo>
                    <a:pt x="67" y="6995"/>
                  </a:lnTo>
                  <a:lnTo>
                    <a:pt x="60" y="7006"/>
                  </a:lnTo>
                  <a:lnTo>
                    <a:pt x="46" y="7030"/>
                  </a:lnTo>
                  <a:lnTo>
                    <a:pt x="36" y="7041"/>
                  </a:lnTo>
                  <a:lnTo>
                    <a:pt x="22" y="7062"/>
                  </a:lnTo>
                  <a:lnTo>
                    <a:pt x="11" y="7076"/>
                  </a:lnTo>
                  <a:lnTo>
                    <a:pt x="1" y="7090"/>
                  </a:lnTo>
                  <a:cubicBezTo>
                    <a:pt x="43" y="7135"/>
                    <a:pt x="81" y="7181"/>
                    <a:pt x="116" y="7226"/>
                  </a:cubicBezTo>
                  <a:cubicBezTo>
                    <a:pt x="197" y="7331"/>
                    <a:pt x="281" y="7440"/>
                    <a:pt x="435" y="7499"/>
                  </a:cubicBezTo>
                  <a:cubicBezTo>
                    <a:pt x="480" y="7516"/>
                    <a:pt x="523" y="7523"/>
                    <a:pt x="566" y="7523"/>
                  </a:cubicBezTo>
                  <a:cubicBezTo>
                    <a:pt x="654" y="7523"/>
                    <a:pt x="735" y="7495"/>
                    <a:pt x="806" y="7471"/>
                  </a:cubicBezTo>
                  <a:cubicBezTo>
                    <a:pt x="860" y="7454"/>
                    <a:pt x="908" y="7438"/>
                    <a:pt x="951" y="7438"/>
                  </a:cubicBezTo>
                  <a:cubicBezTo>
                    <a:pt x="978" y="7438"/>
                    <a:pt x="1004" y="7444"/>
                    <a:pt x="1027" y="7461"/>
                  </a:cubicBezTo>
                  <a:cubicBezTo>
                    <a:pt x="1062" y="7496"/>
                    <a:pt x="1083" y="7541"/>
                    <a:pt x="1079" y="7594"/>
                  </a:cubicBezTo>
                  <a:cubicBezTo>
                    <a:pt x="1079" y="7804"/>
                    <a:pt x="750" y="7839"/>
                    <a:pt x="487" y="7867"/>
                  </a:cubicBezTo>
                  <a:cubicBezTo>
                    <a:pt x="435" y="7874"/>
                    <a:pt x="379" y="7877"/>
                    <a:pt x="337" y="7884"/>
                  </a:cubicBezTo>
                  <a:cubicBezTo>
                    <a:pt x="461" y="8082"/>
                    <a:pt x="1046" y="8735"/>
                    <a:pt x="1366" y="8735"/>
                  </a:cubicBezTo>
                  <a:cubicBezTo>
                    <a:pt x="1379" y="8735"/>
                    <a:pt x="1392" y="8734"/>
                    <a:pt x="1405" y="8731"/>
                  </a:cubicBezTo>
                  <a:cubicBezTo>
                    <a:pt x="1608" y="8686"/>
                    <a:pt x="1786" y="8567"/>
                    <a:pt x="1902" y="8395"/>
                  </a:cubicBezTo>
                  <a:cubicBezTo>
                    <a:pt x="1926" y="8360"/>
                    <a:pt x="1944" y="8322"/>
                    <a:pt x="1951" y="8283"/>
                  </a:cubicBezTo>
                  <a:cubicBezTo>
                    <a:pt x="1881" y="8238"/>
                    <a:pt x="1870" y="8143"/>
                    <a:pt x="1923" y="8042"/>
                  </a:cubicBezTo>
                  <a:cubicBezTo>
                    <a:pt x="1965" y="7954"/>
                    <a:pt x="2052" y="7877"/>
                    <a:pt x="2133" y="7877"/>
                  </a:cubicBezTo>
                  <a:cubicBezTo>
                    <a:pt x="2154" y="7877"/>
                    <a:pt x="2171" y="7881"/>
                    <a:pt x="2189" y="7888"/>
                  </a:cubicBezTo>
                  <a:cubicBezTo>
                    <a:pt x="2276" y="7930"/>
                    <a:pt x="2280" y="8052"/>
                    <a:pt x="2287" y="8199"/>
                  </a:cubicBezTo>
                  <a:cubicBezTo>
                    <a:pt x="2294" y="8290"/>
                    <a:pt x="2301" y="8430"/>
                    <a:pt x="2339" y="8462"/>
                  </a:cubicBezTo>
                  <a:cubicBezTo>
                    <a:pt x="2500" y="8595"/>
                    <a:pt x="2437" y="8819"/>
                    <a:pt x="2360" y="9036"/>
                  </a:cubicBezTo>
                  <a:cubicBezTo>
                    <a:pt x="2311" y="9173"/>
                    <a:pt x="2364" y="9414"/>
                    <a:pt x="2413" y="9628"/>
                  </a:cubicBezTo>
                  <a:cubicBezTo>
                    <a:pt x="2437" y="9726"/>
                    <a:pt x="2455" y="9827"/>
                    <a:pt x="2469" y="9932"/>
                  </a:cubicBezTo>
                  <a:cubicBezTo>
                    <a:pt x="2490" y="10076"/>
                    <a:pt x="2525" y="10216"/>
                    <a:pt x="2574" y="10352"/>
                  </a:cubicBezTo>
                  <a:cubicBezTo>
                    <a:pt x="2637" y="10534"/>
                    <a:pt x="2686" y="10723"/>
                    <a:pt x="2717" y="10912"/>
                  </a:cubicBezTo>
                  <a:cubicBezTo>
                    <a:pt x="2773" y="11284"/>
                    <a:pt x="3008" y="11956"/>
                    <a:pt x="3222" y="12358"/>
                  </a:cubicBezTo>
                  <a:cubicBezTo>
                    <a:pt x="3334" y="12572"/>
                    <a:pt x="3435" y="12887"/>
                    <a:pt x="3523" y="13167"/>
                  </a:cubicBezTo>
                  <a:cubicBezTo>
                    <a:pt x="3607" y="13430"/>
                    <a:pt x="3684" y="13678"/>
                    <a:pt x="3750" y="13762"/>
                  </a:cubicBezTo>
                  <a:cubicBezTo>
                    <a:pt x="3887" y="13948"/>
                    <a:pt x="4279" y="14560"/>
                    <a:pt x="4279" y="14952"/>
                  </a:cubicBezTo>
                  <a:cubicBezTo>
                    <a:pt x="4279" y="15285"/>
                    <a:pt x="4660" y="15779"/>
                    <a:pt x="4786" y="15870"/>
                  </a:cubicBezTo>
                  <a:cubicBezTo>
                    <a:pt x="4802" y="15877"/>
                    <a:pt x="4821" y="15880"/>
                    <a:pt x="4839" y="15880"/>
                  </a:cubicBezTo>
                  <a:cubicBezTo>
                    <a:pt x="4857" y="15880"/>
                    <a:pt x="4876" y="15877"/>
                    <a:pt x="4891" y="15870"/>
                  </a:cubicBezTo>
                  <a:cubicBezTo>
                    <a:pt x="5032" y="15814"/>
                    <a:pt x="5140" y="15702"/>
                    <a:pt x="5196" y="15565"/>
                  </a:cubicBezTo>
                  <a:cubicBezTo>
                    <a:pt x="5238" y="15429"/>
                    <a:pt x="5375" y="15341"/>
                    <a:pt x="5494" y="15260"/>
                  </a:cubicBezTo>
                  <a:cubicBezTo>
                    <a:pt x="5592" y="15197"/>
                    <a:pt x="5693" y="15134"/>
                    <a:pt x="5700" y="15068"/>
                  </a:cubicBezTo>
                  <a:cubicBezTo>
                    <a:pt x="5725" y="14875"/>
                    <a:pt x="5767" y="14672"/>
                    <a:pt x="5963" y="14637"/>
                  </a:cubicBezTo>
                  <a:cubicBezTo>
                    <a:pt x="6047" y="14623"/>
                    <a:pt x="6054" y="14539"/>
                    <a:pt x="6054" y="14315"/>
                  </a:cubicBezTo>
                  <a:cubicBezTo>
                    <a:pt x="6054" y="14091"/>
                    <a:pt x="6075" y="13780"/>
                    <a:pt x="6229" y="13580"/>
                  </a:cubicBezTo>
                  <a:cubicBezTo>
                    <a:pt x="6358" y="13416"/>
                    <a:pt x="6383" y="12939"/>
                    <a:pt x="6302" y="12757"/>
                  </a:cubicBezTo>
                  <a:cubicBezTo>
                    <a:pt x="6204" y="12533"/>
                    <a:pt x="6260" y="12229"/>
                    <a:pt x="6341" y="12019"/>
                  </a:cubicBezTo>
                  <a:cubicBezTo>
                    <a:pt x="6365" y="11952"/>
                    <a:pt x="6383" y="11889"/>
                    <a:pt x="6393" y="11819"/>
                  </a:cubicBezTo>
                  <a:cubicBezTo>
                    <a:pt x="6418" y="11690"/>
                    <a:pt x="6449" y="11539"/>
                    <a:pt x="6596" y="11525"/>
                  </a:cubicBezTo>
                  <a:cubicBezTo>
                    <a:pt x="6726" y="11511"/>
                    <a:pt x="6939" y="11389"/>
                    <a:pt x="7094" y="11179"/>
                  </a:cubicBezTo>
                  <a:cubicBezTo>
                    <a:pt x="7213" y="11017"/>
                    <a:pt x="7486" y="10828"/>
                    <a:pt x="7706" y="10671"/>
                  </a:cubicBezTo>
                  <a:cubicBezTo>
                    <a:pt x="7801" y="10604"/>
                    <a:pt x="7885" y="10548"/>
                    <a:pt x="7937" y="10503"/>
                  </a:cubicBezTo>
                  <a:cubicBezTo>
                    <a:pt x="8158" y="10324"/>
                    <a:pt x="8658" y="9876"/>
                    <a:pt x="8805" y="9631"/>
                  </a:cubicBezTo>
                  <a:cubicBezTo>
                    <a:pt x="8907" y="9463"/>
                    <a:pt x="9103" y="9365"/>
                    <a:pt x="9292" y="9271"/>
                  </a:cubicBezTo>
                  <a:cubicBezTo>
                    <a:pt x="9432" y="9201"/>
                    <a:pt x="9562" y="9134"/>
                    <a:pt x="9646" y="9046"/>
                  </a:cubicBezTo>
                  <a:cubicBezTo>
                    <a:pt x="9779" y="8910"/>
                    <a:pt x="9782" y="8826"/>
                    <a:pt x="9782" y="8703"/>
                  </a:cubicBezTo>
                  <a:cubicBezTo>
                    <a:pt x="9782" y="8640"/>
                    <a:pt x="9789" y="8577"/>
                    <a:pt x="9800" y="8514"/>
                  </a:cubicBezTo>
                  <a:cubicBezTo>
                    <a:pt x="9856" y="8196"/>
                    <a:pt x="10682" y="8129"/>
                    <a:pt x="10843" y="8129"/>
                  </a:cubicBezTo>
                  <a:cubicBezTo>
                    <a:pt x="10864" y="8129"/>
                    <a:pt x="10888" y="8126"/>
                    <a:pt x="10909" y="8126"/>
                  </a:cubicBezTo>
                  <a:lnTo>
                    <a:pt x="10909" y="8119"/>
                  </a:lnTo>
                  <a:lnTo>
                    <a:pt x="10909" y="8091"/>
                  </a:lnTo>
                  <a:cubicBezTo>
                    <a:pt x="10909" y="8080"/>
                    <a:pt x="10909" y="8063"/>
                    <a:pt x="10909" y="8052"/>
                  </a:cubicBezTo>
                  <a:cubicBezTo>
                    <a:pt x="10906" y="8038"/>
                    <a:pt x="10909" y="8031"/>
                    <a:pt x="10906" y="8021"/>
                  </a:cubicBezTo>
                  <a:cubicBezTo>
                    <a:pt x="10902" y="8010"/>
                    <a:pt x="10906" y="7996"/>
                    <a:pt x="10902" y="7982"/>
                  </a:cubicBezTo>
                  <a:cubicBezTo>
                    <a:pt x="10899" y="7972"/>
                    <a:pt x="10899" y="7961"/>
                    <a:pt x="10899" y="7951"/>
                  </a:cubicBezTo>
                  <a:cubicBezTo>
                    <a:pt x="10899" y="7940"/>
                    <a:pt x="10895" y="7926"/>
                    <a:pt x="10895" y="7916"/>
                  </a:cubicBezTo>
                  <a:cubicBezTo>
                    <a:pt x="10895" y="7902"/>
                    <a:pt x="10892" y="7891"/>
                    <a:pt x="10892" y="7881"/>
                  </a:cubicBezTo>
                  <a:cubicBezTo>
                    <a:pt x="10888" y="7870"/>
                    <a:pt x="10888" y="7856"/>
                    <a:pt x="10885" y="7846"/>
                  </a:cubicBezTo>
                  <a:lnTo>
                    <a:pt x="10881" y="7811"/>
                  </a:lnTo>
                  <a:cubicBezTo>
                    <a:pt x="10878" y="7800"/>
                    <a:pt x="10878" y="7790"/>
                    <a:pt x="10874" y="7779"/>
                  </a:cubicBezTo>
                  <a:lnTo>
                    <a:pt x="10871" y="7744"/>
                  </a:lnTo>
                  <a:lnTo>
                    <a:pt x="10864" y="7709"/>
                  </a:lnTo>
                  <a:lnTo>
                    <a:pt x="10857" y="7678"/>
                  </a:lnTo>
                  <a:lnTo>
                    <a:pt x="10850" y="7646"/>
                  </a:lnTo>
                  <a:lnTo>
                    <a:pt x="10843" y="7611"/>
                  </a:lnTo>
                  <a:lnTo>
                    <a:pt x="10839" y="7580"/>
                  </a:lnTo>
                  <a:lnTo>
                    <a:pt x="10829" y="7548"/>
                  </a:lnTo>
                  <a:lnTo>
                    <a:pt x="10822" y="7520"/>
                  </a:lnTo>
                  <a:lnTo>
                    <a:pt x="10815" y="7489"/>
                  </a:lnTo>
                  <a:lnTo>
                    <a:pt x="10808" y="7461"/>
                  </a:lnTo>
                  <a:lnTo>
                    <a:pt x="10801" y="7429"/>
                  </a:lnTo>
                  <a:lnTo>
                    <a:pt x="10794" y="7405"/>
                  </a:lnTo>
                  <a:lnTo>
                    <a:pt x="10787" y="7377"/>
                  </a:lnTo>
                  <a:lnTo>
                    <a:pt x="10776" y="7352"/>
                  </a:lnTo>
                  <a:lnTo>
                    <a:pt x="10769" y="7328"/>
                  </a:lnTo>
                  <a:lnTo>
                    <a:pt x="10762" y="7303"/>
                  </a:lnTo>
                  <a:lnTo>
                    <a:pt x="10755" y="7282"/>
                  </a:lnTo>
                  <a:lnTo>
                    <a:pt x="10745" y="7258"/>
                  </a:lnTo>
                  <a:lnTo>
                    <a:pt x="10741" y="7240"/>
                  </a:lnTo>
                  <a:cubicBezTo>
                    <a:pt x="10734" y="7230"/>
                    <a:pt x="10731" y="7216"/>
                    <a:pt x="10727" y="7205"/>
                  </a:cubicBezTo>
                  <a:cubicBezTo>
                    <a:pt x="10636" y="6970"/>
                    <a:pt x="10587" y="6722"/>
                    <a:pt x="10580" y="6473"/>
                  </a:cubicBezTo>
                  <a:cubicBezTo>
                    <a:pt x="10580" y="6431"/>
                    <a:pt x="10584" y="6389"/>
                    <a:pt x="10591" y="6347"/>
                  </a:cubicBezTo>
                  <a:cubicBezTo>
                    <a:pt x="10615" y="6225"/>
                    <a:pt x="10710" y="6207"/>
                    <a:pt x="10769" y="6197"/>
                  </a:cubicBezTo>
                  <a:cubicBezTo>
                    <a:pt x="10832" y="6183"/>
                    <a:pt x="10867" y="6176"/>
                    <a:pt x="10888" y="6109"/>
                  </a:cubicBezTo>
                  <a:cubicBezTo>
                    <a:pt x="10899" y="6078"/>
                    <a:pt x="10804" y="6036"/>
                    <a:pt x="10734" y="6004"/>
                  </a:cubicBezTo>
                  <a:cubicBezTo>
                    <a:pt x="10706" y="5994"/>
                    <a:pt x="10682" y="5980"/>
                    <a:pt x="10654" y="5966"/>
                  </a:cubicBezTo>
                  <a:cubicBezTo>
                    <a:pt x="10577" y="5927"/>
                    <a:pt x="10510" y="5878"/>
                    <a:pt x="10489" y="5805"/>
                  </a:cubicBezTo>
                  <a:cubicBezTo>
                    <a:pt x="10486" y="5791"/>
                    <a:pt x="10486" y="5777"/>
                    <a:pt x="10486" y="5763"/>
                  </a:cubicBezTo>
                  <a:cubicBezTo>
                    <a:pt x="10486" y="5731"/>
                    <a:pt x="10493" y="5700"/>
                    <a:pt x="10510" y="5675"/>
                  </a:cubicBezTo>
                  <a:cubicBezTo>
                    <a:pt x="10517" y="5658"/>
                    <a:pt x="10528" y="5644"/>
                    <a:pt x="10538" y="5630"/>
                  </a:cubicBezTo>
                  <a:cubicBezTo>
                    <a:pt x="10614" y="5527"/>
                    <a:pt x="10675" y="5487"/>
                    <a:pt x="10735" y="5487"/>
                  </a:cubicBezTo>
                  <a:cubicBezTo>
                    <a:pt x="10777" y="5487"/>
                    <a:pt x="10820" y="5507"/>
                    <a:pt x="10867" y="5539"/>
                  </a:cubicBezTo>
                  <a:cubicBezTo>
                    <a:pt x="10920" y="5581"/>
                    <a:pt x="10983" y="5605"/>
                    <a:pt x="11049" y="5605"/>
                  </a:cubicBezTo>
                  <a:cubicBezTo>
                    <a:pt x="11316" y="5605"/>
                    <a:pt x="11473" y="5738"/>
                    <a:pt x="11473" y="5966"/>
                  </a:cubicBezTo>
                  <a:cubicBezTo>
                    <a:pt x="11473" y="6057"/>
                    <a:pt x="11617" y="6134"/>
                    <a:pt x="11683" y="6162"/>
                  </a:cubicBezTo>
                  <a:cubicBezTo>
                    <a:pt x="11760" y="6155"/>
                    <a:pt x="12117" y="6130"/>
                    <a:pt x="12296" y="6130"/>
                  </a:cubicBezTo>
                  <a:cubicBezTo>
                    <a:pt x="12509" y="6130"/>
                    <a:pt x="12754" y="6130"/>
                    <a:pt x="12754" y="6326"/>
                  </a:cubicBezTo>
                  <a:cubicBezTo>
                    <a:pt x="12754" y="6484"/>
                    <a:pt x="12502" y="6949"/>
                    <a:pt x="12261" y="6949"/>
                  </a:cubicBezTo>
                  <a:cubicBezTo>
                    <a:pt x="12222" y="6949"/>
                    <a:pt x="12187" y="7023"/>
                    <a:pt x="12177" y="7125"/>
                  </a:cubicBezTo>
                  <a:cubicBezTo>
                    <a:pt x="12163" y="7282"/>
                    <a:pt x="12212" y="7401"/>
                    <a:pt x="12243" y="7408"/>
                  </a:cubicBezTo>
                  <a:cubicBezTo>
                    <a:pt x="12244" y="7408"/>
                    <a:pt x="12245" y="7408"/>
                    <a:pt x="12246" y="7408"/>
                  </a:cubicBezTo>
                  <a:cubicBezTo>
                    <a:pt x="12293" y="7408"/>
                    <a:pt x="12377" y="7266"/>
                    <a:pt x="12422" y="7188"/>
                  </a:cubicBezTo>
                  <a:cubicBezTo>
                    <a:pt x="12492" y="7069"/>
                    <a:pt x="12541" y="6981"/>
                    <a:pt x="12621" y="6981"/>
                  </a:cubicBezTo>
                  <a:cubicBezTo>
                    <a:pt x="12709" y="6981"/>
                    <a:pt x="12740" y="7079"/>
                    <a:pt x="12803" y="7464"/>
                  </a:cubicBezTo>
                  <a:cubicBezTo>
                    <a:pt x="12814" y="7517"/>
                    <a:pt x="12824" y="7580"/>
                    <a:pt x="12835" y="7646"/>
                  </a:cubicBezTo>
                  <a:lnTo>
                    <a:pt x="12849" y="7737"/>
                  </a:lnTo>
                  <a:lnTo>
                    <a:pt x="12852" y="7769"/>
                  </a:lnTo>
                  <a:lnTo>
                    <a:pt x="12863" y="7839"/>
                  </a:lnTo>
                  <a:lnTo>
                    <a:pt x="12870" y="7877"/>
                  </a:lnTo>
                  <a:lnTo>
                    <a:pt x="12884" y="7947"/>
                  </a:lnTo>
                  <a:lnTo>
                    <a:pt x="12887" y="7982"/>
                  </a:lnTo>
                  <a:lnTo>
                    <a:pt x="12887" y="7989"/>
                  </a:lnTo>
                  <a:cubicBezTo>
                    <a:pt x="12898" y="7986"/>
                    <a:pt x="12905" y="7986"/>
                    <a:pt x="12915" y="7986"/>
                  </a:cubicBezTo>
                  <a:cubicBezTo>
                    <a:pt x="12940" y="7947"/>
                    <a:pt x="12950" y="7821"/>
                    <a:pt x="12954" y="7744"/>
                  </a:cubicBezTo>
                  <a:cubicBezTo>
                    <a:pt x="12964" y="7618"/>
                    <a:pt x="12975" y="7496"/>
                    <a:pt x="13020" y="7426"/>
                  </a:cubicBezTo>
                  <a:cubicBezTo>
                    <a:pt x="13055" y="7373"/>
                    <a:pt x="13066" y="7230"/>
                    <a:pt x="13073" y="7121"/>
                  </a:cubicBezTo>
                  <a:cubicBezTo>
                    <a:pt x="13083" y="6963"/>
                    <a:pt x="13090" y="6855"/>
                    <a:pt x="13185" y="6855"/>
                  </a:cubicBezTo>
                  <a:cubicBezTo>
                    <a:pt x="13227" y="6858"/>
                    <a:pt x="13269" y="6869"/>
                    <a:pt x="13311" y="6879"/>
                  </a:cubicBezTo>
                  <a:cubicBezTo>
                    <a:pt x="13388" y="6900"/>
                    <a:pt x="13469" y="6914"/>
                    <a:pt x="13549" y="6921"/>
                  </a:cubicBezTo>
                  <a:cubicBezTo>
                    <a:pt x="13549" y="6862"/>
                    <a:pt x="13584" y="6788"/>
                    <a:pt x="13637" y="6673"/>
                  </a:cubicBezTo>
                  <a:cubicBezTo>
                    <a:pt x="13693" y="6540"/>
                    <a:pt x="13766" y="6379"/>
                    <a:pt x="13745" y="6288"/>
                  </a:cubicBezTo>
                  <a:cubicBezTo>
                    <a:pt x="13721" y="6165"/>
                    <a:pt x="13770" y="6036"/>
                    <a:pt x="13815" y="5910"/>
                  </a:cubicBezTo>
                  <a:cubicBezTo>
                    <a:pt x="13861" y="5812"/>
                    <a:pt x="13889" y="5710"/>
                    <a:pt x="13896" y="5605"/>
                  </a:cubicBezTo>
                  <a:cubicBezTo>
                    <a:pt x="13896" y="5392"/>
                    <a:pt x="14039" y="5294"/>
                    <a:pt x="14169" y="5206"/>
                  </a:cubicBezTo>
                  <a:cubicBezTo>
                    <a:pt x="14211" y="5182"/>
                    <a:pt x="14249" y="5150"/>
                    <a:pt x="14284" y="5119"/>
                  </a:cubicBezTo>
                  <a:cubicBezTo>
                    <a:pt x="14355" y="5060"/>
                    <a:pt x="14582" y="4877"/>
                    <a:pt x="14726" y="4877"/>
                  </a:cubicBezTo>
                  <a:cubicBezTo>
                    <a:pt x="14738" y="4877"/>
                    <a:pt x="14750" y="4878"/>
                    <a:pt x="14760" y="4880"/>
                  </a:cubicBezTo>
                  <a:cubicBezTo>
                    <a:pt x="14799" y="4887"/>
                    <a:pt x="14830" y="4916"/>
                    <a:pt x="14844" y="4951"/>
                  </a:cubicBezTo>
                  <a:cubicBezTo>
                    <a:pt x="14855" y="4982"/>
                    <a:pt x="14928" y="5017"/>
                    <a:pt x="14974" y="5024"/>
                  </a:cubicBezTo>
                  <a:lnTo>
                    <a:pt x="14967" y="5010"/>
                  </a:lnTo>
                  <a:cubicBezTo>
                    <a:pt x="14872" y="4870"/>
                    <a:pt x="14834" y="4747"/>
                    <a:pt x="14858" y="4660"/>
                  </a:cubicBezTo>
                  <a:cubicBezTo>
                    <a:pt x="14869" y="4614"/>
                    <a:pt x="14900" y="4572"/>
                    <a:pt x="14946" y="4551"/>
                  </a:cubicBezTo>
                  <a:cubicBezTo>
                    <a:pt x="14949" y="4548"/>
                    <a:pt x="14953" y="4544"/>
                    <a:pt x="14956" y="4544"/>
                  </a:cubicBezTo>
                  <a:lnTo>
                    <a:pt x="14960" y="4537"/>
                  </a:lnTo>
                  <a:lnTo>
                    <a:pt x="14967" y="4530"/>
                  </a:lnTo>
                  <a:lnTo>
                    <a:pt x="14974" y="4523"/>
                  </a:lnTo>
                  <a:lnTo>
                    <a:pt x="14977" y="4516"/>
                  </a:lnTo>
                  <a:lnTo>
                    <a:pt x="14984" y="4506"/>
                  </a:lnTo>
                  <a:lnTo>
                    <a:pt x="14988" y="4495"/>
                  </a:lnTo>
                  <a:lnTo>
                    <a:pt x="14991" y="4485"/>
                  </a:lnTo>
                  <a:lnTo>
                    <a:pt x="14998" y="4474"/>
                  </a:lnTo>
                  <a:lnTo>
                    <a:pt x="15002" y="4460"/>
                  </a:lnTo>
                  <a:lnTo>
                    <a:pt x="15005" y="4450"/>
                  </a:lnTo>
                  <a:lnTo>
                    <a:pt x="15012" y="4439"/>
                  </a:lnTo>
                  <a:lnTo>
                    <a:pt x="15016" y="4425"/>
                  </a:lnTo>
                  <a:lnTo>
                    <a:pt x="15019" y="4415"/>
                  </a:lnTo>
                  <a:lnTo>
                    <a:pt x="15023" y="4401"/>
                  </a:lnTo>
                  <a:lnTo>
                    <a:pt x="14981" y="4390"/>
                  </a:lnTo>
                  <a:lnTo>
                    <a:pt x="14967" y="4383"/>
                  </a:lnTo>
                  <a:lnTo>
                    <a:pt x="14960" y="4383"/>
                  </a:lnTo>
                  <a:lnTo>
                    <a:pt x="14949" y="4380"/>
                  </a:lnTo>
                  <a:lnTo>
                    <a:pt x="14911" y="4369"/>
                  </a:lnTo>
                  <a:lnTo>
                    <a:pt x="14918" y="4366"/>
                  </a:lnTo>
                  <a:cubicBezTo>
                    <a:pt x="14862" y="4348"/>
                    <a:pt x="14813" y="4320"/>
                    <a:pt x="14771" y="4278"/>
                  </a:cubicBezTo>
                  <a:lnTo>
                    <a:pt x="14760" y="4268"/>
                  </a:lnTo>
                  <a:lnTo>
                    <a:pt x="14753" y="4257"/>
                  </a:lnTo>
                  <a:lnTo>
                    <a:pt x="14743" y="4247"/>
                  </a:lnTo>
                  <a:lnTo>
                    <a:pt x="14736" y="4236"/>
                  </a:lnTo>
                  <a:lnTo>
                    <a:pt x="14732" y="4226"/>
                  </a:lnTo>
                  <a:cubicBezTo>
                    <a:pt x="14725" y="4219"/>
                    <a:pt x="14722" y="4208"/>
                    <a:pt x="14722" y="4201"/>
                  </a:cubicBezTo>
                  <a:cubicBezTo>
                    <a:pt x="14704" y="4159"/>
                    <a:pt x="14680" y="4121"/>
                    <a:pt x="14652" y="4086"/>
                  </a:cubicBezTo>
                  <a:lnTo>
                    <a:pt x="14620" y="4047"/>
                  </a:lnTo>
                  <a:cubicBezTo>
                    <a:pt x="14561" y="3970"/>
                    <a:pt x="14501" y="3897"/>
                    <a:pt x="14501" y="3816"/>
                  </a:cubicBezTo>
                  <a:cubicBezTo>
                    <a:pt x="14435" y="3830"/>
                    <a:pt x="14375" y="3862"/>
                    <a:pt x="14330" y="3907"/>
                  </a:cubicBezTo>
                  <a:cubicBezTo>
                    <a:pt x="14290" y="3940"/>
                    <a:pt x="14246" y="3952"/>
                    <a:pt x="14199" y="3952"/>
                  </a:cubicBezTo>
                  <a:cubicBezTo>
                    <a:pt x="14147" y="3952"/>
                    <a:pt x="14093" y="3938"/>
                    <a:pt x="14039" y="3925"/>
                  </a:cubicBezTo>
                  <a:cubicBezTo>
                    <a:pt x="13977" y="3908"/>
                    <a:pt x="13913" y="3892"/>
                    <a:pt x="13846" y="3892"/>
                  </a:cubicBezTo>
                  <a:cubicBezTo>
                    <a:pt x="13790" y="3892"/>
                    <a:pt x="13731" y="3903"/>
                    <a:pt x="13668" y="3935"/>
                  </a:cubicBezTo>
                  <a:cubicBezTo>
                    <a:pt x="13574" y="3988"/>
                    <a:pt x="13486" y="4054"/>
                    <a:pt x="13406" y="4128"/>
                  </a:cubicBezTo>
                  <a:cubicBezTo>
                    <a:pt x="13334" y="4190"/>
                    <a:pt x="13271" y="4246"/>
                    <a:pt x="13187" y="4246"/>
                  </a:cubicBezTo>
                  <a:cubicBezTo>
                    <a:pt x="13176" y="4246"/>
                    <a:pt x="13165" y="4245"/>
                    <a:pt x="13153" y="4243"/>
                  </a:cubicBezTo>
                  <a:cubicBezTo>
                    <a:pt x="13147" y="4243"/>
                    <a:pt x="13143" y="4242"/>
                    <a:pt x="13138" y="4242"/>
                  </a:cubicBezTo>
                  <a:cubicBezTo>
                    <a:pt x="13121" y="4242"/>
                    <a:pt x="13116" y="4252"/>
                    <a:pt x="13090" y="4303"/>
                  </a:cubicBezTo>
                  <a:cubicBezTo>
                    <a:pt x="13066" y="4355"/>
                    <a:pt x="13034" y="4401"/>
                    <a:pt x="12996" y="4443"/>
                  </a:cubicBezTo>
                  <a:cubicBezTo>
                    <a:pt x="12964" y="4474"/>
                    <a:pt x="12933" y="4506"/>
                    <a:pt x="12908" y="4541"/>
                  </a:cubicBezTo>
                  <a:cubicBezTo>
                    <a:pt x="12828" y="4628"/>
                    <a:pt x="12765" y="4698"/>
                    <a:pt x="12691" y="4698"/>
                  </a:cubicBezTo>
                  <a:lnTo>
                    <a:pt x="12681" y="4698"/>
                  </a:lnTo>
                  <a:cubicBezTo>
                    <a:pt x="12656" y="4705"/>
                    <a:pt x="12632" y="4716"/>
                    <a:pt x="12607" y="4723"/>
                  </a:cubicBezTo>
                  <a:lnTo>
                    <a:pt x="12600" y="4723"/>
                  </a:lnTo>
                  <a:lnTo>
                    <a:pt x="12572" y="4737"/>
                  </a:lnTo>
                  <a:lnTo>
                    <a:pt x="12569" y="4737"/>
                  </a:lnTo>
                  <a:lnTo>
                    <a:pt x="12527" y="4754"/>
                  </a:lnTo>
                  <a:lnTo>
                    <a:pt x="12495" y="4768"/>
                  </a:lnTo>
                  <a:cubicBezTo>
                    <a:pt x="12516" y="4824"/>
                    <a:pt x="12534" y="4880"/>
                    <a:pt x="12548" y="4940"/>
                  </a:cubicBezTo>
                  <a:cubicBezTo>
                    <a:pt x="12572" y="5042"/>
                    <a:pt x="12579" y="5161"/>
                    <a:pt x="12534" y="5245"/>
                  </a:cubicBezTo>
                  <a:cubicBezTo>
                    <a:pt x="12527" y="5252"/>
                    <a:pt x="12523" y="5259"/>
                    <a:pt x="12520" y="5266"/>
                  </a:cubicBezTo>
                  <a:cubicBezTo>
                    <a:pt x="12473" y="5330"/>
                    <a:pt x="12407" y="5346"/>
                    <a:pt x="12338" y="5346"/>
                  </a:cubicBezTo>
                  <a:cubicBezTo>
                    <a:pt x="12297" y="5346"/>
                    <a:pt x="12255" y="5341"/>
                    <a:pt x="12215" y="5336"/>
                  </a:cubicBezTo>
                  <a:cubicBezTo>
                    <a:pt x="12174" y="5329"/>
                    <a:pt x="12133" y="5326"/>
                    <a:pt x="12091" y="5326"/>
                  </a:cubicBezTo>
                  <a:cubicBezTo>
                    <a:pt x="12045" y="5326"/>
                    <a:pt x="11999" y="5330"/>
                    <a:pt x="11953" y="5339"/>
                  </a:cubicBezTo>
                  <a:cubicBezTo>
                    <a:pt x="11935" y="5346"/>
                    <a:pt x="11921" y="5350"/>
                    <a:pt x="11904" y="5350"/>
                  </a:cubicBezTo>
                  <a:lnTo>
                    <a:pt x="11893" y="5350"/>
                  </a:lnTo>
                  <a:cubicBezTo>
                    <a:pt x="11879" y="5353"/>
                    <a:pt x="11865" y="5353"/>
                    <a:pt x="11851" y="5357"/>
                  </a:cubicBezTo>
                  <a:lnTo>
                    <a:pt x="11813" y="5357"/>
                  </a:lnTo>
                  <a:cubicBezTo>
                    <a:pt x="11778" y="5357"/>
                    <a:pt x="11743" y="5353"/>
                    <a:pt x="11711" y="5343"/>
                  </a:cubicBezTo>
                  <a:lnTo>
                    <a:pt x="11697" y="5343"/>
                  </a:lnTo>
                  <a:lnTo>
                    <a:pt x="11662" y="5332"/>
                  </a:lnTo>
                  <a:lnTo>
                    <a:pt x="11652" y="5329"/>
                  </a:lnTo>
                  <a:lnTo>
                    <a:pt x="11613" y="5318"/>
                  </a:lnTo>
                  <a:cubicBezTo>
                    <a:pt x="11568" y="5300"/>
                    <a:pt x="11523" y="5291"/>
                    <a:pt x="11478" y="5291"/>
                  </a:cubicBezTo>
                  <a:cubicBezTo>
                    <a:pt x="11463" y="5291"/>
                    <a:pt x="11449" y="5292"/>
                    <a:pt x="11435" y="5294"/>
                  </a:cubicBezTo>
                  <a:cubicBezTo>
                    <a:pt x="11406" y="5301"/>
                    <a:pt x="11379" y="5304"/>
                    <a:pt x="11354" y="5304"/>
                  </a:cubicBezTo>
                  <a:cubicBezTo>
                    <a:pt x="11266" y="5304"/>
                    <a:pt x="11195" y="5267"/>
                    <a:pt x="11140" y="5238"/>
                  </a:cubicBezTo>
                  <a:cubicBezTo>
                    <a:pt x="11119" y="5224"/>
                    <a:pt x="11091" y="5213"/>
                    <a:pt x="11067" y="5210"/>
                  </a:cubicBezTo>
                  <a:cubicBezTo>
                    <a:pt x="11056" y="5210"/>
                    <a:pt x="11049" y="5213"/>
                    <a:pt x="11039" y="5213"/>
                  </a:cubicBezTo>
                  <a:lnTo>
                    <a:pt x="11014" y="5213"/>
                  </a:lnTo>
                  <a:cubicBezTo>
                    <a:pt x="11007" y="5210"/>
                    <a:pt x="11004" y="5210"/>
                    <a:pt x="10997" y="5206"/>
                  </a:cubicBezTo>
                  <a:lnTo>
                    <a:pt x="10983" y="5203"/>
                  </a:lnTo>
                  <a:lnTo>
                    <a:pt x="10972" y="5196"/>
                  </a:lnTo>
                  <a:lnTo>
                    <a:pt x="10958" y="5189"/>
                  </a:lnTo>
                  <a:lnTo>
                    <a:pt x="10944" y="5178"/>
                  </a:lnTo>
                  <a:cubicBezTo>
                    <a:pt x="10937" y="5175"/>
                    <a:pt x="10930" y="5168"/>
                    <a:pt x="10923" y="5161"/>
                  </a:cubicBezTo>
                  <a:cubicBezTo>
                    <a:pt x="10916" y="5154"/>
                    <a:pt x="10909" y="5147"/>
                    <a:pt x="10906" y="5140"/>
                  </a:cubicBezTo>
                  <a:lnTo>
                    <a:pt x="10895" y="5154"/>
                  </a:lnTo>
                  <a:lnTo>
                    <a:pt x="10857" y="5066"/>
                  </a:lnTo>
                  <a:cubicBezTo>
                    <a:pt x="10850" y="5052"/>
                    <a:pt x="10843" y="5042"/>
                    <a:pt x="10839" y="5028"/>
                  </a:cubicBezTo>
                  <a:lnTo>
                    <a:pt x="10832" y="5014"/>
                  </a:lnTo>
                  <a:cubicBezTo>
                    <a:pt x="10818" y="4982"/>
                    <a:pt x="10811" y="4947"/>
                    <a:pt x="10808" y="4908"/>
                  </a:cubicBezTo>
                  <a:lnTo>
                    <a:pt x="10808" y="4901"/>
                  </a:lnTo>
                  <a:cubicBezTo>
                    <a:pt x="10808" y="4891"/>
                    <a:pt x="10808" y="4880"/>
                    <a:pt x="10804" y="4870"/>
                  </a:cubicBezTo>
                  <a:cubicBezTo>
                    <a:pt x="10804" y="4856"/>
                    <a:pt x="10804" y="4842"/>
                    <a:pt x="10804" y="4828"/>
                  </a:cubicBezTo>
                  <a:lnTo>
                    <a:pt x="10804" y="4814"/>
                  </a:lnTo>
                  <a:cubicBezTo>
                    <a:pt x="10804" y="4800"/>
                    <a:pt x="10808" y="4782"/>
                    <a:pt x="10811" y="4768"/>
                  </a:cubicBezTo>
                  <a:cubicBezTo>
                    <a:pt x="10829" y="4691"/>
                    <a:pt x="10811" y="4614"/>
                    <a:pt x="10773" y="4548"/>
                  </a:cubicBezTo>
                  <a:cubicBezTo>
                    <a:pt x="10769" y="4544"/>
                    <a:pt x="10766" y="4541"/>
                    <a:pt x="10759" y="4534"/>
                  </a:cubicBezTo>
                  <a:lnTo>
                    <a:pt x="10759" y="4541"/>
                  </a:lnTo>
                  <a:cubicBezTo>
                    <a:pt x="10724" y="4590"/>
                    <a:pt x="10675" y="4628"/>
                    <a:pt x="10619" y="4653"/>
                  </a:cubicBezTo>
                  <a:cubicBezTo>
                    <a:pt x="10601" y="4660"/>
                    <a:pt x="10587" y="4670"/>
                    <a:pt x="10573" y="4684"/>
                  </a:cubicBezTo>
                  <a:cubicBezTo>
                    <a:pt x="10566" y="4691"/>
                    <a:pt x="10552" y="4705"/>
                    <a:pt x="10552" y="4761"/>
                  </a:cubicBezTo>
                  <a:cubicBezTo>
                    <a:pt x="10556" y="4824"/>
                    <a:pt x="10563" y="4884"/>
                    <a:pt x="10573" y="4944"/>
                  </a:cubicBezTo>
                  <a:cubicBezTo>
                    <a:pt x="10598" y="5091"/>
                    <a:pt x="10626" y="5259"/>
                    <a:pt x="10510" y="5371"/>
                  </a:cubicBezTo>
                  <a:cubicBezTo>
                    <a:pt x="10507" y="5378"/>
                    <a:pt x="10500" y="5381"/>
                    <a:pt x="10493" y="5388"/>
                  </a:cubicBezTo>
                  <a:lnTo>
                    <a:pt x="10486" y="5392"/>
                  </a:lnTo>
                  <a:lnTo>
                    <a:pt x="10468" y="5402"/>
                  </a:lnTo>
                  <a:lnTo>
                    <a:pt x="10461" y="5409"/>
                  </a:lnTo>
                  <a:lnTo>
                    <a:pt x="10440" y="5420"/>
                  </a:lnTo>
                  <a:lnTo>
                    <a:pt x="10433" y="5423"/>
                  </a:lnTo>
                  <a:lnTo>
                    <a:pt x="10402" y="5437"/>
                  </a:lnTo>
                  <a:lnTo>
                    <a:pt x="10398" y="5437"/>
                  </a:lnTo>
                  <a:lnTo>
                    <a:pt x="10367" y="5448"/>
                  </a:lnTo>
                  <a:lnTo>
                    <a:pt x="10353" y="5451"/>
                  </a:lnTo>
                  <a:lnTo>
                    <a:pt x="10328" y="5462"/>
                  </a:lnTo>
                  <a:lnTo>
                    <a:pt x="10314" y="5465"/>
                  </a:lnTo>
                  <a:lnTo>
                    <a:pt x="10286" y="5472"/>
                  </a:lnTo>
                  <a:lnTo>
                    <a:pt x="10276" y="5476"/>
                  </a:lnTo>
                  <a:lnTo>
                    <a:pt x="10230" y="5486"/>
                  </a:lnTo>
                  <a:lnTo>
                    <a:pt x="10223" y="5486"/>
                  </a:lnTo>
                  <a:lnTo>
                    <a:pt x="10185" y="5493"/>
                  </a:lnTo>
                  <a:lnTo>
                    <a:pt x="10171" y="5497"/>
                  </a:lnTo>
                  <a:lnTo>
                    <a:pt x="10139" y="5500"/>
                  </a:lnTo>
                  <a:lnTo>
                    <a:pt x="10125" y="5504"/>
                  </a:lnTo>
                  <a:lnTo>
                    <a:pt x="10090" y="5511"/>
                  </a:lnTo>
                  <a:lnTo>
                    <a:pt x="10076" y="5511"/>
                  </a:lnTo>
                  <a:lnTo>
                    <a:pt x="10031" y="5514"/>
                  </a:lnTo>
                  <a:lnTo>
                    <a:pt x="10020" y="5514"/>
                  </a:lnTo>
                  <a:lnTo>
                    <a:pt x="9982" y="5518"/>
                  </a:lnTo>
                  <a:lnTo>
                    <a:pt x="9705" y="5518"/>
                  </a:lnTo>
                  <a:lnTo>
                    <a:pt x="9663" y="5511"/>
                  </a:lnTo>
                  <a:lnTo>
                    <a:pt x="9653" y="5511"/>
                  </a:lnTo>
                  <a:lnTo>
                    <a:pt x="9611" y="5507"/>
                  </a:lnTo>
                  <a:lnTo>
                    <a:pt x="9607" y="5507"/>
                  </a:lnTo>
                  <a:lnTo>
                    <a:pt x="9569" y="5497"/>
                  </a:lnTo>
                  <a:lnTo>
                    <a:pt x="9562" y="5497"/>
                  </a:lnTo>
                  <a:cubicBezTo>
                    <a:pt x="9548" y="5493"/>
                    <a:pt x="9537" y="5490"/>
                    <a:pt x="9527" y="5486"/>
                  </a:cubicBezTo>
                  <a:cubicBezTo>
                    <a:pt x="9516" y="5483"/>
                    <a:pt x="9509" y="5479"/>
                    <a:pt x="9499" y="5472"/>
                  </a:cubicBezTo>
                  <a:lnTo>
                    <a:pt x="9495" y="5469"/>
                  </a:lnTo>
                  <a:cubicBezTo>
                    <a:pt x="9485" y="5465"/>
                    <a:pt x="9478" y="5462"/>
                    <a:pt x="9471" y="5455"/>
                  </a:cubicBezTo>
                  <a:cubicBezTo>
                    <a:pt x="9422" y="5413"/>
                    <a:pt x="9268" y="5371"/>
                    <a:pt x="9138" y="5339"/>
                  </a:cubicBezTo>
                  <a:cubicBezTo>
                    <a:pt x="8886" y="5269"/>
                    <a:pt x="8756" y="5231"/>
                    <a:pt x="8735" y="5136"/>
                  </a:cubicBezTo>
                  <a:cubicBezTo>
                    <a:pt x="8718" y="5042"/>
                    <a:pt x="8564" y="4887"/>
                    <a:pt x="8497" y="4887"/>
                  </a:cubicBezTo>
                  <a:cubicBezTo>
                    <a:pt x="8441" y="4894"/>
                    <a:pt x="8385" y="4908"/>
                    <a:pt x="8329" y="4926"/>
                  </a:cubicBezTo>
                  <a:cubicBezTo>
                    <a:pt x="8212" y="4961"/>
                    <a:pt x="8117" y="4987"/>
                    <a:pt x="8045" y="4987"/>
                  </a:cubicBezTo>
                  <a:cubicBezTo>
                    <a:pt x="8003" y="4987"/>
                    <a:pt x="7968" y="4978"/>
                    <a:pt x="7941" y="4958"/>
                  </a:cubicBezTo>
                  <a:lnTo>
                    <a:pt x="7913" y="4940"/>
                  </a:lnTo>
                  <a:cubicBezTo>
                    <a:pt x="7825" y="4870"/>
                    <a:pt x="7636" y="4730"/>
                    <a:pt x="7517" y="4712"/>
                  </a:cubicBezTo>
                  <a:cubicBezTo>
                    <a:pt x="7475" y="4705"/>
                    <a:pt x="7433" y="4695"/>
                    <a:pt x="7391" y="4681"/>
                  </a:cubicBezTo>
                  <a:cubicBezTo>
                    <a:pt x="7251" y="4639"/>
                    <a:pt x="7083" y="4551"/>
                    <a:pt x="7055" y="4453"/>
                  </a:cubicBezTo>
                  <a:cubicBezTo>
                    <a:pt x="7034" y="4439"/>
                    <a:pt x="7013" y="4425"/>
                    <a:pt x="6988" y="4418"/>
                  </a:cubicBezTo>
                  <a:cubicBezTo>
                    <a:pt x="6960" y="4408"/>
                    <a:pt x="6932" y="4397"/>
                    <a:pt x="6904" y="4387"/>
                  </a:cubicBezTo>
                  <a:lnTo>
                    <a:pt x="6880" y="4380"/>
                  </a:lnTo>
                  <a:cubicBezTo>
                    <a:pt x="6771" y="4345"/>
                    <a:pt x="6673" y="4313"/>
                    <a:pt x="6631" y="4254"/>
                  </a:cubicBezTo>
                  <a:cubicBezTo>
                    <a:pt x="6600" y="4226"/>
                    <a:pt x="6561" y="4205"/>
                    <a:pt x="6523" y="4187"/>
                  </a:cubicBezTo>
                  <a:cubicBezTo>
                    <a:pt x="6439" y="4152"/>
                    <a:pt x="6337" y="4103"/>
                    <a:pt x="6337" y="3998"/>
                  </a:cubicBezTo>
                  <a:cubicBezTo>
                    <a:pt x="6344" y="3928"/>
                    <a:pt x="6358" y="3862"/>
                    <a:pt x="6383" y="3795"/>
                  </a:cubicBezTo>
                  <a:cubicBezTo>
                    <a:pt x="6404" y="3729"/>
                    <a:pt x="6421" y="3659"/>
                    <a:pt x="6425" y="3589"/>
                  </a:cubicBezTo>
                  <a:cubicBezTo>
                    <a:pt x="6425" y="3578"/>
                    <a:pt x="6425" y="3564"/>
                    <a:pt x="6428" y="3554"/>
                  </a:cubicBezTo>
                  <a:lnTo>
                    <a:pt x="6428" y="3547"/>
                  </a:lnTo>
                  <a:cubicBezTo>
                    <a:pt x="6449" y="3466"/>
                    <a:pt x="6526" y="3396"/>
                    <a:pt x="6593" y="3333"/>
                  </a:cubicBezTo>
                  <a:cubicBezTo>
                    <a:pt x="6628" y="3309"/>
                    <a:pt x="6656" y="3277"/>
                    <a:pt x="6680" y="3246"/>
                  </a:cubicBezTo>
                  <a:cubicBezTo>
                    <a:pt x="6670" y="3218"/>
                    <a:pt x="6596" y="3148"/>
                    <a:pt x="6512" y="3088"/>
                  </a:cubicBezTo>
                  <a:lnTo>
                    <a:pt x="6477" y="3064"/>
                  </a:lnTo>
                  <a:lnTo>
                    <a:pt x="6460" y="3057"/>
                  </a:lnTo>
                  <a:lnTo>
                    <a:pt x="6453" y="3043"/>
                  </a:lnTo>
                  <a:cubicBezTo>
                    <a:pt x="6411" y="2966"/>
                    <a:pt x="6355" y="2896"/>
                    <a:pt x="6288" y="2840"/>
                  </a:cubicBezTo>
                  <a:cubicBezTo>
                    <a:pt x="6260" y="2811"/>
                    <a:pt x="6225" y="2797"/>
                    <a:pt x="6187" y="2794"/>
                  </a:cubicBezTo>
                  <a:cubicBezTo>
                    <a:pt x="6064" y="2794"/>
                    <a:pt x="5970" y="2692"/>
                    <a:pt x="5889" y="2605"/>
                  </a:cubicBezTo>
                  <a:cubicBezTo>
                    <a:pt x="5830" y="2542"/>
                    <a:pt x="5770" y="2479"/>
                    <a:pt x="5725" y="2472"/>
                  </a:cubicBezTo>
                  <a:cubicBezTo>
                    <a:pt x="5588" y="2454"/>
                    <a:pt x="5560" y="2304"/>
                    <a:pt x="5536" y="2181"/>
                  </a:cubicBezTo>
                  <a:cubicBezTo>
                    <a:pt x="5529" y="2122"/>
                    <a:pt x="5515" y="2066"/>
                    <a:pt x="5487" y="2017"/>
                  </a:cubicBezTo>
                  <a:cubicBezTo>
                    <a:pt x="5413" y="1922"/>
                    <a:pt x="5417" y="1754"/>
                    <a:pt x="5497" y="1674"/>
                  </a:cubicBezTo>
                  <a:cubicBezTo>
                    <a:pt x="5519" y="1652"/>
                    <a:pt x="5551" y="1636"/>
                    <a:pt x="5590" y="1636"/>
                  </a:cubicBezTo>
                  <a:cubicBezTo>
                    <a:pt x="5627" y="1636"/>
                    <a:pt x="5668" y="1650"/>
                    <a:pt x="5711" y="1688"/>
                  </a:cubicBezTo>
                  <a:cubicBezTo>
                    <a:pt x="5725" y="1702"/>
                    <a:pt x="5742" y="1709"/>
                    <a:pt x="5760" y="1716"/>
                  </a:cubicBezTo>
                  <a:cubicBezTo>
                    <a:pt x="5777" y="1721"/>
                    <a:pt x="5795" y="1724"/>
                    <a:pt x="5813" y="1724"/>
                  </a:cubicBezTo>
                  <a:cubicBezTo>
                    <a:pt x="5849" y="1724"/>
                    <a:pt x="5887" y="1712"/>
                    <a:pt x="5917" y="1691"/>
                  </a:cubicBezTo>
                  <a:cubicBezTo>
                    <a:pt x="5945" y="1670"/>
                    <a:pt x="5956" y="1639"/>
                    <a:pt x="5949" y="1607"/>
                  </a:cubicBezTo>
                  <a:cubicBezTo>
                    <a:pt x="5945" y="1597"/>
                    <a:pt x="5942" y="1586"/>
                    <a:pt x="5935" y="1576"/>
                  </a:cubicBezTo>
                  <a:cubicBezTo>
                    <a:pt x="5889" y="1499"/>
                    <a:pt x="5837" y="1425"/>
                    <a:pt x="5781" y="1355"/>
                  </a:cubicBezTo>
                  <a:cubicBezTo>
                    <a:pt x="5693" y="1243"/>
                    <a:pt x="5623" y="1156"/>
                    <a:pt x="5623" y="1072"/>
                  </a:cubicBezTo>
                  <a:cubicBezTo>
                    <a:pt x="5623" y="1061"/>
                    <a:pt x="5623" y="1051"/>
                    <a:pt x="5623" y="1040"/>
                  </a:cubicBezTo>
                  <a:cubicBezTo>
                    <a:pt x="5627" y="1012"/>
                    <a:pt x="5634" y="977"/>
                    <a:pt x="5644" y="935"/>
                  </a:cubicBezTo>
                  <a:cubicBezTo>
                    <a:pt x="5648" y="914"/>
                    <a:pt x="5651" y="890"/>
                    <a:pt x="5658" y="865"/>
                  </a:cubicBezTo>
                  <a:cubicBezTo>
                    <a:pt x="5669" y="809"/>
                    <a:pt x="5672" y="753"/>
                    <a:pt x="5672" y="697"/>
                  </a:cubicBezTo>
                  <a:lnTo>
                    <a:pt x="5672" y="690"/>
                  </a:lnTo>
                  <a:cubicBezTo>
                    <a:pt x="5672" y="683"/>
                    <a:pt x="5669" y="676"/>
                    <a:pt x="5669" y="665"/>
                  </a:cubicBezTo>
                  <a:cubicBezTo>
                    <a:pt x="5665" y="658"/>
                    <a:pt x="5665" y="651"/>
                    <a:pt x="5662" y="644"/>
                  </a:cubicBezTo>
                  <a:lnTo>
                    <a:pt x="5658" y="641"/>
                  </a:lnTo>
                  <a:cubicBezTo>
                    <a:pt x="5655" y="637"/>
                    <a:pt x="5655" y="634"/>
                    <a:pt x="5651" y="627"/>
                  </a:cubicBezTo>
                  <a:lnTo>
                    <a:pt x="5648" y="623"/>
                  </a:lnTo>
                  <a:cubicBezTo>
                    <a:pt x="5644" y="620"/>
                    <a:pt x="5637" y="616"/>
                    <a:pt x="5634" y="613"/>
                  </a:cubicBezTo>
                  <a:cubicBezTo>
                    <a:pt x="5567" y="578"/>
                    <a:pt x="5508" y="532"/>
                    <a:pt x="5455" y="483"/>
                  </a:cubicBezTo>
                  <a:cubicBezTo>
                    <a:pt x="5403" y="434"/>
                    <a:pt x="5361" y="382"/>
                    <a:pt x="5329" y="322"/>
                  </a:cubicBezTo>
                  <a:cubicBezTo>
                    <a:pt x="5308" y="287"/>
                    <a:pt x="5291" y="249"/>
                    <a:pt x="5280" y="210"/>
                  </a:cubicBezTo>
                  <a:cubicBezTo>
                    <a:pt x="5277" y="200"/>
                    <a:pt x="5273" y="186"/>
                    <a:pt x="5266" y="179"/>
                  </a:cubicBezTo>
                  <a:cubicBezTo>
                    <a:pt x="5266" y="172"/>
                    <a:pt x="5259" y="165"/>
                    <a:pt x="5259" y="158"/>
                  </a:cubicBezTo>
                  <a:cubicBezTo>
                    <a:pt x="5256" y="154"/>
                    <a:pt x="5252" y="151"/>
                    <a:pt x="5249" y="144"/>
                  </a:cubicBezTo>
                  <a:cubicBezTo>
                    <a:pt x="5249" y="140"/>
                    <a:pt x="5238" y="130"/>
                    <a:pt x="5231" y="119"/>
                  </a:cubicBezTo>
                  <a:lnTo>
                    <a:pt x="5228" y="112"/>
                  </a:lnTo>
                  <a:cubicBezTo>
                    <a:pt x="5221" y="102"/>
                    <a:pt x="5210" y="91"/>
                    <a:pt x="5203" y="81"/>
                  </a:cubicBezTo>
                  <a:cubicBezTo>
                    <a:pt x="5175" y="53"/>
                    <a:pt x="5144" y="25"/>
                    <a:pt x="510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50"/>
            <p:cNvSpPr/>
            <p:nvPr/>
          </p:nvSpPr>
          <p:spPr>
            <a:xfrm>
              <a:off x="4558938" y="2550287"/>
              <a:ext cx="218" cy="790"/>
            </a:xfrm>
            <a:custGeom>
              <a:avLst/>
              <a:gdLst/>
              <a:ahLst/>
              <a:cxnLst/>
              <a:rect l="l" t="t" r="r" b="b"/>
              <a:pathLst>
                <a:path w="8" h="29" extrusionOk="0">
                  <a:moveTo>
                    <a:pt x="0" y="0"/>
                  </a:moveTo>
                  <a:lnTo>
                    <a:pt x="7"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50"/>
            <p:cNvSpPr/>
            <p:nvPr/>
          </p:nvSpPr>
          <p:spPr>
            <a:xfrm>
              <a:off x="4614062" y="2555437"/>
              <a:ext cx="409" cy="2589"/>
            </a:xfrm>
            <a:custGeom>
              <a:avLst/>
              <a:gdLst/>
              <a:ahLst/>
              <a:cxnLst/>
              <a:rect l="l" t="t" r="r" b="b"/>
              <a:pathLst>
                <a:path w="15" h="95" extrusionOk="0">
                  <a:moveTo>
                    <a:pt x="15" y="9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50"/>
            <p:cNvSpPr/>
            <p:nvPr/>
          </p:nvSpPr>
          <p:spPr>
            <a:xfrm>
              <a:off x="4559320" y="2551895"/>
              <a:ext cx="218" cy="899"/>
            </a:xfrm>
            <a:custGeom>
              <a:avLst/>
              <a:gdLst/>
              <a:ahLst/>
              <a:cxnLst/>
              <a:rect l="l" t="t" r="r" b="b"/>
              <a:pathLst>
                <a:path w="8" h="33" extrusionOk="0">
                  <a:moveTo>
                    <a:pt x="0" y="1"/>
                  </a:moveTo>
                  <a:lnTo>
                    <a:pt x="7"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50"/>
            <p:cNvSpPr/>
            <p:nvPr/>
          </p:nvSpPr>
          <p:spPr>
            <a:xfrm>
              <a:off x="4558066" y="2547317"/>
              <a:ext cx="218" cy="790"/>
            </a:xfrm>
            <a:custGeom>
              <a:avLst/>
              <a:gdLst/>
              <a:ahLst/>
              <a:cxnLst/>
              <a:rect l="l" t="t" r="r" b="b"/>
              <a:pathLst>
                <a:path w="8" h="29" extrusionOk="0">
                  <a:moveTo>
                    <a:pt x="1" y="1"/>
                  </a:moveTo>
                  <a:lnTo>
                    <a:pt x="8"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50"/>
            <p:cNvSpPr/>
            <p:nvPr/>
          </p:nvSpPr>
          <p:spPr>
            <a:xfrm>
              <a:off x="4556649" y="2543421"/>
              <a:ext cx="409" cy="981"/>
            </a:xfrm>
            <a:custGeom>
              <a:avLst/>
              <a:gdLst/>
              <a:ahLst/>
              <a:cxnLst/>
              <a:rect l="l" t="t" r="r" b="b"/>
              <a:pathLst>
                <a:path w="15" h="36" extrusionOk="0">
                  <a:moveTo>
                    <a:pt x="0" y="0"/>
                  </a:moveTo>
                  <a:cubicBezTo>
                    <a:pt x="4" y="11"/>
                    <a:pt x="11" y="21"/>
                    <a:pt x="14" y="35"/>
                  </a:cubicBezTo>
                  <a:cubicBezTo>
                    <a:pt x="11" y="21"/>
                    <a:pt x="7"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50"/>
            <p:cNvSpPr/>
            <p:nvPr/>
          </p:nvSpPr>
          <p:spPr>
            <a:xfrm>
              <a:off x="4614634" y="2558762"/>
              <a:ext cx="327" cy="1935"/>
            </a:xfrm>
            <a:custGeom>
              <a:avLst/>
              <a:gdLst/>
              <a:ahLst/>
              <a:cxnLst/>
              <a:rect l="l" t="t" r="r" b="b"/>
              <a:pathLst>
                <a:path w="12" h="71" extrusionOk="0">
                  <a:moveTo>
                    <a:pt x="11" y="7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50"/>
            <p:cNvSpPr/>
            <p:nvPr/>
          </p:nvSpPr>
          <p:spPr>
            <a:xfrm>
              <a:off x="4615125" y="2561732"/>
              <a:ext cx="300" cy="2016"/>
            </a:xfrm>
            <a:custGeom>
              <a:avLst/>
              <a:gdLst/>
              <a:ahLst/>
              <a:cxnLst/>
              <a:rect l="l" t="t" r="r" b="b"/>
              <a:pathLst>
                <a:path w="11" h="74" extrusionOk="0">
                  <a:moveTo>
                    <a:pt x="11" y="7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50"/>
            <p:cNvSpPr/>
            <p:nvPr/>
          </p:nvSpPr>
          <p:spPr>
            <a:xfrm>
              <a:off x="4557685" y="2545982"/>
              <a:ext cx="218" cy="708"/>
            </a:xfrm>
            <a:custGeom>
              <a:avLst/>
              <a:gdLst/>
              <a:ahLst/>
              <a:cxnLst/>
              <a:rect l="l" t="t" r="r" b="b"/>
              <a:pathLst>
                <a:path w="8" h="26" extrusionOk="0">
                  <a:moveTo>
                    <a:pt x="1" y="1"/>
                  </a:moveTo>
                  <a:lnTo>
                    <a:pt x="8"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50"/>
            <p:cNvSpPr/>
            <p:nvPr/>
          </p:nvSpPr>
          <p:spPr>
            <a:xfrm>
              <a:off x="4560464" y="2557154"/>
              <a:ext cx="109" cy="872"/>
            </a:xfrm>
            <a:custGeom>
              <a:avLst/>
              <a:gdLst/>
              <a:ahLst/>
              <a:cxnLst/>
              <a:rect l="l" t="t" r="r" b="b"/>
              <a:pathLst>
                <a:path w="4" h="32" extrusionOk="0">
                  <a:moveTo>
                    <a:pt x="0" y="0"/>
                  </a:moveTo>
                  <a:lnTo>
                    <a:pt x="4"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50"/>
            <p:cNvSpPr/>
            <p:nvPr/>
          </p:nvSpPr>
          <p:spPr>
            <a:xfrm>
              <a:off x="4560083" y="2555328"/>
              <a:ext cx="218" cy="899"/>
            </a:xfrm>
            <a:custGeom>
              <a:avLst/>
              <a:gdLst/>
              <a:ahLst/>
              <a:cxnLst/>
              <a:rect l="l" t="t" r="r" b="b"/>
              <a:pathLst>
                <a:path w="8" h="33" extrusionOk="0">
                  <a:moveTo>
                    <a:pt x="0" y="1"/>
                  </a:moveTo>
                  <a:lnTo>
                    <a:pt x="7"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50"/>
            <p:cNvSpPr/>
            <p:nvPr/>
          </p:nvSpPr>
          <p:spPr>
            <a:xfrm>
              <a:off x="4558448" y="2548843"/>
              <a:ext cx="327" cy="708"/>
            </a:xfrm>
            <a:custGeom>
              <a:avLst/>
              <a:gdLst/>
              <a:ahLst/>
              <a:cxnLst/>
              <a:rect l="l" t="t" r="r" b="b"/>
              <a:pathLst>
                <a:path w="12" h="26" extrusionOk="0">
                  <a:moveTo>
                    <a:pt x="1" y="1"/>
                  </a:moveTo>
                  <a:lnTo>
                    <a:pt x="11"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50"/>
            <p:cNvSpPr/>
            <p:nvPr/>
          </p:nvSpPr>
          <p:spPr>
            <a:xfrm>
              <a:off x="4615588" y="2564593"/>
              <a:ext cx="27" cy="218"/>
            </a:xfrm>
            <a:custGeom>
              <a:avLst/>
              <a:gdLst/>
              <a:ahLst/>
              <a:cxnLst/>
              <a:rect l="l" t="t" r="r" b="b"/>
              <a:pathLst>
                <a:path w="1" h="8" extrusionOk="0">
                  <a:moveTo>
                    <a:pt x="1" y="7"/>
                  </a:moveTo>
                  <a:lnTo>
                    <a:pt x="1" y="7"/>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50"/>
            <p:cNvSpPr/>
            <p:nvPr/>
          </p:nvSpPr>
          <p:spPr>
            <a:xfrm>
              <a:off x="4552725" y="2523366"/>
              <a:ext cx="3951" cy="20082"/>
            </a:xfrm>
            <a:custGeom>
              <a:avLst/>
              <a:gdLst/>
              <a:ahLst/>
              <a:cxnLst/>
              <a:rect l="l" t="t" r="r" b="b"/>
              <a:pathLst>
                <a:path w="145" h="737" extrusionOk="0">
                  <a:moveTo>
                    <a:pt x="144" y="736"/>
                  </a:moveTo>
                  <a:cubicBezTo>
                    <a:pt x="57" y="501"/>
                    <a:pt x="8" y="253"/>
                    <a:pt x="1" y="1"/>
                  </a:cubicBezTo>
                  <a:cubicBezTo>
                    <a:pt x="8" y="253"/>
                    <a:pt x="57" y="501"/>
                    <a:pt x="144" y="73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50"/>
            <p:cNvSpPr/>
            <p:nvPr/>
          </p:nvSpPr>
          <p:spPr>
            <a:xfrm>
              <a:off x="4561499" y="2564593"/>
              <a:ext cx="136" cy="1063"/>
            </a:xfrm>
            <a:custGeom>
              <a:avLst/>
              <a:gdLst/>
              <a:ahLst/>
              <a:cxnLst/>
              <a:rect l="l" t="t" r="r" b="b"/>
              <a:pathLst>
                <a:path w="5" h="39" extrusionOk="0">
                  <a:moveTo>
                    <a:pt x="1" y="0"/>
                  </a:moveTo>
                  <a:cubicBezTo>
                    <a:pt x="1" y="11"/>
                    <a:pt x="1" y="25"/>
                    <a:pt x="4" y="39"/>
                  </a:cubicBezTo>
                  <a:cubicBezTo>
                    <a:pt x="4" y="25"/>
                    <a:pt x="1"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50"/>
            <p:cNvSpPr/>
            <p:nvPr/>
          </p:nvSpPr>
          <p:spPr>
            <a:xfrm>
              <a:off x="4550164" y="2501730"/>
              <a:ext cx="599" cy="2398"/>
            </a:xfrm>
            <a:custGeom>
              <a:avLst/>
              <a:gdLst/>
              <a:ahLst/>
              <a:cxnLst/>
              <a:rect l="l" t="t" r="r" b="b"/>
              <a:pathLst>
                <a:path w="22" h="88" extrusionOk="0">
                  <a:moveTo>
                    <a:pt x="0" y="88"/>
                  </a:moveTo>
                  <a:cubicBezTo>
                    <a:pt x="0" y="56"/>
                    <a:pt x="7" y="28"/>
                    <a:pt x="21" y="0"/>
                  </a:cubicBezTo>
                  <a:cubicBezTo>
                    <a:pt x="7" y="28"/>
                    <a:pt x="0" y="56"/>
                    <a:pt x="0" y="8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50"/>
            <p:cNvSpPr/>
            <p:nvPr/>
          </p:nvSpPr>
          <p:spPr>
            <a:xfrm>
              <a:off x="4559701" y="2553612"/>
              <a:ext cx="218" cy="899"/>
            </a:xfrm>
            <a:custGeom>
              <a:avLst/>
              <a:gdLst/>
              <a:ahLst/>
              <a:cxnLst/>
              <a:rect l="l" t="t" r="r" b="b"/>
              <a:pathLst>
                <a:path w="8" h="33" extrusionOk="0">
                  <a:moveTo>
                    <a:pt x="0" y="1"/>
                  </a:moveTo>
                  <a:lnTo>
                    <a:pt x="7"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50"/>
            <p:cNvSpPr/>
            <p:nvPr/>
          </p:nvSpPr>
          <p:spPr>
            <a:xfrm>
              <a:off x="4561036" y="2560860"/>
              <a:ext cx="109" cy="981"/>
            </a:xfrm>
            <a:custGeom>
              <a:avLst/>
              <a:gdLst/>
              <a:ahLst/>
              <a:cxnLst/>
              <a:rect l="l" t="t" r="r" b="b"/>
              <a:pathLst>
                <a:path w="4" h="36" extrusionOk="0">
                  <a:moveTo>
                    <a:pt x="0" y="1"/>
                  </a:moveTo>
                  <a:cubicBezTo>
                    <a:pt x="0" y="11"/>
                    <a:pt x="4" y="22"/>
                    <a:pt x="4" y="36"/>
                  </a:cubicBezTo>
                  <a:cubicBezTo>
                    <a:pt x="4" y="22"/>
                    <a:pt x="0" y="1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50"/>
            <p:cNvSpPr/>
            <p:nvPr/>
          </p:nvSpPr>
          <p:spPr>
            <a:xfrm>
              <a:off x="4561608" y="2566391"/>
              <a:ext cx="109" cy="1090"/>
            </a:xfrm>
            <a:custGeom>
              <a:avLst/>
              <a:gdLst/>
              <a:ahLst/>
              <a:cxnLst/>
              <a:rect l="l" t="t" r="r" b="b"/>
              <a:pathLst>
                <a:path w="4" h="40" extrusionOk="0">
                  <a:moveTo>
                    <a:pt x="0" y="1"/>
                  </a:moveTo>
                  <a:cubicBezTo>
                    <a:pt x="0" y="15"/>
                    <a:pt x="0" y="29"/>
                    <a:pt x="4" y="39"/>
                  </a:cubicBezTo>
                  <a:cubicBezTo>
                    <a:pt x="4" y="29"/>
                    <a:pt x="4"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50"/>
            <p:cNvSpPr/>
            <p:nvPr/>
          </p:nvSpPr>
          <p:spPr>
            <a:xfrm>
              <a:off x="4561227" y="2562686"/>
              <a:ext cx="218" cy="981"/>
            </a:xfrm>
            <a:custGeom>
              <a:avLst/>
              <a:gdLst/>
              <a:ahLst/>
              <a:cxnLst/>
              <a:rect l="l" t="t" r="r" b="b"/>
              <a:pathLst>
                <a:path w="8" h="36" extrusionOk="0">
                  <a:moveTo>
                    <a:pt x="0" y="0"/>
                  </a:moveTo>
                  <a:cubicBezTo>
                    <a:pt x="0" y="12"/>
                    <a:pt x="3" y="21"/>
                    <a:pt x="5" y="29"/>
                  </a:cubicBezTo>
                  <a:lnTo>
                    <a:pt x="5" y="29"/>
                  </a:lnTo>
                  <a:cubicBezTo>
                    <a:pt x="4" y="22"/>
                    <a:pt x="3" y="11"/>
                    <a:pt x="0" y="0"/>
                  </a:cubicBezTo>
                  <a:close/>
                  <a:moveTo>
                    <a:pt x="5" y="29"/>
                  </a:moveTo>
                  <a:lnTo>
                    <a:pt x="5" y="29"/>
                  </a:lnTo>
                  <a:cubicBezTo>
                    <a:pt x="6" y="31"/>
                    <a:pt x="7" y="34"/>
                    <a:pt x="7" y="35"/>
                  </a:cubicBezTo>
                  <a:cubicBezTo>
                    <a:pt x="7" y="33"/>
                    <a:pt x="6" y="31"/>
                    <a:pt x="5"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50"/>
            <p:cNvSpPr/>
            <p:nvPr/>
          </p:nvSpPr>
          <p:spPr>
            <a:xfrm>
              <a:off x="4561690" y="2568217"/>
              <a:ext cx="27" cy="218"/>
            </a:xfrm>
            <a:custGeom>
              <a:avLst/>
              <a:gdLst/>
              <a:ahLst/>
              <a:cxnLst/>
              <a:rect l="l" t="t" r="r" b="b"/>
              <a:pathLst>
                <a:path w="1" h="8" extrusionOk="0">
                  <a:moveTo>
                    <a:pt x="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50"/>
            <p:cNvSpPr/>
            <p:nvPr/>
          </p:nvSpPr>
          <p:spPr>
            <a:xfrm>
              <a:off x="4560737" y="2558952"/>
              <a:ext cx="136" cy="981"/>
            </a:xfrm>
            <a:custGeom>
              <a:avLst/>
              <a:gdLst/>
              <a:ahLst/>
              <a:cxnLst/>
              <a:rect l="l" t="t" r="r" b="b"/>
              <a:pathLst>
                <a:path w="5" h="36" extrusionOk="0">
                  <a:moveTo>
                    <a:pt x="1" y="1"/>
                  </a:moveTo>
                  <a:cubicBezTo>
                    <a:pt x="1" y="11"/>
                    <a:pt x="4" y="25"/>
                    <a:pt x="4" y="36"/>
                  </a:cubicBezTo>
                  <a:cubicBezTo>
                    <a:pt x="4" y="25"/>
                    <a:pt x="1"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50"/>
            <p:cNvSpPr/>
            <p:nvPr/>
          </p:nvSpPr>
          <p:spPr>
            <a:xfrm>
              <a:off x="4557221" y="2544756"/>
              <a:ext cx="300" cy="681"/>
            </a:xfrm>
            <a:custGeom>
              <a:avLst/>
              <a:gdLst/>
              <a:ahLst/>
              <a:cxnLst/>
              <a:rect l="l" t="t" r="r" b="b"/>
              <a:pathLst>
                <a:path w="11" h="25" extrusionOk="0">
                  <a:moveTo>
                    <a:pt x="0" y="0"/>
                  </a:moveTo>
                  <a:lnTo>
                    <a:pt x="11"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50"/>
            <p:cNvSpPr/>
            <p:nvPr/>
          </p:nvSpPr>
          <p:spPr>
            <a:xfrm>
              <a:off x="4550927" y="2042181"/>
              <a:ext cx="464018" cy="196136"/>
            </a:xfrm>
            <a:custGeom>
              <a:avLst/>
              <a:gdLst/>
              <a:ahLst/>
              <a:cxnLst/>
              <a:rect l="l" t="t" r="r" b="b"/>
              <a:pathLst>
                <a:path w="17029" h="7198" extrusionOk="0">
                  <a:moveTo>
                    <a:pt x="5595" y="0"/>
                  </a:moveTo>
                  <a:cubicBezTo>
                    <a:pt x="5581" y="0"/>
                    <a:pt x="5570" y="11"/>
                    <a:pt x="5539" y="72"/>
                  </a:cubicBezTo>
                  <a:cubicBezTo>
                    <a:pt x="5521" y="103"/>
                    <a:pt x="5500" y="135"/>
                    <a:pt x="5476" y="166"/>
                  </a:cubicBezTo>
                  <a:cubicBezTo>
                    <a:pt x="5434" y="198"/>
                    <a:pt x="5388" y="226"/>
                    <a:pt x="5339" y="240"/>
                  </a:cubicBezTo>
                  <a:cubicBezTo>
                    <a:pt x="5280" y="264"/>
                    <a:pt x="5210" y="292"/>
                    <a:pt x="5199" y="331"/>
                  </a:cubicBezTo>
                  <a:cubicBezTo>
                    <a:pt x="5178" y="404"/>
                    <a:pt x="5112" y="446"/>
                    <a:pt x="5056" y="485"/>
                  </a:cubicBezTo>
                  <a:cubicBezTo>
                    <a:pt x="4989" y="527"/>
                    <a:pt x="4968" y="548"/>
                    <a:pt x="4975" y="572"/>
                  </a:cubicBezTo>
                  <a:cubicBezTo>
                    <a:pt x="5024" y="768"/>
                    <a:pt x="5101" y="950"/>
                    <a:pt x="5147" y="989"/>
                  </a:cubicBezTo>
                  <a:cubicBezTo>
                    <a:pt x="5269" y="1087"/>
                    <a:pt x="5199" y="1325"/>
                    <a:pt x="5143" y="1402"/>
                  </a:cubicBezTo>
                  <a:cubicBezTo>
                    <a:pt x="5112" y="1444"/>
                    <a:pt x="5045" y="1465"/>
                    <a:pt x="4937" y="1503"/>
                  </a:cubicBezTo>
                  <a:cubicBezTo>
                    <a:pt x="4849" y="1531"/>
                    <a:pt x="4719" y="1577"/>
                    <a:pt x="4691" y="1623"/>
                  </a:cubicBezTo>
                  <a:cubicBezTo>
                    <a:pt x="4674" y="1658"/>
                    <a:pt x="4639" y="1686"/>
                    <a:pt x="4600" y="1696"/>
                  </a:cubicBezTo>
                  <a:cubicBezTo>
                    <a:pt x="4589" y="1699"/>
                    <a:pt x="4577" y="1700"/>
                    <a:pt x="4565" y="1700"/>
                  </a:cubicBezTo>
                  <a:cubicBezTo>
                    <a:pt x="4482" y="1700"/>
                    <a:pt x="4389" y="1641"/>
                    <a:pt x="4285" y="1577"/>
                  </a:cubicBezTo>
                  <a:cubicBezTo>
                    <a:pt x="4261" y="1563"/>
                    <a:pt x="4240" y="1545"/>
                    <a:pt x="4215" y="1531"/>
                  </a:cubicBezTo>
                  <a:cubicBezTo>
                    <a:pt x="4205" y="1528"/>
                    <a:pt x="4194" y="1524"/>
                    <a:pt x="4187" y="1517"/>
                  </a:cubicBezTo>
                  <a:cubicBezTo>
                    <a:pt x="4151" y="1502"/>
                    <a:pt x="4112" y="1492"/>
                    <a:pt x="4070" y="1492"/>
                  </a:cubicBezTo>
                  <a:cubicBezTo>
                    <a:pt x="4063" y="1492"/>
                    <a:pt x="4057" y="1493"/>
                    <a:pt x="4051" y="1493"/>
                  </a:cubicBezTo>
                  <a:cubicBezTo>
                    <a:pt x="3991" y="1496"/>
                    <a:pt x="3935" y="1510"/>
                    <a:pt x="3883" y="1542"/>
                  </a:cubicBezTo>
                  <a:cubicBezTo>
                    <a:pt x="3872" y="1545"/>
                    <a:pt x="3862" y="1552"/>
                    <a:pt x="3851" y="1559"/>
                  </a:cubicBezTo>
                  <a:lnTo>
                    <a:pt x="3844" y="1566"/>
                  </a:lnTo>
                  <a:cubicBezTo>
                    <a:pt x="3824" y="1580"/>
                    <a:pt x="3800" y="1587"/>
                    <a:pt x="3774" y="1587"/>
                  </a:cubicBezTo>
                  <a:cubicBezTo>
                    <a:pt x="3688" y="1587"/>
                    <a:pt x="3576" y="1522"/>
                    <a:pt x="3466" y="1458"/>
                  </a:cubicBezTo>
                  <a:cubicBezTo>
                    <a:pt x="3428" y="1433"/>
                    <a:pt x="3386" y="1412"/>
                    <a:pt x="3344" y="1395"/>
                  </a:cubicBezTo>
                  <a:cubicBezTo>
                    <a:pt x="3267" y="1381"/>
                    <a:pt x="3239" y="1290"/>
                    <a:pt x="3211" y="1192"/>
                  </a:cubicBezTo>
                  <a:cubicBezTo>
                    <a:pt x="3200" y="1157"/>
                    <a:pt x="3186" y="1125"/>
                    <a:pt x="3172" y="1090"/>
                  </a:cubicBezTo>
                  <a:lnTo>
                    <a:pt x="3162" y="1090"/>
                  </a:lnTo>
                  <a:cubicBezTo>
                    <a:pt x="3001" y="1090"/>
                    <a:pt x="2479" y="978"/>
                    <a:pt x="2402" y="961"/>
                  </a:cubicBezTo>
                  <a:cubicBezTo>
                    <a:pt x="2369" y="951"/>
                    <a:pt x="2329" y="947"/>
                    <a:pt x="2289" y="947"/>
                  </a:cubicBezTo>
                  <a:cubicBezTo>
                    <a:pt x="2200" y="947"/>
                    <a:pt x="2108" y="967"/>
                    <a:pt x="2094" y="989"/>
                  </a:cubicBezTo>
                  <a:cubicBezTo>
                    <a:pt x="2066" y="1055"/>
                    <a:pt x="1975" y="1076"/>
                    <a:pt x="1873" y="1097"/>
                  </a:cubicBezTo>
                  <a:cubicBezTo>
                    <a:pt x="1828" y="1108"/>
                    <a:pt x="1730" y="1129"/>
                    <a:pt x="1716" y="1153"/>
                  </a:cubicBezTo>
                  <a:cubicBezTo>
                    <a:pt x="1681" y="1223"/>
                    <a:pt x="1597" y="1265"/>
                    <a:pt x="1509" y="1311"/>
                  </a:cubicBezTo>
                  <a:cubicBezTo>
                    <a:pt x="1450" y="1332"/>
                    <a:pt x="1401" y="1367"/>
                    <a:pt x="1355" y="1409"/>
                  </a:cubicBezTo>
                  <a:cubicBezTo>
                    <a:pt x="1306" y="1465"/>
                    <a:pt x="1229" y="1489"/>
                    <a:pt x="1145" y="1517"/>
                  </a:cubicBezTo>
                  <a:cubicBezTo>
                    <a:pt x="1061" y="1545"/>
                    <a:pt x="970" y="1577"/>
                    <a:pt x="942" y="1633"/>
                  </a:cubicBezTo>
                  <a:cubicBezTo>
                    <a:pt x="876" y="1787"/>
                    <a:pt x="606" y="1864"/>
                    <a:pt x="392" y="1896"/>
                  </a:cubicBezTo>
                  <a:cubicBezTo>
                    <a:pt x="294" y="1910"/>
                    <a:pt x="200" y="1934"/>
                    <a:pt x="109" y="1973"/>
                  </a:cubicBezTo>
                  <a:lnTo>
                    <a:pt x="105" y="1976"/>
                  </a:lnTo>
                  <a:lnTo>
                    <a:pt x="98" y="1976"/>
                  </a:lnTo>
                  <a:lnTo>
                    <a:pt x="95" y="1980"/>
                  </a:lnTo>
                  <a:lnTo>
                    <a:pt x="91" y="1980"/>
                  </a:lnTo>
                  <a:lnTo>
                    <a:pt x="84" y="1983"/>
                  </a:lnTo>
                  <a:lnTo>
                    <a:pt x="77" y="1987"/>
                  </a:lnTo>
                  <a:lnTo>
                    <a:pt x="74" y="1990"/>
                  </a:lnTo>
                  <a:cubicBezTo>
                    <a:pt x="74" y="1997"/>
                    <a:pt x="70" y="2004"/>
                    <a:pt x="70" y="2008"/>
                  </a:cubicBezTo>
                  <a:cubicBezTo>
                    <a:pt x="67" y="2015"/>
                    <a:pt x="63" y="2022"/>
                    <a:pt x="60" y="2025"/>
                  </a:cubicBezTo>
                  <a:cubicBezTo>
                    <a:pt x="56" y="2029"/>
                    <a:pt x="53" y="2032"/>
                    <a:pt x="49" y="2036"/>
                  </a:cubicBezTo>
                  <a:lnTo>
                    <a:pt x="46" y="2039"/>
                  </a:lnTo>
                  <a:lnTo>
                    <a:pt x="39" y="2046"/>
                  </a:lnTo>
                  <a:lnTo>
                    <a:pt x="32" y="2050"/>
                  </a:lnTo>
                  <a:cubicBezTo>
                    <a:pt x="21" y="2060"/>
                    <a:pt x="11" y="2064"/>
                    <a:pt x="0" y="2067"/>
                  </a:cubicBezTo>
                  <a:lnTo>
                    <a:pt x="4" y="2085"/>
                  </a:lnTo>
                  <a:cubicBezTo>
                    <a:pt x="4" y="2092"/>
                    <a:pt x="7" y="2102"/>
                    <a:pt x="7" y="2109"/>
                  </a:cubicBezTo>
                  <a:cubicBezTo>
                    <a:pt x="11" y="2116"/>
                    <a:pt x="11" y="2120"/>
                    <a:pt x="11" y="2127"/>
                  </a:cubicBezTo>
                  <a:cubicBezTo>
                    <a:pt x="14" y="2134"/>
                    <a:pt x="14" y="2141"/>
                    <a:pt x="18" y="2148"/>
                  </a:cubicBezTo>
                  <a:lnTo>
                    <a:pt x="21" y="2165"/>
                  </a:lnTo>
                  <a:cubicBezTo>
                    <a:pt x="21" y="2172"/>
                    <a:pt x="25" y="2176"/>
                    <a:pt x="28" y="2183"/>
                  </a:cubicBezTo>
                  <a:lnTo>
                    <a:pt x="32" y="2197"/>
                  </a:lnTo>
                  <a:lnTo>
                    <a:pt x="39" y="2214"/>
                  </a:lnTo>
                  <a:lnTo>
                    <a:pt x="46" y="2228"/>
                  </a:lnTo>
                  <a:lnTo>
                    <a:pt x="49" y="2242"/>
                  </a:lnTo>
                  <a:lnTo>
                    <a:pt x="56" y="2256"/>
                  </a:lnTo>
                  <a:lnTo>
                    <a:pt x="63" y="2270"/>
                  </a:lnTo>
                  <a:lnTo>
                    <a:pt x="70" y="2281"/>
                  </a:lnTo>
                  <a:lnTo>
                    <a:pt x="77" y="2291"/>
                  </a:lnTo>
                  <a:lnTo>
                    <a:pt x="84" y="2302"/>
                  </a:lnTo>
                  <a:lnTo>
                    <a:pt x="91" y="2312"/>
                  </a:lnTo>
                  <a:lnTo>
                    <a:pt x="98" y="2323"/>
                  </a:lnTo>
                  <a:lnTo>
                    <a:pt x="109" y="2330"/>
                  </a:lnTo>
                  <a:lnTo>
                    <a:pt x="116" y="2340"/>
                  </a:lnTo>
                  <a:lnTo>
                    <a:pt x="123" y="2347"/>
                  </a:lnTo>
                  <a:lnTo>
                    <a:pt x="133" y="2358"/>
                  </a:lnTo>
                  <a:lnTo>
                    <a:pt x="140" y="2365"/>
                  </a:lnTo>
                  <a:lnTo>
                    <a:pt x="151" y="2372"/>
                  </a:lnTo>
                  <a:lnTo>
                    <a:pt x="158" y="2379"/>
                  </a:lnTo>
                  <a:lnTo>
                    <a:pt x="168" y="2386"/>
                  </a:lnTo>
                  <a:lnTo>
                    <a:pt x="175" y="2393"/>
                  </a:lnTo>
                  <a:lnTo>
                    <a:pt x="193" y="2403"/>
                  </a:lnTo>
                  <a:lnTo>
                    <a:pt x="196" y="2407"/>
                  </a:lnTo>
                  <a:lnTo>
                    <a:pt x="214" y="2417"/>
                  </a:lnTo>
                  <a:lnTo>
                    <a:pt x="235" y="2431"/>
                  </a:lnTo>
                  <a:cubicBezTo>
                    <a:pt x="256" y="2445"/>
                    <a:pt x="284" y="2463"/>
                    <a:pt x="308" y="2480"/>
                  </a:cubicBezTo>
                  <a:cubicBezTo>
                    <a:pt x="326" y="2494"/>
                    <a:pt x="347" y="2508"/>
                    <a:pt x="364" y="2526"/>
                  </a:cubicBezTo>
                  <a:cubicBezTo>
                    <a:pt x="504" y="2645"/>
                    <a:pt x="623" y="2739"/>
                    <a:pt x="760" y="2771"/>
                  </a:cubicBezTo>
                  <a:cubicBezTo>
                    <a:pt x="778" y="2774"/>
                    <a:pt x="799" y="2774"/>
                    <a:pt x="820" y="2778"/>
                  </a:cubicBezTo>
                  <a:cubicBezTo>
                    <a:pt x="1016" y="2792"/>
                    <a:pt x="1320" y="3012"/>
                    <a:pt x="1348" y="3215"/>
                  </a:cubicBezTo>
                  <a:cubicBezTo>
                    <a:pt x="1352" y="3222"/>
                    <a:pt x="1352" y="3233"/>
                    <a:pt x="1355" y="3240"/>
                  </a:cubicBezTo>
                  <a:cubicBezTo>
                    <a:pt x="1387" y="3362"/>
                    <a:pt x="1523" y="3513"/>
                    <a:pt x="1618" y="3586"/>
                  </a:cubicBezTo>
                  <a:cubicBezTo>
                    <a:pt x="1628" y="3597"/>
                    <a:pt x="1639" y="3607"/>
                    <a:pt x="1646" y="3618"/>
                  </a:cubicBezTo>
                  <a:cubicBezTo>
                    <a:pt x="1670" y="3653"/>
                    <a:pt x="1681" y="3699"/>
                    <a:pt x="1681" y="3741"/>
                  </a:cubicBezTo>
                  <a:cubicBezTo>
                    <a:pt x="1674" y="3814"/>
                    <a:pt x="1663" y="3884"/>
                    <a:pt x="1646" y="3954"/>
                  </a:cubicBezTo>
                  <a:cubicBezTo>
                    <a:pt x="1625" y="4031"/>
                    <a:pt x="1614" y="4108"/>
                    <a:pt x="1607" y="4189"/>
                  </a:cubicBezTo>
                  <a:cubicBezTo>
                    <a:pt x="1604" y="4276"/>
                    <a:pt x="1569" y="4360"/>
                    <a:pt x="1506" y="4427"/>
                  </a:cubicBezTo>
                  <a:cubicBezTo>
                    <a:pt x="1453" y="4493"/>
                    <a:pt x="1429" y="4525"/>
                    <a:pt x="1474" y="4602"/>
                  </a:cubicBezTo>
                  <a:cubicBezTo>
                    <a:pt x="1572" y="4756"/>
                    <a:pt x="2349" y="4871"/>
                    <a:pt x="2650" y="4871"/>
                  </a:cubicBezTo>
                  <a:cubicBezTo>
                    <a:pt x="2843" y="4871"/>
                    <a:pt x="2952" y="4990"/>
                    <a:pt x="3025" y="5067"/>
                  </a:cubicBezTo>
                  <a:cubicBezTo>
                    <a:pt x="3039" y="5088"/>
                    <a:pt x="3057" y="5102"/>
                    <a:pt x="3074" y="5120"/>
                  </a:cubicBezTo>
                  <a:cubicBezTo>
                    <a:pt x="3148" y="5134"/>
                    <a:pt x="3214" y="5176"/>
                    <a:pt x="3256" y="5235"/>
                  </a:cubicBezTo>
                  <a:lnTo>
                    <a:pt x="3277" y="5256"/>
                  </a:lnTo>
                  <a:cubicBezTo>
                    <a:pt x="3319" y="5309"/>
                    <a:pt x="3358" y="5351"/>
                    <a:pt x="3428" y="5365"/>
                  </a:cubicBezTo>
                  <a:cubicBezTo>
                    <a:pt x="3501" y="5379"/>
                    <a:pt x="3571" y="5407"/>
                    <a:pt x="3638" y="5449"/>
                  </a:cubicBezTo>
                  <a:cubicBezTo>
                    <a:pt x="3767" y="5533"/>
                    <a:pt x="3855" y="5673"/>
                    <a:pt x="3900" y="5876"/>
                  </a:cubicBezTo>
                  <a:cubicBezTo>
                    <a:pt x="3925" y="5985"/>
                    <a:pt x="3970" y="6086"/>
                    <a:pt x="4040" y="6174"/>
                  </a:cubicBezTo>
                  <a:cubicBezTo>
                    <a:pt x="4061" y="6198"/>
                    <a:pt x="4079" y="6223"/>
                    <a:pt x="4096" y="6244"/>
                  </a:cubicBezTo>
                  <a:cubicBezTo>
                    <a:pt x="4152" y="6300"/>
                    <a:pt x="4191" y="6366"/>
                    <a:pt x="4215" y="6436"/>
                  </a:cubicBezTo>
                  <a:cubicBezTo>
                    <a:pt x="4221" y="6456"/>
                    <a:pt x="4289" y="6461"/>
                    <a:pt x="4363" y="6461"/>
                  </a:cubicBezTo>
                  <a:cubicBezTo>
                    <a:pt x="4418" y="6461"/>
                    <a:pt x="4476" y="6459"/>
                    <a:pt x="4516" y="6457"/>
                  </a:cubicBezTo>
                  <a:cubicBezTo>
                    <a:pt x="4574" y="6452"/>
                    <a:pt x="4633" y="6449"/>
                    <a:pt x="4691" y="6449"/>
                  </a:cubicBezTo>
                  <a:cubicBezTo>
                    <a:pt x="4750" y="6449"/>
                    <a:pt x="4809" y="6452"/>
                    <a:pt x="4867" y="6457"/>
                  </a:cubicBezTo>
                  <a:cubicBezTo>
                    <a:pt x="5003" y="6475"/>
                    <a:pt x="5273" y="6475"/>
                    <a:pt x="5535" y="6475"/>
                  </a:cubicBezTo>
                  <a:cubicBezTo>
                    <a:pt x="5805" y="6475"/>
                    <a:pt x="6060" y="6475"/>
                    <a:pt x="6172" y="6492"/>
                  </a:cubicBezTo>
                  <a:cubicBezTo>
                    <a:pt x="6221" y="6499"/>
                    <a:pt x="6291" y="6506"/>
                    <a:pt x="6372" y="6510"/>
                  </a:cubicBezTo>
                  <a:lnTo>
                    <a:pt x="6466" y="6517"/>
                  </a:lnTo>
                  <a:cubicBezTo>
                    <a:pt x="6701" y="6534"/>
                    <a:pt x="6988" y="6566"/>
                    <a:pt x="7188" y="6716"/>
                  </a:cubicBezTo>
                  <a:cubicBezTo>
                    <a:pt x="7266" y="6780"/>
                    <a:pt x="7364" y="6815"/>
                    <a:pt x="7465" y="6815"/>
                  </a:cubicBezTo>
                  <a:cubicBezTo>
                    <a:pt x="7486" y="6815"/>
                    <a:pt x="7506" y="6814"/>
                    <a:pt x="7527" y="6811"/>
                  </a:cubicBezTo>
                  <a:cubicBezTo>
                    <a:pt x="7549" y="6807"/>
                    <a:pt x="7571" y="6806"/>
                    <a:pt x="7593" y="6806"/>
                  </a:cubicBezTo>
                  <a:cubicBezTo>
                    <a:pt x="7658" y="6806"/>
                    <a:pt x="7721" y="6821"/>
                    <a:pt x="7779" y="6853"/>
                  </a:cubicBezTo>
                  <a:cubicBezTo>
                    <a:pt x="7923" y="6939"/>
                    <a:pt x="8028" y="6994"/>
                    <a:pt x="8187" y="6994"/>
                  </a:cubicBezTo>
                  <a:cubicBezTo>
                    <a:pt x="8222" y="6994"/>
                    <a:pt x="8260" y="6992"/>
                    <a:pt x="8301" y="6986"/>
                  </a:cubicBezTo>
                  <a:cubicBezTo>
                    <a:pt x="8322" y="6982"/>
                    <a:pt x="8343" y="6979"/>
                    <a:pt x="8360" y="6979"/>
                  </a:cubicBezTo>
                  <a:cubicBezTo>
                    <a:pt x="8374" y="6979"/>
                    <a:pt x="8388" y="6982"/>
                    <a:pt x="8402" y="6982"/>
                  </a:cubicBezTo>
                  <a:lnTo>
                    <a:pt x="8413" y="6982"/>
                  </a:lnTo>
                  <a:cubicBezTo>
                    <a:pt x="8423" y="6986"/>
                    <a:pt x="8434" y="6986"/>
                    <a:pt x="8444" y="6989"/>
                  </a:cubicBezTo>
                  <a:lnTo>
                    <a:pt x="8455" y="6993"/>
                  </a:lnTo>
                  <a:cubicBezTo>
                    <a:pt x="8465" y="6996"/>
                    <a:pt x="8476" y="7000"/>
                    <a:pt x="8483" y="7003"/>
                  </a:cubicBezTo>
                  <a:lnTo>
                    <a:pt x="8493" y="7007"/>
                  </a:lnTo>
                  <a:cubicBezTo>
                    <a:pt x="8500" y="7010"/>
                    <a:pt x="8507" y="7017"/>
                    <a:pt x="8518" y="7021"/>
                  </a:cubicBezTo>
                  <a:lnTo>
                    <a:pt x="8525" y="7024"/>
                  </a:lnTo>
                  <a:lnTo>
                    <a:pt x="8546" y="7038"/>
                  </a:lnTo>
                  <a:lnTo>
                    <a:pt x="8549" y="7045"/>
                  </a:lnTo>
                  <a:lnTo>
                    <a:pt x="8570" y="7063"/>
                  </a:lnTo>
                  <a:lnTo>
                    <a:pt x="8577" y="7066"/>
                  </a:lnTo>
                  <a:lnTo>
                    <a:pt x="8598" y="7087"/>
                  </a:lnTo>
                  <a:lnTo>
                    <a:pt x="8602" y="7091"/>
                  </a:lnTo>
                  <a:lnTo>
                    <a:pt x="8619" y="7108"/>
                  </a:lnTo>
                  <a:cubicBezTo>
                    <a:pt x="8651" y="7150"/>
                    <a:pt x="8693" y="7182"/>
                    <a:pt x="8742" y="7196"/>
                  </a:cubicBezTo>
                  <a:cubicBezTo>
                    <a:pt x="8748" y="7197"/>
                    <a:pt x="8754" y="7198"/>
                    <a:pt x="8761" y="7198"/>
                  </a:cubicBezTo>
                  <a:cubicBezTo>
                    <a:pt x="8843" y="7198"/>
                    <a:pt x="8985" y="7104"/>
                    <a:pt x="9134" y="7007"/>
                  </a:cubicBezTo>
                  <a:cubicBezTo>
                    <a:pt x="9299" y="6895"/>
                    <a:pt x="9474" y="6797"/>
                    <a:pt x="9656" y="6709"/>
                  </a:cubicBezTo>
                  <a:cubicBezTo>
                    <a:pt x="9705" y="6685"/>
                    <a:pt x="9757" y="6664"/>
                    <a:pt x="9810" y="6650"/>
                  </a:cubicBezTo>
                  <a:cubicBezTo>
                    <a:pt x="9944" y="6610"/>
                    <a:pt x="10082" y="6589"/>
                    <a:pt x="10222" y="6589"/>
                  </a:cubicBezTo>
                  <a:cubicBezTo>
                    <a:pt x="10242" y="6589"/>
                    <a:pt x="10262" y="6589"/>
                    <a:pt x="10282" y="6590"/>
                  </a:cubicBezTo>
                  <a:cubicBezTo>
                    <a:pt x="10377" y="6590"/>
                    <a:pt x="10471" y="6597"/>
                    <a:pt x="10566" y="6611"/>
                  </a:cubicBezTo>
                  <a:cubicBezTo>
                    <a:pt x="10653" y="6622"/>
                    <a:pt x="10737" y="6636"/>
                    <a:pt x="10804" y="6646"/>
                  </a:cubicBezTo>
                  <a:lnTo>
                    <a:pt x="10856" y="6657"/>
                  </a:lnTo>
                  <a:lnTo>
                    <a:pt x="10923" y="6667"/>
                  </a:lnTo>
                  <a:cubicBezTo>
                    <a:pt x="10945" y="6670"/>
                    <a:pt x="10968" y="6672"/>
                    <a:pt x="10994" y="6672"/>
                  </a:cubicBezTo>
                  <a:cubicBezTo>
                    <a:pt x="11224" y="6672"/>
                    <a:pt x="11605" y="6545"/>
                    <a:pt x="11851" y="6265"/>
                  </a:cubicBezTo>
                  <a:cubicBezTo>
                    <a:pt x="11970" y="6142"/>
                    <a:pt x="12113" y="6048"/>
                    <a:pt x="12271" y="5985"/>
                  </a:cubicBezTo>
                  <a:cubicBezTo>
                    <a:pt x="12418" y="5922"/>
                    <a:pt x="12491" y="5883"/>
                    <a:pt x="12505" y="5771"/>
                  </a:cubicBezTo>
                  <a:cubicBezTo>
                    <a:pt x="12519" y="5662"/>
                    <a:pt x="12470" y="5589"/>
                    <a:pt x="12418" y="5508"/>
                  </a:cubicBezTo>
                  <a:cubicBezTo>
                    <a:pt x="12351" y="5403"/>
                    <a:pt x="12278" y="5284"/>
                    <a:pt x="12372" y="5116"/>
                  </a:cubicBezTo>
                  <a:cubicBezTo>
                    <a:pt x="12463" y="4954"/>
                    <a:pt x="12605" y="4889"/>
                    <a:pt x="12747" y="4889"/>
                  </a:cubicBezTo>
                  <a:cubicBezTo>
                    <a:pt x="12829" y="4889"/>
                    <a:pt x="12912" y="4911"/>
                    <a:pt x="12985" y="4948"/>
                  </a:cubicBezTo>
                  <a:cubicBezTo>
                    <a:pt x="13098" y="5000"/>
                    <a:pt x="13218" y="5026"/>
                    <a:pt x="13337" y="5026"/>
                  </a:cubicBezTo>
                  <a:cubicBezTo>
                    <a:pt x="13500" y="5026"/>
                    <a:pt x="13661" y="4978"/>
                    <a:pt x="13801" y="4885"/>
                  </a:cubicBezTo>
                  <a:cubicBezTo>
                    <a:pt x="14105" y="4672"/>
                    <a:pt x="14266" y="4658"/>
                    <a:pt x="14490" y="4640"/>
                  </a:cubicBezTo>
                  <a:cubicBezTo>
                    <a:pt x="14536" y="4637"/>
                    <a:pt x="14585" y="4633"/>
                    <a:pt x="14641" y="4626"/>
                  </a:cubicBezTo>
                  <a:cubicBezTo>
                    <a:pt x="14816" y="4605"/>
                    <a:pt x="14858" y="4535"/>
                    <a:pt x="14928" y="4413"/>
                  </a:cubicBezTo>
                  <a:cubicBezTo>
                    <a:pt x="14973" y="4332"/>
                    <a:pt x="15029" y="4255"/>
                    <a:pt x="15096" y="4185"/>
                  </a:cubicBezTo>
                  <a:cubicBezTo>
                    <a:pt x="15282" y="3993"/>
                    <a:pt x="15541" y="3884"/>
                    <a:pt x="15810" y="3884"/>
                  </a:cubicBezTo>
                  <a:cubicBezTo>
                    <a:pt x="15905" y="3877"/>
                    <a:pt x="15996" y="3853"/>
                    <a:pt x="16080" y="3814"/>
                  </a:cubicBezTo>
                  <a:cubicBezTo>
                    <a:pt x="16194" y="3773"/>
                    <a:pt x="16309" y="3729"/>
                    <a:pt x="16420" y="3729"/>
                  </a:cubicBezTo>
                  <a:cubicBezTo>
                    <a:pt x="16459" y="3729"/>
                    <a:pt x="16497" y="3735"/>
                    <a:pt x="16535" y="3748"/>
                  </a:cubicBezTo>
                  <a:cubicBezTo>
                    <a:pt x="16633" y="3780"/>
                    <a:pt x="16747" y="3802"/>
                    <a:pt x="16841" y="3802"/>
                  </a:cubicBezTo>
                  <a:cubicBezTo>
                    <a:pt x="16897" y="3802"/>
                    <a:pt x="16946" y="3794"/>
                    <a:pt x="16979" y="3776"/>
                  </a:cubicBezTo>
                  <a:cubicBezTo>
                    <a:pt x="16997" y="3765"/>
                    <a:pt x="17011" y="3748"/>
                    <a:pt x="17014" y="3727"/>
                  </a:cubicBezTo>
                  <a:cubicBezTo>
                    <a:pt x="17028" y="3653"/>
                    <a:pt x="16769" y="3436"/>
                    <a:pt x="16629" y="3317"/>
                  </a:cubicBezTo>
                  <a:cubicBezTo>
                    <a:pt x="16517" y="3233"/>
                    <a:pt x="16416" y="3142"/>
                    <a:pt x="16325" y="3040"/>
                  </a:cubicBezTo>
                  <a:cubicBezTo>
                    <a:pt x="16304" y="3019"/>
                    <a:pt x="16283" y="2998"/>
                    <a:pt x="16258" y="2984"/>
                  </a:cubicBezTo>
                  <a:lnTo>
                    <a:pt x="16248" y="2977"/>
                  </a:lnTo>
                  <a:lnTo>
                    <a:pt x="16241" y="2974"/>
                  </a:lnTo>
                  <a:cubicBezTo>
                    <a:pt x="16234" y="2970"/>
                    <a:pt x="16227" y="2967"/>
                    <a:pt x="16220" y="2963"/>
                  </a:cubicBezTo>
                  <a:cubicBezTo>
                    <a:pt x="16213" y="2960"/>
                    <a:pt x="16202" y="2956"/>
                    <a:pt x="16192" y="2956"/>
                  </a:cubicBezTo>
                  <a:cubicBezTo>
                    <a:pt x="16185" y="2953"/>
                    <a:pt x="16174" y="2949"/>
                    <a:pt x="16164" y="2949"/>
                  </a:cubicBezTo>
                  <a:cubicBezTo>
                    <a:pt x="16153" y="2948"/>
                    <a:pt x="16143" y="2947"/>
                    <a:pt x="16132" y="2947"/>
                  </a:cubicBezTo>
                  <a:cubicBezTo>
                    <a:pt x="16122" y="2947"/>
                    <a:pt x="16111" y="2948"/>
                    <a:pt x="16101" y="2949"/>
                  </a:cubicBezTo>
                  <a:cubicBezTo>
                    <a:pt x="16017" y="2963"/>
                    <a:pt x="15947" y="3016"/>
                    <a:pt x="15908" y="3093"/>
                  </a:cubicBezTo>
                  <a:cubicBezTo>
                    <a:pt x="15894" y="3135"/>
                    <a:pt x="15863" y="3170"/>
                    <a:pt x="15821" y="3187"/>
                  </a:cubicBezTo>
                  <a:cubicBezTo>
                    <a:pt x="15805" y="3194"/>
                    <a:pt x="15789" y="3197"/>
                    <a:pt x="15773" y="3197"/>
                  </a:cubicBezTo>
                  <a:cubicBezTo>
                    <a:pt x="15727" y="3197"/>
                    <a:pt x="15679" y="3175"/>
                    <a:pt x="15625" y="3149"/>
                  </a:cubicBezTo>
                  <a:cubicBezTo>
                    <a:pt x="15534" y="3096"/>
                    <a:pt x="15429" y="3068"/>
                    <a:pt x="15320" y="3065"/>
                  </a:cubicBezTo>
                  <a:cubicBezTo>
                    <a:pt x="15236" y="3065"/>
                    <a:pt x="15155" y="3079"/>
                    <a:pt x="15078" y="3103"/>
                  </a:cubicBezTo>
                  <a:cubicBezTo>
                    <a:pt x="15027" y="3120"/>
                    <a:pt x="14982" y="3132"/>
                    <a:pt x="14939" y="3132"/>
                  </a:cubicBezTo>
                  <a:cubicBezTo>
                    <a:pt x="14869" y="3132"/>
                    <a:pt x="14801" y="3101"/>
                    <a:pt x="14711" y="3009"/>
                  </a:cubicBezTo>
                  <a:cubicBezTo>
                    <a:pt x="14627" y="2928"/>
                    <a:pt x="14599" y="2848"/>
                    <a:pt x="14616" y="2774"/>
                  </a:cubicBezTo>
                  <a:cubicBezTo>
                    <a:pt x="14641" y="2708"/>
                    <a:pt x="14697" y="2655"/>
                    <a:pt x="14767" y="2631"/>
                  </a:cubicBezTo>
                  <a:lnTo>
                    <a:pt x="14798" y="2379"/>
                  </a:lnTo>
                  <a:lnTo>
                    <a:pt x="15204" y="1563"/>
                  </a:lnTo>
                  <a:cubicBezTo>
                    <a:pt x="15138" y="1544"/>
                    <a:pt x="15068" y="1535"/>
                    <a:pt x="15012" y="1535"/>
                  </a:cubicBezTo>
                  <a:cubicBezTo>
                    <a:pt x="14976" y="1535"/>
                    <a:pt x="14945" y="1539"/>
                    <a:pt x="14924" y="1545"/>
                  </a:cubicBezTo>
                  <a:cubicBezTo>
                    <a:pt x="14914" y="1552"/>
                    <a:pt x="14903" y="1552"/>
                    <a:pt x="14893" y="1556"/>
                  </a:cubicBezTo>
                  <a:cubicBezTo>
                    <a:pt x="14845" y="1568"/>
                    <a:pt x="14797" y="1573"/>
                    <a:pt x="14750" y="1573"/>
                  </a:cubicBezTo>
                  <a:cubicBezTo>
                    <a:pt x="14729" y="1573"/>
                    <a:pt x="14707" y="1572"/>
                    <a:pt x="14686" y="1570"/>
                  </a:cubicBezTo>
                  <a:cubicBezTo>
                    <a:pt x="14613" y="1566"/>
                    <a:pt x="14539" y="1549"/>
                    <a:pt x="14473" y="1517"/>
                  </a:cubicBezTo>
                  <a:cubicBezTo>
                    <a:pt x="14438" y="1500"/>
                    <a:pt x="14406" y="1475"/>
                    <a:pt x="14385" y="1440"/>
                  </a:cubicBezTo>
                  <a:cubicBezTo>
                    <a:pt x="14382" y="1433"/>
                    <a:pt x="14375" y="1423"/>
                    <a:pt x="14371" y="1409"/>
                  </a:cubicBezTo>
                  <a:cubicBezTo>
                    <a:pt x="14342" y="1376"/>
                    <a:pt x="14212" y="1356"/>
                    <a:pt x="14081" y="1356"/>
                  </a:cubicBezTo>
                  <a:cubicBezTo>
                    <a:pt x="13962" y="1356"/>
                    <a:pt x="13842" y="1372"/>
                    <a:pt x="13794" y="1409"/>
                  </a:cubicBezTo>
                  <a:cubicBezTo>
                    <a:pt x="13734" y="1451"/>
                    <a:pt x="13668" y="1489"/>
                    <a:pt x="13598" y="1517"/>
                  </a:cubicBezTo>
                  <a:cubicBezTo>
                    <a:pt x="13524" y="1556"/>
                    <a:pt x="13388" y="1623"/>
                    <a:pt x="13384" y="1658"/>
                  </a:cubicBezTo>
                  <a:cubicBezTo>
                    <a:pt x="13374" y="1710"/>
                    <a:pt x="13339" y="1756"/>
                    <a:pt x="13286" y="1770"/>
                  </a:cubicBezTo>
                  <a:cubicBezTo>
                    <a:pt x="13227" y="1794"/>
                    <a:pt x="13167" y="1808"/>
                    <a:pt x="13107" y="1815"/>
                  </a:cubicBezTo>
                  <a:cubicBezTo>
                    <a:pt x="13041" y="1819"/>
                    <a:pt x="12978" y="1836"/>
                    <a:pt x="12918" y="1864"/>
                  </a:cubicBezTo>
                  <a:cubicBezTo>
                    <a:pt x="12855" y="1910"/>
                    <a:pt x="12712" y="1938"/>
                    <a:pt x="12498" y="1973"/>
                  </a:cubicBezTo>
                  <a:cubicBezTo>
                    <a:pt x="12407" y="1983"/>
                    <a:pt x="12313" y="2001"/>
                    <a:pt x="12225" y="2029"/>
                  </a:cubicBezTo>
                  <a:cubicBezTo>
                    <a:pt x="12208" y="2050"/>
                    <a:pt x="12183" y="2067"/>
                    <a:pt x="12155" y="2074"/>
                  </a:cubicBezTo>
                  <a:cubicBezTo>
                    <a:pt x="12095" y="2095"/>
                    <a:pt x="11951" y="2111"/>
                    <a:pt x="11803" y="2111"/>
                  </a:cubicBezTo>
                  <a:cubicBezTo>
                    <a:pt x="11635" y="2111"/>
                    <a:pt x="11462" y="2091"/>
                    <a:pt x="11399" y="2039"/>
                  </a:cubicBezTo>
                  <a:cubicBezTo>
                    <a:pt x="11371" y="2018"/>
                    <a:pt x="11231" y="2015"/>
                    <a:pt x="11137" y="2011"/>
                  </a:cubicBezTo>
                  <a:cubicBezTo>
                    <a:pt x="10933" y="2004"/>
                    <a:pt x="10744" y="1997"/>
                    <a:pt x="10688" y="1889"/>
                  </a:cubicBezTo>
                  <a:cubicBezTo>
                    <a:pt x="10653" y="1840"/>
                    <a:pt x="10608" y="1798"/>
                    <a:pt x="10555" y="1766"/>
                  </a:cubicBezTo>
                  <a:cubicBezTo>
                    <a:pt x="10475" y="1710"/>
                    <a:pt x="10394" y="1651"/>
                    <a:pt x="10391" y="1559"/>
                  </a:cubicBezTo>
                  <a:cubicBezTo>
                    <a:pt x="10338" y="1535"/>
                    <a:pt x="10282" y="1514"/>
                    <a:pt x="10226" y="1503"/>
                  </a:cubicBezTo>
                  <a:lnTo>
                    <a:pt x="10209" y="1500"/>
                  </a:lnTo>
                  <a:cubicBezTo>
                    <a:pt x="10086" y="1468"/>
                    <a:pt x="9981" y="1444"/>
                    <a:pt x="9946" y="1370"/>
                  </a:cubicBezTo>
                  <a:cubicBezTo>
                    <a:pt x="9928" y="1334"/>
                    <a:pt x="9737" y="1283"/>
                    <a:pt x="9648" y="1283"/>
                  </a:cubicBezTo>
                  <a:cubicBezTo>
                    <a:pt x="9635" y="1283"/>
                    <a:pt x="9625" y="1284"/>
                    <a:pt x="9617" y="1286"/>
                  </a:cubicBezTo>
                  <a:lnTo>
                    <a:pt x="9610" y="1290"/>
                  </a:lnTo>
                  <a:cubicBezTo>
                    <a:pt x="9597" y="1296"/>
                    <a:pt x="9581" y="1299"/>
                    <a:pt x="9561" y="1299"/>
                  </a:cubicBezTo>
                  <a:cubicBezTo>
                    <a:pt x="9507" y="1299"/>
                    <a:pt x="9423" y="1278"/>
                    <a:pt x="9278" y="1237"/>
                  </a:cubicBezTo>
                  <a:lnTo>
                    <a:pt x="9236" y="1223"/>
                  </a:lnTo>
                  <a:cubicBezTo>
                    <a:pt x="9190" y="1209"/>
                    <a:pt x="9148" y="1199"/>
                    <a:pt x="9117" y="1188"/>
                  </a:cubicBezTo>
                  <a:cubicBezTo>
                    <a:pt x="9099" y="1185"/>
                    <a:pt x="9085" y="1181"/>
                    <a:pt x="9075" y="1181"/>
                  </a:cubicBezTo>
                  <a:lnTo>
                    <a:pt x="9068" y="1181"/>
                  </a:lnTo>
                  <a:cubicBezTo>
                    <a:pt x="8976" y="1185"/>
                    <a:pt x="8885" y="1195"/>
                    <a:pt x="8798" y="1216"/>
                  </a:cubicBezTo>
                  <a:cubicBezTo>
                    <a:pt x="8731" y="1227"/>
                    <a:pt x="8668" y="1237"/>
                    <a:pt x="8623" y="1244"/>
                  </a:cubicBezTo>
                  <a:lnTo>
                    <a:pt x="8581" y="1244"/>
                  </a:lnTo>
                  <a:cubicBezTo>
                    <a:pt x="8553" y="1244"/>
                    <a:pt x="8479" y="1293"/>
                    <a:pt x="8423" y="1328"/>
                  </a:cubicBezTo>
                  <a:cubicBezTo>
                    <a:pt x="8350" y="1377"/>
                    <a:pt x="8273" y="1430"/>
                    <a:pt x="8203" y="1440"/>
                  </a:cubicBezTo>
                  <a:cubicBezTo>
                    <a:pt x="8198" y="1441"/>
                    <a:pt x="8193" y="1441"/>
                    <a:pt x="8188" y="1441"/>
                  </a:cubicBezTo>
                  <a:cubicBezTo>
                    <a:pt x="8118" y="1441"/>
                    <a:pt x="8020" y="1399"/>
                    <a:pt x="7916" y="1353"/>
                  </a:cubicBezTo>
                  <a:lnTo>
                    <a:pt x="7870" y="1332"/>
                  </a:lnTo>
                  <a:lnTo>
                    <a:pt x="7853" y="1325"/>
                  </a:lnTo>
                  <a:lnTo>
                    <a:pt x="7842" y="1321"/>
                  </a:lnTo>
                  <a:lnTo>
                    <a:pt x="7821" y="1311"/>
                  </a:lnTo>
                  <a:lnTo>
                    <a:pt x="7818" y="1311"/>
                  </a:lnTo>
                  <a:lnTo>
                    <a:pt x="7800" y="1307"/>
                  </a:lnTo>
                  <a:lnTo>
                    <a:pt x="7793" y="1304"/>
                  </a:lnTo>
                  <a:lnTo>
                    <a:pt x="7783" y="1300"/>
                  </a:lnTo>
                  <a:lnTo>
                    <a:pt x="7772" y="1297"/>
                  </a:lnTo>
                  <a:lnTo>
                    <a:pt x="7765" y="1297"/>
                  </a:lnTo>
                  <a:lnTo>
                    <a:pt x="7755" y="1293"/>
                  </a:lnTo>
                  <a:lnTo>
                    <a:pt x="7741" y="1293"/>
                  </a:lnTo>
                  <a:cubicBezTo>
                    <a:pt x="7729" y="1300"/>
                    <a:pt x="7713" y="1308"/>
                    <a:pt x="7689" y="1308"/>
                  </a:cubicBezTo>
                  <a:cubicBezTo>
                    <a:pt x="7663" y="1308"/>
                    <a:pt x="7628" y="1298"/>
                    <a:pt x="7580" y="1269"/>
                  </a:cubicBezTo>
                  <a:cubicBezTo>
                    <a:pt x="7475" y="1206"/>
                    <a:pt x="7366" y="1073"/>
                    <a:pt x="7317" y="1017"/>
                  </a:cubicBezTo>
                  <a:cubicBezTo>
                    <a:pt x="7258" y="947"/>
                    <a:pt x="7261" y="835"/>
                    <a:pt x="7265" y="723"/>
                  </a:cubicBezTo>
                  <a:cubicBezTo>
                    <a:pt x="7265" y="656"/>
                    <a:pt x="7268" y="572"/>
                    <a:pt x="7251" y="544"/>
                  </a:cubicBezTo>
                  <a:cubicBezTo>
                    <a:pt x="7230" y="513"/>
                    <a:pt x="7076" y="481"/>
                    <a:pt x="6992" y="467"/>
                  </a:cubicBezTo>
                  <a:lnTo>
                    <a:pt x="6953" y="460"/>
                  </a:lnTo>
                  <a:cubicBezTo>
                    <a:pt x="6879" y="453"/>
                    <a:pt x="6806" y="432"/>
                    <a:pt x="6736" y="401"/>
                  </a:cubicBezTo>
                  <a:cubicBezTo>
                    <a:pt x="6673" y="362"/>
                    <a:pt x="6470" y="250"/>
                    <a:pt x="6365" y="250"/>
                  </a:cubicBezTo>
                  <a:cubicBezTo>
                    <a:pt x="6277" y="250"/>
                    <a:pt x="6053" y="222"/>
                    <a:pt x="5980" y="149"/>
                  </a:cubicBezTo>
                  <a:cubicBezTo>
                    <a:pt x="5952" y="121"/>
                    <a:pt x="5770" y="51"/>
                    <a:pt x="5605" y="2"/>
                  </a:cubicBezTo>
                  <a:cubicBezTo>
                    <a:pt x="5601" y="1"/>
                    <a:pt x="5598" y="0"/>
                    <a:pt x="559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50"/>
            <p:cNvSpPr/>
            <p:nvPr/>
          </p:nvSpPr>
          <p:spPr>
            <a:xfrm>
              <a:off x="3760688" y="2394398"/>
              <a:ext cx="3842" cy="14142"/>
            </a:xfrm>
            <a:custGeom>
              <a:avLst/>
              <a:gdLst/>
              <a:ahLst/>
              <a:cxnLst/>
              <a:rect l="l" t="t" r="r" b="b"/>
              <a:pathLst>
                <a:path w="141" h="519" extrusionOk="0">
                  <a:moveTo>
                    <a:pt x="77" y="1"/>
                  </a:moveTo>
                  <a:cubicBezTo>
                    <a:pt x="39" y="39"/>
                    <a:pt x="0" y="263"/>
                    <a:pt x="0" y="333"/>
                  </a:cubicBezTo>
                  <a:cubicBezTo>
                    <a:pt x="0" y="337"/>
                    <a:pt x="0" y="340"/>
                    <a:pt x="0" y="340"/>
                  </a:cubicBezTo>
                  <a:lnTo>
                    <a:pt x="0" y="344"/>
                  </a:lnTo>
                  <a:lnTo>
                    <a:pt x="4" y="354"/>
                  </a:lnTo>
                  <a:lnTo>
                    <a:pt x="7" y="372"/>
                  </a:lnTo>
                  <a:lnTo>
                    <a:pt x="7" y="375"/>
                  </a:lnTo>
                  <a:lnTo>
                    <a:pt x="14" y="393"/>
                  </a:lnTo>
                  <a:lnTo>
                    <a:pt x="14" y="396"/>
                  </a:lnTo>
                  <a:cubicBezTo>
                    <a:pt x="18" y="403"/>
                    <a:pt x="21" y="410"/>
                    <a:pt x="25" y="421"/>
                  </a:cubicBezTo>
                  <a:lnTo>
                    <a:pt x="28" y="424"/>
                  </a:lnTo>
                  <a:lnTo>
                    <a:pt x="39" y="445"/>
                  </a:lnTo>
                  <a:lnTo>
                    <a:pt x="42" y="452"/>
                  </a:lnTo>
                  <a:cubicBezTo>
                    <a:pt x="49" y="463"/>
                    <a:pt x="53" y="473"/>
                    <a:pt x="60" y="484"/>
                  </a:cubicBezTo>
                  <a:lnTo>
                    <a:pt x="63" y="487"/>
                  </a:lnTo>
                  <a:lnTo>
                    <a:pt x="81" y="512"/>
                  </a:lnTo>
                  <a:lnTo>
                    <a:pt x="84" y="519"/>
                  </a:lnTo>
                  <a:lnTo>
                    <a:pt x="84" y="515"/>
                  </a:lnTo>
                  <a:cubicBezTo>
                    <a:pt x="88" y="480"/>
                    <a:pt x="88" y="445"/>
                    <a:pt x="91" y="410"/>
                  </a:cubicBezTo>
                  <a:cubicBezTo>
                    <a:pt x="95" y="375"/>
                    <a:pt x="95" y="344"/>
                    <a:pt x="98" y="312"/>
                  </a:cubicBezTo>
                  <a:lnTo>
                    <a:pt x="98" y="309"/>
                  </a:lnTo>
                  <a:cubicBezTo>
                    <a:pt x="102" y="214"/>
                    <a:pt x="112" y="120"/>
                    <a:pt x="126" y="29"/>
                  </a:cubicBezTo>
                  <a:lnTo>
                    <a:pt x="126" y="25"/>
                  </a:lnTo>
                  <a:cubicBezTo>
                    <a:pt x="133" y="22"/>
                    <a:pt x="137" y="11"/>
                    <a:pt x="14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50"/>
            <p:cNvSpPr/>
            <p:nvPr/>
          </p:nvSpPr>
          <p:spPr>
            <a:xfrm>
              <a:off x="3748181" y="2382190"/>
              <a:ext cx="17766" cy="53080"/>
            </a:xfrm>
            <a:custGeom>
              <a:avLst/>
              <a:gdLst/>
              <a:ahLst/>
              <a:cxnLst/>
              <a:rect l="l" t="t" r="r" b="b"/>
              <a:pathLst>
                <a:path w="652" h="1948" extrusionOk="0">
                  <a:moveTo>
                    <a:pt x="480" y="1"/>
                  </a:moveTo>
                  <a:cubicBezTo>
                    <a:pt x="456" y="60"/>
                    <a:pt x="435" y="120"/>
                    <a:pt x="424" y="183"/>
                  </a:cubicBezTo>
                  <a:cubicBezTo>
                    <a:pt x="379" y="473"/>
                    <a:pt x="130" y="942"/>
                    <a:pt x="1" y="1152"/>
                  </a:cubicBezTo>
                  <a:lnTo>
                    <a:pt x="326" y="1947"/>
                  </a:lnTo>
                  <a:cubicBezTo>
                    <a:pt x="330" y="1916"/>
                    <a:pt x="337" y="1881"/>
                    <a:pt x="344" y="1846"/>
                  </a:cubicBezTo>
                  <a:lnTo>
                    <a:pt x="340" y="1828"/>
                  </a:lnTo>
                  <a:cubicBezTo>
                    <a:pt x="344" y="1811"/>
                    <a:pt x="347" y="1793"/>
                    <a:pt x="351" y="1779"/>
                  </a:cubicBezTo>
                  <a:lnTo>
                    <a:pt x="351" y="1769"/>
                  </a:lnTo>
                  <a:cubicBezTo>
                    <a:pt x="358" y="1730"/>
                    <a:pt x="365" y="1692"/>
                    <a:pt x="375" y="1657"/>
                  </a:cubicBezTo>
                  <a:lnTo>
                    <a:pt x="379" y="1643"/>
                  </a:lnTo>
                  <a:cubicBezTo>
                    <a:pt x="379" y="1629"/>
                    <a:pt x="382" y="1615"/>
                    <a:pt x="386" y="1604"/>
                  </a:cubicBezTo>
                  <a:lnTo>
                    <a:pt x="389" y="1590"/>
                  </a:lnTo>
                  <a:cubicBezTo>
                    <a:pt x="393" y="1576"/>
                    <a:pt x="396" y="1559"/>
                    <a:pt x="400" y="1544"/>
                  </a:cubicBezTo>
                  <a:lnTo>
                    <a:pt x="403" y="1534"/>
                  </a:lnTo>
                  <a:cubicBezTo>
                    <a:pt x="407" y="1523"/>
                    <a:pt x="410" y="1509"/>
                    <a:pt x="414" y="1499"/>
                  </a:cubicBezTo>
                  <a:lnTo>
                    <a:pt x="417" y="1488"/>
                  </a:lnTo>
                  <a:cubicBezTo>
                    <a:pt x="421" y="1478"/>
                    <a:pt x="424" y="1467"/>
                    <a:pt x="428" y="1457"/>
                  </a:cubicBezTo>
                  <a:lnTo>
                    <a:pt x="428" y="1450"/>
                  </a:lnTo>
                  <a:cubicBezTo>
                    <a:pt x="435" y="1436"/>
                    <a:pt x="438" y="1425"/>
                    <a:pt x="442" y="1415"/>
                  </a:cubicBezTo>
                  <a:lnTo>
                    <a:pt x="445" y="1408"/>
                  </a:lnTo>
                  <a:cubicBezTo>
                    <a:pt x="449" y="1401"/>
                    <a:pt x="452" y="1394"/>
                    <a:pt x="456" y="1387"/>
                  </a:cubicBezTo>
                  <a:lnTo>
                    <a:pt x="459" y="1380"/>
                  </a:lnTo>
                  <a:cubicBezTo>
                    <a:pt x="463" y="1373"/>
                    <a:pt x="466" y="1366"/>
                    <a:pt x="473" y="1359"/>
                  </a:cubicBezTo>
                  <a:cubicBezTo>
                    <a:pt x="473" y="1355"/>
                    <a:pt x="477" y="1352"/>
                    <a:pt x="480" y="1348"/>
                  </a:cubicBezTo>
                  <a:cubicBezTo>
                    <a:pt x="505" y="1285"/>
                    <a:pt x="519" y="1219"/>
                    <a:pt x="526" y="1152"/>
                  </a:cubicBezTo>
                  <a:cubicBezTo>
                    <a:pt x="512" y="1135"/>
                    <a:pt x="494" y="1117"/>
                    <a:pt x="480" y="1100"/>
                  </a:cubicBezTo>
                  <a:lnTo>
                    <a:pt x="477" y="1093"/>
                  </a:lnTo>
                  <a:cubicBezTo>
                    <a:pt x="463" y="1075"/>
                    <a:pt x="452" y="1061"/>
                    <a:pt x="442" y="1044"/>
                  </a:cubicBezTo>
                  <a:lnTo>
                    <a:pt x="435" y="1037"/>
                  </a:lnTo>
                  <a:cubicBezTo>
                    <a:pt x="424" y="1019"/>
                    <a:pt x="414" y="1005"/>
                    <a:pt x="407" y="988"/>
                  </a:cubicBezTo>
                  <a:lnTo>
                    <a:pt x="400" y="981"/>
                  </a:lnTo>
                  <a:cubicBezTo>
                    <a:pt x="393" y="967"/>
                    <a:pt x="382" y="949"/>
                    <a:pt x="375" y="939"/>
                  </a:cubicBezTo>
                  <a:lnTo>
                    <a:pt x="375" y="932"/>
                  </a:lnTo>
                  <a:cubicBezTo>
                    <a:pt x="368" y="918"/>
                    <a:pt x="361" y="904"/>
                    <a:pt x="354" y="886"/>
                  </a:cubicBezTo>
                  <a:lnTo>
                    <a:pt x="354" y="883"/>
                  </a:lnTo>
                  <a:cubicBezTo>
                    <a:pt x="351" y="869"/>
                    <a:pt x="347" y="858"/>
                    <a:pt x="344" y="844"/>
                  </a:cubicBezTo>
                  <a:lnTo>
                    <a:pt x="344" y="841"/>
                  </a:lnTo>
                  <a:cubicBezTo>
                    <a:pt x="340" y="830"/>
                    <a:pt x="337" y="820"/>
                    <a:pt x="333" y="809"/>
                  </a:cubicBezTo>
                  <a:cubicBezTo>
                    <a:pt x="333" y="802"/>
                    <a:pt x="333" y="795"/>
                    <a:pt x="333" y="785"/>
                  </a:cubicBezTo>
                  <a:cubicBezTo>
                    <a:pt x="333" y="781"/>
                    <a:pt x="347" y="386"/>
                    <a:pt x="487" y="330"/>
                  </a:cubicBezTo>
                  <a:lnTo>
                    <a:pt x="529" y="330"/>
                  </a:lnTo>
                  <a:cubicBezTo>
                    <a:pt x="554" y="326"/>
                    <a:pt x="578" y="326"/>
                    <a:pt x="599" y="326"/>
                  </a:cubicBezTo>
                  <a:lnTo>
                    <a:pt x="620" y="326"/>
                  </a:lnTo>
                  <a:cubicBezTo>
                    <a:pt x="624" y="309"/>
                    <a:pt x="627" y="291"/>
                    <a:pt x="627" y="270"/>
                  </a:cubicBezTo>
                  <a:cubicBezTo>
                    <a:pt x="634" y="214"/>
                    <a:pt x="645" y="148"/>
                    <a:pt x="652" y="74"/>
                  </a:cubicBezTo>
                  <a:lnTo>
                    <a:pt x="48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50"/>
            <p:cNvSpPr/>
            <p:nvPr/>
          </p:nvSpPr>
          <p:spPr>
            <a:xfrm>
              <a:off x="3748099" y="2413199"/>
              <a:ext cx="8883" cy="21772"/>
            </a:xfrm>
            <a:custGeom>
              <a:avLst/>
              <a:gdLst/>
              <a:ahLst/>
              <a:cxnLst/>
              <a:rect l="l" t="t" r="r" b="b"/>
              <a:pathLst>
                <a:path w="326" h="799" extrusionOk="0">
                  <a:moveTo>
                    <a:pt x="0" y="0"/>
                  </a:moveTo>
                  <a:lnTo>
                    <a:pt x="326" y="799"/>
                  </a:lnTo>
                  <a:lnTo>
                    <a:pt x="326" y="79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50"/>
            <p:cNvSpPr/>
            <p:nvPr/>
          </p:nvSpPr>
          <p:spPr>
            <a:xfrm>
              <a:off x="3757146" y="2404234"/>
              <a:ext cx="327" cy="872"/>
            </a:xfrm>
            <a:custGeom>
              <a:avLst/>
              <a:gdLst/>
              <a:ahLst/>
              <a:cxnLst/>
              <a:rect l="l" t="t" r="r" b="b"/>
              <a:pathLst>
                <a:path w="12" h="32" extrusionOk="0">
                  <a:moveTo>
                    <a:pt x="11" y="32"/>
                  </a:moveTo>
                  <a:cubicBezTo>
                    <a:pt x="8" y="21"/>
                    <a:pt x="4" y="11"/>
                    <a:pt x="1" y="0"/>
                  </a:cubicBezTo>
                  <a:cubicBezTo>
                    <a:pt x="4" y="11"/>
                    <a:pt x="8" y="21"/>
                    <a:pt x="11"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50"/>
            <p:cNvSpPr/>
            <p:nvPr/>
          </p:nvSpPr>
          <p:spPr>
            <a:xfrm>
              <a:off x="3764503" y="239077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50"/>
            <p:cNvSpPr/>
            <p:nvPr/>
          </p:nvSpPr>
          <p:spPr>
            <a:xfrm>
              <a:off x="3761451" y="2391155"/>
              <a:ext cx="109" cy="27"/>
            </a:xfrm>
            <a:custGeom>
              <a:avLst/>
              <a:gdLst/>
              <a:ahLst/>
              <a:cxnLst/>
              <a:rect l="l" t="t" r="r" b="b"/>
              <a:pathLst>
                <a:path w="4" h="1" extrusionOk="0">
                  <a:moveTo>
                    <a:pt x="0" y="1"/>
                  </a:moveTo>
                  <a:lnTo>
                    <a:pt x="0" y="1"/>
                  </a:ln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50"/>
            <p:cNvSpPr/>
            <p:nvPr/>
          </p:nvSpPr>
          <p:spPr>
            <a:xfrm>
              <a:off x="3762023" y="2390964"/>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50"/>
            <p:cNvSpPr/>
            <p:nvPr/>
          </p:nvSpPr>
          <p:spPr>
            <a:xfrm>
              <a:off x="3758399" y="2407750"/>
              <a:ext cx="681" cy="1172"/>
            </a:xfrm>
            <a:custGeom>
              <a:avLst/>
              <a:gdLst/>
              <a:ahLst/>
              <a:cxnLst/>
              <a:rect l="l" t="t" r="r" b="b"/>
              <a:pathLst>
                <a:path w="25" h="43" extrusionOk="0">
                  <a:moveTo>
                    <a:pt x="25" y="43"/>
                  </a:moveTo>
                  <a:cubicBezTo>
                    <a:pt x="18" y="29"/>
                    <a:pt x="7" y="11"/>
                    <a:pt x="0" y="1"/>
                  </a:cubicBezTo>
                  <a:cubicBezTo>
                    <a:pt x="7" y="11"/>
                    <a:pt x="18" y="29"/>
                    <a:pt x="25" y="4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50"/>
            <p:cNvSpPr/>
            <p:nvPr/>
          </p:nvSpPr>
          <p:spPr>
            <a:xfrm>
              <a:off x="3757445" y="2405188"/>
              <a:ext cx="409" cy="1063"/>
            </a:xfrm>
            <a:custGeom>
              <a:avLst/>
              <a:gdLst/>
              <a:ahLst/>
              <a:cxnLst/>
              <a:rect l="l" t="t" r="r" b="b"/>
              <a:pathLst>
                <a:path w="15" h="39" extrusionOk="0">
                  <a:moveTo>
                    <a:pt x="0" y="0"/>
                  </a:moveTo>
                  <a:cubicBezTo>
                    <a:pt x="4" y="14"/>
                    <a:pt x="7" y="25"/>
                    <a:pt x="14" y="39"/>
                  </a:cubicBezTo>
                  <a:cubicBezTo>
                    <a:pt x="11" y="25"/>
                    <a:pt x="4" y="1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50"/>
            <p:cNvSpPr/>
            <p:nvPr/>
          </p:nvSpPr>
          <p:spPr>
            <a:xfrm>
              <a:off x="3760116" y="2410611"/>
              <a:ext cx="1063" cy="1362"/>
            </a:xfrm>
            <a:custGeom>
              <a:avLst/>
              <a:gdLst/>
              <a:ahLst/>
              <a:cxnLst/>
              <a:rect l="l" t="t" r="r" b="b"/>
              <a:pathLst>
                <a:path w="39" h="50" extrusionOk="0">
                  <a:moveTo>
                    <a:pt x="0" y="1"/>
                  </a:moveTo>
                  <a:lnTo>
                    <a:pt x="0" y="1"/>
                  </a:lnTo>
                  <a:cubicBezTo>
                    <a:pt x="11" y="18"/>
                    <a:pt x="25" y="36"/>
                    <a:pt x="39" y="50"/>
                  </a:cubicBezTo>
                  <a:cubicBezTo>
                    <a:pt x="25" y="32"/>
                    <a:pt x="14"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50"/>
            <p:cNvSpPr/>
            <p:nvPr/>
          </p:nvSpPr>
          <p:spPr>
            <a:xfrm>
              <a:off x="3761260" y="2412137"/>
              <a:ext cx="1253" cy="1471"/>
            </a:xfrm>
            <a:custGeom>
              <a:avLst/>
              <a:gdLst/>
              <a:ahLst/>
              <a:cxnLst/>
              <a:rect l="l" t="t" r="r" b="b"/>
              <a:pathLst>
                <a:path w="46" h="54" extrusionOk="0">
                  <a:moveTo>
                    <a:pt x="0" y="1"/>
                  </a:moveTo>
                  <a:cubicBezTo>
                    <a:pt x="14" y="18"/>
                    <a:pt x="28" y="39"/>
                    <a:pt x="46" y="53"/>
                  </a:cubicBezTo>
                  <a:cubicBezTo>
                    <a:pt x="28" y="36"/>
                    <a:pt x="14" y="1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50"/>
            <p:cNvSpPr/>
            <p:nvPr/>
          </p:nvSpPr>
          <p:spPr>
            <a:xfrm>
              <a:off x="3759162" y="2409085"/>
              <a:ext cx="872" cy="1362"/>
            </a:xfrm>
            <a:custGeom>
              <a:avLst/>
              <a:gdLst/>
              <a:ahLst/>
              <a:cxnLst/>
              <a:rect l="l" t="t" r="r" b="b"/>
              <a:pathLst>
                <a:path w="32" h="50" extrusionOk="0">
                  <a:moveTo>
                    <a:pt x="32" y="50"/>
                  </a:moveTo>
                  <a:cubicBezTo>
                    <a:pt x="21" y="32"/>
                    <a:pt x="11" y="18"/>
                    <a:pt x="0" y="1"/>
                  </a:cubicBezTo>
                  <a:cubicBezTo>
                    <a:pt x="11" y="18"/>
                    <a:pt x="21" y="32"/>
                    <a:pt x="32" y="5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50"/>
            <p:cNvSpPr/>
            <p:nvPr/>
          </p:nvSpPr>
          <p:spPr>
            <a:xfrm>
              <a:off x="3761642" y="2391073"/>
              <a:ext cx="218" cy="27"/>
            </a:xfrm>
            <a:custGeom>
              <a:avLst/>
              <a:gdLst/>
              <a:ahLst/>
              <a:cxnLst/>
              <a:rect l="l" t="t" r="r" b="b"/>
              <a:pathLst>
                <a:path w="8" h="1" extrusionOk="0">
                  <a:moveTo>
                    <a:pt x="0" y="0"/>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50"/>
            <p:cNvSpPr/>
            <p:nvPr/>
          </p:nvSpPr>
          <p:spPr>
            <a:xfrm>
              <a:off x="3762405" y="239088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50"/>
            <p:cNvSpPr/>
            <p:nvPr/>
          </p:nvSpPr>
          <p:spPr>
            <a:xfrm>
              <a:off x="3757146" y="2403553"/>
              <a:ext cx="27" cy="708"/>
            </a:xfrm>
            <a:custGeom>
              <a:avLst/>
              <a:gdLst/>
              <a:ahLst/>
              <a:cxnLst/>
              <a:rect l="l" t="t" r="r" b="b"/>
              <a:pathLst>
                <a:path w="1" h="26" extrusionOk="0">
                  <a:moveTo>
                    <a:pt x="1" y="25"/>
                  </a:moveTo>
                  <a:cubicBezTo>
                    <a:pt x="1" y="18"/>
                    <a:pt x="1" y="8"/>
                    <a:pt x="1" y="1"/>
                  </a:cubicBezTo>
                  <a:cubicBezTo>
                    <a:pt x="1" y="8"/>
                    <a:pt x="1" y="18"/>
                    <a:pt x="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50"/>
            <p:cNvSpPr/>
            <p:nvPr/>
          </p:nvSpPr>
          <p:spPr>
            <a:xfrm>
              <a:off x="3757827" y="2406333"/>
              <a:ext cx="599" cy="1172"/>
            </a:xfrm>
            <a:custGeom>
              <a:avLst/>
              <a:gdLst/>
              <a:ahLst/>
              <a:cxnLst/>
              <a:rect l="l" t="t" r="r" b="b"/>
              <a:pathLst>
                <a:path w="22" h="43" extrusionOk="0">
                  <a:moveTo>
                    <a:pt x="21" y="42"/>
                  </a:moveTo>
                  <a:cubicBezTo>
                    <a:pt x="14" y="28"/>
                    <a:pt x="7" y="14"/>
                    <a:pt x="0" y="0"/>
                  </a:cubicBezTo>
                  <a:cubicBezTo>
                    <a:pt x="7" y="14"/>
                    <a:pt x="14" y="28"/>
                    <a:pt x="21" y="4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50"/>
            <p:cNvSpPr/>
            <p:nvPr/>
          </p:nvSpPr>
          <p:spPr>
            <a:xfrm>
              <a:off x="3760197" y="2381346"/>
              <a:ext cx="58803" cy="64416"/>
            </a:xfrm>
            <a:custGeom>
              <a:avLst/>
              <a:gdLst/>
              <a:ahLst/>
              <a:cxnLst/>
              <a:rect l="l" t="t" r="r" b="b"/>
              <a:pathLst>
                <a:path w="2158" h="2364" extrusionOk="0">
                  <a:moveTo>
                    <a:pt x="2003" y="0"/>
                  </a:moveTo>
                  <a:cubicBezTo>
                    <a:pt x="1926" y="42"/>
                    <a:pt x="1853" y="77"/>
                    <a:pt x="1783" y="112"/>
                  </a:cubicBezTo>
                  <a:cubicBezTo>
                    <a:pt x="1433" y="287"/>
                    <a:pt x="1387" y="291"/>
                    <a:pt x="1366" y="294"/>
                  </a:cubicBezTo>
                  <a:cubicBezTo>
                    <a:pt x="1289" y="308"/>
                    <a:pt x="1111" y="410"/>
                    <a:pt x="974" y="501"/>
                  </a:cubicBezTo>
                  <a:lnTo>
                    <a:pt x="932" y="525"/>
                  </a:lnTo>
                  <a:lnTo>
                    <a:pt x="876" y="564"/>
                  </a:lnTo>
                  <a:lnTo>
                    <a:pt x="845" y="588"/>
                  </a:lnTo>
                  <a:lnTo>
                    <a:pt x="323" y="315"/>
                  </a:lnTo>
                  <a:lnTo>
                    <a:pt x="319" y="357"/>
                  </a:lnTo>
                  <a:lnTo>
                    <a:pt x="316" y="382"/>
                  </a:lnTo>
                  <a:cubicBezTo>
                    <a:pt x="309" y="417"/>
                    <a:pt x="305" y="445"/>
                    <a:pt x="302" y="469"/>
                  </a:cubicBezTo>
                  <a:lnTo>
                    <a:pt x="298" y="487"/>
                  </a:lnTo>
                  <a:cubicBezTo>
                    <a:pt x="298" y="497"/>
                    <a:pt x="295" y="508"/>
                    <a:pt x="291" y="518"/>
                  </a:cubicBezTo>
                  <a:lnTo>
                    <a:pt x="291" y="522"/>
                  </a:lnTo>
                  <a:lnTo>
                    <a:pt x="288" y="536"/>
                  </a:lnTo>
                  <a:lnTo>
                    <a:pt x="288" y="539"/>
                  </a:lnTo>
                  <a:cubicBezTo>
                    <a:pt x="277" y="627"/>
                    <a:pt x="267" y="714"/>
                    <a:pt x="263" y="798"/>
                  </a:cubicBezTo>
                  <a:lnTo>
                    <a:pt x="263" y="819"/>
                  </a:lnTo>
                  <a:lnTo>
                    <a:pt x="260" y="868"/>
                  </a:lnTo>
                  <a:cubicBezTo>
                    <a:pt x="260" y="882"/>
                    <a:pt x="260" y="896"/>
                    <a:pt x="256" y="910"/>
                  </a:cubicBezTo>
                  <a:lnTo>
                    <a:pt x="256" y="942"/>
                  </a:lnTo>
                  <a:cubicBezTo>
                    <a:pt x="256" y="966"/>
                    <a:pt x="253" y="987"/>
                    <a:pt x="249" y="1012"/>
                  </a:cubicBezTo>
                  <a:cubicBezTo>
                    <a:pt x="249" y="1026"/>
                    <a:pt x="246" y="1040"/>
                    <a:pt x="246" y="1057"/>
                  </a:cubicBezTo>
                  <a:cubicBezTo>
                    <a:pt x="246" y="1071"/>
                    <a:pt x="242" y="1085"/>
                    <a:pt x="242" y="1099"/>
                  </a:cubicBezTo>
                  <a:cubicBezTo>
                    <a:pt x="239" y="1113"/>
                    <a:pt x="239" y="1131"/>
                    <a:pt x="235" y="1145"/>
                  </a:cubicBezTo>
                  <a:lnTo>
                    <a:pt x="232" y="1176"/>
                  </a:lnTo>
                  <a:lnTo>
                    <a:pt x="214" y="1306"/>
                  </a:lnTo>
                  <a:lnTo>
                    <a:pt x="211" y="1302"/>
                  </a:lnTo>
                  <a:lnTo>
                    <a:pt x="211" y="1309"/>
                  </a:lnTo>
                  <a:lnTo>
                    <a:pt x="207" y="1330"/>
                  </a:lnTo>
                  <a:lnTo>
                    <a:pt x="204" y="1348"/>
                  </a:lnTo>
                  <a:cubicBezTo>
                    <a:pt x="204" y="1355"/>
                    <a:pt x="200" y="1362"/>
                    <a:pt x="197" y="1369"/>
                  </a:cubicBezTo>
                  <a:lnTo>
                    <a:pt x="193" y="1376"/>
                  </a:lnTo>
                  <a:cubicBezTo>
                    <a:pt x="193" y="1386"/>
                    <a:pt x="190" y="1393"/>
                    <a:pt x="186" y="1400"/>
                  </a:cubicBezTo>
                  <a:lnTo>
                    <a:pt x="186" y="1404"/>
                  </a:lnTo>
                  <a:cubicBezTo>
                    <a:pt x="183" y="1411"/>
                    <a:pt x="183" y="1418"/>
                    <a:pt x="179" y="1428"/>
                  </a:cubicBezTo>
                  <a:cubicBezTo>
                    <a:pt x="172" y="1442"/>
                    <a:pt x="165" y="1456"/>
                    <a:pt x="155" y="1470"/>
                  </a:cubicBezTo>
                  <a:cubicBezTo>
                    <a:pt x="151" y="1474"/>
                    <a:pt x="151" y="1477"/>
                    <a:pt x="148" y="1481"/>
                  </a:cubicBezTo>
                  <a:cubicBezTo>
                    <a:pt x="148" y="1484"/>
                    <a:pt x="144" y="1491"/>
                    <a:pt x="141" y="1495"/>
                  </a:cubicBezTo>
                  <a:lnTo>
                    <a:pt x="141" y="1502"/>
                  </a:lnTo>
                  <a:lnTo>
                    <a:pt x="134" y="1516"/>
                  </a:lnTo>
                  <a:lnTo>
                    <a:pt x="134" y="1523"/>
                  </a:lnTo>
                  <a:lnTo>
                    <a:pt x="127" y="1544"/>
                  </a:lnTo>
                  <a:lnTo>
                    <a:pt x="127" y="1551"/>
                  </a:lnTo>
                  <a:lnTo>
                    <a:pt x="120" y="1572"/>
                  </a:lnTo>
                  <a:lnTo>
                    <a:pt x="116" y="1582"/>
                  </a:lnTo>
                  <a:lnTo>
                    <a:pt x="109" y="1607"/>
                  </a:lnTo>
                  <a:lnTo>
                    <a:pt x="106" y="1621"/>
                  </a:lnTo>
                  <a:lnTo>
                    <a:pt x="99" y="1646"/>
                  </a:lnTo>
                  <a:lnTo>
                    <a:pt x="95" y="1663"/>
                  </a:lnTo>
                  <a:lnTo>
                    <a:pt x="88" y="1691"/>
                  </a:lnTo>
                  <a:lnTo>
                    <a:pt x="85" y="1709"/>
                  </a:lnTo>
                  <a:lnTo>
                    <a:pt x="78" y="1740"/>
                  </a:lnTo>
                  <a:lnTo>
                    <a:pt x="74" y="1761"/>
                  </a:lnTo>
                  <a:lnTo>
                    <a:pt x="67" y="1793"/>
                  </a:lnTo>
                  <a:lnTo>
                    <a:pt x="64" y="1817"/>
                  </a:lnTo>
                  <a:lnTo>
                    <a:pt x="57" y="1852"/>
                  </a:lnTo>
                  <a:lnTo>
                    <a:pt x="53" y="1877"/>
                  </a:lnTo>
                  <a:lnTo>
                    <a:pt x="46" y="1915"/>
                  </a:lnTo>
                  <a:lnTo>
                    <a:pt x="43" y="1940"/>
                  </a:lnTo>
                  <a:lnTo>
                    <a:pt x="36" y="1982"/>
                  </a:lnTo>
                  <a:lnTo>
                    <a:pt x="29" y="2013"/>
                  </a:lnTo>
                  <a:lnTo>
                    <a:pt x="22" y="2055"/>
                  </a:lnTo>
                  <a:lnTo>
                    <a:pt x="18" y="2087"/>
                  </a:lnTo>
                  <a:lnTo>
                    <a:pt x="11" y="2132"/>
                  </a:lnTo>
                  <a:lnTo>
                    <a:pt x="4" y="2167"/>
                  </a:lnTo>
                  <a:lnTo>
                    <a:pt x="1" y="2188"/>
                  </a:lnTo>
                  <a:lnTo>
                    <a:pt x="50" y="2213"/>
                  </a:lnTo>
                  <a:lnTo>
                    <a:pt x="57" y="2216"/>
                  </a:lnTo>
                  <a:lnTo>
                    <a:pt x="88" y="2234"/>
                  </a:lnTo>
                  <a:lnTo>
                    <a:pt x="120" y="2248"/>
                  </a:lnTo>
                  <a:lnTo>
                    <a:pt x="123" y="2251"/>
                  </a:lnTo>
                  <a:cubicBezTo>
                    <a:pt x="204" y="2293"/>
                    <a:pt x="284" y="2328"/>
                    <a:pt x="368" y="2356"/>
                  </a:cubicBezTo>
                  <a:lnTo>
                    <a:pt x="375" y="2356"/>
                  </a:lnTo>
                  <a:lnTo>
                    <a:pt x="386" y="2360"/>
                  </a:lnTo>
                  <a:lnTo>
                    <a:pt x="393" y="2360"/>
                  </a:lnTo>
                  <a:lnTo>
                    <a:pt x="407" y="2363"/>
                  </a:lnTo>
                  <a:lnTo>
                    <a:pt x="438" y="2363"/>
                  </a:lnTo>
                  <a:cubicBezTo>
                    <a:pt x="515" y="2360"/>
                    <a:pt x="592" y="2332"/>
                    <a:pt x="652" y="2283"/>
                  </a:cubicBezTo>
                  <a:cubicBezTo>
                    <a:pt x="663" y="2276"/>
                    <a:pt x="677" y="2265"/>
                    <a:pt x="687" y="2255"/>
                  </a:cubicBezTo>
                  <a:cubicBezTo>
                    <a:pt x="754" y="2195"/>
                    <a:pt x="785" y="2136"/>
                    <a:pt x="785" y="2104"/>
                  </a:cubicBezTo>
                  <a:cubicBezTo>
                    <a:pt x="785" y="1887"/>
                    <a:pt x="1083" y="1887"/>
                    <a:pt x="1195" y="1887"/>
                  </a:cubicBezTo>
                  <a:cubicBezTo>
                    <a:pt x="1261" y="1887"/>
                    <a:pt x="1293" y="1845"/>
                    <a:pt x="1345" y="1775"/>
                  </a:cubicBezTo>
                  <a:cubicBezTo>
                    <a:pt x="1377" y="1723"/>
                    <a:pt x="1422" y="1677"/>
                    <a:pt x="1475" y="1642"/>
                  </a:cubicBezTo>
                  <a:cubicBezTo>
                    <a:pt x="1450" y="1558"/>
                    <a:pt x="1195" y="1316"/>
                    <a:pt x="1086" y="1281"/>
                  </a:cubicBezTo>
                  <a:cubicBezTo>
                    <a:pt x="1034" y="1264"/>
                    <a:pt x="999" y="1211"/>
                    <a:pt x="1009" y="1155"/>
                  </a:cubicBezTo>
                  <a:cubicBezTo>
                    <a:pt x="1027" y="1026"/>
                    <a:pt x="1279" y="826"/>
                    <a:pt x="1646" y="805"/>
                  </a:cubicBezTo>
                  <a:cubicBezTo>
                    <a:pt x="1870" y="795"/>
                    <a:pt x="1930" y="749"/>
                    <a:pt x="1982" y="707"/>
                  </a:cubicBezTo>
                  <a:lnTo>
                    <a:pt x="2000" y="697"/>
                  </a:lnTo>
                  <a:lnTo>
                    <a:pt x="2007" y="693"/>
                  </a:lnTo>
                  <a:lnTo>
                    <a:pt x="2017" y="683"/>
                  </a:lnTo>
                  <a:lnTo>
                    <a:pt x="2028" y="679"/>
                  </a:lnTo>
                  <a:lnTo>
                    <a:pt x="2038" y="672"/>
                  </a:lnTo>
                  <a:lnTo>
                    <a:pt x="2049" y="665"/>
                  </a:lnTo>
                  <a:lnTo>
                    <a:pt x="2063" y="658"/>
                  </a:lnTo>
                  <a:lnTo>
                    <a:pt x="2070" y="655"/>
                  </a:lnTo>
                  <a:lnTo>
                    <a:pt x="2087" y="648"/>
                  </a:lnTo>
                  <a:lnTo>
                    <a:pt x="2098" y="648"/>
                  </a:lnTo>
                  <a:cubicBezTo>
                    <a:pt x="2105" y="644"/>
                    <a:pt x="2115" y="641"/>
                    <a:pt x="2126" y="641"/>
                  </a:cubicBezTo>
                  <a:lnTo>
                    <a:pt x="2133" y="641"/>
                  </a:lnTo>
                  <a:lnTo>
                    <a:pt x="2157" y="637"/>
                  </a:lnTo>
                  <a:lnTo>
                    <a:pt x="2133" y="620"/>
                  </a:lnTo>
                  <a:lnTo>
                    <a:pt x="2129" y="606"/>
                  </a:lnTo>
                  <a:lnTo>
                    <a:pt x="2119" y="564"/>
                  </a:lnTo>
                  <a:lnTo>
                    <a:pt x="2115" y="536"/>
                  </a:lnTo>
                  <a:lnTo>
                    <a:pt x="2108" y="511"/>
                  </a:lnTo>
                  <a:lnTo>
                    <a:pt x="2098" y="466"/>
                  </a:lnTo>
                  <a:lnTo>
                    <a:pt x="2094" y="448"/>
                  </a:lnTo>
                  <a:lnTo>
                    <a:pt x="2080" y="396"/>
                  </a:lnTo>
                  <a:lnTo>
                    <a:pt x="2080" y="389"/>
                  </a:lnTo>
                  <a:lnTo>
                    <a:pt x="2070" y="340"/>
                  </a:lnTo>
                  <a:lnTo>
                    <a:pt x="2070" y="333"/>
                  </a:lnTo>
                  <a:lnTo>
                    <a:pt x="2056" y="284"/>
                  </a:lnTo>
                  <a:lnTo>
                    <a:pt x="2056" y="277"/>
                  </a:lnTo>
                  <a:lnTo>
                    <a:pt x="2045" y="235"/>
                  </a:lnTo>
                  <a:lnTo>
                    <a:pt x="2045" y="228"/>
                  </a:lnTo>
                  <a:cubicBezTo>
                    <a:pt x="2042" y="214"/>
                    <a:pt x="2038" y="200"/>
                    <a:pt x="2035" y="189"/>
                  </a:cubicBezTo>
                  <a:cubicBezTo>
                    <a:pt x="2031" y="175"/>
                    <a:pt x="2028" y="165"/>
                    <a:pt x="2024" y="154"/>
                  </a:cubicBezTo>
                  <a:lnTo>
                    <a:pt x="2024" y="144"/>
                  </a:lnTo>
                  <a:cubicBezTo>
                    <a:pt x="2021" y="133"/>
                    <a:pt x="2017" y="123"/>
                    <a:pt x="2017" y="109"/>
                  </a:cubicBezTo>
                  <a:lnTo>
                    <a:pt x="2017" y="105"/>
                  </a:lnTo>
                  <a:cubicBezTo>
                    <a:pt x="2014" y="91"/>
                    <a:pt x="2010" y="77"/>
                    <a:pt x="2010" y="60"/>
                  </a:cubicBezTo>
                  <a:lnTo>
                    <a:pt x="2010" y="49"/>
                  </a:lnTo>
                  <a:cubicBezTo>
                    <a:pt x="2007" y="39"/>
                    <a:pt x="2003" y="21"/>
                    <a:pt x="2003" y="7"/>
                  </a:cubicBezTo>
                  <a:lnTo>
                    <a:pt x="2003"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50"/>
            <p:cNvSpPr/>
            <p:nvPr/>
          </p:nvSpPr>
          <p:spPr>
            <a:xfrm>
              <a:off x="3808482" y="2381346"/>
              <a:ext cx="6022" cy="3079"/>
            </a:xfrm>
            <a:custGeom>
              <a:avLst/>
              <a:gdLst/>
              <a:ahLst/>
              <a:cxnLst/>
              <a:rect l="l" t="t" r="r" b="b"/>
              <a:pathLst>
                <a:path w="221" h="113" extrusionOk="0">
                  <a:moveTo>
                    <a:pt x="221" y="0"/>
                  </a:moveTo>
                  <a:cubicBezTo>
                    <a:pt x="211" y="5"/>
                    <a:pt x="202" y="11"/>
                    <a:pt x="192" y="16"/>
                  </a:cubicBezTo>
                  <a:lnTo>
                    <a:pt x="192" y="16"/>
                  </a:lnTo>
                  <a:cubicBezTo>
                    <a:pt x="202" y="10"/>
                    <a:pt x="211" y="5"/>
                    <a:pt x="221" y="0"/>
                  </a:cubicBezTo>
                  <a:close/>
                  <a:moveTo>
                    <a:pt x="192" y="16"/>
                  </a:moveTo>
                  <a:lnTo>
                    <a:pt x="192" y="16"/>
                  </a:lnTo>
                  <a:cubicBezTo>
                    <a:pt x="126" y="51"/>
                    <a:pt x="62" y="81"/>
                    <a:pt x="0" y="112"/>
                  </a:cubicBezTo>
                  <a:cubicBezTo>
                    <a:pt x="59" y="84"/>
                    <a:pt x="121" y="54"/>
                    <a:pt x="192" y="1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50"/>
            <p:cNvSpPr/>
            <p:nvPr/>
          </p:nvSpPr>
          <p:spPr>
            <a:xfrm>
              <a:off x="3785293" y="2394888"/>
              <a:ext cx="1172" cy="790"/>
            </a:xfrm>
            <a:custGeom>
              <a:avLst/>
              <a:gdLst/>
              <a:ahLst/>
              <a:cxnLst/>
              <a:rect l="l" t="t" r="r" b="b"/>
              <a:pathLst>
                <a:path w="43" h="29" extrusionOk="0">
                  <a:moveTo>
                    <a:pt x="1" y="28"/>
                  </a:moveTo>
                  <a:lnTo>
                    <a:pt x="43"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50"/>
            <p:cNvSpPr/>
            <p:nvPr/>
          </p:nvSpPr>
          <p:spPr>
            <a:xfrm>
              <a:off x="3767936" y="2395460"/>
              <a:ext cx="27" cy="109"/>
            </a:xfrm>
            <a:custGeom>
              <a:avLst/>
              <a:gdLst/>
              <a:ahLst/>
              <a:cxnLst/>
              <a:rect l="l" t="t" r="r" b="b"/>
              <a:pathLst>
                <a:path w="1" h="4" extrusionOk="0">
                  <a:moveTo>
                    <a:pt x="0"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50"/>
            <p:cNvSpPr/>
            <p:nvPr/>
          </p:nvSpPr>
          <p:spPr>
            <a:xfrm>
              <a:off x="3766410" y="2409957"/>
              <a:ext cx="109" cy="1253"/>
            </a:xfrm>
            <a:custGeom>
              <a:avLst/>
              <a:gdLst/>
              <a:ahLst/>
              <a:cxnLst/>
              <a:rect l="l" t="t" r="r" b="b"/>
              <a:pathLst>
                <a:path w="4" h="46" extrusionOk="0">
                  <a:moveTo>
                    <a:pt x="4" y="0"/>
                  </a:moveTo>
                  <a:cubicBezTo>
                    <a:pt x="4" y="18"/>
                    <a:pt x="4" y="32"/>
                    <a:pt x="0" y="46"/>
                  </a:cubicBezTo>
                  <a:cubicBezTo>
                    <a:pt x="4" y="32"/>
                    <a:pt x="4" y="18"/>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50"/>
            <p:cNvSpPr/>
            <p:nvPr/>
          </p:nvSpPr>
          <p:spPr>
            <a:xfrm>
              <a:off x="3768508" y="2390964"/>
              <a:ext cx="109" cy="790"/>
            </a:xfrm>
            <a:custGeom>
              <a:avLst/>
              <a:gdLst/>
              <a:ahLst/>
              <a:cxnLst/>
              <a:rect l="l" t="t" r="r" b="b"/>
              <a:pathLst>
                <a:path w="4" h="29" extrusionOk="0">
                  <a:moveTo>
                    <a:pt x="4" y="1"/>
                  </a:moveTo>
                  <a:lnTo>
                    <a:pt x="4" y="1"/>
                  </a:lnTo>
                  <a:lnTo>
                    <a:pt x="0"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50"/>
            <p:cNvSpPr/>
            <p:nvPr/>
          </p:nvSpPr>
          <p:spPr>
            <a:xfrm>
              <a:off x="3767064" y="2395924"/>
              <a:ext cx="708" cy="7657"/>
            </a:xfrm>
            <a:custGeom>
              <a:avLst/>
              <a:gdLst/>
              <a:ahLst/>
              <a:cxnLst/>
              <a:rect l="l" t="t" r="r" b="b"/>
              <a:pathLst>
                <a:path w="26" h="281" extrusionOk="0">
                  <a:moveTo>
                    <a:pt x="1" y="263"/>
                  </a:moveTo>
                  <a:lnTo>
                    <a:pt x="1" y="281"/>
                  </a:lnTo>
                  <a:lnTo>
                    <a:pt x="1" y="263"/>
                  </a:lnTo>
                  <a:cubicBezTo>
                    <a:pt x="4" y="176"/>
                    <a:pt x="15" y="88"/>
                    <a:pt x="25" y="4"/>
                  </a:cubicBezTo>
                  <a:lnTo>
                    <a:pt x="25" y="1"/>
                  </a:lnTo>
                  <a:lnTo>
                    <a:pt x="25" y="4"/>
                  </a:lnTo>
                  <a:cubicBezTo>
                    <a:pt x="15" y="88"/>
                    <a:pt x="4" y="176"/>
                    <a:pt x="1" y="26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50"/>
            <p:cNvSpPr/>
            <p:nvPr/>
          </p:nvSpPr>
          <p:spPr>
            <a:xfrm>
              <a:off x="3765647" y="2413281"/>
              <a:ext cx="599" cy="3651"/>
            </a:xfrm>
            <a:custGeom>
              <a:avLst/>
              <a:gdLst/>
              <a:ahLst/>
              <a:cxnLst/>
              <a:rect l="l" t="t" r="r" b="b"/>
              <a:pathLst>
                <a:path w="22" h="134" extrusionOk="0">
                  <a:moveTo>
                    <a:pt x="21" y="1"/>
                  </a:moveTo>
                  <a:lnTo>
                    <a:pt x="19" y="20"/>
                  </a:lnTo>
                  <a:lnTo>
                    <a:pt x="19" y="20"/>
                  </a:lnTo>
                  <a:cubicBezTo>
                    <a:pt x="21" y="13"/>
                    <a:pt x="21" y="7"/>
                    <a:pt x="21" y="1"/>
                  </a:cubicBezTo>
                  <a:close/>
                  <a:moveTo>
                    <a:pt x="19" y="20"/>
                  </a:moveTo>
                  <a:lnTo>
                    <a:pt x="19" y="20"/>
                  </a:lnTo>
                  <a:cubicBezTo>
                    <a:pt x="19" y="20"/>
                    <a:pt x="18" y="21"/>
                    <a:pt x="18" y="22"/>
                  </a:cubicBezTo>
                  <a:cubicBezTo>
                    <a:pt x="14" y="29"/>
                    <a:pt x="14" y="39"/>
                    <a:pt x="14" y="50"/>
                  </a:cubicBezTo>
                  <a:lnTo>
                    <a:pt x="11" y="67"/>
                  </a:lnTo>
                  <a:cubicBezTo>
                    <a:pt x="11" y="78"/>
                    <a:pt x="7" y="88"/>
                    <a:pt x="4" y="99"/>
                  </a:cubicBezTo>
                  <a:lnTo>
                    <a:pt x="0" y="116"/>
                  </a:lnTo>
                  <a:lnTo>
                    <a:pt x="0" y="130"/>
                  </a:lnTo>
                  <a:lnTo>
                    <a:pt x="4" y="134"/>
                  </a:lnTo>
                  <a:lnTo>
                    <a:pt x="19" y="2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50"/>
            <p:cNvSpPr/>
            <p:nvPr/>
          </p:nvSpPr>
          <p:spPr>
            <a:xfrm>
              <a:off x="3766873" y="2404888"/>
              <a:ext cx="136" cy="1281"/>
            </a:xfrm>
            <a:custGeom>
              <a:avLst/>
              <a:gdLst/>
              <a:ahLst/>
              <a:cxnLst/>
              <a:rect l="l" t="t" r="r" b="b"/>
              <a:pathLst>
                <a:path w="5" h="47" extrusionOk="0">
                  <a:moveTo>
                    <a:pt x="4" y="1"/>
                  </a:moveTo>
                  <a:lnTo>
                    <a:pt x="3" y="20"/>
                  </a:lnTo>
                  <a:lnTo>
                    <a:pt x="3" y="20"/>
                  </a:lnTo>
                  <a:cubicBezTo>
                    <a:pt x="4" y="13"/>
                    <a:pt x="4" y="7"/>
                    <a:pt x="4" y="1"/>
                  </a:cubicBezTo>
                  <a:close/>
                  <a:moveTo>
                    <a:pt x="3" y="20"/>
                  </a:moveTo>
                  <a:cubicBezTo>
                    <a:pt x="2" y="28"/>
                    <a:pt x="1" y="37"/>
                    <a:pt x="1" y="46"/>
                  </a:cubicBezTo>
                  <a:lnTo>
                    <a:pt x="3" y="2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50"/>
            <p:cNvSpPr/>
            <p:nvPr/>
          </p:nvSpPr>
          <p:spPr>
            <a:xfrm>
              <a:off x="3766601" y="2406905"/>
              <a:ext cx="218" cy="2016"/>
            </a:xfrm>
            <a:custGeom>
              <a:avLst/>
              <a:gdLst/>
              <a:ahLst/>
              <a:cxnLst/>
              <a:rect l="l" t="t" r="r" b="b"/>
              <a:pathLst>
                <a:path w="8" h="74" extrusionOk="0">
                  <a:moveTo>
                    <a:pt x="7" y="0"/>
                  </a:moveTo>
                  <a:cubicBezTo>
                    <a:pt x="7" y="25"/>
                    <a:pt x="4" y="49"/>
                    <a:pt x="0" y="74"/>
                  </a:cubicBezTo>
                  <a:cubicBezTo>
                    <a:pt x="4" y="49"/>
                    <a:pt x="7" y="25"/>
                    <a:pt x="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50"/>
            <p:cNvSpPr/>
            <p:nvPr/>
          </p:nvSpPr>
          <p:spPr>
            <a:xfrm>
              <a:off x="3763167" y="2422818"/>
              <a:ext cx="109" cy="518"/>
            </a:xfrm>
            <a:custGeom>
              <a:avLst/>
              <a:gdLst/>
              <a:ahLst/>
              <a:cxnLst/>
              <a:rect l="l" t="t" r="r" b="b"/>
              <a:pathLst>
                <a:path w="4" h="19" extrusionOk="0">
                  <a:moveTo>
                    <a:pt x="0"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50"/>
            <p:cNvSpPr/>
            <p:nvPr/>
          </p:nvSpPr>
          <p:spPr>
            <a:xfrm>
              <a:off x="3766219" y="2412436"/>
              <a:ext cx="109" cy="872"/>
            </a:xfrm>
            <a:custGeom>
              <a:avLst/>
              <a:gdLst/>
              <a:ahLst/>
              <a:cxnLst/>
              <a:rect l="l" t="t" r="r" b="b"/>
              <a:pathLst>
                <a:path w="4" h="32" extrusionOk="0">
                  <a:moveTo>
                    <a:pt x="4" y="0"/>
                  </a:moveTo>
                  <a:lnTo>
                    <a:pt x="0" y="18"/>
                  </a:lnTo>
                  <a:lnTo>
                    <a:pt x="0" y="32"/>
                  </a:ln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50"/>
            <p:cNvSpPr/>
            <p:nvPr/>
          </p:nvSpPr>
          <p:spPr>
            <a:xfrm>
              <a:off x="3765157" y="2417968"/>
              <a:ext cx="218" cy="599"/>
            </a:xfrm>
            <a:custGeom>
              <a:avLst/>
              <a:gdLst/>
              <a:ahLst/>
              <a:cxnLst/>
              <a:rect l="l" t="t" r="r" b="b"/>
              <a:pathLst>
                <a:path w="8" h="22" extrusionOk="0">
                  <a:moveTo>
                    <a:pt x="8" y="0"/>
                  </a:moveTo>
                  <a:lnTo>
                    <a:pt x="8" y="0"/>
                  </a:lnTo>
                  <a:cubicBezTo>
                    <a:pt x="4" y="7"/>
                    <a:pt x="1" y="14"/>
                    <a:pt x="1" y="21"/>
                  </a:cubicBezTo>
                  <a:cubicBezTo>
                    <a:pt x="4" y="14"/>
                    <a:pt x="4" y="7"/>
                    <a:pt x="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50"/>
            <p:cNvSpPr/>
            <p:nvPr/>
          </p:nvSpPr>
          <p:spPr>
            <a:xfrm>
              <a:off x="3763549" y="2421674"/>
              <a:ext cx="218" cy="409"/>
            </a:xfrm>
            <a:custGeom>
              <a:avLst/>
              <a:gdLst/>
              <a:ahLst/>
              <a:cxnLst/>
              <a:rect l="l" t="t" r="r" b="b"/>
              <a:pathLst>
                <a:path w="8" h="15" extrusionOk="0">
                  <a:moveTo>
                    <a:pt x="0" y="15"/>
                  </a:moveTo>
                  <a:cubicBezTo>
                    <a:pt x="4" y="8"/>
                    <a:pt x="7" y="4"/>
                    <a:pt x="7" y="1"/>
                  </a:cubicBezTo>
                  <a:cubicBezTo>
                    <a:pt x="7" y="4"/>
                    <a:pt x="4" y="8"/>
                    <a:pt x="0"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50"/>
            <p:cNvSpPr/>
            <p:nvPr/>
          </p:nvSpPr>
          <p:spPr>
            <a:xfrm>
              <a:off x="3768127" y="2394125"/>
              <a:ext cx="27" cy="490"/>
            </a:xfrm>
            <a:custGeom>
              <a:avLst/>
              <a:gdLst/>
              <a:ahLst/>
              <a:cxnLst/>
              <a:rect l="l" t="t" r="r" b="b"/>
              <a:pathLst>
                <a:path w="1" h="18" extrusionOk="0">
                  <a:moveTo>
                    <a:pt x="0" y="1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50"/>
            <p:cNvSpPr/>
            <p:nvPr/>
          </p:nvSpPr>
          <p:spPr>
            <a:xfrm>
              <a:off x="3765456" y="2417014"/>
              <a:ext cx="109" cy="599"/>
            </a:xfrm>
            <a:custGeom>
              <a:avLst/>
              <a:gdLst/>
              <a:ahLst/>
              <a:cxnLst/>
              <a:rect l="l" t="t" r="r" b="b"/>
              <a:pathLst>
                <a:path w="4" h="22" extrusionOk="0">
                  <a:moveTo>
                    <a:pt x="0" y="21"/>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50"/>
            <p:cNvSpPr/>
            <p:nvPr/>
          </p:nvSpPr>
          <p:spPr>
            <a:xfrm>
              <a:off x="3764884" y="2418812"/>
              <a:ext cx="218" cy="708"/>
            </a:xfrm>
            <a:custGeom>
              <a:avLst/>
              <a:gdLst/>
              <a:ahLst/>
              <a:cxnLst/>
              <a:rect l="l" t="t" r="r" b="b"/>
              <a:pathLst>
                <a:path w="8" h="26" extrusionOk="0">
                  <a:moveTo>
                    <a:pt x="7" y="1"/>
                  </a:moveTo>
                  <a:cubicBezTo>
                    <a:pt x="4" y="8"/>
                    <a:pt x="4" y="15"/>
                    <a:pt x="0" y="25"/>
                  </a:cubicBezTo>
                  <a:cubicBezTo>
                    <a:pt x="4" y="18"/>
                    <a:pt x="7" y="8"/>
                    <a:pt x="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50"/>
            <p:cNvSpPr/>
            <p:nvPr/>
          </p:nvSpPr>
          <p:spPr>
            <a:xfrm>
              <a:off x="3764584" y="2419494"/>
              <a:ext cx="327" cy="681"/>
            </a:xfrm>
            <a:custGeom>
              <a:avLst/>
              <a:gdLst/>
              <a:ahLst/>
              <a:cxnLst/>
              <a:rect l="l" t="t" r="r" b="b"/>
              <a:pathLst>
                <a:path w="12" h="25" extrusionOk="0">
                  <a:moveTo>
                    <a:pt x="1" y="25"/>
                  </a:moveTo>
                  <a:cubicBezTo>
                    <a:pt x="4" y="18"/>
                    <a:pt x="8" y="11"/>
                    <a:pt x="11" y="0"/>
                  </a:cubicBezTo>
                  <a:cubicBezTo>
                    <a:pt x="8" y="11"/>
                    <a:pt x="4" y="18"/>
                    <a:pt x="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50"/>
            <p:cNvSpPr/>
            <p:nvPr/>
          </p:nvSpPr>
          <p:spPr>
            <a:xfrm>
              <a:off x="3762868" y="2423499"/>
              <a:ext cx="218" cy="599"/>
            </a:xfrm>
            <a:custGeom>
              <a:avLst/>
              <a:gdLst/>
              <a:ahLst/>
              <a:cxnLst/>
              <a:rect l="l" t="t" r="r" b="b"/>
              <a:pathLst>
                <a:path w="8" h="22" extrusionOk="0">
                  <a:moveTo>
                    <a:pt x="1" y="21"/>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50"/>
            <p:cNvSpPr/>
            <p:nvPr/>
          </p:nvSpPr>
          <p:spPr>
            <a:xfrm>
              <a:off x="3763358" y="2422164"/>
              <a:ext cx="218" cy="490"/>
            </a:xfrm>
            <a:custGeom>
              <a:avLst/>
              <a:gdLst/>
              <a:ahLst/>
              <a:cxnLst/>
              <a:rect l="l" t="t" r="r" b="b"/>
              <a:pathLst>
                <a:path w="8" h="18" extrusionOk="0">
                  <a:moveTo>
                    <a:pt x="0" y="18"/>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50"/>
            <p:cNvSpPr/>
            <p:nvPr/>
          </p:nvSpPr>
          <p:spPr>
            <a:xfrm>
              <a:off x="3761151" y="2430747"/>
              <a:ext cx="218" cy="981"/>
            </a:xfrm>
            <a:custGeom>
              <a:avLst/>
              <a:gdLst/>
              <a:ahLst/>
              <a:cxnLst/>
              <a:rect l="l" t="t" r="r" b="b"/>
              <a:pathLst>
                <a:path w="8" h="36" extrusionOk="0">
                  <a:moveTo>
                    <a:pt x="1" y="36"/>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50"/>
            <p:cNvSpPr/>
            <p:nvPr/>
          </p:nvSpPr>
          <p:spPr>
            <a:xfrm>
              <a:off x="3759734" y="2440284"/>
              <a:ext cx="27" cy="599"/>
            </a:xfrm>
            <a:custGeom>
              <a:avLst/>
              <a:gdLst/>
              <a:ahLst/>
              <a:cxnLst/>
              <a:rect l="l" t="t" r="r" b="b"/>
              <a:pathLst>
                <a:path w="1" h="22" extrusionOk="0">
                  <a:moveTo>
                    <a:pt x="0" y="22"/>
                  </a:moveTo>
                  <a:lnTo>
                    <a:pt x="0" y="22"/>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50"/>
            <p:cNvSpPr/>
            <p:nvPr/>
          </p:nvSpPr>
          <p:spPr>
            <a:xfrm>
              <a:off x="3760197" y="2436088"/>
              <a:ext cx="218" cy="1172"/>
            </a:xfrm>
            <a:custGeom>
              <a:avLst/>
              <a:gdLst/>
              <a:ahLst/>
              <a:cxnLst/>
              <a:rect l="l" t="t" r="r" b="b"/>
              <a:pathLst>
                <a:path w="8" h="43" extrusionOk="0">
                  <a:moveTo>
                    <a:pt x="1" y="43"/>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50"/>
            <p:cNvSpPr/>
            <p:nvPr/>
          </p:nvSpPr>
          <p:spPr>
            <a:xfrm>
              <a:off x="3762105" y="2426551"/>
              <a:ext cx="218" cy="790"/>
            </a:xfrm>
            <a:custGeom>
              <a:avLst/>
              <a:gdLst/>
              <a:ahLst/>
              <a:cxnLst/>
              <a:rect l="l" t="t" r="r" b="b"/>
              <a:pathLst>
                <a:path w="8" h="29" extrusionOk="0">
                  <a:moveTo>
                    <a:pt x="1" y="29"/>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50"/>
            <p:cNvSpPr/>
            <p:nvPr/>
          </p:nvSpPr>
          <p:spPr>
            <a:xfrm>
              <a:off x="3761832" y="2427805"/>
              <a:ext cx="218" cy="872"/>
            </a:xfrm>
            <a:custGeom>
              <a:avLst/>
              <a:gdLst/>
              <a:ahLst/>
              <a:cxnLst/>
              <a:rect l="l" t="t" r="r" b="b"/>
              <a:pathLst>
                <a:path w="8" h="32" extrusionOk="0">
                  <a:moveTo>
                    <a:pt x="0" y="32"/>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50"/>
            <p:cNvSpPr/>
            <p:nvPr/>
          </p:nvSpPr>
          <p:spPr>
            <a:xfrm>
              <a:off x="3760579" y="2434181"/>
              <a:ext cx="218" cy="1172"/>
            </a:xfrm>
            <a:custGeom>
              <a:avLst/>
              <a:gdLst/>
              <a:ahLst/>
              <a:cxnLst/>
              <a:rect l="l" t="t" r="r" b="b"/>
              <a:pathLst>
                <a:path w="8" h="43" extrusionOk="0">
                  <a:moveTo>
                    <a:pt x="1" y="43"/>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50"/>
            <p:cNvSpPr/>
            <p:nvPr/>
          </p:nvSpPr>
          <p:spPr>
            <a:xfrm>
              <a:off x="3759925" y="2438186"/>
              <a:ext cx="218" cy="1281"/>
            </a:xfrm>
            <a:custGeom>
              <a:avLst/>
              <a:gdLst/>
              <a:ahLst/>
              <a:cxnLst/>
              <a:rect l="l" t="t" r="r" b="b"/>
              <a:pathLst>
                <a:path w="8" h="47" extrusionOk="0">
                  <a:moveTo>
                    <a:pt x="0" y="46"/>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50"/>
            <p:cNvSpPr/>
            <p:nvPr/>
          </p:nvSpPr>
          <p:spPr>
            <a:xfrm>
              <a:off x="3760879" y="2432382"/>
              <a:ext cx="218" cy="1063"/>
            </a:xfrm>
            <a:custGeom>
              <a:avLst/>
              <a:gdLst/>
              <a:ahLst/>
              <a:cxnLst/>
              <a:rect l="l" t="t" r="r" b="b"/>
              <a:pathLst>
                <a:path w="8" h="39" extrusionOk="0">
                  <a:moveTo>
                    <a:pt x="0" y="39"/>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50"/>
            <p:cNvSpPr/>
            <p:nvPr/>
          </p:nvSpPr>
          <p:spPr>
            <a:xfrm>
              <a:off x="3761451" y="2429221"/>
              <a:ext cx="218" cy="981"/>
            </a:xfrm>
            <a:custGeom>
              <a:avLst/>
              <a:gdLst/>
              <a:ahLst/>
              <a:cxnLst/>
              <a:rect l="l" t="t" r="r" b="b"/>
              <a:pathLst>
                <a:path w="8" h="36" extrusionOk="0">
                  <a:moveTo>
                    <a:pt x="0" y="36"/>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50"/>
            <p:cNvSpPr/>
            <p:nvPr/>
          </p:nvSpPr>
          <p:spPr>
            <a:xfrm>
              <a:off x="3762595" y="2424453"/>
              <a:ext cx="218" cy="681"/>
            </a:xfrm>
            <a:custGeom>
              <a:avLst/>
              <a:gdLst/>
              <a:ahLst/>
              <a:cxnLst/>
              <a:rect l="l" t="t" r="r" b="b"/>
              <a:pathLst>
                <a:path w="8" h="25" extrusionOk="0">
                  <a:moveTo>
                    <a:pt x="0" y="25"/>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50"/>
            <p:cNvSpPr/>
            <p:nvPr/>
          </p:nvSpPr>
          <p:spPr>
            <a:xfrm>
              <a:off x="3762405" y="2425407"/>
              <a:ext cx="109" cy="790"/>
            </a:xfrm>
            <a:custGeom>
              <a:avLst/>
              <a:gdLst/>
              <a:ahLst/>
              <a:cxnLst/>
              <a:rect l="l" t="t" r="r" b="b"/>
              <a:pathLst>
                <a:path w="4" h="29" extrusionOk="0">
                  <a:moveTo>
                    <a:pt x="0" y="29"/>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50"/>
            <p:cNvSpPr/>
            <p:nvPr/>
          </p:nvSpPr>
          <p:spPr>
            <a:xfrm>
              <a:off x="3763740" y="2420148"/>
              <a:ext cx="872" cy="1553"/>
            </a:xfrm>
            <a:custGeom>
              <a:avLst/>
              <a:gdLst/>
              <a:ahLst/>
              <a:cxnLst/>
              <a:rect l="l" t="t" r="r" b="b"/>
              <a:pathLst>
                <a:path w="32" h="57" extrusionOk="0">
                  <a:moveTo>
                    <a:pt x="32" y="1"/>
                  </a:moveTo>
                  <a:cubicBezTo>
                    <a:pt x="25" y="18"/>
                    <a:pt x="18" y="32"/>
                    <a:pt x="7" y="46"/>
                  </a:cubicBezTo>
                  <a:cubicBezTo>
                    <a:pt x="7" y="50"/>
                    <a:pt x="4" y="53"/>
                    <a:pt x="0" y="57"/>
                  </a:cubicBezTo>
                  <a:cubicBezTo>
                    <a:pt x="4" y="53"/>
                    <a:pt x="7" y="50"/>
                    <a:pt x="7" y="46"/>
                  </a:cubicBezTo>
                  <a:cubicBezTo>
                    <a:pt x="18" y="32"/>
                    <a:pt x="25" y="18"/>
                    <a:pt x="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50"/>
            <p:cNvSpPr/>
            <p:nvPr/>
          </p:nvSpPr>
          <p:spPr>
            <a:xfrm>
              <a:off x="3765647" y="2415951"/>
              <a:ext cx="109" cy="518"/>
            </a:xfrm>
            <a:custGeom>
              <a:avLst/>
              <a:gdLst/>
              <a:ahLst/>
              <a:cxnLst/>
              <a:rect l="l" t="t" r="r" b="b"/>
              <a:pathLst>
                <a:path w="4" h="19" extrusionOk="0">
                  <a:moveTo>
                    <a:pt x="0"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50"/>
            <p:cNvSpPr/>
            <p:nvPr/>
          </p:nvSpPr>
          <p:spPr>
            <a:xfrm>
              <a:off x="3765920" y="2414616"/>
              <a:ext cx="136" cy="518"/>
            </a:xfrm>
            <a:custGeom>
              <a:avLst/>
              <a:gdLst/>
              <a:ahLst/>
              <a:cxnLst/>
              <a:rect l="l" t="t" r="r" b="b"/>
              <a:pathLst>
                <a:path w="5" h="19" extrusionOk="0">
                  <a:moveTo>
                    <a:pt x="1"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50"/>
            <p:cNvSpPr/>
            <p:nvPr/>
          </p:nvSpPr>
          <p:spPr>
            <a:xfrm>
              <a:off x="3766029" y="2412900"/>
              <a:ext cx="218" cy="899"/>
            </a:xfrm>
            <a:custGeom>
              <a:avLst/>
              <a:gdLst/>
              <a:ahLst/>
              <a:cxnLst/>
              <a:rect l="l" t="t" r="r" b="b"/>
              <a:pathLst>
                <a:path w="8" h="33" extrusionOk="0">
                  <a:moveTo>
                    <a:pt x="7" y="1"/>
                  </a:moveTo>
                  <a:lnTo>
                    <a:pt x="4" y="15"/>
                  </a:lnTo>
                  <a:cubicBezTo>
                    <a:pt x="0" y="22"/>
                    <a:pt x="0" y="25"/>
                    <a:pt x="0" y="32"/>
                  </a:cubicBezTo>
                  <a:cubicBezTo>
                    <a:pt x="4" y="22"/>
                    <a:pt x="7" y="11"/>
                    <a:pt x="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50"/>
            <p:cNvSpPr/>
            <p:nvPr/>
          </p:nvSpPr>
          <p:spPr>
            <a:xfrm>
              <a:off x="4280865" y="2211396"/>
              <a:ext cx="158860" cy="64579"/>
            </a:xfrm>
            <a:custGeom>
              <a:avLst/>
              <a:gdLst/>
              <a:ahLst/>
              <a:cxnLst/>
              <a:rect l="l" t="t" r="r" b="b"/>
              <a:pathLst>
                <a:path w="5830" h="2370" extrusionOk="0">
                  <a:moveTo>
                    <a:pt x="2643" y="1"/>
                  </a:moveTo>
                  <a:cubicBezTo>
                    <a:pt x="2561" y="1"/>
                    <a:pt x="2452" y="20"/>
                    <a:pt x="2371" y="65"/>
                  </a:cubicBezTo>
                  <a:cubicBezTo>
                    <a:pt x="2318" y="90"/>
                    <a:pt x="2283" y="135"/>
                    <a:pt x="2276" y="191"/>
                  </a:cubicBezTo>
                  <a:cubicBezTo>
                    <a:pt x="2265" y="293"/>
                    <a:pt x="2230" y="366"/>
                    <a:pt x="2160" y="405"/>
                  </a:cubicBezTo>
                  <a:cubicBezTo>
                    <a:pt x="2127" y="424"/>
                    <a:pt x="2088" y="434"/>
                    <a:pt x="2041" y="434"/>
                  </a:cubicBezTo>
                  <a:cubicBezTo>
                    <a:pt x="1953" y="434"/>
                    <a:pt x="1840" y="398"/>
                    <a:pt x="1695" y="324"/>
                  </a:cubicBezTo>
                  <a:cubicBezTo>
                    <a:pt x="1557" y="256"/>
                    <a:pt x="1390" y="224"/>
                    <a:pt x="1258" y="224"/>
                  </a:cubicBezTo>
                  <a:cubicBezTo>
                    <a:pt x="1180" y="224"/>
                    <a:pt x="1114" y="235"/>
                    <a:pt x="1075" y="258"/>
                  </a:cubicBezTo>
                  <a:cubicBezTo>
                    <a:pt x="1058" y="268"/>
                    <a:pt x="1047" y="279"/>
                    <a:pt x="1044" y="289"/>
                  </a:cubicBezTo>
                  <a:cubicBezTo>
                    <a:pt x="1023" y="492"/>
                    <a:pt x="781" y="664"/>
                    <a:pt x="669" y="713"/>
                  </a:cubicBezTo>
                  <a:lnTo>
                    <a:pt x="669" y="716"/>
                  </a:lnTo>
                  <a:lnTo>
                    <a:pt x="666" y="720"/>
                  </a:lnTo>
                  <a:lnTo>
                    <a:pt x="662" y="727"/>
                  </a:lnTo>
                  <a:lnTo>
                    <a:pt x="662" y="730"/>
                  </a:lnTo>
                  <a:lnTo>
                    <a:pt x="659" y="734"/>
                  </a:lnTo>
                  <a:lnTo>
                    <a:pt x="659" y="737"/>
                  </a:lnTo>
                  <a:lnTo>
                    <a:pt x="652" y="744"/>
                  </a:lnTo>
                  <a:lnTo>
                    <a:pt x="652" y="748"/>
                  </a:lnTo>
                  <a:lnTo>
                    <a:pt x="645" y="758"/>
                  </a:lnTo>
                  <a:lnTo>
                    <a:pt x="645" y="762"/>
                  </a:lnTo>
                  <a:lnTo>
                    <a:pt x="638" y="772"/>
                  </a:lnTo>
                  <a:lnTo>
                    <a:pt x="634" y="776"/>
                  </a:lnTo>
                  <a:lnTo>
                    <a:pt x="627" y="793"/>
                  </a:lnTo>
                  <a:lnTo>
                    <a:pt x="617" y="814"/>
                  </a:lnTo>
                  <a:lnTo>
                    <a:pt x="613" y="825"/>
                  </a:lnTo>
                  <a:lnTo>
                    <a:pt x="606" y="839"/>
                  </a:lnTo>
                  <a:lnTo>
                    <a:pt x="599" y="849"/>
                  </a:lnTo>
                  <a:lnTo>
                    <a:pt x="592" y="863"/>
                  </a:lnTo>
                  <a:lnTo>
                    <a:pt x="585" y="877"/>
                  </a:lnTo>
                  <a:lnTo>
                    <a:pt x="582" y="895"/>
                  </a:lnTo>
                  <a:lnTo>
                    <a:pt x="575" y="912"/>
                  </a:lnTo>
                  <a:lnTo>
                    <a:pt x="571" y="919"/>
                  </a:lnTo>
                  <a:cubicBezTo>
                    <a:pt x="627" y="958"/>
                    <a:pt x="676" y="1007"/>
                    <a:pt x="715" y="1059"/>
                  </a:cubicBezTo>
                  <a:lnTo>
                    <a:pt x="739" y="1091"/>
                  </a:lnTo>
                  <a:cubicBezTo>
                    <a:pt x="777" y="1134"/>
                    <a:pt x="843" y="1152"/>
                    <a:pt x="904" y="1152"/>
                  </a:cubicBezTo>
                  <a:cubicBezTo>
                    <a:pt x="924" y="1152"/>
                    <a:pt x="942" y="1150"/>
                    <a:pt x="960" y="1147"/>
                  </a:cubicBezTo>
                  <a:cubicBezTo>
                    <a:pt x="998" y="1143"/>
                    <a:pt x="1037" y="1122"/>
                    <a:pt x="1058" y="1087"/>
                  </a:cubicBezTo>
                  <a:cubicBezTo>
                    <a:pt x="1068" y="1052"/>
                    <a:pt x="1100" y="1024"/>
                    <a:pt x="1135" y="1014"/>
                  </a:cubicBezTo>
                  <a:cubicBezTo>
                    <a:pt x="1148" y="1010"/>
                    <a:pt x="1162" y="1008"/>
                    <a:pt x="1178" y="1008"/>
                  </a:cubicBezTo>
                  <a:cubicBezTo>
                    <a:pt x="1373" y="1008"/>
                    <a:pt x="1757" y="1273"/>
                    <a:pt x="1915" y="1402"/>
                  </a:cubicBezTo>
                  <a:cubicBezTo>
                    <a:pt x="1936" y="1420"/>
                    <a:pt x="1954" y="1437"/>
                    <a:pt x="1968" y="1451"/>
                  </a:cubicBezTo>
                  <a:cubicBezTo>
                    <a:pt x="1992" y="1472"/>
                    <a:pt x="2013" y="1500"/>
                    <a:pt x="2024" y="1532"/>
                  </a:cubicBezTo>
                  <a:cubicBezTo>
                    <a:pt x="2027" y="1546"/>
                    <a:pt x="2027" y="1563"/>
                    <a:pt x="2024" y="1577"/>
                  </a:cubicBezTo>
                  <a:cubicBezTo>
                    <a:pt x="2010" y="1641"/>
                    <a:pt x="1947" y="1651"/>
                    <a:pt x="1887" y="1662"/>
                  </a:cubicBezTo>
                  <a:cubicBezTo>
                    <a:pt x="1817" y="1676"/>
                    <a:pt x="1730" y="1693"/>
                    <a:pt x="1695" y="1763"/>
                  </a:cubicBezTo>
                  <a:cubicBezTo>
                    <a:pt x="1641" y="1871"/>
                    <a:pt x="1549" y="1899"/>
                    <a:pt x="1456" y="1899"/>
                  </a:cubicBezTo>
                  <a:cubicBezTo>
                    <a:pt x="1398" y="1899"/>
                    <a:pt x="1341" y="1888"/>
                    <a:pt x="1292" y="1879"/>
                  </a:cubicBezTo>
                  <a:cubicBezTo>
                    <a:pt x="1261" y="1871"/>
                    <a:pt x="1227" y="1867"/>
                    <a:pt x="1195" y="1867"/>
                  </a:cubicBezTo>
                  <a:cubicBezTo>
                    <a:pt x="1184" y="1867"/>
                    <a:pt x="1173" y="1867"/>
                    <a:pt x="1163" y="1868"/>
                  </a:cubicBezTo>
                  <a:cubicBezTo>
                    <a:pt x="1159" y="1872"/>
                    <a:pt x="1152" y="1875"/>
                    <a:pt x="1149" y="1879"/>
                  </a:cubicBezTo>
                  <a:cubicBezTo>
                    <a:pt x="1128" y="1893"/>
                    <a:pt x="1103" y="1907"/>
                    <a:pt x="1079" y="1914"/>
                  </a:cubicBezTo>
                  <a:lnTo>
                    <a:pt x="1058" y="1921"/>
                  </a:lnTo>
                  <a:lnTo>
                    <a:pt x="1040" y="1928"/>
                  </a:lnTo>
                  <a:lnTo>
                    <a:pt x="1037" y="1928"/>
                  </a:lnTo>
                  <a:cubicBezTo>
                    <a:pt x="869" y="1970"/>
                    <a:pt x="697" y="1991"/>
                    <a:pt x="526" y="1994"/>
                  </a:cubicBezTo>
                  <a:lnTo>
                    <a:pt x="494" y="1994"/>
                  </a:lnTo>
                  <a:lnTo>
                    <a:pt x="372" y="1998"/>
                  </a:lnTo>
                  <a:lnTo>
                    <a:pt x="372" y="1994"/>
                  </a:lnTo>
                  <a:lnTo>
                    <a:pt x="351" y="1994"/>
                  </a:lnTo>
                  <a:cubicBezTo>
                    <a:pt x="337" y="1994"/>
                    <a:pt x="323" y="1994"/>
                    <a:pt x="312" y="1991"/>
                  </a:cubicBezTo>
                  <a:cubicBezTo>
                    <a:pt x="309" y="1990"/>
                    <a:pt x="305" y="1990"/>
                    <a:pt x="301" y="1990"/>
                  </a:cubicBezTo>
                  <a:cubicBezTo>
                    <a:pt x="247" y="1990"/>
                    <a:pt x="153" y="2038"/>
                    <a:pt x="81" y="2113"/>
                  </a:cubicBezTo>
                  <a:cubicBezTo>
                    <a:pt x="46" y="2141"/>
                    <a:pt x="21" y="2180"/>
                    <a:pt x="0" y="2218"/>
                  </a:cubicBezTo>
                  <a:cubicBezTo>
                    <a:pt x="20" y="2219"/>
                    <a:pt x="40" y="2220"/>
                    <a:pt x="59" y="2220"/>
                  </a:cubicBezTo>
                  <a:cubicBezTo>
                    <a:pt x="112" y="2220"/>
                    <a:pt x="164" y="2216"/>
                    <a:pt x="218" y="2211"/>
                  </a:cubicBezTo>
                  <a:cubicBezTo>
                    <a:pt x="296" y="2204"/>
                    <a:pt x="379" y="2197"/>
                    <a:pt x="459" y="2197"/>
                  </a:cubicBezTo>
                  <a:cubicBezTo>
                    <a:pt x="571" y="2197"/>
                    <a:pt x="674" y="2211"/>
                    <a:pt x="746" y="2260"/>
                  </a:cubicBezTo>
                  <a:cubicBezTo>
                    <a:pt x="775" y="2278"/>
                    <a:pt x="804" y="2286"/>
                    <a:pt x="835" y="2286"/>
                  </a:cubicBezTo>
                  <a:cubicBezTo>
                    <a:pt x="876" y="2286"/>
                    <a:pt x="920" y="2273"/>
                    <a:pt x="974" y="2253"/>
                  </a:cubicBezTo>
                  <a:cubicBezTo>
                    <a:pt x="1017" y="2239"/>
                    <a:pt x="1068" y="2222"/>
                    <a:pt x="1118" y="2222"/>
                  </a:cubicBezTo>
                  <a:cubicBezTo>
                    <a:pt x="1169" y="2222"/>
                    <a:pt x="1220" y="2240"/>
                    <a:pt x="1261" y="2299"/>
                  </a:cubicBezTo>
                  <a:cubicBezTo>
                    <a:pt x="1292" y="2343"/>
                    <a:pt x="1345" y="2354"/>
                    <a:pt x="1417" y="2354"/>
                  </a:cubicBezTo>
                  <a:cubicBezTo>
                    <a:pt x="1442" y="2354"/>
                    <a:pt x="1469" y="2353"/>
                    <a:pt x="1499" y="2351"/>
                  </a:cubicBezTo>
                  <a:lnTo>
                    <a:pt x="1544" y="2348"/>
                  </a:lnTo>
                  <a:lnTo>
                    <a:pt x="1600" y="2348"/>
                  </a:lnTo>
                  <a:cubicBezTo>
                    <a:pt x="1614" y="2348"/>
                    <a:pt x="1625" y="2348"/>
                    <a:pt x="1639" y="2351"/>
                  </a:cubicBezTo>
                  <a:lnTo>
                    <a:pt x="1646" y="2351"/>
                  </a:lnTo>
                  <a:cubicBezTo>
                    <a:pt x="1660" y="2355"/>
                    <a:pt x="1670" y="2358"/>
                    <a:pt x="1684" y="2362"/>
                  </a:cubicBezTo>
                  <a:cubicBezTo>
                    <a:pt x="1697" y="2367"/>
                    <a:pt x="1727" y="2369"/>
                    <a:pt x="1768" y="2369"/>
                  </a:cubicBezTo>
                  <a:cubicBezTo>
                    <a:pt x="1840" y="2369"/>
                    <a:pt x="1946" y="2362"/>
                    <a:pt x="2059" y="2351"/>
                  </a:cubicBezTo>
                  <a:cubicBezTo>
                    <a:pt x="2146" y="2341"/>
                    <a:pt x="2244" y="2330"/>
                    <a:pt x="2336" y="2316"/>
                  </a:cubicBezTo>
                  <a:lnTo>
                    <a:pt x="2339" y="2313"/>
                  </a:lnTo>
                  <a:lnTo>
                    <a:pt x="2346" y="2299"/>
                  </a:lnTo>
                  <a:cubicBezTo>
                    <a:pt x="2350" y="2295"/>
                    <a:pt x="2353" y="2288"/>
                    <a:pt x="2357" y="2281"/>
                  </a:cubicBezTo>
                  <a:lnTo>
                    <a:pt x="2364" y="2271"/>
                  </a:lnTo>
                  <a:cubicBezTo>
                    <a:pt x="2367" y="2264"/>
                    <a:pt x="2367" y="2257"/>
                    <a:pt x="2371" y="2253"/>
                  </a:cubicBezTo>
                  <a:lnTo>
                    <a:pt x="2374" y="2239"/>
                  </a:lnTo>
                  <a:cubicBezTo>
                    <a:pt x="2374" y="2232"/>
                    <a:pt x="2378" y="2229"/>
                    <a:pt x="2381" y="2222"/>
                  </a:cubicBezTo>
                  <a:lnTo>
                    <a:pt x="2385" y="2208"/>
                  </a:lnTo>
                  <a:cubicBezTo>
                    <a:pt x="2385" y="2204"/>
                    <a:pt x="2385" y="2197"/>
                    <a:pt x="2388" y="2194"/>
                  </a:cubicBezTo>
                  <a:cubicBezTo>
                    <a:pt x="2388" y="2187"/>
                    <a:pt x="2388" y="2183"/>
                    <a:pt x="2388" y="2180"/>
                  </a:cubicBezTo>
                  <a:cubicBezTo>
                    <a:pt x="2392" y="2176"/>
                    <a:pt x="2388" y="2169"/>
                    <a:pt x="2392" y="2162"/>
                  </a:cubicBezTo>
                  <a:cubicBezTo>
                    <a:pt x="2395" y="2159"/>
                    <a:pt x="2392" y="2155"/>
                    <a:pt x="2392" y="2152"/>
                  </a:cubicBezTo>
                  <a:lnTo>
                    <a:pt x="2392" y="2138"/>
                  </a:lnTo>
                  <a:lnTo>
                    <a:pt x="2392" y="2131"/>
                  </a:lnTo>
                  <a:lnTo>
                    <a:pt x="2392" y="2110"/>
                  </a:lnTo>
                  <a:cubicBezTo>
                    <a:pt x="2388" y="2068"/>
                    <a:pt x="2399" y="2029"/>
                    <a:pt x="2423" y="1994"/>
                  </a:cubicBezTo>
                  <a:cubicBezTo>
                    <a:pt x="2465" y="1935"/>
                    <a:pt x="2539" y="1924"/>
                    <a:pt x="2598" y="1917"/>
                  </a:cubicBezTo>
                  <a:cubicBezTo>
                    <a:pt x="2626" y="1914"/>
                    <a:pt x="2658" y="1907"/>
                    <a:pt x="2686" y="1900"/>
                  </a:cubicBezTo>
                  <a:cubicBezTo>
                    <a:pt x="2735" y="1879"/>
                    <a:pt x="2777" y="1847"/>
                    <a:pt x="2812" y="1809"/>
                  </a:cubicBezTo>
                  <a:cubicBezTo>
                    <a:pt x="2871" y="1756"/>
                    <a:pt x="2931" y="1704"/>
                    <a:pt x="3008" y="1704"/>
                  </a:cubicBezTo>
                  <a:cubicBezTo>
                    <a:pt x="3046" y="1693"/>
                    <a:pt x="3085" y="1679"/>
                    <a:pt x="3116" y="1655"/>
                  </a:cubicBezTo>
                  <a:cubicBezTo>
                    <a:pt x="3173" y="1622"/>
                    <a:pt x="3235" y="1588"/>
                    <a:pt x="3299" y="1588"/>
                  </a:cubicBezTo>
                  <a:cubicBezTo>
                    <a:pt x="3319" y="1588"/>
                    <a:pt x="3338" y="1591"/>
                    <a:pt x="3358" y="1599"/>
                  </a:cubicBezTo>
                  <a:cubicBezTo>
                    <a:pt x="3396" y="1616"/>
                    <a:pt x="3435" y="1637"/>
                    <a:pt x="3466" y="1665"/>
                  </a:cubicBezTo>
                  <a:lnTo>
                    <a:pt x="3501" y="1690"/>
                  </a:lnTo>
                  <a:cubicBezTo>
                    <a:pt x="3543" y="1718"/>
                    <a:pt x="3571" y="1733"/>
                    <a:pt x="3595" y="1733"/>
                  </a:cubicBezTo>
                  <a:cubicBezTo>
                    <a:pt x="3609" y="1733"/>
                    <a:pt x="3621" y="1728"/>
                    <a:pt x="3634" y="1718"/>
                  </a:cubicBezTo>
                  <a:cubicBezTo>
                    <a:pt x="3673" y="1686"/>
                    <a:pt x="3718" y="1662"/>
                    <a:pt x="3771" y="1648"/>
                  </a:cubicBezTo>
                  <a:cubicBezTo>
                    <a:pt x="3816" y="1634"/>
                    <a:pt x="3858" y="1620"/>
                    <a:pt x="3953" y="1507"/>
                  </a:cubicBezTo>
                  <a:cubicBezTo>
                    <a:pt x="4075" y="1360"/>
                    <a:pt x="4177" y="1322"/>
                    <a:pt x="4289" y="1322"/>
                  </a:cubicBezTo>
                  <a:cubicBezTo>
                    <a:pt x="4327" y="1322"/>
                    <a:pt x="4366" y="1322"/>
                    <a:pt x="4408" y="1329"/>
                  </a:cubicBezTo>
                  <a:lnTo>
                    <a:pt x="4450" y="1332"/>
                  </a:lnTo>
                  <a:lnTo>
                    <a:pt x="4457" y="1332"/>
                  </a:lnTo>
                  <a:lnTo>
                    <a:pt x="4506" y="1339"/>
                  </a:lnTo>
                  <a:cubicBezTo>
                    <a:pt x="4530" y="1342"/>
                    <a:pt x="4552" y="1344"/>
                    <a:pt x="4573" y="1344"/>
                  </a:cubicBezTo>
                  <a:cubicBezTo>
                    <a:pt x="4681" y="1344"/>
                    <a:pt x="4751" y="1307"/>
                    <a:pt x="4804" y="1248"/>
                  </a:cubicBezTo>
                  <a:cubicBezTo>
                    <a:pt x="4832" y="1213"/>
                    <a:pt x="4860" y="1175"/>
                    <a:pt x="4877" y="1133"/>
                  </a:cubicBezTo>
                  <a:cubicBezTo>
                    <a:pt x="4933" y="1021"/>
                    <a:pt x="5052" y="979"/>
                    <a:pt x="5157" y="940"/>
                  </a:cubicBezTo>
                  <a:cubicBezTo>
                    <a:pt x="5217" y="926"/>
                    <a:pt x="5273" y="898"/>
                    <a:pt x="5322" y="867"/>
                  </a:cubicBezTo>
                  <a:cubicBezTo>
                    <a:pt x="5451" y="772"/>
                    <a:pt x="5682" y="674"/>
                    <a:pt x="5794" y="629"/>
                  </a:cubicBezTo>
                  <a:lnTo>
                    <a:pt x="5822" y="618"/>
                  </a:lnTo>
                  <a:cubicBezTo>
                    <a:pt x="5822" y="618"/>
                    <a:pt x="5822" y="615"/>
                    <a:pt x="5826" y="611"/>
                  </a:cubicBezTo>
                  <a:cubicBezTo>
                    <a:pt x="5826" y="608"/>
                    <a:pt x="5829" y="601"/>
                    <a:pt x="5829" y="590"/>
                  </a:cubicBezTo>
                  <a:lnTo>
                    <a:pt x="5829" y="590"/>
                  </a:lnTo>
                  <a:lnTo>
                    <a:pt x="5819" y="597"/>
                  </a:lnTo>
                  <a:lnTo>
                    <a:pt x="5815" y="597"/>
                  </a:lnTo>
                  <a:lnTo>
                    <a:pt x="5798" y="587"/>
                  </a:lnTo>
                  <a:lnTo>
                    <a:pt x="5787" y="583"/>
                  </a:lnTo>
                  <a:lnTo>
                    <a:pt x="5777" y="576"/>
                  </a:lnTo>
                  <a:lnTo>
                    <a:pt x="5763" y="573"/>
                  </a:lnTo>
                  <a:lnTo>
                    <a:pt x="5756" y="569"/>
                  </a:lnTo>
                  <a:lnTo>
                    <a:pt x="5742" y="566"/>
                  </a:lnTo>
                  <a:lnTo>
                    <a:pt x="5651" y="566"/>
                  </a:lnTo>
                  <a:cubicBezTo>
                    <a:pt x="5642" y="567"/>
                    <a:pt x="5634" y="567"/>
                    <a:pt x="5625" y="567"/>
                  </a:cubicBezTo>
                  <a:cubicBezTo>
                    <a:pt x="5567" y="567"/>
                    <a:pt x="5511" y="547"/>
                    <a:pt x="5462" y="513"/>
                  </a:cubicBezTo>
                  <a:cubicBezTo>
                    <a:pt x="5430" y="492"/>
                    <a:pt x="5402" y="468"/>
                    <a:pt x="5378" y="440"/>
                  </a:cubicBezTo>
                  <a:cubicBezTo>
                    <a:pt x="5297" y="342"/>
                    <a:pt x="5248" y="321"/>
                    <a:pt x="5192" y="321"/>
                  </a:cubicBezTo>
                  <a:cubicBezTo>
                    <a:pt x="5171" y="321"/>
                    <a:pt x="5150" y="324"/>
                    <a:pt x="5129" y="324"/>
                  </a:cubicBezTo>
                  <a:cubicBezTo>
                    <a:pt x="5098" y="330"/>
                    <a:pt x="5067" y="333"/>
                    <a:pt x="5036" y="333"/>
                  </a:cubicBezTo>
                  <a:cubicBezTo>
                    <a:pt x="4988" y="333"/>
                    <a:pt x="4941" y="326"/>
                    <a:pt x="4895" y="314"/>
                  </a:cubicBezTo>
                  <a:lnTo>
                    <a:pt x="4870" y="307"/>
                  </a:lnTo>
                  <a:cubicBezTo>
                    <a:pt x="4669" y="262"/>
                    <a:pt x="4148" y="205"/>
                    <a:pt x="3810" y="205"/>
                  </a:cubicBezTo>
                  <a:cubicBezTo>
                    <a:pt x="3801" y="205"/>
                    <a:pt x="3791" y="205"/>
                    <a:pt x="3781" y="205"/>
                  </a:cubicBezTo>
                  <a:cubicBezTo>
                    <a:pt x="3764" y="204"/>
                    <a:pt x="3746" y="203"/>
                    <a:pt x="3728" y="203"/>
                  </a:cubicBezTo>
                  <a:cubicBezTo>
                    <a:pt x="3661" y="203"/>
                    <a:pt x="3593" y="213"/>
                    <a:pt x="3529" y="230"/>
                  </a:cubicBezTo>
                  <a:cubicBezTo>
                    <a:pt x="3492" y="245"/>
                    <a:pt x="3451" y="252"/>
                    <a:pt x="3406" y="252"/>
                  </a:cubicBezTo>
                  <a:cubicBezTo>
                    <a:pt x="3234" y="252"/>
                    <a:pt x="3010" y="151"/>
                    <a:pt x="2791" y="37"/>
                  </a:cubicBezTo>
                  <a:lnTo>
                    <a:pt x="2745" y="16"/>
                  </a:lnTo>
                  <a:cubicBezTo>
                    <a:pt x="2724" y="6"/>
                    <a:pt x="2687" y="1"/>
                    <a:pt x="264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50"/>
            <p:cNvSpPr/>
            <p:nvPr/>
          </p:nvSpPr>
          <p:spPr>
            <a:xfrm>
              <a:off x="3835486" y="2202104"/>
              <a:ext cx="96079" cy="41827"/>
            </a:xfrm>
            <a:custGeom>
              <a:avLst/>
              <a:gdLst/>
              <a:ahLst/>
              <a:cxnLst/>
              <a:rect l="l" t="t" r="r" b="b"/>
              <a:pathLst>
                <a:path w="3526" h="1535" extrusionOk="0">
                  <a:moveTo>
                    <a:pt x="118" y="1"/>
                  </a:moveTo>
                  <a:cubicBezTo>
                    <a:pt x="101" y="1"/>
                    <a:pt x="85" y="1"/>
                    <a:pt x="70" y="4"/>
                  </a:cubicBezTo>
                  <a:lnTo>
                    <a:pt x="60" y="4"/>
                  </a:lnTo>
                  <a:lnTo>
                    <a:pt x="49" y="7"/>
                  </a:lnTo>
                  <a:lnTo>
                    <a:pt x="46" y="7"/>
                  </a:lnTo>
                  <a:lnTo>
                    <a:pt x="32" y="11"/>
                  </a:lnTo>
                  <a:lnTo>
                    <a:pt x="25" y="14"/>
                  </a:lnTo>
                  <a:lnTo>
                    <a:pt x="7" y="25"/>
                  </a:lnTo>
                  <a:lnTo>
                    <a:pt x="0" y="28"/>
                  </a:lnTo>
                  <a:cubicBezTo>
                    <a:pt x="81" y="56"/>
                    <a:pt x="161" y="84"/>
                    <a:pt x="245" y="105"/>
                  </a:cubicBezTo>
                  <a:cubicBezTo>
                    <a:pt x="476" y="168"/>
                    <a:pt x="718" y="235"/>
                    <a:pt x="767" y="490"/>
                  </a:cubicBezTo>
                  <a:cubicBezTo>
                    <a:pt x="795" y="651"/>
                    <a:pt x="851" y="700"/>
                    <a:pt x="896" y="746"/>
                  </a:cubicBezTo>
                  <a:cubicBezTo>
                    <a:pt x="973" y="819"/>
                    <a:pt x="1022" y="882"/>
                    <a:pt x="973" y="1082"/>
                  </a:cubicBezTo>
                  <a:cubicBezTo>
                    <a:pt x="963" y="1124"/>
                    <a:pt x="945" y="1162"/>
                    <a:pt x="921" y="1197"/>
                  </a:cubicBezTo>
                  <a:lnTo>
                    <a:pt x="935" y="1197"/>
                  </a:lnTo>
                  <a:cubicBezTo>
                    <a:pt x="973" y="1200"/>
                    <a:pt x="1012" y="1201"/>
                    <a:pt x="1050" y="1201"/>
                  </a:cubicBezTo>
                  <a:cubicBezTo>
                    <a:pt x="1127" y="1201"/>
                    <a:pt x="1203" y="1196"/>
                    <a:pt x="1278" y="1187"/>
                  </a:cubicBezTo>
                  <a:lnTo>
                    <a:pt x="1295" y="1187"/>
                  </a:lnTo>
                  <a:lnTo>
                    <a:pt x="1306" y="1183"/>
                  </a:lnTo>
                  <a:lnTo>
                    <a:pt x="1316" y="1183"/>
                  </a:lnTo>
                  <a:lnTo>
                    <a:pt x="1327" y="1180"/>
                  </a:lnTo>
                  <a:lnTo>
                    <a:pt x="1341" y="1176"/>
                  </a:lnTo>
                  <a:cubicBezTo>
                    <a:pt x="1375" y="1163"/>
                    <a:pt x="1406" y="1156"/>
                    <a:pt x="1434" y="1156"/>
                  </a:cubicBezTo>
                  <a:cubicBezTo>
                    <a:pt x="1558" y="1156"/>
                    <a:pt x="1635" y="1273"/>
                    <a:pt x="1712" y="1390"/>
                  </a:cubicBezTo>
                  <a:cubicBezTo>
                    <a:pt x="1736" y="1428"/>
                    <a:pt x="1764" y="1467"/>
                    <a:pt x="1792" y="1509"/>
                  </a:cubicBezTo>
                  <a:lnTo>
                    <a:pt x="1796" y="1512"/>
                  </a:lnTo>
                  <a:lnTo>
                    <a:pt x="1817" y="1516"/>
                  </a:lnTo>
                  <a:cubicBezTo>
                    <a:pt x="1848" y="1512"/>
                    <a:pt x="1880" y="1505"/>
                    <a:pt x="1911" y="1498"/>
                  </a:cubicBezTo>
                  <a:lnTo>
                    <a:pt x="1929" y="1495"/>
                  </a:lnTo>
                  <a:lnTo>
                    <a:pt x="2013" y="1474"/>
                  </a:lnTo>
                  <a:cubicBezTo>
                    <a:pt x="2115" y="1449"/>
                    <a:pt x="2220" y="1428"/>
                    <a:pt x="2325" y="1414"/>
                  </a:cubicBezTo>
                  <a:cubicBezTo>
                    <a:pt x="2339" y="1414"/>
                    <a:pt x="2353" y="1411"/>
                    <a:pt x="2370" y="1411"/>
                  </a:cubicBezTo>
                  <a:lnTo>
                    <a:pt x="2489" y="1411"/>
                  </a:lnTo>
                  <a:lnTo>
                    <a:pt x="2542" y="1414"/>
                  </a:lnTo>
                  <a:lnTo>
                    <a:pt x="2549" y="1414"/>
                  </a:lnTo>
                  <a:lnTo>
                    <a:pt x="2608" y="1421"/>
                  </a:lnTo>
                  <a:lnTo>
                    <a:pt x="2622" y="1421"/>
                  </a:lnTo>
                  <a:lnTo>
                    <a:pt x="2671" y="1428"/>
                  </a:lnTo>
                  <a:lnTo>
                    <a:pt x="2692" y="1432"/>
                  </a:lnTo>
                  <a:lnTo>
                    <a:pt x="2717" y="1435"/>
                  </a:lnTo>
                  <a:cubicBezTo>
                    <a:pt x="2717" y="1425"/>
                    <a:pt x="2717" y="1418"/>
                    <a:pt x="2720" y="1407"/>
                  </a:cubicBezTo>
                  <a:cubicBezTo>
                    <a:pt x="2720" y="1400"/>
                    <a:pt x="2724" y="1397"/>
                    <a:pt x="2724" y="1390"/>
                  </a:cubicBezTo>
                  <a:cubicBezTo>
                    <a:pt x="2727" y="1386"/>
                    <a:pt x="2727" y="1379"/>
                    <a:pt x="2731" y="1376"/>
                  </a:cubicBezTo>
                  <a:cubicBezTo>
                    <a:pt x="2748" y="1337"/>
                    <a:pt x="2783" y="1313"/>
                    <a:pt x="2825" y="1309"/>
                  </a:cubicBezTo>
                  <a:cubicBezTo>
                    <a:pt x="2830" y="1308"/>
                    <a:pt x="2835" y="1307"/>
                    <a:pt x="2839" y="1307"/>
                  </a:cubicBezTo>
                  <a:cubicBezTo>
                    <a:pt x="2844" y="1307"/>
                    <a:pt x="2848" y="1308"/>
                    <a:pt x="2853" y="1309"/>
                  </a:cubicBezTo>
                  <a:lnTo>
                    <a:pt x="2860" y="1309"/>
                  </a:lnTo>
                  <a:cubicBezTo>
                    <a:pt x="2874" y="1309"/>
                    <a:pt x="2888" y="1309"/>
                    <a:pt x="2902" y="1313"/>
                  </a:cubicBezTo>
                  <a:cubicBezTo>
                    <a:pt x="2920" y="1316"/>
                    <a:pt x="2934" y="1320"/>
                    <a:pt x="2951" y="1323"/>
                  </a:cubicBezTo>
                  <a:cubicBezTo>
                    <a:pt x="2965" y="1330"/>
                    <a:pt x="2983" y="1337"/>
                    <a:pt x="3000" y="1344"/>
                  </a:cubicBezTo>
                  <a:lnTo>
                    <a:pt x="3004" y="1344"/>
                  </a:lnTo>
                  <a:cubicBezTo>
                    <a:pt x="3018" y="1348"/>
                    <a:pt x="3032" y="1358"/>
                    <a:pt x="3046" y="1365"/>
                  </a:cubicBezTo>
                  <a:lnTo>
                    <a:pt x="3049" y="1369"/>
                  </a:lnTo>
                  <a:cubicBezTo>
                    <a:pt x="3067" y="1376"/>
                    <a:pt x="3081" y="1383"/>
                    <a:pt x="3095" y="1390"/>
                  </a:cubicBezTo>
                  <a:lnTo>
                    <a:pt x="3098" y="1393"/>
                  </a:lnTo>
                  <a:cubicBezTo>
                    <a:pt x="3112" y="1404"/>
                    <a:pt x="3126" y="1411"/>
                    <a:pt x="3137" y="1418"/>
                  </a:cubicBezTo>
                  <a:lnTo>
                    <a:pt x="3144" y="1421"/>
                  </a:lnTo>
                  <a:cubicBezTo>
                    <a:pt x="3154" y="1432"/>
                    <a:pt x="3165" y="1439"/>
                    <a:pt x="3175" y="1446"/>
                  </a:cubicBezTo>
                  <a:lnTo>
                    <a:pt x="3179" y="1449"/>
                  </a:lnTo>
                  <a:cubicBezTo>
                    <a:pt x="3189" y="1456"/>
                    <a:pt x="3196" y="1463"/>
                    <a:pt x="3203" y="1474"/>
                  </a:cubicBezTo>
                  <a:cubicBezTo>
                    <a:pt x="3262" y="1513"/>
                    <a:pt x="3329" y="1534"/>
                    <a:pt x="3400" y="1534"/>
                  </a:cubicBezTo>
                  <a:cubicBezTo>
                    <a:pt x="3406" y="1534"/>
                    <a:pt x="3411" y="1534"/>
                    <a:pt x="3417" y="1533"/>
                  </a:cubicBezTo>
                  <a:cubicBezTo>
                    <a:pt x="3422" y="1534"/>
                    <a:pt x="3427" y="1534"/>
                    <a:pt x="3432" y="1534"/>
                  </a:cubicBezTo>
                  <a:cubicBezTo>
                    <a:pt x="3465" y="1534"/>
                    <a:pt x="3498" y="1524"/>
                    <a:pt x="3525" y="1509"/>
                  </a:cubicBezTo>
                  <a:cubicBezTo>
                    <a:pt x="3504" y="1488"/>
                    <a:pt x="3480" y="1467"/>
                    <a:pt x="3452" y="1449"/>
                  </a:cubicBezTo>
                  <a:cubicBezTo>
                    <a:pt x="3410" y="1418"/>
                    <a:pt x="3375" y="1383"/>
                    <a:pt x="3343" y="1344"/>
                  </a:cubicBezTo>
                  <a:cubicBezTo>
                    <a:pt x="3340" y="1337"/>
                    <a:pt x="3336" y="1327"/>
                    <a:pt x="3333" y="1320"/>
                  </a:cubicBezTo>
                  <a:lnTo>
                    <a:pt x="3333" y="1316"/>
                  </a:lnTo>
                  <a:cubicBezTo>
                    <a:pt x="3333" y="1309"/>
                    <a:pt x="3329" y="1302"/>
                    <a:pt x="3329" y="1292"/>
                  </a:cubicBezTo>
                  <a:cubicBezTo>
                    <a:pt x="3329" y="1281"/>
                    <a:pt x="3329" y="1274"/>
                    <a:pt x="3329" y="1267"/>
                  </a:cubicBezTo>
                  <a:lnTo>
                    <a:pt x="3329" y="1264"/>
                  </a:lnTo>
                  <a:cubicBezTo>
                    <a:pt x="3333" y="1257"/>
                    <a:pt x="3333" y="1246"/>
                    <a:pt x="3336" y="1239"/>
                  </a:cubicBezTo>
                  <a:lnTo>
                    <a:pt x="3336" y="1236"/>
                  </a:lnTo>
                  <a:cubicBezTo>
                    <a:pt x="3340" y="1229"/>
                    <a:pt x="3343" y="1222"/>
                    <a:pt x="3347" y="1211"/>
                  </a:cubicBezTo>
                  <a:lnTo>
                    <a:pt x="3347" y="1208"/>
                  </a:lnTo>
                  <a:cubicBezTo>
                    <a:pt x="3350" y="1201"/>
                    <a:pt x="3357" y="1194"/>
                    <a:pt x="3361" y="1183"/>
                  </a:cubicBezTo>
                  <a:lnTo>
                    <a:pt x="3364" y="1180"/>
                  </a:lnTo>
                  <a:cubicBezTo>
                    <a:pt x="3368" y="1169"/>
                    <a:pt x="3375" y="1162"/>
                    <a:pt x="3382" y="1155"/>
                  </a:cubicBezTo>
                  <a:lnTo>
                    <a:pt x="3399" y="1131"/>
                  </a:lnTo>
                  <a:lnTo>
                    <a:pt x="3399" y="1127"/>
                  </a:lnTo>
                  <a:lnTo>
                    <a:pt x="3336" y="1089"/>
                  </a:lnTo>
                  <a:cubicBezTo>
                    <a:pt x="3291" y="1057"/>
                    <a:pt x="3242" y="1029"/>
                    <a:pt x="3189" y="1005"/>
                  </a:cubicBezTo>
                  <a:lnTo>
                    <a:pt x="3179" y="1001"/>
                  </a:lnTo>
                  <a:cubicBezTo>
                    <a:pt x="3175" y="1001"/>
                    <a:pt x="3168" y="1005"/>
                    <a:pt x="3165" y="1005"/>
                  </a:cubicBezTo>
                  <a:cubicBezTo>
                    <a:pt x="3147" y="1005"/>
                    <a:pt x="3133" y="1001"/>
                    <a:pt x="3116" y="994"/>
                  </a:cubicBezTo>
                  <a:cubicBezTo>
                    <a:pt x="3074" y="966"/>
                    <a:pt x="3053" y="907"/>
                    <a:pt x="3035" y="826"/>
                  </a:cubicBezTo>
                  <a:lnTo>
                    <a:pt x="3028" y="805"/>
                  </a:lnTo>
                  <a:cubicBezTo>
                    <a:pt x="3021" y="760"/>
                    <a:pt x="3007" y="718"/>
                    <a:pt x="2990" y="672"/>
                  </a:cubicBezTo>
                  <a:cubicBezTo>
                    <a:pt x="2990" y="669"/>
                    <a:pt x="2986" y="665"/>
                    <a:pt x="2986" y="662"/>
                  </a:cubicBezTo>
                  <a:cubicBezTo>
                    <a:pt x="2937" y="662"/>
                    <a:pt x="2895" y="644"/>
                    <a:pt x="2860" y="613"/>
                  </a:cubicBezTo>
                  <a:cubicBezTo>
                    <a:pt x="2846" y="599"/>
                    <a:pt x="2825" y="588"/>
                    <a:pt x="2801" y="588"/>
                  </a:cubicBezTo>
                  <a:lnTo>
                    <a:pt x="2664" y="588"/>
                  </a:lnTo>
                  <a:cubicBezTo>
                    <a:pt x="2622" y="588"/>
                    <a:pt x="2584" y="592"/>
                    <a:pt x="2552" y="595"/>
                  </a:cubicBezTo>
                  <a:cubicBezTo>
                    <a:pt x="2521" y="599"/>
                    <a:pt x="2489" y="599"/>
                    <a:pt x="2465" y="602"/>
                  </a:cubicBezTo>
                  <a:cubicBezTo>
                    <a:pt x="2335" y="616"/>
                    <a:pt x="2297" y="637"/>
                    <a:pt x="2286" y="648"/>
                  </a:cubicBezTo>
                  <a:cubicBezTo>
                    <a:pt x="2276" y="655"/>
                    <a:pt x="2265" y="658"/>
                    <a:pt x="2255" y="665"/>
                  </a:cubicBezTo>
                  <a:cubicBezTo>
                    <a:pt x="2239" y="671"/>
                    <a:pt x="2223" y="674"/>
                    <a:pt x="2208" y="674"/>
                  </a:cubicBezTo>
                  <a:cubicBezTo>
                    <a:pt x="2139" y="674"/>
                    <a:pt x="2075" y="617"/>
                    <a:pt x="2024" y="571"/>
                  </a:cubicBezTo>
                  <a:cubicBezTo>
                    <a:pt x="1985" y="536"/>
                    <a:pt x="1936" y="490"/>
                    <a:pt x="1904" y="490"/>
                  </a:cubicBezTo>
                  <a:cubicBezTo>
                    <a:pt x="1743" y="490"/>
                    <a:pt x="1582" y="333"/>
                    <a:pt x="1516" y="249"/>
                  </a:cubicBezTo>
                  <a:cubicBezTo>
                    <a:pt x="1500" y="239"/>
                    <a:pt x="1456" y="236"/>
                    <a:pt x="1403" y="236"/>
                  </a:cubicBezTo>
                  <a:cubicBezTo>
                    <a:pt x="1343" y="236"/>
                    <a:pt x="1271" y="240"/>
                    <a:pt x="1215" y="242"/>
                  </a:cubicBezTo>
                  <a:cubicBezTo>
                    <a:pt x="1138" y="245"/>
                    <a:pt x="1061" y="250"/>
                    <a:pt x="988" y="250"/>
                  </a:cubicBezTo>
                  <a:cubicBezTo>
                    <a:pt x="861" y="250"/>
                    <a:pt x="748" y="237"/>
                    <a:pt x="679" y="186"/>
                  </a:cubicBezTo>
                  <a:cubicBezTo>
                    <a:pt x="537" y="84"/>
                    <a:pt x="278" y="1"/>
                    <a:pt x="1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50"/>
            <p:cNvSpPr/>
            <p:nvPr/>
          </p:nvSpPr>
          <p:spPr>
            <a:xfrm>
              <a:off x="3630276" y="2229870"/>
              <a:ext cx="38284" cy="23570"/>
            </a:xfrm>
            <a:custGeom>
              <a:avLst/>
              <a:gdLst/>
              <a:ahLst/>
              <a:cxnLst/>
              <a:rect l="l" t="t" r="r" b="b"/>
              <a:pathLst>
                <a:path w="1405" h="865" extrusionOk="0">
                  <a:moveTo>
                    <a:pt x="452" y="1"/>
                  </a:moveTo>
                  <a:cubicBezTo>
                    <a:pt x="394" y="1"/>
                    <a:pt x="335" y="5"/>
                    <a:pt x="284" y="10"/>
                  </a:cubicBezTo>
                  <a:lnTo>
                    <a:pt x="246" y="10"/>
                  </a:lnTo>
                  <a:cubicBezTo>
                    <a:pt x="221" y="14"/>
                    <a:pt x="197" y="17"/>
                    <a:pt x="179" y="24"/>
                  </a:cubicBezTo>
                  <a:cubicBezTo>
                    <a:pt x="179" y="28"/>
                    <a:pt x="179" y="31"/>
                    <a:pt x="183" y="35"/>
                  </a:cubicBezTo>
                  <a:cubicBezTo>
                    <a:pt x="183" y="45"/>
                    <a:pt x="186" y="56"/>
                    <a:pt x="190" y="70"/>
                  </a:cubicBezTo>
                  <a:lnTo>
                    <a:pt x="204" y="112"/>
                  </a:lnTo>
                  <a:lnTo>
                    <a:pt x="221" y="175"/>
                  </a:lnTo>
                  <a:cubicBezTo>
                    <a:pt x="221" y="185"/>
                    <a:pt x="225" y="192"/>
                    <a:pt x="225" y="199"/>
                  </a:cubicBezTo>
                  <a:cubicBezTo>
                    <a:pt x="228" y="210"/>
                    <a:pt x="232" y="220"/>
                    <a:pt x="232" y="231"/>
                  </a:cubicBezTo>
                  <a:cubicBezTo>
                    <a:pt x="235" y="241"/>
                    <a:pt x="235" y="245"/>
                    <a:pt x="235" y="252"/>
                  </a:cubicBezTo>
                  <a:cubicBezTo>
                    <a:pt x="239" y="259"/>
                    <a:pt x="242" y="273"/>
                    <a:pt x="242" y="283"/>
                  </a:cubicBezTo>
                  <a:cubicBezTo>
                    <a:pt x="246" y="301"/>
                    <a:pt x="246" y="315"/>
                    <a:pt x="246" y="332"/>
                  </a:cubicBezTo>
                  <a:cubicBezTo>
                    <a:pt x="246" y="437"/>
                    <a:pt x="179" y="497"/>
                    <a:pt x="134" y="539"/>
                  </a:cubicBezTo>
                  <a:cubicBezTo>
                    <a:pt x="116" y="553"/>
                    <a:pt x="88" y="577"/>
                    <a:pt x="88" y="588"/>
                  </a:cubicBezTo>
                  <a:cubicBezTo>
                    <a:pt x="88" y="595"/>
                    <a:pt x="88" y="605"/>
                    <a:pt x="88" y="616"/>
                  </a:cubicBezTo>
                  <a:lnTo>
                    <a:pt x="88" y="623"/>
                  </a:lnTo>
                  <a:cubicBezTo>
                    <a:pt x="88" y="630"/>
                    <a:pt x="85" y="637"/>
                    <a:pt x="85" y="640"/>
                  </a:cubicBezTo>
                  <a:cubicBezTo>
                    <a:pt x="85" y="644"/>
                    <a:pt x="81" y="647"/>
                    <a:pt x="81" y="651"/>
                  </a:cubicBezTo>
                  <a:cubicBezTo>
                    <a:pt x="81" y="654"/>
                    <a:pt x="78" y="661"/>
                    <a:pt x="74" y="665"/>
                  </a:cubicBezTo>
                  <a:lnTo>
                    <a:pt x="71" y="675"/>
                  </a:lnTo>
                  <a:lnTo>
                    <a:pt x="64" y="689"/>
                  </a:lnTo>
                  <a:lnTo>
                    <a:pt x="57" y="696"/>
                  </a:lnTo>
                  <a:lnTo>
                    <a:pt x="46" y="710"/>
                  </a:lnTo>
                  <a:lnTo>
                    <a:pt x="39" y="721"/>
                  </a:lnTo>
                  <a:lnTo>
                    <a:pt x="29" y="731"/>
                  </a:lnTo>
                  <a:lnTo>
                    <a:pt x="22" y="742"/>
                  </a:lnTo>
                  <a:lnTo>
                    <a:pt x="11" y="752"/>
                  </a:lnTo>
                  <a:lnTo>
                    <a:pt x="1" y="766"/>
                  </a:lnTo>
                  <a:cubicBezTo>
                    <a:pt x="78" y="819"/>
                    <a:pt x="148" y="864"/>
                    <a:pt x="218" y="864"/>
                  </a:cubicBezTo>
                  <a:cubicBezTo>
                    <a:pt x="323" y="864"/>
                    <a:pt x="393" y="798"/>
                    <a:pt x="477" y="717"/>
                  </a:cubicBezTo>
                  <a:cubicBezTo>
                    <a:pt x="536" y="651"/>
                    <a:pt x="613" y="595"/>
                    <a:pt x="701" y="556"/>
                  </a:cubicBezTo>
                  <a:cubicBezTo>
                    <a:pt x="773" y="529"/>
                    <a:pt x="870" y="523"/>
                    <a:pt x="972" y="523"/>
                  </a:cubicBezTo>
                  <a:cubicBezTo>
                    <a:pt x="1013" y="523"/>
                    <a:pt x="1055" y="524"/>
                    <a:pt x="1096" y="525"/>
                  </a:cubicBezTo>
                  <a:cubicBezTo>
                    <a:pt x="1133" y="526"/>
                    <a:pt x="1173" y="527"/>
                    <a:pt x="1213" y="527"/>
                  </a:cubicBezTo>
                  <a:cubicBezTo>
                    <a:pt x="1293" y="527"/>
                    <a:pt x="1370" y="523"/>
                    <a:pt x="1405" y="504"/>
                  </a:cubicBezTo>
                  <a:cubicBezTo>
                    <a:pt x="1345" y="458"/>
                    <a:pt x="1279" y="420"/>
                    <a:pt x="1212" y="388"/>
                  </a:cubicBezTo>
                  <a:cubicBezTo>
                    <a:pt x="1138" y="353"/>
                    <a:pt x="1072" y="311"/>
                    <a:pt x="1005" y="266"/>
                  </a:cubicBezTo>
                  <a:cubicBezTo>
                    <a:pt x="939" y="199"/>
                    <a:pt x="890" y="119"/>
                    <a:pt x="872" y="28"/>
                  </a:cubicBezTo>
                  <a:lnTo>
                    <a:pt x="862" y="31"/>
                  </a:lnTo>
                  <a:lnTo>
                    <a:pt x="848" y="35"/>
                  </a:lnTo>
                  <a:lnTo>
                    <a:pt x="823" y="42"/>
                  </a:lnTo>
                  <a:lnTo>
                    <a:pt x="809" y="45"/>
                  </a:lnTo>
                  <a:cubicBezTo>
                    <a:pt x="799" y="49"/>
                    <a:pt x="792" y="49"/>
                    <a:pt x="781" y="52"/>
                  </a:cubicBezTo>
                  <a:lnTo>
                    <a:pt x="736" y="52"/>
                  </a:lnTo>
                  <a:lnTo>
                    <a:pt x="715" y="49"/>
                  </a:lnTo>
                  <a:lnTo>
                    <a:pt x="708" y="49"/>
                  </a:lnTo>
                  <a:lnTo>
                    <a:pt x="690" y="45"/>
                  </a:lnTo>
                  <a:lnTo>
                    <a:pt x="683" y="42"/>
                  </a:lnTo>
                  <a:cubicBezTo>
                    <a:pt x="676" y="38"/>
                    <a:pt x="669" y="35"/>
                    <a:pt x="662" y="31"/>
                  </a:cubicBezTo>
                  <a:cubicBezTo>
                    <a:pt x="615" y="9"/>
                    <a:pt x="535" y="1"/>
                    <a:pt x="45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50"/>
            <p:cNvSpPr/>
            <p:nvPr/>
          </p:nvSpPr>
          <p:spPr>
            <a:xfrm>
              <a:off x="3629812" y="2230497"/>
              <a:ext cx="273522" cy="104226"/>
            </a:xfrm>
            <a:custGeom>
              <a:avLst/>
              <a:gdLst/>
              <a:ahLst/>
              <a:cxnLst/>
              <a:rect l="l" t="t" r="r" b="b"/>
              <a:pathLst>
                <a:path w="10038" h="3825" extrusionOk="0">
                  <a:moveTo>
                    <a:pt x="4202" y="1"/>
                  </a:moveTo>
                  <a:cubicBezTo>
                    <a:pt x="3585" y="1"/>
                    <a:pt x="3059" y="306"/>
                    <a:pt x="2825" y="509"/>
                  </a:cubicBezTo>
                  <a:cubicBezTo>
                    <a:pt x="2724" y="598"/>
                    <a:pt x="2540" y="623"/>
                    <a:pt x="2341" y="623"/>
                  </a:cubicBezTo>
                  <a:cubicBezTo>
                    <a:pt x="2188" y="623"/>
                    <a:pt x="2027" y="609"/>
                    <a:pt x="1887" y="596"/>
                  </a:cubicBezTo>
                  <a:cubicBezTo>
                    <a:pt x="1815" y="588"/>
                    <a:pt x="1743" y="582"/>
                    <a:pt x="1669" y="582"/>
                  </a:cubicBezTo>
                  <a:cubicBezTo>
                    <a:pt x="1653" y="582"/>
                    <a:pt x="1637" y="582"/>
                    <a:pt x="1621" y="582"/>
                  </a:cubicBezTo>
                  <a:cubicBezTo>
                    <a:pt x="1614" y="603"/>
                    <a:pt x="1611" y="624"/>
                    <a:pt x="1607" y="645"/>
                  </a:cubicBezTo>
                  <a:cubicBezTo>
                    <a:pt x="1590" y="747"/>
                    <a:pt x="1565" y="919"/>
                    <a:pt x="1334" y="1006"/>
                  </a:cubicBezTo>
                  <a:cubicBezTo>
                    <a:pt x="1189" y="1063"/>
                    <a:pt x="973" y="1066"/>
                    <a:pt x="755" y="1066"/>
                  </a:cubicBezTo>
                  <a:cubicBezTo>
                    <a:pt x="731" y="1066"/>
                    <a:pt x="707" y="1066"/>
                    <a:pt x="683" y="1066"/>
                  </a:cubicBezTo>
                  <a:cubicBezTo>
                    <a:pt x="653" y="1066"/>
                    <a:pt x="622" y="1065"/>
                    <a:pt x="592" y="1065"/>
                  </a:cubicBezTo>
                  <a:cubicBezTo>
                    <a:pt x="426" y="1065"/>
                    <a:pt x="266" y="1068"/>
                    <a:pt x="189" y="1101"/>
                  </a:cubicBezTo>
                  <a:cubicBezTo>
                    <a:pt x="63" y="1160"/>
                    <a:pt x="0" y="1307"/>
                    <a:pt x="14" y="1363"/>
                  </a:cubicBezTo>
                  <a:cubicBezTo>
                    <a:pt x="18" y="1374"/>
                    <a:pt x="18" y="1381"/>
                    <a:pt x="46" y="1381"/>
                  </a:cubicBezTo>
                  <a:cubicBezTo>
                    <a:pt x="64" y="1379"/>
                    <a:pt x="82" y="1378"/>
                    <a:pt x="100" y="1378"/>
                  </a:cubicBezTo>
                  <a:cubicBezTo>
                    <a:pt x="211" y="1378"/>
                    <a:pt x="300" y="1416"/>
                    <a:pt x="340" y="1482"/>
                  </a:cubicBezTo>
                  <a:cubicBezTo>
                    <a:pt x="368" y="1531"/>
                    <a:pt x="364" y="1587"/>
                    <a:pt x="333" y="1633"/>
                  </a:cubicBezTo>
                  <a:cubicBezTo>
                    <a:pt x="340" y="1671"/>
                    <a:pt x="350" y="1706"/>
                    <a:pt x="368" y="1741"/>
                  </a:cubicBezTo>
                  <a:cubicBezTo>
                    <a:pt x="410" y="1836"/>
                    <a:pt x="462" y="1965"/>
                    <a:pt x="368" y="2049"/>
                  </a:cubicBezTo>
                  <a:cubicBezTo>
                    <a:pt x="329" y="2088"/>
                    <a:pt x="305" y="2144"/>
                    <a:pt x="308" y="2200"/>
                  </a:cubicBezTo>
                  <a:cubicBezTo>
                    <a:pt x="312" y="2249"/>
                    <a:pt x="336" y="2298"/>
                    <a:pt x="378" y="2329"/>
                  </a:cubicBezTo>
                  <a:cubicBezTo>
                    <a:pt x="476" y="2403"/>
                    <a:pt x="529" y="2522"/>
                    <a:pt x="508" y="2613"/>
                  </a:cubicBezTo>
                  <a:cubicBezTo>
                    <a:pt x="494" y="2662"/>
                    <a:pt x="462" y="2700"/>
                    <a:pt x="420" y="2725"/>
                  </a:cubicBezTo>
                  <a:cubicBezTo>
                    <a:pt x="441" y="2739"/>
                    <a:pt x="466" y="2756"/>
                    <a:pt x="487" y="2767"/>
                  </a:cubicBezTo>
                  <a:cubicBezTo>
                    <a:pt x="599" y="2840"/>
                    <a:pt x="665" y="2886"/>
                    <a:pt x="679" y="2942"/>
                  </a:cubicBezTo>
                  <a:cubicBezTo>
                    <a:pt x="718" y="2966"/>
                    <a:pt x="760" y="2984"/>
                    <a:pt x="805" y="2998"/>
                  </a:cubicBezTo>
                  <a:cubicBezTo>
                    <a:pt x="917" y="3040"/>
                    <a:pt x="1036" y="3082"/>
                    <a:pt x="1036" y="3180"/>
                  </a:cubicBezTo>
                  <a:cubicBezTo>
                    <a:pt x="1036" y="3198"/>
                    <a:pt x="1043" y="3201"/>
                    <a:pt x="1047" y="3205"/>
                  </a:cubicBezTo>
                  <a:cubicBezTo>
                    <a:pt x="1056" y="3212"/>
                    <a:pt x="1075" y="3217"/>
                    <a:pt x="1105" y="3217"/>
                  </a:cubicBezTo>
                  <a:cubicBezTo>
                    <a:pt x="1135" y="3217"/>
                    <a:pt x="1176" y="3212"/>
                    <a:pt x="1229" y="3198"/>
                  </a:cubicBezTo>
                  <a:cubicBezTo>
                    <a:pt x="1252" y="3191"/>
                    <a:pt x="1273" y="3188"/>
                    <a:pt x="1293" y="3188"/>
                  </a:cubicBezTo>
                  <a:cubicBezTo>
                    <a:pt x="1430" y="3188"/>
                    <a:pt x="1508" y="3334"/>
                    <a:pt x="1572" y="3457"/>
                  </a:cubicBezTo>
                  <a:cubicBezTo>
                    <a:pt x="1597" y="3495"/>
                    <a:pt x="1618" y="3537"/>
                    <a:pt x="1639" y="3572"/>
                  </a:cubicBezTo>
                  <a:cubicBezTo>
                    <a:pt x="1659" y="3602"/>
                    <a:pt x="1728" y="3621"/>
                    <a:pt x="1818" y="3621"/>
                  </a:cubicBezTo>
                  <a:cubicBezTo>
                    <a:pt x="1887" y="3621"/>
                    <a:pt x="1967" y="3610"/>
                    <a:pt x="2048" y="3586"/>
                  </a:cubicBezTo>
                  <a:cubicBezTo>
                    <a:pt x="2167" y="3551"/>
                    <a:pt x="2223" y="3502"/>
                    <a:pt x="2223" y="3481"/>
                  </a:cubicBezTo>
                  <a:cubicBezTo>
                    <a:pt x="2220" y="3411"/>
                    <a:pt x="2248" y="3341"/>
                    <a:pt x="2297" y="3296"/>
                  </a:cubicBezTo>
                  <a:cubicBezTo>
                    <a:pt x="2364" y="3234"/>
                    <a:pt x="2468" y="3206"/>
                    <a:pt x="2615" y="3206"/>
                  </a:cubicBezTo>
                  <a:cubicBezTo>
                    <a:pt x="2652" y="3206"/>
                    <a:pt x="2692" y="3208"/>
                    <a:pt x="2734" y="3212"/>
                  </a:cubicBezTo>
                  <a:cubicBezTo>
                    <a:pt x="2930" y="3229"/>
                    <a:pt x="3144" y="3394"/>
                    <a:pt x="3315" y="3527"/>
                  </a:cubicBezTo>
                  <a:cubicBezTo>
                    <a:pt x="3372" y="3572"/>
                    <a:pt x="3431" y="3618"/>
                    <a:pt x="3498" y="3653"/>
                  </a:cubicBezTo>
                  <a:cubicBezTo>
                    <a:pt x="3509" y="3657"/>
                    <a:pt x="3523" y="3659"/>
                    <a:pt x="3539" y="3659"/>
                  </a:cubicBezTo>
                  <a:cubicBezTo>
                    <a:pt x="3599" y="3659"/>
                    <a:pt x="3687" y="3633"/>
                    <a:pt x="3767" y="3611"/>
                  </a:cubicBezTo>
                  <a:cubicBezTo>
                    <a:pt x="3855" y="3579"/>
                    <a:pt x="3946" y="3558"/>
                    <a:pt x="4040" y="3551"/>
                  </a:cubicBezTo>
                  <a:cubicBezTo>
                    <a:pt x="4135" y="3551"/>
                    <a:pt x="4285" y="3425"/>
                    <a:pt x="4387" y="3338"/>
                  </a:cubicBezTo>
                  <a:cubicBezTo>
                    <a:pt x="4429" y="3303"/>
                    <a:pt x="4471" y="3268"/>
                    <a:pt x="4520" y="3236"/>
                  </a:cubicBezTo>
                  <a:cubicBezTo>
                    <a:pt x="4541" y="3225"/>
                    <a:pt x="4562" y="3220"/>
                    <a:pt x="4583" y="3220"/>
                  </a:cubicBezTo>
                  <a:cubicBezTo>
                    <a:pt x="4640" y="3220"/>
                    <a:pt x="4697" y="3254"/>
                    <a:pt x="4751" y="3285"/>
                  </a:cubicBezTo>
                  <a:cubicBezTo>
                    <a:pt x="4814" y="3324"/>
                    <a:pt x="4863" y="3350"/>
                    <a:pt x="4904" y="3350"/>
                  </a:cubicBezTo>
                  <a:cubicBezTo>
                    <a:pt x="4918" y="3350"/>
                    <a:pt x="4931" y="3347"/>
                    <a:pt x="4943" y="3341"/>
                  </a:cubicBezTo>
                  <a:cubicBezTo>
                    <a:pt x="5073" y="3271"/>
                    <a:pt x="5206" y="3201"/>
                    <a:pt x="5318" y="3201"/>
                  </a:cubicBezTo>
                  <a:cubicBezTo>
                    <a:pt x="5356" y="3201"/>
                    <a:pt x="5391" y="3212"/>
                    <a:pt x="5427" y="3229"/>
                  </a:cubicBezTo>
                  <a:cubicBezTo>
                    <a:pt x="5451" y="3243"/>
                    <a:pt x="5469" y="3268"/>
                    <a:pt x="5476" y="3296"/>
                  </a:cubicBezTo>
                  <a:cubicBezTo>
                    <a:pt x="5486" y="3355"/>
                    <a:pt x="5444" y="3418"/>
                    <a:pt x="5388" y="3495"/>
                  </a:cubicBezTo>
                  <a:cubicBezTo>
                    <a:pt x="5349" y="3551"/>
                    <a:pt x="5279" y="3653"/>
                    <a:pt x="5300" y="3684"/>
                  </a:cubicBezTo>
                  <a:cubicBezTo>
                    <a:pt x="5328" y="3726"/>
                    <a:pt x="5342" y="3775"/>
                    <a:pt x="5339" y="3824"/>
                  </a:cubicBezTo>
                  <a:lnTo>
                    <a:pt x="5353" y="3817"/>
                  </a:lnTo>
                  <a:lnTo>
                    <a:pt x="5363" y="3814"/>
                  </a:lnTo>
                  <a:cubicBezTo>
                    <a:pt x="5370" y="3810"/>
                    <a:pt x="5381" y="3807"/>
                    <a:pt x="5388" y="3803"/>
                  </a:cubicBezTo>
                  <a:cubicBezTo>
                    <a:pt x="5395" y="3800"/>
                    <a:pt x="5402" y="3793"/>
                    <a:pt x="5413" y="3789"/>
                  </a:cubicBezTo>
                  <a:lnTo>
                    <a:pt x="5416" y="3786"/>
                  </a:lnTo>
                  <a:lnTo>
                    <a:pt x="5430" y="3775"/>
                  </a:lnTo>
                  <a:lnTo>
                    <a:pt x="5437" y="3768"/>
                  </a:lnTo>
                  <a:lnTo>
                    <a:pt x="5448" y="3758"/>
                  </a:lnTo>
                  <a:lnTo>
                    <a:pt x="5455" y="3754"/>
                  </a:lnTo>
                  <a:lnTo>
                    <a:pt x="5462" y="3744"/>
                  </a:lnTo>
                  <a:lnTo>
                    <a:pt x="5465" y="3737"/>
                  </a:lnTo>
                  <a:lnTo>
                    <a:pt x="5472" y="3723"/>
                  </a:lnTo>
                  <a:lnTo>
                    <a:pt x="5476" y="3719"/>
                  </a:lnTo>
                  <a:cubicBezTo>
                    <a:pt x="5483" y="3705"/>
                    <a:pt x="5490" y="3695"/>
                    <a:pt x="5493" y="3681"/>
                  </a:cubicBezTo>
                  <a:lnTo>
                    <a:pt x="5493" y="3674"/>
                  </a:lnTo>
                  <a:cubicBezTo>
                    <a:pt x="5493" y="3670"/>
                    <a:pt x="5497" y="3667"/>
                    <a:pt x="5497" y="3660"/>
                  </a:cubicBezTo>
                  <a:lnTo>
                    <a:pt x="5497" y="3653"/>
                  </a:lnTo>
                  <a:lnTo>
                    <a:pt x="5500" y="3642"/>
                  </a:lnTo>
                  <a:lnTo>
                    <a:pt x="5500" y="3632"/>
                  </a:lnTo>
                  <a:lnTo>
                    <a:pt x="5500" y="3621"/>
                  </a:lnTo>
                  <a:lnTo>
                    <a:pt x="5500" y="3614"/>
                  </a:lnTo>
                  <a:lnTo>
                    <a:pt x="5500" y="3600"/>
                  </a:lnTo>
                  <a:lnTo>
                    <a:pt x="5500" y="3593"/>
                  </a:lnTo>
                  <a:lnTo>
                    <a:pt x="5500" y="3572"/>
                  </a:lnTo>
                  <a:cubicBezTo>
                    <a:pt x="5500" y="3551"/>
                    <a:pt x="5504" y="3534"/>
                    <a:pt x="5507" y="3516"/>
                  </a:cubicBezTo>
                  <a:cubicBezTo>
                    <a:pt x="5521" y="3439"/>
                    <a:pt x="5570" y="3345"/>
                    <a:pt x="5654" y="3313"/>
                  </a:cubicBezTo>
                  <a:cubicBezTo>
                    <a:pt x="5672" y="3307"/>
                    <a:pt x="5692" y="3303"/>
                    <a:pt x="5711" y="3303"/>
                  </a:cubicBezTo>
                  <a:cubicBezTo>
                    <a:pt x="5755" y="3303"/>
                    <a:pt x="5798" y="3319"/>
                    <a:pt x="5829" y="3348"/>
                  </a:cubicBezTo>
                  <a:cubicBezTo>
                    <a:pt x="5865" y="3378"/>
                    <a:pt x="5916" y="3407"/>
                    <a:pt x="6000" y="3407"/>
                  </a:cubicBezTo>
                  <a:cubicBezTo>
                    <a:pt x="6065" y="3407"/>
                    <a:pt x="6149" y="3390"/>
                    <a:pt x="6260" y="3341"/>
                  </a:cubicBezTo>
                  <a:cubicBezTo>
                    <a:pt x="6316" y="3313"/>
                    <a:pt x="6361" y="3289"/>
                    <a:pt x="6400" y="3268"/>
                  </a:cubicBezTo>
                  <a:cubicBezTo>
                    <a:pt x="6456" y="3239"/>
                    <a:pt x="6504" y="3213"/>
                    <a:pt x="6551" y="3213"/>
                  </a:cubicBezTo>
                  <a:cubicBezTo>
                    <a:pt x="6594" y="3213"/>
                    <a:pt x="6636" y="3235"/>
                    <a:pt x="6683" y="3296"/>
                  </a:cubicBezTo>
                  <a:cubicBezTo>
                    <a:pt x="6701" y="3317"/>
                    <a:pt x="6732" y="3324"/>
                    <a:pt x="6781" y="3324"/>
                  </a:cubicBezTo>
                  <a:cubicBezTo>
                    <a:pt x="6820" y="3324"/>
                    <a:pt x="6871" y="3319"/>
                    <a:pt x="6935" y="3313"/>
                  </a:cubicBezTo>
                  <a:cubicBezTo>
                    <a:pt x="7040" y="3299"/>
                    <a:pt x="7149" y="3292"/>
                    <a:pt x="7257" y="3292"/>
                  </a:cubicBezTo>
                  <a:cubicBezTo>
                    <a:pt x="7376" y="3289"/>
                    <a:pt x="7496" y="3254"/>
                    <a:pt x="7597" y="3187"/>
                  </a:cubicBezTo>
                  <a:cubicBezTo>
                    <a:pt x="7694" y="3129"/>
                    <a:pt x="7794" y="3074"/>
                    <a:pt x="7954" y="3074"/>
                  </a:cubicBezTo>
                  <a:cubicBezTo>
                    <a:pt x="7968" y="3074"/>
                    <a:pt x="7982" y="3074"/>
                    <a:pt x="7996" y="3075"/>
                  </a:cubicBezTo>
                  <a:cubicBezTo>
                    <a:pt x="8023" y="3076"/>
                    <a:pt x="8049" y="3077"/>
                    <a:pt x="8076" y="3077"/>
                  </a:cubicBezTo>
                  <a:cubicBezTo>
                    <a:pt x="8242" y="3077"/>
                    <a:pt x="8410" y="3049"/>
                    <a:pt x="8567" y="2995"/>
                  </a:cubicBezTo>
                  <a:lnTo>
                    <a:pt x="8570" y="2995"/>
                  </a:lnTo>
                  <a:lnTo>
                    <a:pt x="8591" y="2988"/>
                  </a:lnTo>
                  <a:lnTo>
                    <a:pt x="8668" y="3009"/>
                  </a:lnTo>
                  <a:lnTo>
                    <a:pt x="8780" y="3044"/>
                  </a:lnTo>
                  <a:lnTo>
                    <a:pt x="8780" y="3030"/>
                  </a:lnTo>
                  <a:cubicBezTo>
                    <a:pt x="8791" y="3019"/>
                    <a:pt x="8798" y="3009"/>
                    <a:pt x="8805" y="2998"/>
                  </a:cubicBezTo>
                  <a:cubicBezTo>
                    <a:pt x="8854" y="2914"/>
                    <a:pt x="8938" y="2861"/>
                    <a:pt x="9036" y="2858"/>
                  </a:cubicBezTo>
                  <a:cubicBezTo>
                    <a:pt x="9057" y="2855"/>
                    <a:pt x="9078" y="2854"/>
                    <a:pt x="9099" y="2854"/>
                  </a:cubicBezTo>
                  <a:cubicBezTo>
                    <a:pt x="9195" y="2854"/>
                    <a:pt x="9292" y="2880"/>
                    <a:pt x="9375" y="2931"/>
                  </a:cubicBezTo>
                  <a:cubicBezTo>
                    <a:pt x="9423" y="2954"/>
                    <a:pt x="9450" y="2966"/>
                    <a:pt x="9473" y="2966"/>
                  </a:cubicBezTo>
                  <a:cubicBezTo>
                    <a:pt x="9482" y="2966"/>
                    <a:pt x="9490" y="2964"/>
                    <a:pt x="9498" y="2959"/>
                  </a:cubicBezTo>
                  <a:cubicBezTo>
                    <a:pt x="9517" y="2950"/>
                    <a:pt x="9537" y="2946"/>
                    <a:pt x="9558" y="2946"/>
                  </a:cubicBezTo>
                  <a:cubicBezTo>
                    <a:pt x="9630" y="2946"/>
                    <a:pt x="9715" y="2995"/>
                    <a:pt x="9810" y="3047"/>
                  </a:cubicBezTo>
                  <a:cubicBezTo>
                    <a:pt x="9866" y="3078"/>
                    <a:pt x="9973" y="3141"/>
                    <a:pt x="10017" y="3141"/>
                  </a:cubicBezTo>
                  <a:cubicBezTo>
                    <a:pt x="10023" y="3141"/>
                    <a:pt x="10027" y="3140"/>
                    <a:pt x="10030" y="3138"/>
                  </a:cubicBezTo>
                  <a:lnTo>
                    <a:pt x="10034" y="3135"/>
                  </a:lnTo>
                  <a:lnTo>
                    <a:pt x="10034" y="3131"/>
                  </a:lnTo>
                  <a:lnTo>
                    <a:pt x="10034" y="3124"/>
                  </a:lnTo>
                  <a:lnTo>
                    <a:pt x="10034" y="3121"/>
                  </a:lnTo>
                  <a:cubicBezTo>
                    <a:pt x="10037" y="3114"/>
                    <a:pt x="10037" y="3110"/>
                    <a:pt x="10037" y="3103"/>
                  </a:cubicBezTo>
                  <a:lnTo>
                    <a:pt x="10037" y="3096"/>
                  </a:lnTo>
                  <a:lnTo>
                    <a:pt x="10037" y="3089"/>
                  </a:lnTo>
                  <a:lnTo>
                    <a:pt x="10037" y="3082"/>
                  </a:lnTo>
                  <a:cubicBezTo>
                    <a:pt x="10037" y="3079"/>
                    <a:pt x="10037" y="3075"/>
                    <a:pt x="10034" y="3072"/>
                  </a:cubicBezTo>
                  <a:lnTo>
                    <a:pt x="10034" y="3065"/>
                  </a:lnTo>
                  <a:cubicBezTo>
                    <a:pt x="10034" y="3058"/>
                    <a:pt x="10030" y="3051"/>
                    <a:pt x="10027" y="3044"/>
                  </a:cubicBezTo>
                  <a:cubicBezTo>
                    <a:pt x="9995" y="2966"/>
                    <a:pt x="9953" y="2893"/>
                    <a:pt x="9904" y="2823"/>
                  </a:cubicBezTo>
                  <a:lnTo>
                    <a:pt x="9890" y="2802"/>
                  </a:lnTo>
                  <a:lnTo>
                    <a:pt x="9883" y="2795"/>
                  </a:lnTo>
                  <a:lnTo>
                    <a:pt x="9873" y="2781"/>
                  </a:lnTo>
                  <a:lnTo>
                    <a:pt x="9866" y="2774"/>
                  </a:lnTo>
                  <a:lnTo>
                    <a:pt x="9859" y="2763"/>
                  </a:lnTo>
                  <a:lnTo>
                    <a:pt x="9852" y="2760"/>
                  </a:lnTo>
                  <a:lnTo>
                    <a:pt x="9845" y="2753"/>
                  </a:lnTo>
                  <a:lnTo>
                    <a:pt x="9838" y="2749"/>
                  </a:lnTo>
                  <a:lnTo>
                    <a:pt x="9831" y="2742"/>
                  </a:lnTo>
                  <a:lnTo>
                    <a:pt x="9827" y="2742"/>
                  </a:lnTo>
                  <a:cubicBezTo>
                    <a:pt x="9729" y="2714"/>
                    <a:pt x="9747" y="2564"/>
                    <a:pt x="9775" y="2357"/>
                  </a:cubicBezTo>
                  <a:cubicBezTo>
                    <a:pt x="9785" y="2277"/>
                    <a:pt x="9799" y="2154"/>
                    <a:pt x="9792" y="2126"/>
                  </a:cubicBezTo>
                  <a:cubicBezTo>
                    <a:pt x="9771" y="2091"/>
                    <a:pt x="9649" y="1766"/>
                    <a:pt x="9729" y="1636"/>
                  </a:cubicBezTo>
                  <a:cubicBezTo>
                    <a:pt x="9733" y="1629"/>
                    <a:pt x="9740" y="1622"/>
                    <a:pt x="9743" y="1615"/>
                  </a:cubicBezTo>
                  <a:lnTo>
                    <a:pt x="9750" y="1612"/>
                  </a:lnTo>
                  <a:cubicBezTo>
                    <a:pt x="9754" y="1605"/>
                    <a:pt x="9761" y="1601"/>
                    <a:pt x="9764" y="1598"/>
                  </a:cubicBezTo>
                  <a:lnTo>
                    <a:pt x="9771" y="1594"/>
                  </a:lnTo>
                  <a:cubicBezTo>
                    <a:pt x="9778" y="1591"/>
                    <a:pt x="9785" y="1587"/>
                    <a:pt x="9789" y="1587"/>
                  </a:cubicBezTo>
                  <a:lnTo>
                    <a:pt x="9799" y="1587"/>
                  </a:lnTo>
                  <a:cubicBezTo>
                    <a:pt x="9806" y="1584"/>
                    <a:pt x="9810" y="1584"/>
                    <a:pt x="9817" y="1584"/>
                  </a:cubicBezTo>
                  <a:cubicBezTo>
                    <a:pt x="9817" y="1563"/>
                    <a:pt x="9820" y="1545"/>
                    <a:pt x="9820" y="1524"/>
                  </a:cubicBezTo>
                  <a:cubicBezTo>
                    <a:pt x="9820" y="1461"/>
                    <a:pt x="9820" y="1381"/>
                    <a:pt x="9880" y="1332"/>
                  </a:cubicBezTo>
                  <a:cubicBezTo>
                    <a:pt x="9880" y="1332"/>
                    <a:pt x="9883" y="1328"/>
                    <a:pt x="9887" y="1328"/>
                  </a:cubicBezTo>
                  <a:lnTo>
                    <a:pt x="9876" y="1300"/>
                  </a:lnTo>
                  <a:lnTo>
                    <a:pt x="9876" y="1297"/>
                  </a:lnTo>
                  <a:lnTo>
                    <a:pt x="9866" y="1276"/>
                  </a:lnTo>
                  <a:lnTo>
                    <a:pt x="9859" y="1258"/>
                  </a:lnTo>
                  <a:lnTo>
                    <a:pt x="9859" y="1255"/>
                  </a:lnTo>
                  <a:lnTo>
                    <a:pt x="9852" y="1244"/>
                  </a:lnTo>
                  <a:lnTo>
                    <a:pt x="9852" y="1241"/>
                  </a:lnTo>
                  <a:lnTo>
                    <a:pt x="9848" y="1234"/>
                  </a:lnTo>
                  <a:lnTo>
                    <a:pt x="9845" y="1227"/>
                  </a:lnTo>
                  <a:lnTo>
                    <a:pt x="9841" y="1223"/>
                  </a:lnTo>
                  <a:cubicBezTo>
                    <a:pt x="9821" y="1218"/>
                    <a:pt x="9800" y="1215"/>
                    <a:pt x="9780" y="1215"/>
                  </a:cubicBezTo>
                  <a:cubicBezTo>
                    <a:pt x="9772" y="1215"/>
                    <a:pt x="9765" y="1215"/>
                    <a:pt x="9757" y="1216"/>
                  </a:cubicBezTo>
                  <a:cubicBezTo>
                    <a:pt x="9753" y="1216"/>
                    <a:pt x="9750" y="1216"/>
                    <a:pt x="9746" y="1216"/>
                  </a:cubicBezTo>
                  <a:cubicBezTo>
                    <a:pt x="9640" y="1216"/>
                    <a:pt x="9478" y="1213"/>
                    <a:pt x="9400" y="1020"/>
                  </a:cubicBezTo>
                  <a:cubicBezTo>
                    <a:pt x="9368" y="940"/>
                    <a:pt x="9347" y="855"/>
                    <a:pt x="9344" y="771"/>
                  </a:cubicBezTo>
                  <a:cubicBezTo>
                    <a:pt x="9340" y="712"/>
                    <a:pt x="9323" y="649"/>
                    <a:pt x="9288" y="600"/>
                  </a:cubicBezTo>
                  <a:lnTo>
                    <a:pt x="9288" y="596"/>
                  </a:lnTo>
                  <a:lnTo>
                    <a:pt x="9263" y="561"/>
                  </a:lnTo>
                  <a:cubicBezTo>
                    <a:pt x="9232" y="519"/>
                    <a:pt x="9204" y="474"/>
                    <a:pt x="9176" y="439"/>
                  </a:cubicBezTo>
                  <a:cubicBezTo>
                    <a:pt x="9095" y="315"/>
                    <a:pt x="9056" y="265"/>
                    <a:pt x="9005" y="265"/>
                  </a:cubicBezTo>
                  <a:cubicBezTo>
                    <a:pt x="8990" y="265"/>
                    <a:pt x="8974" y="270"/>
                    <a:pt x="8955" y="278"/>
                  </a:cubicBezTo>
                  <a:lnTo>
                    <a:pt x="8952" y="278"/>
                  </a:lnTo>
                  <a:lnTo>
                    <a:pt x="8934" y="285"/>
                  </a:lnTo>
                  <a:lnTo>
                    <a:pt x="8924" y="288"/>
                  </a:lnTo>
                  <a:lnTo>
                    <a:pt x="8906" y="292"/>
                  </a:lnTo>
                  <a:lnTo>
                    <a:pt x="8896" y="295"/>
                  </a:lnTo>
                  <a:lnTo>
                    <a:pt x="8878" y="299"/>
                  </a:lnTo>
                  <a:lnTo>
                    <a:pt x="8864" y="299"/>
                  </a:lnTo>
                  <a:lnTo>
                    <a:pt x="8847" y="302"/>
                  </a:lnTo>
                  <a:lnTo>
                    <a:pt x="8378" y="302"/>
                  </a:lnTo>
                  <a:cubicBezTo>
                    <a:pt x="8139" y="505"/>
                    <a:pt x="7691" y="651"/>
                    <a:pt x="7440" y="651"/>
                  </a:cubicBezTo>
                  <a:cubicBezTo>
                    <a:pt x="7392" y="651"/>
                    <a:pt x="7351" y="646"/>
                    <a:pt x="7320" y="635"/>
                  </a:cubicBezTo>
                  <a:cubicBezTo>
                    <a:pt x="7266" y="615"/>
                    <a:pt x="7195" y="608"/>
                    <a:pt x="7115" y="608"/>
                  </a:cubicBezTo>
                  <a:cubicBezTo>
                    <a:pt x="7009" y="608"/>
                    <a:pt x="6887" y="621"/>
                    <a:pt x="6767" y="635"/>
                  </a:cubicBezTo>
                  <a:cubicBezTo>
                    <a:pt x="6641" y="649"/>
                    <a:pt x="6515" y="659"/>
                    <a:pt x="6389" y="663"/>
                  </a:cubicBezTo>
                  <a:cubicBezTo>
                    <a:pt x="6246" y="659"/>
                    <a:pt x="6109" y="614"/>
                    <a:pt x="5994" y="533"/>
                  </a:cubicBezTo>
                  <a:cubicBezTo>
                    <a:pt x="5916" y="488"/>
                    <a:pt x="5854" y="452"/>
                    <a:pt x="5771" y="452"/>
                  </a:cubicBezTo>
                  <a:cubicBezTo>
                    <a:pt x="5763" y="452"/>
                    <a:pt x="5756" y="452"/>
                    <a:pt x="5749" y="453"/>
                  </a:cubicBezTo>
                  <a:cubicBezTo>
                    <a:pt x="5742" y="453"/>
                    <a:pt x="5735" y="453"/>
                    <a:pt x="5728" y="453"/>
                  </a:cubicBezTo>
                  <a:cubicBezTo>
                    <a:pt x="5588" y="453"/>
                    <a:pt x="5515" y="384"/>
                    <a:pt x="5451" y="327"/>
                  </a:cubicBezTo>
                  <a:cubicBezTo>
                    <a:pt x="5395" y="274"/>
                    <a:pt x="5349" y="232"/>
                    <a:pt x="5258" y="232"/>
                  </a:cubicBezTo>
                  <a:cubicBezTo>
                    <a:pt x="5249" y="233"/>
                    <a:pt x="5240" y="234"/>
                    <a:pt x="5231" y="234"/>
                  </a:cubicBezTo>
                  <a:cubicBezTo>
                    <a:pt x="5167" y="234"/>
                    <a:pt x="5107" y="213"/>
                    <a:pt x="5055" y="176"/>
                  </a:cubicBezTo>
                  <a:cubicBezTo>
                    <a:pt x="4985" y="134"/>
                    <a:pt x="4884" y="71"/>
                    <a:pt x="4432" y="15"/>
                  </a:cubicBezTo>
                  <a:cubicBezTo>
                    <a:pt x="4354" y="5"/>
                    <a:pt x="4277" y="1"/>
                    <a:pt x="420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50"/>
            <p:cNvSpPr/>
            <p:nvPr/>
          </p:nvSpPr>
          <p:spPr>
            <a:xfrm>
              <a:off x="3779190" y="2330009"/>
              <a:ext cx="136" cy="409"/>
            </a:xfrm>
            <a:custGeom>
              <a:avLst/>
              <a:gdLst/>
              <a:ahLst/>
              <a:cxnLst/>
              <a:rect l="l" t="t" r="r" b="b"/>
              <a:pathLst>
                <a:path w="5" h="15" extrusionOk="0">
                  <a:moveTo>
                    <a:pt x="4" y="1"/>
                  </a:moveTo>
                  <a:cubicBezTo>
                    <a:pt x="4" y="4"/>
                    <a:pt x="1" y="8"/>
                    <a:pt x="1" y="15"/>
                  </a:cubicBezTo>
                  <a:cubicBezTo>
                    <a:pt x="1" y="8"/>
                    <a:pt x="4" y="4"/>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50"/>
            <p:cNvSpPr/>
            <p:nvPr/>
          </p:nvSpPr>
          <p:spPr>
            <a:xfrm>
              <a:off x="3779489" y="2328865"/>
              <a:ext cx="27" cy="409"/>
            </a:xfrm>
            <a:custGeom>
              <a:avLst/>
              <a:gdLst/>
              <a:ahLst/>
              <a:cxnLst/>
              <a:rect l="l" t="t" r="r" b="b"/>
              <a:pathLst>
                <a:path w="1" h="15" extrusionOk="0">
                  <a:moveTo>
                    <a:pt x="0"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50"/>
            <p:cNvSpPr/>
            <p:nvPr/>
          </p:nvSpPr>
          <p:spPr>
            <a:xfrm>
              <a:off x="3779680" y="2327638"/>
              <a:ext cx="27" cy="490"/>
            </a:xfrm>
            <a:custGeom>
              <a:avLst/>
              <a:gdLst/>
              <a:ahLst/>
              <a:cxnLst/>
              <a:rect l="l" t="t" r="r" b="b"/>
              <a:pathLst>
                <a:path w="1" h="18" extrusionOk="0">
                  <a:moveTo>
                    <a:pt x="0" y="0"/>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50"/>
            <p:cNvSpPr/>
            <p:nvPr/>
          </p:nvSpPr>
          <p:spPr>
            <a:xfrm>
              <a:off x="3779571" y="2328292"/>
              <a:ext cx="27" cy="409"/>
            </a:xfrm>
            <a:custGeom>
              <a:avLst/>
              <a:gdLst/>
              <a:ahLst/>
              <a:cxnLst/>
              <a:rect l="l" t="t" r="r" b="b"/>
              <a:pathLst>
                <a:path w="1" h="15" extrusionOk="0">
                  <a:moveTo>
                    <a:pt x="1"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50"/>
            <p:cNvSpPr/>
            <p:nvPr/>
          </p:nvSpPr>
          <p:spPr>
            <a:xfrm>
              <a:off x="3779299" y="2329437"/>
              <a:ext cx="109" cy="409"/>
            </a:xfrm>
            <a:custGeom>
              <a:avLst/>
              <a:gdLst/>
              <a:ahLst/>
              <a:cxnLst/>
              <a:rect l="l" t="t" r="r" b="b"/>
              <a:pathLst>
                <a:path w="4" h="15" extrusionOk="0">
                  <a:moveTo>
                    <a:pt x="4"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50"/>
            <p:cNvSpPr/>
            <p:nvPr/>
          </p:nvSpPr>
          <p:spPr>
            <a:xfrm>
              <a:off x="3778726" y="2330500"/>
              <a:ext cx="409" cy="1063"/>
            </a:xfrm>
            <a:custGeom>
              <a:avLst/>
              <a:gdLst/>
              <a:ahLst/>
              <a:cxnLst/>
              <a:rect l="l" t="t" r="r" b="b"/>
              <a:pathLst>
                <a:path w="15" h="39" extrusionOk="0">
                  <a:moveTo>
                    <a:pt x="14" y="0"/>
                  </a:moveTo>
                  <a:cubicBezTo>
                    <a:pt x="11" y="14"/>
                    <a:pt x="7" y="28"/>
                    <a:pt x="0" y="39"/>
                  </a:cubicBezTo>
                  <a:cubicBezTo>
                    <a:pt x="7" y="28"/>
                    <a:pt x="11" y="14"/>
                    <a:pt x="1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50"/>
            <p:cNvSpPr/>
            <p:nvPr/>
          </p:nvSpPr>
          <p:spPr>
            <a:xfrm>
              <a:off x="3775566" y="2333933"/>
              <a:ext cx="790" cy="300"/>
            </a:xfrm>
            <a:custGeom>
              <a:avLst/>
              <a:gdLst/>
              <a:ahLst/>
              <a:cxnLst/>
              <a:rect l="l" t="t" r="r" b="b"/>
              <a:pathLst>
                <a:path w="29" h="11" extrusionOk="0">
                  <a:moveTo>
                    <a:pt x="28" y="0"/>
                  </a:moveTo>
                  <a:cubicBezTo>
                    <a:pt x="18" y="4"/>
                    <a:pt x="11" y="7"/>
                    <a:pt x="0" y="11"/>
                  </a:cubicBezTo>
                  <a:cubicBezTo>
                    <a:pt x="11" y="7"/>
                    <a:pt x="18" y="4"/>
                    <a:pt x="2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50"/>
            <p:cNvSpPr/>
            <p:nvPr/>
          </p:nvSpPr>
          <p:spPr>
            <a:xfrm>
              <a:off x="3778045" y="2332216"/>
              <a:ext cx="300" cy="300"/>
            </a:xfrm>
            <a:custGeom>
              <a:avLst/>
              <a:gdLst/>
              <a:ahLst/>
              <a:cxnLst/>
              <a:rect l="l" t="t" r="r" b="b"/>
              <a:pathLst>
                <a:path w="11" h="11" extrusionOk="0">
                  <a:moveTo>
                    <a:pt x="11"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50"/>
            <p:cNvSpPr/>
            <p:nvPr/>
          </p:nvSpPr>
          <p:spPr>
            <a:xfrm>
              <a:off x="3777582" y="2332679"/>
              <a:ext cx="300" cy="327"/>
            </a:xfrm>
            <a:custGeom>
              <a:avLst/>
              <a:gdLst/>
              <a:ahLst/>
              <a:cxnLst/>
              <a:rect l="l" t="t" r="r" b="b"/>
              <a:pathLst>
                <a:path w="11" h="12" extrusionOk="0">
                  <a:moveTo>
                    <a:pt x="11"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50"/>
            <p:cNvSpPr/>
            <p:nvPr/>
          </p:nvSpPr>
          <p:spPr>
            <a:xfrm>
              <a:off x="3827447" y="2317039"/>
              <a:ext cx="9292" cy="2888"/>
            </a:xfrm>
            <a:custGeom>
              <a:avLst/>
              <a:gdLst/>
              <a:ahLst/>
              <a:cxnLst/>
              <a:rect l="l" t="t" r="r" b="b"/>
              <a:pathLst>
                <a:path w="341" h="106" extrusionOk="0">
                  <a:moveTo>
                    <a:pt x="341" y="1"/>
                  </a:moveTo>
                  <a:cubicBezTo>
                    <a:pt x="243" y="67"/>
                    <a:pt x="123" y="106"/>
                    <a:pt x="1" y="106"/>
                  </a:cubicBezTo>
                  <a:cubicBezTo>
                    <a:pt x="123" y="106"/>
                    <a:pt x="243" y="67"/>
                    <a:pt x="34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50"/>
            <p:cNvSpPr/>
            <p:nvPr/>
          </p:nvSpPr>
          <p:spPr>
            <a:xfrm>
              <a:off x="3774884" y="2334314"/>
              <a:ext cx="518" cy="218"/>
            </a:xfrm>
            <a:custGeom>
              <a:avLst/>
              <a:gdLst/>
              <a:ahLst/>
              <a:cxnLst/>
              <a:rect l="l" t="t" r="r" b="b"/>
              <a:pathLst>
                <a:path w="19" h="8" extrusionOk="0">
                  <a:moveTo>
                    <a:pt x="1" y="7"/>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50"/>
            <p:cNvSpPr/>
            <p:nvPr/>
          </p:nvSpPr>
          <p:spPr>
            <a:xfrm>
              <a:off x="3778427" y="2331726"/>
              <a:ext cx="218" cy="327"/>
            </a:xfrm>
            <a:custGeom>
              <a:avLst/>
              <a:gdLst/>
              <a:ahLst/>
              <a:cxnLst/>
              <a:rect l="l" t="t" r="r" b="b"/>
              <a:pathLst>
                <a:path w="8" h="12" extrusionOk="0">
                  <a:moveTo>
                    <a:pt x="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50"/>
            <p:cNvSpPr/>
            <p:nvPr/>
          </p:nvSpPr>
          <p:spPr>
            <a:xfrm>
              <a:off x="3776329" y="2333551"/>
              <a:ext cx="599" cy="300"/>
            </a:xfrm>
            <a:custGeom>
              <a:avLst/>
              <a:gdLst/>
              <a:ahLst/>
              <a:cxnLst/>
              <a:rect l="l" t="t" r="r" b="b"/>
              <a:pathLst>
                <a:path w="22" h="11" extrusionOk="0">
                  <a:moveTo>
                    <a:pt x="21" y="0"/>
                  </a:moveTo>
                  <a:cubicBezTo>
                    <a:pt x="14" y="4"/>
                    <a:pt x="7" y="7"/>
                    <a:pt x="0" y="11"/>
                  </a:cubicBezTo>
                  <a:cubicBezTo>
                    <a:pt x="7" y="7"/>
                    <a:pt x="14" y="4"/>
                    <a:pt x="2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50"/>
            <p:cNvSpPr/>
            <p:nvPr/>
          </p:nvSpPr>
          <p:spPr>
            <a:xfrm>
              <a:off x="3863225" y="2311616"/>
              <a:ext cx="2698" cy="572"/>
            </a:xfrm>
            <a:custGeom>
              <a:avLst/>
              <a:gdLst/>
              <a:ahLst/>
              <a:cxnLst/>
              <a:rect l="l" t="t" r="r" b="b"/>
              <a:pathLst>
                <a:path w="99" h="21" extrusionOk="0">
                  <a:moveTo>
                    <a:pt x="4" y="7"/>
                  </a:moveTo>
                  <a:lnTo>
                    <a:pt x="1" y="7"/>
                  </a:lnTo>
                  <a:lnTo>
                    <a:pt x="4" y="7"/>
                  </a:lnTo>
                  <a:lnTo>
                    <a:pt x="25" y="0"/>
                  </a:lnTo>
                  <a:lnTo>
                    <a:pt x="99" y="21"/>
                  </a:ln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50"/>
            <p:cNvSpPr/>
            <p:nvPr/>
          </p:nvSpPr>
          <p:spPr>
            <a:xfrm>
              <a:off x="3779871" y="2320581"/>
              <a:ext cx="4033" cy="5559"/>
            </a:xfrm>
            <a:custGeom>
              <a:avLst/>
              <a:gdLst/>
              <a:ahLst/>
              <a:cxnLst/>
              <a:rect l="l" t="t" r="r" b="b"/>
              <a:pathLst>
                <a:path w="148" h="204" extrusionOk="0">
                  <a:moveTo>
                    <a:pt x="147" y="0"/>
                  </a:moveTo>
                  <a:cubicBezTo>
                    <a:pt x="63" y="28"/>
                    <a:pt x="14" y="123"/>
                    <a:pt x="0" y="203"/>
                  </a:cubicBezTo>
                  <a:cubicBezTo>
                    <a:pt x="14" y="126"/>
                    <a:pt x="63" y="32"/>
                    <a:pt x="14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50"/>
            <p:cNvSpPr/>
            <p:nvPr/>
          </p:nvSpPr>
          <p:spPr>
            <a:xfrm>
              <a:off x="3777092" y="2333170"/>
              <a:ext cx="409" cy="218"/>
            </a:xfrm>
            <a:custGeom>
              <a:avLst/>
              <a:gdLst/>
              <a:ahLst/>
              <a:cxnLst/>
              <a:rect l="l" t="t" r="r" b="b"/>
              <a:pathLst>
                <a:path w="15" h="8" extrusionOk="0">
                  <a:moveTo>
                    <a:pt x="15"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50"/>
            <p:cNvSpPr/>
            <p:nvPr/>
          </p:nvSpPr>
          <p:spPr>
            <a:xfrm>
              <a:off x="3872571" y="2237963"/>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50"/>
            <p:cNvSpPr/>
            <p:nvPr/>
          </p:nvSpPr>
          <p:spPr>
            <a:xfrm>
              <a:off x="3871808" y="2238154"/>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50"/>
            <p:cNvSpPr/>
            <p:nvPr/>
          </p:nvSpPr>
          <p:spPr>
            <a:xfrm>
              <a:off x="3873334" y="2237663"/>
              <a:ext cx="136" cy="27"/>
            </a:xfrm>
            <a:custGeom>
              <a:avLst/>
              <a:gdLst/>
              <a:ahLst/>
              <a:cxnLst/>
              <a:rect l="l" t="t" r="r" b="b"/>
              <a:pathLst>
                <a:path w="5" h="1" extrusionOk="0">
                  <a:moveTo>
                    <a:pt x="4"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50"/>
            <p:cNvSpPr/>
            <p:nvPr/>
          </p:nvSpPr>
          <p:spPr>
            <a:xfrm>
              <a:off x="3879438" y="2242050"/>
              <a:ext cx="2425" cy="3461"/>
            </a:xfrm>
            <a:custGeom>
              <a:avLst/>
              <a:gdLst/>
              <a:ahLst/>
              <a:cxnLst/>
              <a:rect l="l" t="t" r="r" b="b"/>
              <a:pathLst>
                <a:path w="89" h="127" extrusionOk="0">
                  <a:moveTo>
                    <a:pt x="1" y="1"/>
                  </a:moveTo>
                  <a:cubicBezTo>
                    <a:pt x="25" y="39"/>
                    <a:pt x="53" y="81"/>
                    <a:pt x="88" y="127"/>
                  </a:cubicBezTo>
                  <a:cubicBezTo>
                    <a:pt x="57" y="81"/>
                    <a:pt x="29" y="39"/>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50"/>
            <p:cNvSpPr/>
            <p:nvPr/>
          </p:nvSpPr>
          <p:spPr>
            <a:xfrm>
              <a:off x="3868184" y="2238617"/>
              <a:ext cx="409" cy="27"/>
            </a:xfrm>
            <a:custGeom>
              <a:avLst/>
              <a:gdLst/>
              <a:ahLst/>
              <a:cxnLst/>
              <a:rect l="l" t="t" r="r" b="b"/>
              <a:pathLst>
                <a:path w="15" h="1" extrusionOk="0">
                  <a:moveTo>
                    <a:pt x="1"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50"/>
            <p:cNvSpPr/>
            <p:nvPr/>
          </p:nvSpPr>
          <p:spPr>
            <a:xfrm>
              <a:off x="3859028" y="2238426"/>
              <a:ext cx="518" cy="27"/>
            </a:xfrm>
            <a:custGeom>
              <a:avLst/>
              <a:gdLst/>
              <a:ahLst/>
              <a:cxnLst/>
              <a:rect l="l" t="t" r="r" b="b"/>
              <a:pathLst>
                <a:path w="19" h="1" extrusionOk="0">
                  <a:moveTo>
                    <a:pt x="1" y="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50"/>
            <p:cNvSpPr/>
            <p:nvPr/>
          </p:nvSpPr>
          <p:spPr>
            <a:xfrm>
              <a:off x="3857802" y="2238344"/>
              <a:ext cx="790" cy="27"/>
            </a:xfrm>
            <a:custGeom>
              <a:avLst/>
              <a:gdLst/>
              <a:ahLst/>
              <a:cxnLst/>
              <a:rect l="l" t="t" r="r" b="b"/>
              <a:pathLst>
                <a:path w="29" h="1" extrusionOk="0">
                  <a:moveTo>
                    <a:pt x="0" y="0"/>
                  </a:moveTo>
                  <a:lnTo>
                    <a:pt x="2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50"/>
            <p:cNvSpPr/>
            <p:nvPr/>
          </p:nvSpPr>
          <p:spPr>
            <a:xfrm>
              <a:off x="3869138" y="2238535"/>
              <a:ext cx="518" cy="27"/>
            </a:xfrm>
            <a:custGeom>
              <a:avLst/>
              <a:gdLst/>
              <a:ahLst/>
              <a:cxnLst/>
              <a:rect l="l" t="t" r="r" b="b"/>
              <a:pathLst>
                <a:path w="19" h="1" extrusionOk="0">
                  <a:moveTo>
                    <a:pt x="1" y="0"/>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50"/>
            <p:cNvSpPr/>
            <p:nvPr/>
          </p:nvSpPr>
          <p:spPr>
            <a:xfrm>
              <a:off x="3882408" y="2246437"/>
              <a:ext cx="27" cy="27"/>
            </a:xfrm>
            <a:custGeom>
              <a:avLst/>
              <a:gdLst/>
              <a:ahLst/>
              <a:cxnLst/>
              <a:rect l="l" t="t" r="r" b="b"/>
              <a:pathLst>
                <a:path w="1" h="1" extrusionOk="0">
                  <a:moveTo>
                    <a:pt x="0" y="1"/>
                  </a:moveTo>
                  <a:lnTo>
                    <a:pt x="0" y="1"/>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50"/>
            <p:cNvSpPr/>
            <p:nvPr/>
          </p:nvSpPr>
          <p:spPr>
            <a:xfrm>
              <a:off x="3860282" y="2238535"/>
              <a:ext cx="409" cy="27"/>
            </a:xfrm>
            <a:custGeom>
              <a:avLst/>
              <a:gdLst/>
              <a:ahLst/>
              <a:cxnLst/>
              <a:rect l="l" t="t" r="r" b="b"/>
              <a:pathLst>
                <a:path w="15" h="1" extrusionOk="0">
                  <a:moveTo>
                    <a:pt x="0" y="0"/>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50"/>
            <p:cNvSpPr/>
            <p:nvPr/>
          </p:nvSpPr>
          <p:spPr>
            <a:xfrm>
              <a:off x="3861426" y="223861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50"/>
            <p:cNvSpPr/>
            <p:nvPr/>
          </p:nvSpPr>
          <p:spPr>
            <a:xfrm>
              <a:off x="3866086" y="223872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50"/>
            <p:cNvSpPr/>
            <p:nvPr/>
          </p:nvSpPr>
          <p:spPr>
            <a:xfrm>
              <a:off x="3870091" y="2238426"/>
              <a:ext cx="409" cy="27"/>
            </a:xfrm>
            <a:custGeom>
              <a:avLst/>
              <a:gdLst/>
              <a:ahLst/>
              <a:cxnLst/>
              <a:rect l="l" t="t" r="r" b="b"/>
              <a:pathLst>
                <a:path w="15" h="1" extrusionOk="0">
                  <a:moveTo>
                    <a:pt x="1"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50"/>
            <p:cNvSpPr/>
            <p:nvPr/>
          </p:nvSpPr>
          <p:spPr>
            <a:xfrm>
              <a:off x="3867148" y="223861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50"/>
            <p:cNvSpPr/>
            <p:nvPr/>
          </p:nvSpPr>
          <p:spPr>
            <a:xfrm>
              <a:off x="3863797" y="223861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50"/>
            <p:cNvSpPr/>
            <p:nvPr/>
          </p:nvSpPr>
          <p:spPr>
            <a:xfrm>
              <a:off x="3870963" y="2238344"/>
              <a:ext cx="409" cy="27"/>
            </a:xfrm>
            <a:custGeom>
              <a:avLst/>
              <a:gdLst/>
              <a:ahLst/>
              <a:cxnLst/>
              <a:rect l="l" t="t" r="r" b="b"/>
              <a:pathLst>
                <a:path w="15" h="1" extrusionOk="0">
                  <a:moveTo>
                    <a:pt x="0" y="0"/>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50"/>
            <p:cNvSpPr/>
            <p:nvPr/>
          </p:nvSpPr>
          <p:spPr>
            <a:xfrm>
              <a:off x="3865323" y="223872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50"/>
            <p:cNvSpPr/>
            <p:nvPr/>
          </p:nvSpPr>
          <p:spPr>
            <a:xfrm>
              <a:off x="3862652" y="223861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50"/>
            <p:cNvSpPr/>
            <p:nvPr/>
          </p:nvSpPr>
          <p:spPr>
            <a:xfrm>
              <a:off x="4409643" y="2340309"/>
              <a:ext cx="30273" cy="28938"/>
            </a:xfrm>
            <a:custGeom>
              <a:avLst/>
              <a:gdLst/>
              <a:ahLst/>
              <a:cxnLst/>
              <a:rect l="l" t="t" r="r" b="b"/>
              <a:pathLst>
                <a:path w="1111" h="1062" extrusionOk="0">
                  <a:moveTo>
                    <a:pt x="540" y="1"/>
                  </a:moveTo>
                  <a:cubicBezTo>
                    <a:pt x="470" y="1"/>
                    <a:pt x="403" y="15"/>
                    <a:pt x="340" y="43"/>
                  </a:cubicBezTo>
                  <a:lnTo>
                    <a:pt x="298" y="60"/>
                  </a:lnTo>
                  <a:lnTo>
                    <a:pt x="256" y="78"/>
                  </a:lnTo>
                  <a:lnTo>
                    <a:pt x="253" y="78"/>
                  </a:lnTo>
                  <a:lnTo>
                    <a:pt x="214" y="99"/>
                  </a:lnTo>
                  <a:lnTo>
                    <a:pt x="211" y="102"/>
                  </a:lnTo>
                  <a:lnTo>
                    <a:pt x="176" y="123"/>
                  </a:lnTo>
                  <a:lnTo>
                    <a:pt x="169" y="127"/>
                  </a:lnTo>
                  <a:lnTo>
                    <a:pt x="137" y="148"/>
                  </a:lnTo>
                  <a:lnTo>
                    <a:pt x="134" y="151"/>
                  </a:lnTo>
                  <a:lnTo>
                    <a:pt x="102" y="172"/>
                  </a:lnTo>
                  <a:lnTo>
                    <a:pt x="95" y="176"/>
                  </a:lnTo>
                  <a:cubicBezTo>
                    <a:pt x="78" y="193"/>
                    <a:pt x="57" y="211"/>
                    <a:pt x="39" y="228"/>
                  </a:cubicBezTo>
                  <a:lnTo>
                    <a:pt x="36" y="235"/>
                  </a:lnTo>
                  <a:cubicBezTo>
                    <a:pt x="29" y="242"/>
                    <a:pt x="22" y="249"/>
                    <a:pt x="15" y="256"/>
                  </a:cubicBezTo>
                  <a:lnTo>
                    <a:pt x="11" y="263"/>
                  </a:lnTo>
                  <a:cubicBezTo>
                    <a:pt x="8" y="267"/>
                    <a:pt x="4" y="274"/>
                    <a:pt x="1" y="277"/>
                  </a:cubicBezTo>
                  <a:cubicBezTo>
                    <a:pt x="8" y="288"/>
                    <a:pt x="15" y="298"/>
                    <a:pt x="22" y="312"/>
                  </a:cubicBezTo>
                  <a:lnTo>
                    <a:pt x="29" y="319"/>
                  </a:lnTo>
                  <a:cubicBezTo>
                    <a:pt x="32" y="326"/>
                    <a:pt x="39" y="337"/>
                    <a:pt x="43" y="344"/>
                  </a:cubicBezTo>
                  <a:lnTo>
                    <a:pt x="50" y="354"/>
                  </a:lnTo>
                  <a:cubicBezTo>
                    <a:pt x="53" y="361"/>
                    <a:pt x="57" y="372"/>
                    <a:pt x="60" y="382"/>
                  </a:cubicBezTo>
                  <a:lnTo>
                    <a:pt x="64" y="389"/>
                  </a:lnTo>
                  <a:cubicBezTo>
                    <a:pt x="67" y="400"/>
                    <a:pt x="74" y="410"/>
                    <a:pt x="74" y="421"/>
                  </a:cubicBezTo>
                  <a:cubicBezTo>
                    <a:pt x="120" y="547"/>
                    <a:pt x="204" y="648"/>
                    <a:pt x="316" y="715"/>
                  </a:cubicBezTo>
                  <a:cubicBezTo>
                    <a:pt x="333" y="729"/>
                    <a:pt x="351" y="739"/>
                    <a:pt x="368" y="750"/>
                  </a:cubicBezTo>
                  <a:cubicBezTo>
                    <a:pt x="379" y="753"/>
                    <a:pt x="386" y="760"/>
                    <a:pt x="393" y="764"/>
                  </a:cubicBezTo>
                  <a:lnTo>
                    <a:pt x="400" y="774"/>
                  </a:lnTo>
                  <a:lnTo>
                    <a:pt x="410" y="781"/>
                  </a:lnTo>
                  <a:cubicBezTo>
                    <a:pt x="456" y="834"/>
                    <a:pt x="480" y="904"/>
                    <a:pt x="477" y="974"/>
                  </a:cubicBezTo>
                  <a:lnTo>
                    <a:pt x="477" y="981"/>
                  </a:lnTo>
                  <a:lnTo>
                    <a:pt x="477" y="995"/>
                  </a:lnTo>
                  <a:cubicBezTo>
                    <a:pt x="477" y="1012"/>
                    <a:pt x="477" y="1034"/>
                    <a:pt x="470" y="1051"/>
                  </a:cubicBezTo>
                  <a:lnTo>
                    <a:pt x="470" y="1058"/>
                  </a:lnTo>
                  <a:lnTo>
                    <a:pt x="470" y="1062"/>
                  </a:lnTo>
                  <a:lnTo>
                    <a:pt x="480" y="1062"/>
                  </a:lnTo>
                  <a:lnTo>
                    <a:pt x="508" y="1058"/>
                  </a:lnTo>
                  <a:lnTo>
                    <a:pt x="515" y="1058"/>
                  </a:lnTo>
                  <a:lnTo>
                    <a:pt x="550" y="1055"/>
                  </a:lnTo>
                  <a:lnTo>
                    <a:pt x="554" y="1055"/>
                  </a:lnTo>
                  <a:lnTo>
                    <a:pt x="582" y="1051"/>
                  </a:lnTo>
                  <a:lnTo>
                    <a:pt x="585" y="1051"/>
                  </a:lnTo>
                  <a:lnTo>
                    <a:pt x="613" y="1048"/>
                  </a:lnTo>
                  <a:cubicBezTo>
                    <a:pt x="736" y="1020"/>
                    <a:pt x="1065" y="564"/>
                    <a:pt x="1110" y="435"/>
                  </a:cubicBezTo>
                  <a:cubicBezTo>
                    <a:pt x="1110" y="435"/>
                    <a:pt x="1110" y="403"/>
                    <a:pt x="1047" y="330"/>
                  </a:cubicBezTo>
                  <a:cubicBezTo>
                    <a:pt x="1030" y="312"/>
                    <a:pt x="1012" y="291"/>
                    <a:pt x="991" y="274"/>
                  </a:cubicBezTo>
                  <a:lnTo>
                    <a:pt x="977" y="260"/>
                  </a:lnTo>
                  <a:lnTo>
                    <a:pt x="960" y="246"/>
                  </a:lnTo>
                  <a:lnTo>
                    <a:pt x="953" y="235"/>
                  </a:lnTo>
                  <a:lnTo>
                    <a:pt x="928" y="214"/>
                  </a:lnTo>
                  <a:cubicBezTo>
                    <a:pt x="795" y="102"/>
                    <a:pt x="627" y="8"/>
                    <a:pt x="54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50"/>
            <p:cNvSpPr/>
            <p:nvPr/>
          </p:nvSpPr>
          <p:spPr>
            <a:xfrm>
              <a:off x="4420815" y="2361590"/>
              <a:ext cx="1935" cy="5259"/>
            </a:xfrm>
            <a:custGeom>
              <a:avLst/>
              <a:gdLst/>
              <a:ahLst/>
              <a:cxnLst/>
              <a:rect l="l" t="t" r="r" b="b"/>
              <a:pathLst>
                <a:path w="71" h="193" extrusionOk="0">
                  <a:moveTo>
                    <a:pt x="0" y="0"/>
                  </a:moveTo>
                  <a:cubicBezTo>
                    <a:pt x="46" y="53"/>
                    <a:pt x="70" y="123"/>
                    <a:pt x="67" y="193"/>
                  </a:cubicBezTo>
                  <a:cubicBezTo>
                    <a:pt x="70" y="123"/>
                    <a:pt x="46" y="53"/>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50"/>
            <p:cNvSpPr/>
            <p:nvPr/>
          </p:nvSpPr>
          <p:spPr>
            <a:xfrm>
              <a:off x="4420324" y="2361209"/>
              <a:ext cx="327" cy="218"/>
            </a:xfrm>
            <a:custGeom>
              <a:avLst/>
              <a:gdLst/>
              <a:ahLst/>
              <a:cxnLst/>
              <a:rect l="l" t="t" r="r" b="b"/>
              <a:pathLst>
                <a:path w="12" h="8" extrusionOk="0">
                  <a:moveTo>
                    <a:pt x="1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50"/>
            <p:cNvSpPr/>
            <p:nvPr/>
          </p:nvSpPr>
          <p:spPr>
            <a:xfrm>
              <a:off x="4409561" y="2347857"/>
              <a:ext cx="681" cy="981"/>
            </a:xfrm>
            <a:custGeom>
              <a:avLst/>
              <a:gdLst/>
              <a:ahLst/>
              <a:cxnLst/>
              <a:rect l="l" t="t" r="r" b="b"/>
              <a:pathLst>
                <a:path w="25" h="36" extrusionOk="0">
                  <a:moveTo>
                    <a:pt x="0" y="0"/>
                  </a:moveTo>
                  <a:cubicBezTo>
                    <a:pt x="11" y="11"/>
                    <a:pt x="18" y="21"/>
                    <a:pt x="25" y="35"/>
                  </a:cubicBezTo>
                  <a:cubicBezTo>
                    <a:pt x="21" y="21"/>
                    <a:pt x="11"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50"/>
            <p:cNvSpPr/>
            <p:nvPr/>
          </p:nvSpPr>
          <p:spPr>
            <a:xfrm>
              <a:off x="4422422" y="2368947"/>
              <a:ext cx="27" cy="191"/>
            </a:xfrm>
            <a:custGeom>
              <a:avLst/>
              <a:gdLst/>
              <a:ahLst/>
              <a:cxnLst/>
              <a:rect l="l" t="t" r="r" b="b"/>
              <a:pathLst>
                <a:path w="1" h="7" extrusionOk="0">
                  <a:moveTo>
                    <a:pt x="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50"/>
            <p:cNvSpPr/>
            <p:nvPr/>
          </p:nvSpPr>
          <p:spPr>
            <a:xfrm>
              <a:off x="4410896" y="2349846"/>
              <a:ext cx="409" cy="790"/>
            </a:xfrm>
            <a:custGeom>
              <a:avLst/>
              <a:gdLst/>
              <a:ahLst/>
              <a:cxnLst/>
              <a:rect l="l" t="t" r="r" b="b"/>
              <a:pathLst>
                <a:path w="15" h="29" extrusionOk="0">
                  <a:moveTo>
                    <a:pt x="0" y="1"/>
                  </a:moveTo>
                  <a:lnTo>
                    <a:pt x="0" y="1"/>
                  </a:lnTo>
                  <a:cubicBezTo>
                    <a:pt x="7" y="11"/>
                    <a:pt x="11" y="22"/>
                    <a:pt x="14" y="29"/>
                  </a:cubicBezTo>
                  <a:cubicBezTo>
                    <a:pt x="11" y="18"/>
                    <a:pt x="7" y="1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50"/>
            <p:cNvSpPr/>
            <p:nvPr/>
          </p:nvSpPr>
          <p:spPr>
            <a:xfrm>
              <a:off x="4422613" y="2367013"/>
              <a:ext cx="27" cy="409"/>
            </a:xfrm>
            <a:custGeom>
              <a:avLst/>
              <a:gdLst/>
              <a:ahLst/>
              <a:cxnLst/>
              <a:rect l="l" t="t" r="r" b="b"/>
              <a:pathLst>
                <a:path w="1" h="15" extrusionOk="0">
                  <a:moveTo>
                    <a:pt x="1" y="1"/>
                  </a:moveTo>
                  <a:lnTo>
                    <a:pt x="1" y="15"/>
                  </a:lnTo>
                  <a:cubicBezTo>
                    <a:pt x="1" y="8"/>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50"/>
            <p:cNvSpPr/>
            <p:nvPr/>
          </p:nvSpPr>
          <p:spPr>
            <a:xfrm>
              <a:off x="4410406" y="2348892"/>
              <a:ext cx="409" cy="790"/>
            </a:xfrm>
            <a:custGeom>
              <a:avLst/>
              <a:gdLst/>
              <a:ahLst/>
              <a:cxnLst/>
              <a:rect l="l" t="t" r="r" b="b"/>
              <a:pathLst>
                <a:path w="15" h="29" extrusionOk="0">
                  <a:moveTo>
                    <a:pt x="15" y="29"/>
                  </a:moveTo>
                  <a:cubicBezTo>
                    <a:pt x="11" y="18"/>
                    <a:pt x="4" y="11"/>
                    <a:pt x="1" y="1"/>
                  </a:cubicBezTo>
                  <a:cubicBezTo>
                    <a:pt x="4" y="11"/>
                    <a:pt x="11" y="18"/>
                    <a:pt x="15"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50"/>
            <p:cNvSpPr/>
            <p:nvPr/>
          </p:nvSpPr>
          <p:spPr>
            <a:xfrm>
              <a:off x="4411359" y="2350800"/>
              <a:ext cx="409" cy="981"/>
            </a:xfrm>
            <a:custGeom>
              <a:avLst/>
              <a:gdLst/>
              <a:ahLst/>
              <a:cxnLst/>
              <a:rect l="l" t="t" r="r" b="b"/>
              <a:pathLst>
                <a:path w="15" h="36" extrusionOk="0">
                  <a:moveTo>
                    <a:pt x="15" y="36"/>
                  </a:moveTo>
                  <a:cubicBezTo>
                    <a:pt x="11" y="25"/>
                    <a:pt x="4" y="15"/>
                    <a:pt x="1" y="1"/>
                  </a:cubicBezTo>
                  <a:cubicBezTo>
                    <a:pt x="4" y="15"/>
                    <a:pt x="11" y="25"/>
                    <a:pt x="15" y="3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50"/>
            <p:cNvSpPr/>
            <p:nvPr/>
          </p:nvSpPr>
          <p:spPr>
            <a:xfrm>
              <a:off x="5083230" y="2216300"/>
              <a:ext cx="95016" cy="91392"/>
            </a:xfrm>
            <a:custGeom>
              <a:avLst/>
              <a:gdLst/>
              <a:ahLst/>
              <a:cxnLst/>
              <a:rect l="l" t="t" r="r" b="b"/>
              <a:pathLst>
                <a:path w="3487" h="3354" extrusionOk="0">
                  <a:moveTo>
                    <a:pt x="3046" y="1"/>
                  </a:moveTo>
                  <a:cubicBezTo>
                    <a:pt x="3007" y="1"/>
                    <a:pt x="2976" y="88"/>
                    <a:pt x="2951" y="169"/>
                  </a:cubicBezTo>
                  <a:cubicBezTo>
                    <a:pt x="2913" y="284"/>
                    <a:pt x="2867" y="424"/>
                    <a:pt x="2731" y="424"/>
                  </a:cubicBezTo>
                  <a:cubicBezTo>
                    <a:pt x="2689" y="424"/>
                    <a:pt x="2671" y="449"/>
                    <a:pt x="2626" y="512"/>
                  </a:cubicBezTo>
                  <a:cubicBezTo>
                    <a:pt x="2580" y="585"/>
                    <a:pt x="2514" y="683"/>
                    <a:pt x="2353" y="708"/>
                  </a:cubicBezTo>
                  <a:lnTo>
                    <a:pt x="2318" y="711"/>
                  </a:lnTo>
                  <a:cubicBezTo>
                    <a:pt x="2262" y="718"/>
                    <a:pt x="2206" y="729"/>
                    <a:pt x="2153" y="743"/>
                  </a:cubicBezTo>
                  <a:cubicBezTo>
                    <a:pt x="2153" y="746"/>
                    <a:pt x="2153" y="750"/>
                    <a:pt x="2157" y="753"/>
                  </a:cubicBezTo>
                  <a:cubicBezTo>
                    <a:pt x="2164" y="778"/>
                    <a:pt x="2178" y="799"/>
                    <a:pt x="2188" y="820"/>
                  </a:cubicBezTo>
                  <a:cubicBezTo>
                    <a:pt x="2213" y="851"/>
                    <a:pt x="2223" y="890"/>
                    <a:pt x="2223" y="932"/>
                  </a:cubicBezTo>
                  <a:cubicBezTo>
                    <a:pt x="2223" y="949"/>
                    <a:pt x="2216" y="963"/>
                    <a:pt x="2209" y="977"/>
                  </a:cubicBezTo>
                  <a:cubicBezTo>
                    <a:pt x="2178" y="1027"/>
                    <a:pt x="2121" y="1040"/>
                    <a:pt x="2046" y="1040"/>
                  </a:cubicBezTo>
                  <a:cubicBezTo>
                    <a:pt x="2009" y="1040"/>
                    <a:pt x="1969" y="1037"/>
                    <a:pt x="1926" y="1033"/>
                  </a:cubicBezTo>
                  <a:cubicBezTo>
                    <a:pt x="1880" y="1030"/>
                    <a:pt x="1827" y="1026"/>
                    <a:pt x="1782" y="1026"/>
                  </a:cubicBezTo>
                  <a:cubicBezTo>
                    <a:pt x="1687" y="1026"/>
                    <a:pt x="1593" y="995"/>
                    <a:pt x="1523" y="928"/>
                  </a:cubicBezTo>
                  <a:cubicBezTo>
                    <a:pt x="1498" y="904"/>
                    <a:pt x="1463" y="886"/>
                    <a:pt x="1428" y="886"/>
                  </a:cubicBezTo>
                  <a:cubicBezTo>
                    <a:pt x="1362" y="886"/>
                    <a:pt x="1281" y="1016"/>
                    <a:pt x="1215" y="1117"/>
                  </a:cubicBezTo>
                  <a:cubicBezTo>
                    <a:pt x="1187" y="1159"/>
                    <a:pt x="1159" y="1208"/>
                    <a:pt x="1127" y="1247"/>
                  </a:cubicBezTo>
                  <a:cubicBezTo>
                    <a:pt x="1040" y="1366"/>
                    <a:pt x="658" y="1555"/>
                    <a:pt x="242" y="1755"/>
                  </a:cubicBezTo>
                  <a:cubicBezTo>
                    <a:pt x="175" y="1786"/>
                    <a:pt x="123" y="1814"/>
                    <a:pt x="84" y="1832"/>
                  </a:cubicBezTo>
                  <a:lnTo>
                    <a:pt x="77" y="1835"/>
                  </a:lnTo>
                  <a:lnTo>
                    <a:pt x="70" y="1839"/>
                  </a:lnTo>
                  <a:lnTo>
                    <a:pt x="63" y="1846"/>
                  </a:lnTo>
                  <a:lnTo>
                    <a:pt x="56" y="1856"/>
                  </a:lnTo>
                  <a:lnTo>
                    <a:pt x="53" y="1860"/>
                  </a:lnTo>
                  <a:lnTo>
                    <a:pt x="42" y="1874"/>
                  </a:lnTo>
                  <a:lnTo>
                    <a:pt x="42" y="1877"/>
                  </a:lnTo>
                  <a:lnTo>
                    <a:pt x="32" y="1895"/>
                  </a:lnTo>
                  <a:lnTo>
                    <a:pt x="28" y="1898"/>
                  </a:lnTo>
                  <a:lnTo>
                    <a:pt x="18" y="1919"/>
                  </a:lnTo>
                  <a:lnTo>
                    <a:pt x="14" y="1926"/>
                  </a:lnTo>
                  <a:cubicBezTo>
                    <a:pt x="11" y="1937"/>
                    <a:pt x="4" y="1944"/>
                    <a:pt x="0" y="1954"/>
                  </a:cubicBezTo>
                  <a:cubicBezTo>
                    <a:pt x="242" y="1986"/>
                    <a:pt x="469" y="2129"/>
                    <a:pt x="574" y="2262"/>
                  </a:cubicBezTo>
                  <a:cubicBezTo>
                    <a:pt x="728" y="2455"/>
                    <a:pt x="529" y="2651"/>
                    <a:pt x="371" y="2805"/>
                  </a:cubicBezTo>
                  <a:cubicBezTo>
                    <a:pt x="326" y="2850"/>
                    <a:pt x="284" y="2892"/>
                    <a:pt x="249" y="2934"/>
                  </a:cubicBezTo>
                  <a:cubicBezTo>
                    <a:pt x="203" y="2994"/>
                    <a:pt x="207" y="2997"/>
                    <a:pt x="263" y="3050"/>
                  </a:cubicBezTo>
                  <a:cubicBezTo>
                    <a:pt x="319" y="3088"/>
                    <a:pt x="354" y="3155"/>
                    <a:pt x="361" y="3225"/>
                  </a:cubicBezTo>
                  <a:cubicBezTo>
                    <a:pt x="368" y="3284"/>
                    <a:pt x="410" y="3333"/>
                    <a:pt x="469" y="3351"/>
                  </a:cubicBezTo>
                  <a:cubicBezTo>
                    <a:pt x="474" y="3353"/>
                    <a:pt x="478" y="3354"/>
                    <a:pt x="483" y="3354"/>
                  </a:cubicBezTo>
                  <a:cubicBezTo>
                    <a:pt x="497" y="3354"/>
                    <a:pt x="509" y="3346"/>
                    <a:pt x="515" y="3333"/>
                  </a:cubicBezTo>
                  <a:cubicBezTo>
                    <a:pt x="570" y="3231"/>
                    <a:pt x="653" y="3209"/>
                    <a:pt x="749" y="3209"/>
                  </a:cubicBezTo>
                  <a:cubicBezTo>
                    <a:pt x="782" y="3209"/>
                    <a:pt x="816" y="3212"/>
                    <a:pt x="851" y="3214"/>
                  </a:cubicBezTo>
                  <a:cubicBezTo>
                    <a:pt x="893" y="3214"/>
                    <a:pt x="938" y="3218"/>
                    <a:pt x="991" y="3218"/>
                  </a:cubicBezTo>
                  <a:cubicBezTo>
                    <a:pt x="995" y="3218"/>
                    <a:pt x="1000" y="3217"/>
                    <a:pt x="1004" y="3217"/>
                  </a:cubicBezTo>
                  <a:cubicBezTo>
                    <a:pt x="1051" y="3217"/>
                    <a:pt x="1096" y="3235"/>
                    <a:pt x="1131" y="3267"/>
                  </a:cubicBezTo>
                  <a:lnTo>
                    <a:pt x="1134" y="3267"/>
                  </a:lnTo>
                  <a:lnTo>
                    <a:pt x="1194" y="3221"/>
                  </a:lnTo>
                  <a:lnTo>
                    <a:pt x="1208" y="3214"/>
                  </a:lnTo>
                  <a:lnTo>
                    <a:pt x="1264" y="3172"/>
                  </a:lnTo>
                  <a:lnTo>
                    <a:pt x="1337" y="3120"/>
                  </a:lnTo>
                  <a:cubicBezTo>
                    <a:pt x="1358" y="3106"/>
                    <a:pt x="1379" y="3088"/>
                    <a:pt x="1397" y="3071"/>
                  </a:cubicBezTo>
                  <a:cubicBezTo>
                    <a:pt x="1404" y="3064"/>
                    <a:pt x="1411" y="3057"/>
                    <a:pt x="1421" y="3053"/>
                  </a:cubicBezTo>
                  <a:cubicBezTo>
                    <a:pt x="1488" y="3001"/>
                    <a:pt x="1596" y="2966"/>
                    <a:pt x="1750" y="2952"/>
                  </a:cubicBezTo>
                  <a:lnTo>
                    <a:pt x="1796" y="2948"/>
                  </a:lnTo>
                  <a:lnTo>
                    <a:pt x="1940" y="2948"/>
                  </a:lnTo>
                  <a:cubicBezTo>
                    <a:pt x="1957" y="2945"/>
                    <a:pt x="1971" y="2945"/>
                    <a:pt x="1989" y="2945"/>
                  </a:cubicBezTo>
                  <a:lnTo>
                    <a:pt x="1999" y="2945"/>
                  </a:lnTo>
                  <a:cubicBezTo>
                    <a:pt x="2013" y="2941"/>
                    <a:pt x="2027" y="2938"/>
                    <a:pt x="2041" y="2934"/>
                  </a:cubicBezTo>
                  <a:lnTo>
                    <a:pt x="2045" y="2934"/>
                  </a:lnTo>
                  <a:cubicBezTo>
                    <a:pt x="2059" y="2931"/>
                    <a:pt x="2069" y="2927"/>
                    <a:pt x="2083" y="2924"/>
                  </a:cubicBezTo>
                  <a:lnTo>
                    <a:pt x="2090" y="2917"/>
                  </a:lnTo>
                  <a:cubicBezTo>
                    <a:pt x="2104" y="2913"/>
                    <a:pt x="2118" y="2906"/>
                    <a:pt x="2132" y="2896"/>
                  </a:cubicBezTo>
                  <a:cubicBezTo>
                    <a:pt x="1947" y="2700"/>
                    <a:pt x="1775" y="2546"/>
                    <a:pt x="1712" y="2507"/>
                  </a:cubicBezTo>
                  <a:cubicBezTo>
                    <a:pt x="1617" y="2448"/>
                    <a:pt x="1568" y="2336"/>
                    <a:pt x="1589" y="2227"/>
                  </a:cubicBezTo>
                  <a:cubicBezTo>
                    <a:pt x="1614" y="2073"/>
                    <a:pt x="1729" y="1944"/>
                    <a:pt x="1883" y="1902"/>
                  </a:cubicBezTo>
                  <a:cubicBezTo>
                    <a:pt x="2027" y="1867"/>
                    <a:pt x="2353" y="1643"/>
                    <a:pt x="2566" y="1496"/>
                  </a:cubicBezTo>
                  <a:cubicBezTo>
                    <a:pt x="2675" y="1422"/>
                    <a:pt x="2766" y="1359"/>
                    <a:pt x="2822" y="1327"/>
                  </a:cubicBezTo>
                  <a:cubicBezTo>
                    <a:pt x="2874" y="1296"/>
                    <a:pt x="2888" y="1208"/>
                    <a:pt x="2899" y="1075"/>
                  </a:cubicBezTo>
                  <a:cubicBezTo>
                    <a:pt x="2909" y="953"/>
                    <a:pt x="2920" y="816"/>
                    <a:pt x="2990" y="690"/>
                  </a:cubicBezTo>
                  <a:cubicBezTo>
                    <a:pt x="3060" y="561"/>
                    <a:pt x="3280" y="354"/>
                    <a:pt x="3487" y="183"/>
                  </a:cubicBezTo>
                  <a:lnTo>
                    <a:pt x="3483" y="183"/>
                  </a:lnTo>
                  <a:cubicBezTo>
                    <a:pt x="3469" y="186"/>
                    <a:pt x="3455" y="186"/>
                    <a:pt x="3441" y="186"/>
                  </a:cubicBezTo>
                  <a:lnTo>
                    <a:pt x="3434" y="186"/>
                  </a:lnTo>
                  <a:cubicBezTo>
                    <a:pt x="3427" y="188"/>
                    <a:pt x="3421" y="189"/>
                    <a:pt x="3415" y="189"/>
                  </a:cubicBezTo>
                  <a:cubicBezTo>
                    <a:pt x="3409" y="189"/>
                    <a:pt x="3403" y="188"/>
                    <a:pt x="3396" y="186"/>
                  </a:cubicBezTo>
                  <a:lnTo>
                    <a:pt x="3392" y="186"/>
                  </a:lnTo>
                  <a:cubicBezTo>
                    <a:pt x="3382" y="186"/>
                    <a:pt x="3371" y="183"/>
                    <a:pt x="3361" y="179"/>
                  </a:cubicBezTo>
                  <a:lnTo>
                    <a:pt x="3354" y="179"/>
                  </a:lnTo>
                  <a:cubicBezTo>
                    <a:pt x="3343" y="176"/>
                    <a:pt x="3333" y="172"/>
                    <a:pt x="3322" y="165"/>
                  </a:cubicBezTo>
                  <a:lnTo>
                    <a:pt x="3315" y="165"/>
                  </a:lnTo>
                  <a:cubicBezTo>
                    <a:pt x="3305" y="158"/>
                    <a:pt x="3298" y="155"/>
                    <a:pt x="3287" y="148"/>
                  </a:cubicBezTo>
                  <a:lnTo>
                    <a:pt x="3280" y="144"/>
                  </a:lnTo>
                  <a:cubicBezTo>
                    <a:pt x="3273" y="141"/>
                    <a:pt x="3263" y="134"/>
                    <a:pt x="3256" y="127"/>
                  </a:cubicBezTo>
                  <a:lnTo>
                    <a:pt x="3249" y="123"/>
                  </a:lnTo>
                  <a:lnTo>
                    <a:pt x="3224" y="106"/>
                  </a:lnTo>
                  <a:lnTo>
                    <a:pt x="3221" y="102"/>
                  </a:lnTo>
                  <a:lnTo>
                    <a:pt x="3196" y="81"/>
                  </a:lnTo>
                  <a:cubicBezTo>
                    <a:pt x="3144" y="36"/>
                    <a:pt x="3102" y="1"/>
                    <a:pt x="304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50"/>
            <p:cNvSpPr/>
            <p:nvPr/>
          </p:nvSpPr>
          <p:spPr>
            <a:xfrm>
              <a:off x="5138736" y="2296057"/>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50"/>
            <p:cNvSpPr/>
            <p:nvPr/>
          </p:nvSpPr>
          <p:spPr>
            <a:xfrm>
              <a:off x="5130915" y="2296520"/>
              <a:ext cx="1253" cy="136"/>
            </a:xfrm>
            <a:custGeom>
              <a:avLst/>
              <a:gdLst/>
              <a:ahLst/>
              <a:cxnLst/>
              <a:rect l="l" t="t" r="r" b="b"/>
              <a:pathLst>
                <a:path w="46" h="5" extrusionOk="0">
                  <a:moveTo>
                    <a:pt x="46"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50"/>
            <p:cNvSpPr/>
            <p:nvPr/>
          </p:nvSpPr>
          <p:spPr>
            <a:xfrm>
              <a:off x="5139880" y="2295567"/>
              <a:ext cx="327" cy="136"/>
            </a:xfrm>
            <a:custGeom>
              <a:avLst/>
              <a:gdLst/>
              <a:ahLst/>
              <a:cxnLst/>
              <a:rect l="l" t="t" r="r" b="b"/>
              <a:pathLst>
                <a:path w="12" h="5" extrusionOk="0">
                  <a:moveTo>
                    <a:pt x="1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50"/>
            <p:cNvSpPr/>
            <p:nvPr/>
          </p:nvSpPr>
          <p:spPr>
            <a:xfrm>
              <a:off x="5116119" y="2302542"/>
              <a:ext cx="1553" cy="1172"/>
            </a:xfrm>
            <a:custGeom>
              <a:avLst/>
              <a:gdLst/>
              <a:ahLst/>
              <a:cxnLst/>
              <a:rect l="l" t="t" r="r" b="b"/>
              <a:pathLst>
                <a:path w="57" h="43" extrusionOk="0">
                  <a:moveTo>
                    <a:pt x="57" y="0"/>
                  </a:moveTo>
                  <a:lnTo>
                    <a:pt x="1" y="4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50"/>
            <p:cNvSpPr/>
            <p:nvPr/>
          </p:nvSpPr>
          <p:spPr>
            <a:xfrm>
              <a:off x="5114130" y="2303959"/>
              <a:ext cx="1635" cy="1172"/>
            </a:xfrm>
            <a:custGeom>
              <a:avLst/>
              <a:gdLst/>
              <a:ahLst/>
              <a:cxnLst/>
              <a:rect l="l" t="t" r="r" b="b"/>
              <a:pathLst>
                <a:path w="60" h="43" extrusionOk="0">
                  <a:moveTo>
                    <a:pt x="60" y="1"/>
                  </a:moveTo>
                  <a:lnTo>
                    <a:pt x="0" y="4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50"/>
            <p:cNvSpPr/>
            <p:nvPr/>
          </p:nvSpPr>
          <p:spPr>
            <a:xfrm>
              <a:off x="5119662" y="2299191"/>
              <a:ext cx="2316" cy="1935"/>
            </a:xfrm>
            <a:custGeom>
              <a:avLst/>
              <a:gdLst/>
              <a:ahLst/>
              <a:cxnLst/>
              <a:rect l="l" t="t" r="r" b="b"/>
              <a:pathLst>
                <a:path w="85" h="71" extrusionOk="0">
                  <a:moveTo>
                    <a:pt x="0" y="71"/>
                  </a:moveTo>
                  <a:cubicBezTo>
                    <a:pt x="21" y="53"/>
                    <a:pt x="42" y="39"/>
                    <a:pt x="60" y="22"/>
                  </a:cubicBezTo>
                  <a:cubicBezTo>
                    <a:pt x="67" y="15"/>
                    <a:pt x="74" y="8"/>
                    <a:pt x="84" y="1"/>
                  </a:cubicBezTo>
                  <a:cubicBezTo>
                    <a:pt x="74" y="8"/>
                    <a:pt x="67" y="15"/>
                    <a:pt x="60" y="22"/>
                  </a:cubicBezTo>
                  <a:cubicBezTo>
                    <a:pt x="42" y="39"/>
                    <a:pt x="21" y="53"/>
                    <a:pt x="0" y="7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50"/>
            <p:cNvSpPr/>
            <p:nvPr/>
          </p:nvSpPr>
          <p:spPr>
            <a:xfrm>
              <a:off x="5133286" y="2296330"/>
              <a:ext cx="2807" cy="27"/>
            </a:xfrm>
            <a:custGeom>
              <a:avLst/>
              <a:gdLst/>
              <a:ahLst/>
              <a:cxnLst/>
              <a:rect l="l" t="t" r="r" b="b"/>
              <a:pathLst>
                <a:path w="103" h="1" extrusionOk="0">
                  <a:moveTo>
                    <a:pt x="103"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50"/>
            <p:cNvSpPr/>
            <p:nvPr/>
          </p:nvSpPr>
          <p:spPr>
            <a:xfrm>
              <a:off x="5141215" y="229491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50"/>
            <p:cNvSpPr/>
            <p:nvPr/>
          </p:nvSpPr>
          <p:spPr>
            <a:xfrm>
              <a:off x="5137319" y="2296330"/>
              <a:ext cx="300" cy="27"/>
            </a:xfrm>
            <a:custGeom>
              <a:avLst/>
              <a:gdLst/>
              <a:ahLst/>
              <a:cxnLst/>
              <a:rect l="l" t="t" r="r" b="b"/>
              <a:pathLst>
                <a:path w="11" h="1" extrusionOk="0">
                  <a:moveTo>
                    <a:pt x="11"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50"/>
            <p:cNvSpPr/>
            <p:nvPr/>
          </p:nvSpPr>
          <p:spPr>
            <a:xfrm>
              <a:off x="4440652" y="2434344"/>
              <a:ext cx="109349" cy="60220"/>
            </a:xfrm>
            <a:custGeom>
              <a:avLst/>
              <a:gdLst/>
              <a:ahLst/>
              <a:cxnLst/>
              <a:rect l="l" t="t" r="r" b="b"/>
              <a:pathLst>
                <a:path w="4013" h="2210" extrusionOk="0">
                  <a:moveTo>
                    <a:pt x="708" y="0"/>
                  </a:moveTo>
                  <a:cubicBezTo>
                    <a:pt x="694" y="0"/>
                    <a:pt x="679" y="4"/>
                    <a:pt x="666" y="12"/>
                  </a:cubicBezTo>
                  <a:cubicBezTo>
                    <a:pt x="631" y="124"/>
                    <a:pt x="497" y="138"/>
                    <a:pt x="315" y="156"/>
                  </a:cubicBezTo>
                  <a:lnTo>
                    <a:pt x="305" y="156"/>
                  </a:lnTo>
                  <a:cubicBezTo>
                    <a:pt x="277" y="187"/>
                    <a:pt x="245" y="215"/>
                    <a:pt x="214" y="243"/>
                  </a:cubicBezTo>
                  <a:cubicBezTo>
                    <a:pt x="158" y="292"/>
                    <a:pt x="84" y="359"/>
                    <a:pt x="84" y="401"/>
                  </a:cubicBezTo>
                  <a:cubicBezTo>
                    <a:pt x="81" y="485"/>
                    <a:pt x="63" y="565"/>
                    <a:pt x="35" y="642"/>
                  </a:cubicBezTo>
                  <a:cubicBezTo>
                    <a:pt x="18" y="698"/>
                    <a:pt x="4" y="754"/>
                    <a:pt x="0" y="810"/>
                  </a:cubicBezTo>
                  <a:cubicBezTo>
                    <a:pt x="0" y="831"/>
                    <a:pt x="67" y="863"/>
                    <a:pt x="109" y="880"/>
                  </a:cubicBezTo>
                  <a:cubicBezTo>
                    <a:pt x="168" y="905"/>
                    <a:pt x="224" y="940"/>
                    <a:pt x="266" y="989"/>
                  </a:cubicBezTo>
                  <a:cubicBezTo>
                    <a:pt x="284" y="1013"/>
                    <a:pt x="389" y="1048"/>
                    <a:pt x="452" y="1069"/>
                  </a:cubicBezTo>
                  <a:lnTo>
                    <a:pt x="501" y="1083"/>
                  </a:lnTo>
                  <a:cubicBezTo>
                    <a:pt x="610" y="1122"/>
                    <a:pt x="694" y="1157"/>
                    <a:pt x="711" y="1227"/>
                  </a:cubicBezTo>
                  <a:cubicBezTo>
                    <a:pt x="725" y="1272"/>
                    <a:pt x="914" y="1374"/>
                    <a:pt x="1065" y="1395"/>
                  </a:cubicBezTo>
                  <a:cubicBezTo>
                    <a:pt x="1075" y="1395"/>
                    <a:pt x="1086" y="1398"/>
                    <a:pt x="1096" y="1398"/>
                  </a:cubicBezTo>
                  <a:cubicBezTo>
                    <a:pt x="1243" y="1433"/>
                    <a:pt x="1425" y="1570"/>
                    <a:pt x="1523" y="1647"/>
                  </a:cubicBezTo>
                  <a:lnTo>
                    <a:pt x="1548" y="1664"/>
                  </a:lnTo>
                  <a:cubicBezTo>
                    <a:pt x="1554" y="1668"/>
                    <a:pt x="1563" y="1670"/>
                    <a:pt x="1575" y="1670"/>
                  </a:cubicBezTo>
                  <a:cubicBezTo>
                    <a:pt x="1635" y="1670"/>
                    <a:pt x="1757" y="1632"/>
                    <a:pt x="1821" y="1612"/>
                  </a:cubicBezTo>
                  <a:cubicBezTo>
                    <a:pt x="1887" y="1591"/>
                    <a:pt x="1957" y="1573"/>
                    <a:pt x="2027" y="1566"/>
                  </a:cubicBezTo>
                  <a:cubicBezTo>
                    <a:pt x="2174" y="1566"/>
                    <a:pt x="2363" y="1787"/>
                    <a:pt x="2395" y="1917"/>
                  </a:cubicBezTo>
                  <a:cubicBezTo>
                    <a:pt x="2426" y="1948"/>
                    <a:pt x="2598" y="1997"/>
                    <a:pt x="2703" y="2025"/>
                  </a:cubicBezTo>
                  <a:cubicBezTo>
                    <a:pt x="2864" y="2067"/>
                    <a:pt x="3015" y="2109"/>
                    <a:pt x="3085" y="2169"/>
                  </a:cubicBezTo>
                  <a:cubicBezTo>
                    <a:pt x="3117" y="2197"/>
                    <a:pt x="3208" y="2209"/>
                    <a:pt x="3319" y="2209"/>
                  </a:cubicBezTo>
                  <a:cubicBezTo>
                    <a:pt x="3552" y="2209"/>
                    <a:pt x="3875" y="2156"/>
                    <a:pt x="3946" y="2085"/>
                  </a:cubicBezTo>
                  <a:cubicBezTo>
                    <a:pt x="4012" y="2018"/>
                    <a:pt x="3991" y="1899"/>
                    <a:pt x="3970" y="1770"/>
                  </a:cubicBezTo>
                  <a:cubicBezTo>
                    <a:pt x="3960" y="1703"/>
                    <a:pt x="3949" y="1636"/>
                    <a:pt x="3949" y="1570"/>
                  </a:cubicBezTo>
                  <a:lnTo>
                    <a:pt x="3949" y="1538"/>
                  </a:lnTo>
                  <a:lnTo>
                    <a:pt x="3949" y="1531"/>
                  </a:lnTo>
                  <a:cubicBezTo>
                    <a:pt x="3949" y="1531"/>
                    <a:pt x="3949" y="1517"/>
                    <a:pt x="3953" y="1510"/>
                  </a:cubicBezTo>
                  <a:lnTo>
                    <a:pt x="3925" y="1510"/>
                  </a:lnTo>
                  <a:cubicBezTo>
                    <a:pt x="3771" y="1510"/>
                    <a:pt x="3620" y="1486"/>
                    <a:pt x="3473" y="1430"/>
                  </a:cubicBezTo>
                  <a:cubicBezTo>
                    <a:pt x="3393" y="1395"/>
                    <a:pt x="3302" y="1377"/>
                    <a:pt x="3211" y="1377"/>
                  </a:cubicBezTo>
                  <a:cubicBezTo>
                    <a:pt x="3204" y="1378"/>
                    <a:pt x="3198" y="1378"/>
                    <a:pt x="3191" y="1378"/>
                  </a:cubicBezTo>
                  <a:cubicBezTo>
                    <a:pt x="2946" y="1378"/>
                    <a:pt x="2363" y="1141"/>
                    <a:pt x="2111" y="940"/>
                  </a:cubicBezTo>
                  <a:cubicBezTo>
                    <a:pt x="2003" y="852"/>
                    <a:pt x="1817" y="719"/>
                    <a:pt x="1618" y="586"/>
                  </a:cubicBezTo>
                  <a:lnTo>
                    <a:pt x="1569" y="551"/>
                  </a:lnTo>
                  <a:cubicBezTo>
                    <a:pt x="1327" y="383"/>
                    <a:pt x="1086" y="215"/>
                    <a:pt x="991" y="121"/>
                  </a:cubicBezTo>
                  <a:cubicBezTo>
                    <a:pt x="921" y="47"/>
                    <a:pt x="823" y="5"/>
                    <a:pt x="722" y="2"/>
                  </a:cubicBezTo>
                  <a:cubicBezTo>
                    <a:pt x="717" y="1"/>
                    <a:pt x="713" y="0"/>
                    <a:pt x="70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50"/>
            <p:cNvSpPr/>
            <p:nvPr/>
          </p:nvSpPr>
          <p:spPr>
            <a:xfrm>
              <a:off x="4442940" y="2438486"/>
              <a:ext cx="6022" cy="6785"/>
            </a:xfrm>
            <a:custGeom>
              <a:avLst/>
              <a:gdLst/>
              <a:ahLst/>
              <a:cxnLst/>
              <a:rect l="l" t="t" r="r" b="b"/>
              <a:pathLst>
                <a:path w="221" h="249" extrusionOk="0">
                  <a:moveTo>
                    <a:pt x="130" y="91"/>
                  </a:moveTo>
                  <a:cubicBezTo>
                    <a:pt x="74" y="140"/>
                    <a:pt x="0" y="207"/>
                    <a:pt x="0" y="249"/>
                  </a:cubicBezTo>
                  <a:cubicBezTo>
                    <a:pt x="0" y="207"/>
                    <a:pt x="74" y="140"/>
                    <a:pt x="130" y="91"/>
                  </a:cubicBezTo>
                  <a:cubicBezTo>
                    <a:pt x="161" y="63"/>
                    <a:pt x="193" y="32"/>
                    <a:pt x="221" y="0"/>
                  </a:cubicBezTo>
                  <a:lnTo>
                    <a:pt x="221" y="0"/>
                  </a:lnTo>
                  <a:cubicBezTo>
                    <a:pt x="193" y="32"/>
                    <a:pt x="161" y="63"/>
                    <a:pt x="130" y="9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50"/>
            <p:cNvSpPr/>
            <p:nvPr/>
          </p:nvSpPr>
          <p:spPr>
            <a:xfrm>
              <a:off x="4548257" y="2476253"/>
              <a:ext cx="27" cy="790"/>
            </a:xfrm>
            <a:custGeom>
              <a:avLst/>
              <a:gdLst/>
              <a:ahLst/>
              <a:cxnLst/>
              <a:rect l="l" t="t" r="r" b="b"/>
              <a:pathLst>
                <a:path w="1" h="29" extrusionOk="0">
                  <a:moveTo>
                    <a:pt x="0" y="0"/>
                  </a:moveTo>
                  <a:lnTo>
                    <a:pt x="0" y="28"/>
                  </a:lnTo>
                  <a:cubicBezTo>
                    <a:pt x="0" y="18"/>
                    <a:pt x="0"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50"/>
            <p:cNvSpPr/>
            <p:nvPr/>
          </p:nvSpPr>
          <p:spPr>
            <a:xfrm>
              <a:off x="4454276" y="2463855"/>
              <a:ext cx="5777" cy="3924"/>
            </a:xfrm>
            <a:custGeom>
              <a:avLst/>
              <a:gdLst/>
              <a:ahLst/>
              <a:cxnLst/>
              <a:rect l="l" t="t" r="r" b="b"/>
              <a:pathLst>
                <a:path w="212" h="144" extrusionOk="0">
                  <a:moveTo>
                    <a:pt x="1" y="0"/>
                  </a:moveTo>
                  <a:cubicBezTo>
                    <a:pt x="110" y="39"/>
                    <a:pt x="194" y="74"/>
                    <a:pt x="211" y="144"/>
                  </a:cubicBezTo>
                  <a:cubicBezTo>
                    <a:pt x="194" y="74"/>
                    <a:pt x="110" y="39"/>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50"/>
            <p:cNvSpPr/>
            <p:nvPr/>
          </p:nvSpPr>
          <p:spPr>
            <a:xfrm>
              <a:off x="4548338" y="2475381"/>
              <a:ext cx="136" cy="708"/>
            </a:xfrm>
            <a:custGeom>
              <a:avLst/>
              <a:gdLst/>
              <a:ahLst/>
              <a:cxnLst/>
              <a:rect l="l" t="t" r="r" b="b"/>
              <a:pathLst>
                <a:path w="5" h="26" extrusionOk="0">
                  <a:moveTo>
                    <a:pt x="4" y="1"/>
                  </a:moveTo>
                  <a:cubicBezTo>
                    <a:pt x="4" y="8"/>
                    <a:pt x="1" y="15"/>
                    <a:pt x="1" y="25"/>
                  </a:cubicBezTo>
                  <a:cubicBezTo>
                    <a:pt x="4" y="15"/>
                    <a:pt x="4" y="8"/>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50"/>
            <p:cNvSpPr/>
            <p:nvPr/>
          </p:nvSpPr>
          <p:spPr>
            <a:xfrm>
              <a:off x="4470516" y="2472438"/>
              <a:ext cx="11662" cy="6785"/>
            </a:xfrm>
            <a:custGeom>
              <a:avLst/>
              <a:gdLst/>
              <a:ahLst/>
              <a:cxnLst/>
              <a:rect l="l" t="t" r="r" b="b"/>
              <a:pathLst>
                <a:path w="428" h="249" extrusionOk="0">
                  <a:moveTo>
                    <a:pt x="427" y="249"/>
                  </a:moveTo>
                  <a:cubicBezTo>
                    <a:pt x="326" y="172"/>
                    <a:pt x="147" y="35"/>
                    <a:pt x="0" y="0"/>
                  </a:cubicBezTo>
                  <a:cubicBezTo>
                    <a:pt x="147" y="35"/>
                    <a:pt x="326" y="172"/>
                    <a:pt x="427" y="24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50"/>
            <p:cNvSpPr/>
            <p:nvPr/>
          </p:nvSpPr>
          <p:spPr>
            <a:xfrm>
              <a:off x="4607196" y="2465108"/>
              <a:ext cx="120221" cy="272732"/>
            </a:xfrm>
            <a:custGeom>
              <a:avLst/>
              <a:gdLst/>
              <a:ahLst/>
              <a:cxnLst/>
              <a:rect l="l" t="t" r="r" b="b"/>
              <a:pathLst>
                <a:path w="4412" h="10009" extrusionOk="0">
                  <a:moveTo>
                    <a:pt x="2729" y="1"/>
                  </a:moveTo>
                  <a:cubicBezTo>
                    <a:pt x="2699" y="1"/>
                    <a:pt x="2668" y="9"/>
                    <a:pt x="2640" y="24"/>
                  </a:cubicBezTo>
                  <a:lnTo>
                    <a:pt x="2626" y="35"/>
                  </a:lnTo>
                  <a:lnTo>
                    <a:pt x="2623" y="38"/>
                  </a:lnTo>
                  <a:lnTo>
                    <a:pt x="2605" y="49"/>
                  </a:lnTo>
                  <a:lnTo>
                    <a:pt x="2602" y="49"/>
                  </a:lnTo>
                  <a:lnTo>
                    <a:pt x="2581" y="59"/>
                  </a:lnTo>
                  <a:lnTo>
                    <a:pt x="2577" y="73"/>
                  </a:lnTo>
                  <a:lnTo>
                    <a:pt x="2577" y="77"/>
                  </a:lnTo>
                  <a:lnTo>
                    <a:pt x="2574" y="91"/>
                  </a:lnTo>
                  <a:lnTo>
                    <a:pt x="2574" y="98"/>
                  </a:lnTo>
                  <a:lnTo>
                    <a:pt x="2570" y="112"/>
                  </a:lnTo>
                  <a:lnTo>
                    <a:pt x="2570" y="119"/>
                  </a:lnTo>
                  <a:lnTo>
                    <a:pt x="2567" y="133"/>
                  </a:lnTo>
                  <a:lnTo>
                    <a:pt x="2563" y="140"/>
                  </a:lnTo>
                  <a:lnTo>
                    <a:pt x="2560" y="154"/>
                  </a:lnTo>
                  <a:lnTo>
                    <a:pt x="2556" y="161"/>
                  </a:lnTo>
                  <a:lnTo>
                    <a:pt x="2549" y="178"/>
                  </a:lnTo>
                  <a:lnTo>
                    <a:pt x="2546" y="185"/>
                  </a:lnTo>
                  <a:cubicBezTo>
                    <a:pt x="2542" y="192"/>
                    <a:pt x="2539" y="199"/>
                    <a:pt x="2539" y="206"/>
                  </a:cubicBezTo>
                  <a:lnTo>
                    <a:pt x="2539" y="210"/>
                  </a:lnTo>
                  <a:lnTo>
                    <a:pt x="2528" y="231"/>
                  </a:lnTo>
                  <a:lnTo>
                    <a:pt x="2525" y="238"/>
                  </a:lnTo>
                  <a:lnTo>
                    <a:pt x="2514" y="252"/>
                  </a:lnTo>
                  <a:lnTo>
                    <a:pt x="2511" y="259"/>
                  </a:lnTo>
                  <a:lnTo>
                    <a:pt x="2500" y="273"/>
                  </a:lnTo>
                  <a:lnTo>
                    <a:pt x="2497" y="280"/>
                  </a:lnTo>
                  <a:lnTo>
                    <a:pt x="2486" y="290"/>
                  </a:lnTo>
                  <a:lnTo>
                    <a:pt x="2479" y="297"/>
                  </a:lnTo>
                  <a:lnTo>
                    <a:pt x="2472" y="308"/>
                  </a:lnTo>
                  <a:lnTo>
                    <a:pt x="2465" y="315"/>
                  </a:lnTo>
                  <a:lnTo>
                    <a:pt x="2451" y="325"/>
                  </a:lnTo>
                  <a:lnTo>
                    <a:pt x="2448" y="329"/>
                  </a:lnTo>
                  <a:cubicBezTo>
                    <a:pt x="2441" y="332"/>
                    <a:pt x="2434" y="336"/>
                    <a:pt x="2430" y="339"/>
                  </a:cubicBezTo>
                  <a:cubicBezTo>
                    <a:pt x="2416" y="346"/>
                    <a:pt x="2409" y="357"/>
                    <a:pt x="2406" y="367"/>
                  </a:cubicBezTo>
                  <a:cubicBezTo>
                    <a:pt x="2402" y="385"/>
                    <a:pt x="2395" y="458"/>
                    <a:pt x="2497" y="613"/>
                  </a:cubicBezTo>
                  <a:cubicBezTo>
                    <a:pt x="2521" y="644"/>
                    <a:pt x="2535" y="683"/>
                    <a:pt x="2539" y="721"/>
                  </a:cubicBezTo>
                  <a:cubicBezTo>
                    <a:pt x="2539" y="742"/>
                    <a:pt x="2535" y="760"/>
                    <a:pt x="2525" y="777"/>
                  </a:cubicBezTo>
                  <a:cubicBezTo>
                    <a:pt x="2502" y="812"/>
                    <a:pt x="2464" y="832"/>
                    <a:pt x="2424" y="832"/>
                  </a:cubicBezTo>
                  <a:cubicBezTo>
                    <a:pt x="2416" y="832"/>
                    <a:pt x="2407" y="831"/>
                    <a:pt x="2399" y="830"/>
                  </a:cubicBezTo>
                  <a:cubicBezTo>
                    <a:pt x="2318" y="823"/>
                    <a:pt x="2189" y="770"/>
                    <a:pt x="2147" y="679"/>
                  </a:cubicBezTo>
                  <a:lnTo>
                    <a:pt x="2126" y="679"/>
                  </a:lnTo>
                  <a:lnTo>
                    <a:pt x="2112" y="686"/>
                  </a:lnTo>
                  <a:lnTo>
                    <a:pt x="2094" y="690"/>
                  </a:lnTo>
                  <a:cubicBezTo>
                    <a:pt x="1986" y="742"/>
                    <a:pt x="1884" y="809"/>
                    <a:pt x="1797" y="889"/>
                  </a:cubicBezTo>
                  <a:cubicBezTo>
                    <a:pt x="1755" y="924"/>
                    <a:pt x="1709" y="956"/>
                    <a:pt x="1664" y="984"/>
                  </a:cubicBezTo>
                  <a:cubicBezTo>
                    <a:pt x="1534" y="1075"/>
                    <a:pt x="1450" y="1134"/>
                    <a:pt x="1450" y="1271"/>
                  </a:cubicBezTo>
                  <a:cubicBezTo>
                    <a:pt x="1443" y="1393"/>
                    <a:pt x="1412" y="1512"/>
                    <a:pt x="1363" y="1621"/>
                  </a:cubicBezTo>
                  <a:cubicBezTo>
                    <a:pt x="1317" y="1733"/>
                    <a:pt x="1279" y="1841"/>
                    <a:pt x="1296" y="1925"/>
                  </a:cubicBezTo>
                  <a:cubicBezTo>
                    <a:pt x="1328" y="2055"/>
                    <a:pt x="1247" y="2233"/>
                    <a:pt x="1177" y="2391"/>
                  </a:cubicBezTo>
                  <a:cubicBezTo>
                    <a:pt x="1146" y="2464"/>
                    <a:pt x="1100" y="2566"/>
                    <a:pt x="1104" y="2594"/>
                  </a:cubicBezTo>
                  <a:cubicBezTo>
                    <a:pt x="1111" y="2629"/>
                    <a:pt x="1100" y="2661"/>
                    <a:pt x="1079" y="2682"/>
                  </a:cubicBezTo>
                  <a:cubicBezTo>
                    <a:pt x="1054" y="2707"/>
                    <a:pt x="1017" y="2717"/>
                    <a:pt x="969" y="2717"/>
                  </a:cubicBezTo>
                  <a:cubicBezTo>
                    <a:pt x="902" y="2717"/>
                    <a:pt x="814" y="2697"/>
                    <a:pt x="705" y="2671"/>
                  </a:cubicBezTo>
                  <a:lnTo>
                    <a:pt x="641" y="2657"/>
                  </a:lnTo>
                  <a:cubicBezTo>
                    <a:pt x="634" y="2692"/>
                    <a:pt x="631" y="2752"/>
                    <a:pt x="627" y="2797"/>
                  </a:cubicBezTo>
                  <a:cubicBezTo>
                    <a:pt x="617" y="2927"/>
                    <a:pt x="610" y="3081"/>
                    <a:pt x="554" y="3161"/>
                  </a:cubicBezTo>
                  <a:cubicBezTo>
                    <a:pt x="526" y="3207"/>
                    <a:pt x="515" y="3326"/>
                    <a:pt x="508" y="3420"/>
                  </a:cubicBezTo>
                  <a:cubicBezTo>
                    <a:pt x="508" y="3452"/>
                    <a:pt x="505" y="3487"/>
                    <a:pt x="501" y="3518"/>
                  </a:cubicBezTo>
                  <a:lnTo>
                    <a:pt x="501" y="3522"/>
                  </a:lnTo>
                  <a:cubicBezTo>
                    <a:pt x="491" y="3616"/>
                    <a:pt x="473" y="3700"/>
                    <a:pt x="431" y="3742"/>
                  </a:cubicBezTo>
                  <a:lnTo>
                    <a:pt x="431" y="3746"/>
                  </a:lnTo>
                  <a:cubicBezTo>
                    <a:pt x="428" y="3749"/>
                    <a:pt x="421" y="3753"/>
                    <a:pt x="417" y="3756"/>
                  </a:cubicBezTo>
                  <a:lnTo>
                    <a:pt x="414" y="3756"/>
                  </a:lnTo>
                  <a:cubicBezTo>
                    <a:pt x="410" y="3760"/>
                    <a:pt x="403" y="3760"/>
                    <a:pt x="400" y="3763"/>
                  </a:cubicBezTo>
                  <a:lnTo>
                    <a:pt x="396" y="3763"/>
                  </a:lnTo>
                  <a:cubicBezTo>
                    <a:pt x="393" y="3763"/>
                    <a:pt x="386" y="3767"/>
                    <a:pt x="382" y="3767"/>
                  </a:cubicBezTo>
                  <a:lnTo>
                    <a:pt x="351" y="3767"/>
                  </a:lnTo>
                  <a:cubicBezTo>
                    <a:pt x="340" y="3774"/>
                    <a:pt x="330" y="3784"/>
                    <a:pt x="323" y="3795"/>
                  </a:cubicBezTo>
                  <a:cubicBezTo>
                    <a:pt x="260" y="3872"/>
                    <a:pt x="204" y="4040"/>
                    <a:pt x="183" y="4113"/>
                  </a:cubicBezTo>
                  <a:lnTo>
                    <a:pt x="179" y="4127"/>
                  </a:lnTo>
                  <a:lnTo>
                    <a:pt x="172" y="4152"/>
                  </a:lnTo>
                  <a:lnTo>
                    <a:pt x="151" y="4166"/>
                  </a:lnTo>
                  <a:lnTo>
                    <a:pt x="148" y="4169"/>
                  </a:lnTo>
                  <a:lnTo>
                    <a:pt x="144" y="4169"/>
                  </a:lnTo>
                  <a:lnTo>
                    <a:pt x="137" y="4176"/>
                  </a:lnTo>
                  <a:lnTo>
                    <a:pt x="130" y="4180"/>
                  </a:lnTo>
                  <a:lnTo>
                    <a:pt x="120" y="4190"/>
                  </a:lnTo>
                  <a:lnTo>
                    <a:pt x="109" y="4197"/>
                  </a:lnTo>
                  <a:lnTo>
                    <a:pt x="99" y="4208"/>
                  </a:lnTo>
                  <a:lnTo>
                    <a:pt x="88" y="4215"/>
                  </a:lnTo>
                  <a:lnTo>
                    <a:pt x="71" y="4229"/>
                  </a:lnTo>
                  <a:lnTo>
                    <a:pt x="60" y="4236"/>
                  </a:lnTo>
                  <a:lnTo>
                    <a:pt x="39" y="4253"/>
                  </a:lnTo>
                  <a:lnTo>
                    <a:pt x="29" y="4260"/>
                  </a:lnTo>
                  <a:lnTo>
                    <a:pt x="1" y="4285"/>
                  </a:lnTo>
                  <a:cubicBezTo>
                    <a:pt x="95" y="4460"/>
                    <a:pt x="263" y="4670"/>
                    <a:pt x="459" y="4754"/>
                  </a:cubicBezTo>
                  <a:cubicBezTo>
                    <a:pt x="708" y="4856"/>
                    <a:pt x="932" y="5241"/>
                    <a:pt x="1121" y="5902"/>
                  </a:cubicBezTo>
                  <a:cubicBezTo>
                    <a:pt x="1223" y="6266"/>
                    <a:pt x="1149" y="6634"/>
                    <a:pt x="1034" y="6834"/>
                  </a:cubicBezTo>
                  <a:cubicBezTo>
                    <a:pt x="999" y="6893"/>
                    <a:pt x="1002" y="6914"/>
                    <a:pt x="1002" y="6921"/>
                  </a:cubicBezTo>
                  <a:cubicBezTo>
                    <a:pt x="1009" y="6942"/>
                    <a:pt x="1069" y="6967"/>
                    <a:pt x="1125" y="6991"/>
                  </a:cubicBezTo>
                  <a:cubicBezTo>
                    <a:pt x="1156" y="7005"/>
                    <a:pt x="1195" y="7023"/>
                    <a:pt x="1233" y="7044"/>
                  </a:cubicBezTo>
                  <a:cubicBezTo>
                    <a:pt x="1321" y="7090"/>
                    <a:pt x="1399" y="7113"/>
                    <a:pt x="1468" y="7113"/>
                  </a:cubicBezTo>
                  <a:cubicBezTo>
                    <a:pt x="1556" y="7113"/>
                    <a:pt x="1628" y="7075"/>
                    <a:pt x="1681" y="6998"/>
                  </a:cubicBezTo>
                  <a:cubicBezTo>
                    <a:pt x="1744" y="6918"/>
                    <a:pt x="1814" y="6844"/>
                    <a:pt x="1895" y="6781"/>
                  </a:cubicBezTo>
                  <a:cubicBezTo>
                    <a:pt x="2007" y="6679"/>
                    <a:pt x="2112" y="6588"/>
                    <a:pt x="2133" y="6473"/>
                  </a:cubicBezTo>
                  <a:cubicBezTo>
                    <a:pt x="2136" y="6445"/>
                    <a:pt x="2154" y="6361"/>
                    <a:pt x="2220" y="6347"/>
                  </a:cubicBezTo>
                  <a:lnTo>
                    <a:pt x="2241" y="6347"/>
                  </a:lnTo>
                  <a:cubicBezTo>
                    <a:pt x="2308" y="6347"/>
                    <a:pt x="2360" y="6427"/>
                    <a:pt x="2427" y="6522"/>
                  </a:cubicBezTo>
                  <a:cubicBezTo>
                    <a:pt x="2455" y="6571"/>
                    <a:pt x="2490" y="6616"/>
                    <a:pt x="2525" y="6658"/>
                  </a:cubicBezTo>
                  <a:cubicBezTo>
                    <a:pt x="2651" y="6784"/>
                    <a:pt x="2738" y="7019"/>
                    <a:pt x="2763" y="7306"/>
                  </a:cubicBezTo>
                  <a:cubicBezTo>
                    <a:pt x="2766" y="7338"/>
                    <a:pt x="2770" y="7373"/>
                    <a:pt x="2770" y="7411"/>
                  </a:cubicBezTo>
                  <a:cubicBezTo>
                    <a:pt x="2795" y="7712"/>
                    <a:pt x="2837" y="8265"/>
                    <a:pt x="3026" y="8444"/>
                  </a:cubicBezTo>
                  <a:cubicBezTo>
                    <a:pt x="3288" y="8689"/>
                    <a:pt x="3323" y="9197"/>
                    <a:pt x="3253" y="9379"/>
                  </a:cubicBezTo>
                  <a:cubicBezTo>
                    <a:pt x="3225" y="9445"/>
                    <a:pt x="3257" y="9557"/>
                    <a:pt x="3288" y="9666"/>
                  </a:cubicBezTo>
                  <a:cubicBezTo>
                    <a:pt x="3320" y="9781"/>
                    <a:pt x="3351" y="9904"/>
                    <a:pt x="3330" y="10009"/>
                  </a:cubicBezTo>
                  <a:lnTo>
                    <a:pt x="3341" y="9995"/>
                  </a:lnTo>
                  <a:lnTo>
                    <a:pt x="3344" y="9988"/>
                  </a:lnTo>
                  <a:cubicBezTo>
                    <a:pt x="3351" y="9974"/>
                    <a:pt x="3358" y="9963"/>
                    <a:pt x="3365" y="9949"/>
                  </a:cubicBezTo>
                  <a:lnTo>
                    <a:pt x="3372" y="9942"/>
                  </a:lnTo>
                  <a:lnTo>
                    <a:pt x="3390" y="9907"/>
                  </a:lnTo>
                  <a:lnTo>
                    <a:pt x="3397" y="9893"/>
                  </a:lnTo>
                  <a:cubicBezTo>
                    <a:pt x="3404" y="9879"/>
                    <a:pt x="3411" y="9865"/>
                    <a:pt x="3418" y="9851"/>
                  </a:cubicBezTo>
                  <a:lnTo>
                    <a:pt x="3418" y="9844"/>
                  </a:lnTo>
                  <a:cubicBezTo>
                    <a:pt x="3428" y="9827"/>
                    <a:pt x="3435" y="9809"/>
                    <a:pt x="3442" y="9792"/>
                  </a:cubicBezTo>
                  <a:lnTo>
                    <a:pt x="3449" y="9774"/>
                  </a:lnTo>
                  <a:lnTo>
                    <a:pt x="3467" y="9732"/>
                  </a:lnTo>
                  <a:lnTo>
                    <a:pt x="3474" y="9715"/>
                  </a:lnTo>
                  <a:cubicBezTo>
                    <a:pt x="3484" y="9694"/>
                    <a:pt x="3491" y="9673"/>
                    <a:pt x="3498" y="9652"/>
                  </a:cubicBezTo>
                  <a:lnTo>
                    <a:pt x="3505" y="9641"/>
                  </a:lnTo>
                  <a:cubicBezTo>
                    <a:pt x="3512" y="9624"/>
                    <a:pt x="3519" y="9606"/>
                    <a:pt x="3526" y="9585"/>
                  </a:cubicBezTo>
                  <a:lnTo>
                    <a:pt x="3533" y="9564"/>
                  </a:lnTo>
                  <a:lnTo>
                    <a:pt x="3551" y="9508"/>
                  </a:lnTo>
                  <a:lnTo>
                    <a:pt x="3558" y="9494"/>
                  </a:lnTo>
                  <a:cubicBezTo>
                    <a:pt x="3565" y="9470"/>
                    <a:pt x="3572" y="9445"/>
                    <a:pt x="3582" y="9421"/>
                  </a:cubicBezTo>
                  <a:lnTo>
                    <a:pt x="3586" y="9403"/>
                  </a:lnTo>
                  <a:cubicBezTo>
                    <a:pt x="3593" y="9382"/>
                    <a:pt x="3600" y="9365"/>
                    <a:pt x="3607" y="9344"/>
                  </a:cubicBezTo>
                  <a:lnTo>
                    <a:pt x="3614" y="9319"/>
                  </a:lnTo>
                  <a:cubicBezTo>
                    <a:pt x="3621" y="9295"/>
                    <a:pt x="3628" y="9267"/>
                    <a:pt x="3635" y="9242"/>
                  </a:cubicBezTo>
                  <a:cubicBezTo>
                    <a:pt x="3631" y="9172"/>
                    <a:pt x="3603" y="9109"/>
                    <a:pt x="3558" y="9060"/>
                  </a:cubicBezTo>
                  <a:cubicBezTo>
                    <a:pt x="3498" y="9001"/>
                    <a:pt x="3467" y="8924"/>
                    <a:pt x="3463" y="8839"/>
                  </a:cubicBezTo>
                  <a:cubicBezTo>
                    <a:pt x="3463" y="8671"/>
                    <a:pt x="3463" y="8391"/>
                    <a:pt x="3267" y="8220"/>
                  </a:cubicBezTo>
                  <a:cubicBezTo>
                    <a:pt x="3099" y="8066"/>
                    <a:pt x="2994" y="7870"/>
                    <a:pt x="2998" y="7716"/>
                  </a:cubicBezTo>
                  <a:cubicBezTo>
                    <a:pt x="2994" y="7646"/>
                    <a:pt x="3026" y="7579"/>
                    <a:pt x="3075" y="7537"/>
                  </a:cubicBezTo>
                  <a:cubicBezTo>
                    <a:pt x="3127" y="7492"/>
                    <a:pt x="3120" y="7376"/>
                    <a:pt x="3120" y="7303"/>
                  </a:cubicBezTo>
                  <a:cubicBezTo>
                    <a:pt x="3120" y="7226"/>
                    <a:pt x="3113" y="7177"/>
                    <a:pt x="3155" y="7145"/>
                  </a:cubicBezTo>
                  <a:cubicBezTo>
                    <a:pt x="3169" y="7135"/>
                    <a:pt x="3187" y="7131"/>
                    <a:pt x="3208" y="7131"/>
                  </a:cubicBezTo>
                  <a:cubicBezTo>
                    <a:pt x="3222" y="7107"/>
                    <a:pt x="3232" y="7075"/>
                    <a:pt x="3229" y="7047"/>
                  </a:cubicBezTo>
                  <a:cubicBezTo>
                    <a:pt x="3229" y="7026"/>
                    <a:pt x="3218" y="7005"/>
                    <a:pt x="3197" y="6998"/>
                  </a:cubicBezTo>
                  <a:cubicBezTo>
                    <a:pt x="3187" y="6991"/>
                    <a:pt x="3173" y="6984"/>
                    <a:pt x="3162" y="6974"/>
                  </a:cubicBezTo>
                  <a:cubicBezTo>
                    <a:pt x="3092" y="6914"/>
                    <a:pt x="3099" y="6813"/>
                    <a:pt x="3099" y="6735"/>
                  </a:cubicBezTo>
                  <a:cubicBezTo>
                    <a:pt x="3103" y="6700"/>
                    <a:pt x="3103" y="6665"/>
                    <a:pt x="3096" y="6630"/>
                  </a:cubicBezTo>
                  <a:cubicBezTo>
                    <a:pt x="2973" y="6585"/>
                    <a:pt x="2644" y="6221"/>
                    <a:pt x="2644" y="6074"/>
                  </a:cubicBezTo>
                  <a:cubicBezTo>
                    <a:pt x="2644" y="5983"/>
                    <a:pt x="2700" y="5580"/>
                    <a:pt x="2745" y="5241"/>
                  </a:cubicBezTo>
                  <a:lnTo>
                    <a:pt x="2752" y="5202"/>
                  </a:lnTo>
                  <a:cubicBezTo>
                    <a:pt x="2777" y="5020"/>
                    <a:pt x="2994" y="4975"/>
                    <a:pt x="3120" y="4975"/>
                  </a:cubicBezTo>
                  <a:lnTo>
                    <a:pt x="3145" y="4975"/>
                  </a:lnTo>
                  <a:cubicBezTo>
                    <a:pt x="3149" y="4975"/>
                    <a:pt x="3155" y="4975"/>
                    <a:pt x="3160" y="4975"/>
                  </a:cubicBezTo>
                  <a:cubicBezTo>
                    <a:pt x="3243" y="4975"/>
                    <a:pt x="3418" y="4972"/>
                    <a:pt x="3474" y="4877"/>
                  </a:cubicBezTo>
                  <a:cubicBezTo>
                    <a:pt x="3533" y="4772"/>
                    <a:pt x="3670" y="4726"/>
                    <a:pt x="3792" y="4684"/>
                  </a:cubicBezTo>
                  <a:cubicBezTo>
                    <a:pt x="3855" y="4663"/>
                    <a:pt x="3953" y="4628"/>
                    <a:pt x="3964" y="4603"/>
                  </a:cubicBezTo>
                  <a:cubicBezTo>
                    <a:pt x="3967" y="4596"/>
                    <a:pt x="3971" y="4586"/>
                    <a:pt x="3978" y="4579"/>
                  </a:cubicBezTo>
                  <a:lnTo>
                    <a:pt x="3985" y="4568"/>
                  </a:lnTo>
                  <a:lnTo>
                    <a:pt x="3992" y="4561"/>
                  </a:lnTo>
                  <a:lnTo>
                    <a:pt x="4002" y="4548"/>
                  </a:lnTo>
                  <a:lnTo>
                    <a:pt x="4062" y="4519"/>
                  </a:lnTo>
                  <a:lnTo>
                    <a:pt x="4090" y="4502"/>
                  </a:lnTo>
                  <a:lnTo>
                    <a:pt x="4114" y="4491"/>
                  </a:lnTo>
                  <a:lnTo>
                    <a:pt x="4125" y="4484"/>
                  </a:lnTo>
                  <a:cubicBezTo>
                    <a:pt x="4181" y="4460"/>
                    <a:pt x="4219" y="4442"/>
                    <a:pt x="4226" y="4421"/>
                  </a:cubicBezTo>
                  <a:cubicBezTo>
                    <a:pt x="4226" y="4418"/>
                    <a:pt x="4226" y="4414"/>
                    <a:pt x="4226" y="4411"/>
                  </a:cubicBezTo>
                  <a:cubicBezTo>
                    <a:pt x="4226" y="4400"/>
                    <a:pt x="4226" y="4386"/>
                    <a:pt x="4230" y="4376"/>
                  </a:cubicBezTo>
                  <a:cubicBezTo>
                    <a:pt x="4230" y="4372"/>
                    <a:pt x="4230" y="4369"/>
                    <a:pt x="4233" y="4365"/>
                  </a:cubicBezTo>
                  <a:cubicBezTo>
                    <a:pt x="4237" y="4362"/>
                    <a:pt x="4237" y="4348"/>
                    <a:pt x="4240" y="4337"/>
                  </a:cubicBezTo>
                  <a:lnTo>
                    <a:pt x="4247" y="4323"/>
                  </a:lnTo>
                  <a:cubicBezTo>
                    <a:pt x="4251" y="4313"/>
                    <a:pt x="4254" y="4302"/>
                    <a:pt x="4261" y="4292"/>
                  </a:cubicBezTo>
                  <a:lnTo>
                    <a:pt x="4265" y="4281"/>
                  </a:lnTo>
                  <a:cubicBezTo>
                    <a:pt x="4272" y="4267"/>
                    <a:pt x="4279" y="4253"/>
                    <a:pt x="4286" y="4239"/>
                  </a:cubicBezTo>
                  <a:lnTo>
                    <a:pt x="4293" y="4229"/>
                  </a:lnTo>
                  <a:cubicBezTo>
                    <a:pt x="4300" y="4215"/>
                    <a:pt x="4307" y="4204"/>
                    <a:pt x="4314" y="4194"/>
                  </a:cubicBezTo>
                  <a:lnTo>
                    <a:pt x="4321" y="4180"/>
                  </a:lnTo>
                  <a:lnTo>
                    <a:pt x="4342" y="4148"/>
                  </a:lnTo>
                  <a:lnTo>
                    <a:pt x="4352" y="4134"/>
                  </a:lnTo>
                  <a:lnTo>
                    <a:pt x="4380" y="4096"/>
                  </a:lnTo>
                  <a:lnTo>
                    <a:pt x="4408" y="4054"/>
                  </a:lnTo>
                  <a:lnTo>
                    <a:pt x="4412" y="4050"/>
                  </a:lnTo>
                  <a:lnTo>
                    <a:pt x="4408" y="4050"/>
                  </a:lnTo>
                  <a:lnTo>
                    <a:pt x="4359" y="4071"/>
                  </a:lnTo>
                  <a:cubicBezTo>
                    <a:pt x="4290" y="4098"/>
                    <a:pt x="4232" y="4108"/>
                    <a:pt x="4183" y="4108"/>
                  </a:cubicBezTo>
                  <a:cubicBezTo>
                    <a:pt x="4099" y="4108"/>
                    <a:pt x="4045" y="4078"/>
                    <a:pt x="4016" y="4054"/>
                  </a:cubicBezTo>
                  <a:cubicBezTo>
                    <a:pt x="3946" y="3998"/>
                    <a:pt x="3915" y="3907"/>
                    <a:pt x="3932" y="3819"/>
                  </a:cubicBezTo>
                  <a:cubicBezTo>
                    <a:pt x="3936" y="3795"/>
                    <a:pt x="3929" y="3788"/>
                    <a:pt x="3925" y="3784"/>
                  </a:cubicBezTo>
                  <a:cubicBezTo>
                    <a:pt x="3897" y="3749"/>
                    <a:pt x="3764" y="3749"/>
                    <a:pt x="3694" y="3749"/>
                  </a:cubicBezTo>
                  <a:cubicBezTo>
                    <a:pt x="3691" y="3750"/>
                    <a:pt x="3688" y="3750"/>
                    <a:pt x="3684" y="3750"/>
                  </a:cubicBezTo>
                  <a:cubicBezTo>
                    <a:pt x="3643" y="3750"/>
                    <a:pt x="3608" y="3729"/>
                    <a:pt x="3582" y="3697"/>
                  </a:cubicBezTo>
                  <a:cubicBezTo>
                    <a:pt x="3523" y="3613"/>
                    <a:pt x="3572" y="3473"/>
                    <a:pt x="3617" y="3333"/>
                  </a:cubicBezTo>
                  <a:lnTo>
                    <a:pt x="3631" y="3298"/>
                  </a:lnTo>
                  <a:cubicBezTo>
                    <a:pt x="3638" y="3280"/>
                    <a:pt x="3642" y="3263"/>
                    <a:pt x="3638" y="3245"/>
                  </a:cubicBezTo>
                  <a:cubicBezTo>
                    <a:pt x="3642" y="3231"/>
                    <a:pt x="3635" y="3214"/>
                    <a:pt x="3628" y="3200"/>
                  </a:cubicBezTo>
                  <a:cubicBezTo>
                    <a:pt x="3589" y="3161"/>
                    <a:pt x="3537" y="3140"/>
                    <a:pt x="3481" y="3140"/>
                  </a:cubicBezTo>
                  <a:cubicBezTo>
                    <a:pt x="3407" y="3133"/>
                    <a:pt x="3337" y="3081"/>
                    <a:pt x="3292" y="2986"/>
                  </a:cubicBezTo>
                  <a:cubicBezTo>
                    <a:pt x="3236" y="2878"/>
                    <a:pt x="3208" y="2706"/>
                    <a:pt x="3250" y="2611"/>
                  </a:cubicBezTo>
                  <a:cubicBezTo>
                    <a:pt x="3213" y="2586"/>
                    <a:pt x="3102" y="2560"/>
                    <a:pt x="2999" y="2560"/>
                  </a:cubicBezTo>
                  <a:cubicBezTo>
                    <a:pt x="2943" y="2560"/>
                    <a:pt x="2890" y="2567"/>
                    <a:pt x="2851" y="2587"/>
                  </a:cubicBezTo>
                  <a:cubicBezTo>
                    <a:pt x="2834" y="2596"/>
                    <a:pt x="2799" y="2613"/>
                    <a:pt x="2762" y="2613"/>
                  </a:cubicBezTo>
                  <a:cubicBezTo>
                    <a:pt x="2744" y="2613"/>
                    <a:pt x="2724" y="2609"/>
                    <a:pt x="2707" y="2597"/>
                  </a:cubicBezTo>
                  <a:cubicBezTo>
                    <a:pt x="2651" y="2559"/>
                    <a:pt x="2658" y="2485"/>
                    <a:pt x="2665" y="2419"/>
                  </a:cubicBezTo>
                  <a:cubicBezTo>
                    <a:pt x="2672" y="2373"/>
                    <a:pt x="2672" y="2328"/>
                    <a:pt x="2661" y="2286"/>
                  </a:cubicBezTo>
                  <a:cubicBezTo>
                    <a:pt x="2591" y="2111"/>
                    <a:pt x="2921" y="1656"/>
                    <a:pt x="3127" y="1453"/>
                  </a:cubicBezTo>
                  <a:cubicBezTo>
                    <a:pt x="3162" y="1414"/>
                    <a:pt x="3194" y="1372"/>
                    <a:pt x="3215" y="1327"/>
                  </a:cubicBezTo>
                  <a:cubicBezTo>
                    <a:pt x="3274" y="1197"/>
                    <a:pt x="3264" y="1047"/>
                    <a:pt x="3250" y="889"/>
                  </a:cubicBezTo>
                  <a:cubicBezTo>
                    <a:pt x="3246" y="826"/>
                    <a:pt x="3239" y="763"/>
                    <a:pt x="3239" y="700"/>
                  </a:cubicBezTo>
                  <a:cubicBezTo>
                    <a:pt x="3239" y="497"/>
                    <a:pt x="3190" y="497"/>
                    <a:pt x="3089" y="497"/>
                  </a:cubicBezTo>
                  <a:cubicBezTo>
                    <a:pt x="2900" y="497"/>
                    <a:pt x="2900" y="238"/>
                    <a:pt x="2900" y="129"/>
                  </a:cubicBezTo>
                  <a:cubicBezTo>
                    <a:pt x="2893" y="80"/>
                    <a:pt x="2861" y="42"/>
                    <a:pt x="2816" y="24"/>
                  </a:cubicBezTo>
                  <a:cubicBezTo>
                    <a:pt x="2789" y="9"/>
                    <a:pt x="2759" y="1"/>
                    <a:pt x="272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50"/>
            <p:cNvSpPr/>
            <p:nvPr/>
          </p:nvSpPr>
          <p:spPr>
            <a:xfrm>
              <a:off x="4610629" y="2579280"/>
              <a:ext cx="218" cy="218"/>
            </a:xfrm>
            <a:custGeom>
              <a:avLst/>
              <a:gdLst/>
              <a:ahLst/>
              <a:cxnLst/>
              <a:rect l="l" t="t" r="r" b="b"/>
              <a:pathLst>
                <a:path w="8" h="8" extrusionOk="0">
                  <a:moveTo>
                    <a:pt x="1" y="7"/>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50"/>
            <p:cNvSpPr/>
            <p:nvPr/>
          </p:nvSpPr>
          <p:spPr>
            <a:xfrm>
              <a:off x="4611773" y="2578027"/>
              <a:ext cx="27" cy="136"/>
            </a:xfrm>
            <a:custGeom>
              <a:avLst/>
              <a:gdLst/>
              <a:ahLst/>
              <a:cxnLst/>
              <a:rect l="l" t="t" r="r" b="b"/>
              <a:pathLst>
                <a:path w="1" h="5" extrusionOk="0">
                  <a:moveTo>
                    <a:pt x="1" y="1"/>
                  </a:moveTo>
                  <a:lnTo>
                    <a:pt x="1" y="4"/>
                  </a:ln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50"/>
            <p:cNvSpPr/>
            <p:nvPr/>
          </p:nvSpPr>
          <p:spPr>
            <a:xfrm>
              <a:off x="4609593" y="2579934"/>
              <a:ext cx="300" cy="327"/>
            </a:xfrm>
            <a:custGeom>
              <a:avLst/>
              <a:gdLst/>
              <a:ahLst/>
              <a:cxnLst/>
              <a:rect l="l" t="t" r="r" b="b"/>
              <a:pathLst>
                <a:path w="11" h="12" extrusionOk="0">
                  <a:moveTo>
                    <a:pt x="0" y="1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50"/>
            <p:cNvSpPr/>
            <p:nvPr/>
          </p:nvSpPr>
          <p:spPr>
            <a:xfrm>
              <a:off x="4610929" y="2579089"/>
              <a:ext cx="109" cy="109"/>
            </a:xfrm>
            <a:custGeom>
              <a:avLst/>
              <a:gdLst/>
              <a:ahLst/>
              <a:cxnLst/>
              <a:rect l="l" t="t" r="r" b="b"/>
              <a:pathLst>
                <a:path w="4" h="4" extrusionOk="0">
                  <a:moveTo>
                    <a:pt x="0" y="4"/>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50"/>
            <p:cNvSpPr/>
            <p:nvPr/>
          </p:nvSpPr>
          <p:spPr>
            <a:xfrm>
              <a:off x="4610166" y="2579552"/>
              <a:ext cx="300" cy="218"/>
            </a:xfrm>
            <a:custGeom>
              <a:avLst/>
              <a:gdLst/>
              <a:ahLst/>
              <a:cxnLst/>
              <a:rect l="l" t="t" r="r" b="b"/>
              <a:pathLst>
                <a:path w="11" h="8" extrusionOk="0">
                  <a:moveTo>
                    <a:pt x="0" y="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50"/>
            <p:cNvSpPr/>
            <p:nvPr/>
          </p:nvSpPr>
          <p:spPr>
            <a:xfrm>
              <a:off x="4607958" y="2580997"/>
              <a:ext cx="599" cy="490"/>
            </a:xfrm>
            <a:custGeom>
              <a:avLst/>
              <a:gdLst/>
              <a:ahLst/>
              <a:cxnLst/>
              <a:rect l="l" t="t" r="r" b="b"/>
              <a:pathLst>
                <a:path w="22" h="18" extrusionOk="0">
                  <a:moveTo>
                    <a:pt x="1" y="18"/>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50"/>
            <p:cNvSpPr/>
            <p:nvPr/>
          </p:nvSpPr>
          <p:spPr>
            <a:xfrm>
              <a:off x="4608830" y="2580424"/>
              <a:ext cx="409" cy="409"/>
            </a:xfrm>
            <a:custGeom>
              <a:avLst/>
              <a:gdLst/>
              <a:ahLst/>
              <a:cxnLst/>
              <a:rect l="l" t="t" r="r" b="b"/>
              <a:pathLst>
                <a:path w="15" h="15" extrusionOk="0">
                  <a:moveTo>
                    <a:pt x="0" y="14"/>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50"/>
            <p:cNvSpPr/>
            <p:nvPr/>
          </p:nvSpPr>
          <p:spPr>
            <a:xfrm>
              <a:off x="4606923" y="2581651"/>
              <a:ext cx="790" cy="790"/>
            </a:xfrm>
            <a:custGeom>
              <a:avLst/>
              <a:gdLst/>
              <a:ahLst/>
              <a:cxnLst/>
              <a:rect l="l" t="t" r="r" b="b"/>
              <a:pathLst>
                <a:path w="29" h="29" extrusionOk="0">
                  <a:moveTo>
                    <a:pt x="0" y="29"/>
                  </a:moveTo>
                  <a:lnTo>
                    <a:pt x="0" y="29"/>
                  </a:lnTo>
                  <a:lnTo>
                    <a:pt x="2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50"/>
            <p:cNvSpPr/>
            <p:nvPr/>
          </p:nvSpPr>
          <p:spPr>
            <a:xfrm>
              <a:off x="4611882" y="2568980"/>
              <a:ext cx="3842" cy="8692"/>
            </a:xfrm>
            <a:custGeom>
              <a:avLst/>
              <a:gdLst/>
              <a:ahLst/>
              <a:cxnLst/>
              <a:rect l="l" t="t" r="r" b="b"/>
              <a:pathLst>
                <a:path w="141" h="319" extrusionOk="0">
                  <a:moveTo>
                    <a:pt x="140" y="0"/>
                  </a:moveTo>
                  <a:cubicBezTo>
                    <a:pt x="116" y="30"/>
                    <a:pt x="92" y="74"/>
                    <a:pt x="72" y="121"/>
                  </a:cubicBezTo>
                  <a:lnTo>
                    <a:pt x="72" y="121"/>
                  </a:lnTo>
                  <a:cubicBezTo>
                    <a:pt x="87" y="88"/>
                    <a:pt x="104" y="56"/>
                    <a:pt x="123" y="25"/>
                  </a:cubicBezTo>
                  <a:lnTo>
                    <a:pt x="140" y="0"/>
                  </a:lnTo>
                  <a:close/>
                  <a:moveTo>
                    <a:pt x="72" y="121"/>
                  </a:moveTo>
                  <a:lnTo>
                    <a:pt x="72" y="121"/>
                  </a:lnTo>
                  <a:cubicBezTo>
                    <a:pt x="42" y="185"/>
                    <a:pt x="19" y="252"/>
                    <a:pt x="0" y="319"/>
                  </a:cubicBezTo>
                  <a:cubicBezTo>
                    <a:pt x="13" y="274"/>
                    <a:pt x="39" y="194"/>
                    <a:pt x="72" y="1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50"/>
            <p:cNvSpPr/>
            <p:nvPr/>
          </p:nvSpPr>
          <p:spPr>
            <a:xfrm>
              <a:off x="4620656" y="256124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50"/>
            <p:cNvSpPr/>
            <p:nvPr/>
          </p:nvSpPr>
          <p:spPr>
            <a:xfrm>
              <a:off x="4674173" y="2473664"/>
              <a:ext cx="218" cy="136"/>
            </a:xfrm>
            <a:custGeom>
              <a:avLst/>
              <a:gdLst/>
              <a:ahLst/>
              <a:cxnLst/>
              <a:rect l="l" t="t" r="r" b="b"/>
              <a:pathLst>
                <a:path w="8" h="5" extrusionOk="0">
                  <a:moveTo>
                    <a:pt x="7"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50"/>
            <p:cNvSpPr/>
            <p:nvPr/>
          </p:nvSpPr>
          <p:spPr>
            <a:xfrm>
              <a:off x="4674636" y="2473201"/>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50"/>
            <p:cNvSpPr/>
            <p:nvPr/>
          </p:nvSpPr>
          <p:spPr>
            <a:xfrm>
              <a:off x="4675399" y="2472056"/>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50"/>
            <p:cNvSpPr/>
            <p:nvPr/>
          </p:nvSpPr>
          <p:spPr>
            <a:xfrm>
              <a:off x="4673682" y="2474046"/>
              <a:ext cx="218" cy="218"/>
            </a:xfrm>
            <a:custGeom>
              <a:avLst/>
              <a:gdLst/>
              <a:ahLst/>
              <a:cxnLst/>
              <a:rect l="l" t="t" r="r" b="b"/>
              <a:pathLst>
                <a:path w="8" h="8" extrusionOk="0">
                  <a:moveTo>
                    <a:pt x="8"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50"/>
            <p:cNvSpPr/>
            <p:nvPr/>
          </p:nvSpPr>
          <p:spPr>
            <a:xfrm>
              <a:off x="4675017" y="2472629"/>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50"/>
            <p:cNvSpPr/>
            <p:nvPr/>
          </p:nvSpPr>
          <p:spPr>
            <a:xfrm>
              <a:off x="4675780" y="2471484"/>
              <a:ext cx="136" cy="218"/>
            </a:xfrm>
            <a:custGeom>
              <a:avLst/>
              <a:gdLst/>
              <a:ahLst/>
              <a:cxnLst/>
              <a:rect l="l" t="t" r="r" b="b"/>
              <a:pathLst>
                <a:path w="5" h="8" extrusionOk="0">
                  <a:moveTo>
                    <a:pt x="4"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50"/>
            <p:cNvSpPr/>
            <p:nvPr/>
          </p:nvSpPr>
          <p:spPr>
            <a:xfrm>
              <a:off x="4664064" y="248418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50"/>
            <p:cNvSpPr/>
            <p:nvPr/>
          </p:nvSpPr>
          <p:spPr>
            <a:xfrm>
              <a:off x="4622073" y="2541595"/>
              <a:ext cx="2125" cy="10055"/>
            </a:xfrm>
            <a:custGeom>
              <a:avLst/>
              <a:gdLst/>
              <a:ahLst/>
              <a:cxnLst/>
              <a:rect l="l" t="t" r="r" b="b"/>
              <a:pathLst>
                <a:path w="78" h="369" extrusionOk="0">
                  <a:moveTo>
                    <a:pt x="78" y="1"/>
                  </a:moveTo>
                  <a:cubicBezTo>
                    <a:pt x="67" y="134"/>
                    <a:pt x="57" y="284"/>
                    <a:pt x="1" y="368"/>
                  </a:cubicBezTo>
                  <a:cubicBezTo>
                    <a:pt x="57" y="284"/>
                    <a:pt x="67" y="134"/>
                    <a:pt x="7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50"/>
            <p:cNvSpPr/>
            <p:nvPr/>
          </p:nvSpPr>
          <p:spPr>
            <a:xfrm>
              <a:off x="4617114" y="2568217"/>
              <a:ext cx="218" cy="27"/>
            </a:xfrm>
            <a:custGeom>
              <a:avLst/>
              <a:gdLst/>
              <a:ahLst/>
              <a:cxnLst/>
              <a:rect l="l" t="t" r="r" b="b"/>
              <a:pathLst>
                <a:path w="8" h="1" extrusionOk="0">
                  <a:moveTo>
                    <a:pt x="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50"/>
            <p:cNvSpPr/>
            <p:nvPr/>
          </p:nvSpPr>
          <p:spPr>
            <a:xfrm>
              <a:off x="4675780" y="2484945"/>
              <a:ext cx="409" cy="1444"/>
            </a:xfrm>
            <a:custGeom>
              <a:avLst/>
              <a:gdLst/>
              <a:ahLst/>
              <a:cxnLst/>
              <a:rect l="l" t="t" r="r" b="b"/>
              <a:pathLst>
                <a:path w="15" h="53" extrusionOk="0">
                  <a:moveTo>
                    <a:pt x="15" y="0"/>
                  </a:moveTo>
                  <a:cubicBezTo>
                    <a:pt x="15" y="18"/>
                    <a:pt x="11" y="39"/>
                    <a:pt x="1" y="53"/>
                  </a:cubicBezTo>
                  <a:cubicBezTo>
                    <a:pt x="11" y="39"/>
                    <a:pt x="15" y="18"/>
                    <a:pt x="1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50"/>
            <p:cNvSpPr/>
            <p:nvPr/>
          </p:nvSpPr>
          <p:spPr>
            <a:xfrm>
              <a:off x="4664527" y="2483882"/>
              <a:ext cx="409" cy="136"/>
            </a:xfrm>
            <a:custGeom>
              <a:avLst/>
              <a:gdLst/>
              <a:ahLst/>
              <a:cxnLst/>
              <a:rect l="l" t="t" r="r" b="b"/>
              <a:pathLst>
                <a:path w="15" h="5" extrusionOk="0">
                  <a:moveTo>
                    <a:pt x="15"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50"/>
            <p:cNvSpPr/>
            <p:nvPr/>
          </p:nvSpPr>
          <p:spPr>
            <a:xfrm>
              <a:off x="4677497" y="2467179"/>
              <a:ext cx="27" cy="218"/>
            </a:xfrm>
            <a:custGeom>
              <a:avLst/>
              <a:gdLst/>
              <a:ahLst/>
              <a:cxnLst/>
              <a:rect l="l" t="t" r="r" b="b"/>
              <a:pathLst>
                <a:path w="1" h="8" extrusionOk="0">
                  <a:moveTo>
                    <a:pt x="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50"/>
            <p:cNvSpPr/>
            <p:nvPr/>
          </p:nvSpPr>
          <p:spPr>
            <a:xfrm>
              <a:off x="4677606" y="246679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50"/>
            <p:cNvSpPr/>
            <p:nvPr/>
          </p:nvSpPr>
          <p:spPr>
            <a:xfrm>
              <a:off x="4618749" y="2567345"/>
              <a:ext cx="27" cy="136"/>
            </a:xfrm>
            <a:custGeom>
              <a:avLst/>
              <a:gdLst/>
              <a:ahLst/>
              <a:cxnLst/>
              <a:rect l="l" t="t" r="r" b="b"/>
              <a:pathLst>
                <a:path w="1" h="5" extrusionOk="0">
                  <a:moveTo>
                    <a:pt x="0"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50"/>
            <p:cNvSpPr/>
            <p:nvPr/>
          </p:nvSpPr>
          <p:spPr>
            <a:xfrm>
              <a:off x="4677306" y="2467669"/>
              <a:ext cx="27" cy="218"/>
            </a:xfrm>
            <a:custGeom>
              <a:avLst/>
              <a:gdLst/>
              <a:ahLst/>
              <a:cxnLst/>
              <a:rect l="l" t="t" r="r" b="b"/>
              <a:pathLst>
                <a:path w="1" h="8" extrusionOk="0">
                  <a:moveTo>
                    <a:pt x="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50"/>
            <p:cNvSpPr/>
            <p:nvPr/>
          </p:nvSpPr>
          <p:spPr>
            <a:xfrm>
              <a:off x="4676162" y="2470912"/>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50"/>
            <p:cNvSpPr/>
            <p:nvPr/>
          </p:nvSpPr>
          <p:spPr>
            <a:xfrm>
              <a:off x="4617686" y="2568026"/>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50"/>
            <p:cNvSpPr/>
            <p:nvPr/>
          </p:nvSpPr>
          <p:spPr>
            <a:xfrm>
              <a:off x="4677225" y="2468242"/>
              <a:ext cx="27" cy="218"/>
            </a:xfrm>
            <a:custGeom>
              <a:avLst/>
              <a:gdLst/>
              <a:ahLst/>
              <a:cxnLst/>
              <a:rect l="l" t="t" r="r" b="b"/>
              <a:pathLst>
                <a:path w="1" h="8"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50"/>
            <p:cNvSpPr/>
            <p:nvPr/>
          </p:nvSpPr>
          <p:spPr>
            <a:xfrm>
              <a:off x="4676462" y="2470040"/>
              <a:ext cx="109" cy="218"/>
            </a:xfrm>
            <a:custGeom>
              <a:avLst/>
              <a:gdLst/>
              <a:ahLst/>
              <a:cxnLst/>
              <a:rect l="l" t="t" r="r" b="b"/>
              <a:pathLst>
                <a:path w="4" h="8" extrusionOk="0">
                  <a:moveTo>
                    <a:pt x="4"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50"/>
            <p:cNvSpPr/>
            <p:nvPr/>
          </p:nvSpPr>
          <p:spPr>
            <a:xfrm>
              <a:off x="4676734" y="2469386"/>
              <a:ext cx="136" cy="218"/>
            </a:xfrm>
            <a:custGeom>
              <a:avLst/>
              <a:gdLst/>
              <a:ahLst/>
              <a:cxnLst/>
              <a:rect l="l" t="t" r="r" b="b"/>
              <a:pathLst>
                <a:path w="5" h="8" extrusionOk="0">
                  <a:moveTo>
                    <a:pt x="4"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50"/>
            <p:cNvSpPr/>
            <p:nvPr/>
          </p:nvSpPr>
          <p:spPr>
            <a:xfrm>
              <a:off x="4676925" y="2468814"/>
              <a:ext cx="136" cy="218"/>
            </a:xfrm>
            <a:custGeom>
              <a:avLst/>
              <a:gdLst/>
              <a:ahLst/>
              <a:cxnLst/>
              <a:rect l="l" t="t" r="r" b="b"/>
              <a:pathLst>
                <a:path w="5" h="8" extrusionOk="0">
                  <a:moveTo>
                    <a:pt x="4"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50"/>
            <p:cNvSpPr/>
            <p:nvPr/>
          </p:nvSpPr>
          <p:spPr>
            <a:xfrm>
              <a:off x="4618258" y="2567727"/>
              <a:ext cx="136" cy="27"/>
            </a:xfrm>
            <a:custGeom>
              <a:avLst/>
              <a:gdLst/>
              <a:ahLst/>
              <a:cxnLst/>
              <a:rect l="l" t="t" r="r" b="b"/>
              <a:pathLst>
                <a:path w="5" h="1" extrusionOk="0">
                  <a:moveTo>
                    <a:pt x="4"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50"/>
            <p:cNvSpPr/>
            <p:nvPr/>
          </p:nvSpPr>
          <p:spPr>
            <a:xfrm>
              <a:off x="4615697" y="2568217"/>
              <a:ext cx="872" cy="790"/>
            </a:xfrm>
            <a:custGeom>
              <a:avLst/>
              <a:gdLst/>
              <a:ahLst/>
              <a:cxnLst/>
              <a:rect l="l" t="t" r="r" b="b"/>
              <a:pathLst>
                <a:path w="32" h="29" extrusionOk="0">
                  <a:moveTo>
                    <a:pt x="32" y="0"/>
                  </a:moveTo>
                  <a:cubicBezTo>
                    <a:pt x="25" y="4"/>
                    <a:pt x="21" y="4"/>
                    <a:pt x="21" y="7"/>
                  </a:cubicBezTo>
                  <a:lnTo>
                    <a:pt x="0" y="28"/>
                  </a:lnTo>
                  <a:cubicBezTo>
                    <a:pt x="11" y="18"/>
                    <a:pt x="18" y="11"/>
                    <a:pt x="3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50"/>
            <p:cNvSpPr/>
            <p:nvPr/>
          </p:nvSpPr>
          <p:spPr>
            <a:xfrm>
              <a:off x="4665208" y="2483801"/>
              <a:ext cx="409" cy="27"/>
            </a:xfrm>
            <a:custGeom>
              <a:avLst/>
              <a:gdLst/>
              <a:ahLst/>
              <a:cxnLst/>
              <a:rect l="l" t="t" r="r" b="b"/>
              <a:pathLst>
                <a:path w="15" h="1" extrusionOk="0">
                  <a:moveTo>
                    <a:pt x="0" y="0"/>
                  </a:moveTo>
                  <a:cubicBezTo>
                    <a:pt x="4" y="0"/>
                    <a:pt x="7" y="0"/>
                    <a:pt x="14" y="0"/>
                  </a:cubicBezTo>
                  <a:lnTo>
                    <a:pt x="14" y="0"/>
                  </a:lnTo>
                  <a:cubicBezTo>
                    <a:pt x="7" y="0"/>
                    <a:pt x="4"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50"/>
            <p:cNvSpPr/>
            <p:nvPr/>
          </p:nvSpPr>
          <p:spPr>
            <a:xfrm>
              <a:off x="4615125" y="2568408"/>
              <a:ext cx="1172" cy="1253"/>
            </a:xfrm>
            <a:custGeom>
              <a:avLst/>
              <a:gdLst/>
              <a:ahLst/>
              <a:cxnLst/>
              <a:rect l="l" t="t" r="r" b="b"/>
              <a:pathLst>
                <a:path w="43" h="46" extrusionOk="0">
                  <a:moveTo>
                    <a:pt x="42" y="0"/>
                  </a:moveTo>
                  <a:lnTo>
                    <a:pt x="42" y="0"/>
                  </a:lnTo>
                  <a:cubicBezTo>
                    <a:pt x="25" y="14"/>
                    <a:pt x="11" y="28"/>
                    <a:pt x="0" y="46"/>
                  </a:cubicBezTo>
                  <a:lnTo>
                    <a:pt x="21" y="25"/>
                  </a:lnTo>
                  <a:lnTo>
                    <a:pt x="21" y="21"/>
                  </a:lnTo>
                  <a:lnTo>
                    <a:pt x="4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50"/>
            <p:cNvSpPr/>
            <p:nvPr/>
          </p:nvSpPr>
          <p:spPr>
            <a:xfrm>
              <a:off x="4563516" y="2469386"/>
              <a:ext cx="40464" cy="20464"/>
            </a:xfrm>
            <a:custGeom>
              <a:avLst/>
              <a:gdLst/>
              <a:ahLst/>
              <a:cxnLst/>
              <a:rect l="l" t="t" r="r" b="b"/>
              <a:pathLst>
                <a:path w="1485" h="751" extrusionOk="0">
                  <a:moveTo>
                    <a:pt x="564" y="0"/>
                  </a:moveTo>
                  <a:cubicBezTo>
                    <a:pt x="530" y="0"/>
                    <a:pt x="503" y="12"/>
                    <a:pt x="477" y="32"/>
                  </a:cubicBezTo>
                  <a:cubicBezTo>
                    <a:pt x="438" y="60"/>
                    <a:pt x="400" y="81"/>
                    <a:pt x="358" y="98"/>
                  </a:cubicBezTo>
                  <a:cubicBezTo>
                    <a:pt x="242" y="137"/>
                    <a:pt x="151" y="228"/>
                    <a:pt x="109" y="343"/>
                  </a:cubicBezTo>
                  <a:cubicBezTo>
                    <a:pt x="102" y="364"/>
                    <a:pt x="91" y="385"/>
                    <a:pt x="81" y="406"/>
                  </a:cubicBezTo>
                  <a:lnTo>
                    <a:pt x="74" y="424"/>
                  </a:lnTo>
                  <a:cubicBezTo>
                    <a:pt x="67" y="438"/>
                    <a:pt x="60" y="452"/>
                    <a:pt x="53" y="466"/>
                  </a:cubicBezTo>
                  <a:lnTo>
                    <a:pt x="42" y="487"/>
                  </a:lnTo>
                  <a:cubicBezTo>
                    <a:pt x="35" y="498"/>
                    <a:pt x="28" y="512"/>
                    <a:pt x="21" y="522"/>
                  </a:cubicBezTo>
                  <a:lnTo>
                    <a:pt x="7" y="543"/>
                  </a:lnTo>
                  <a:lnTo>
                    <a:pt x="0" y="554"/>
                  </a:lnTo>
                  <a:cubicBezTo>
                    <a:pt x="14" y="575"/>
                    <a:pt x="32" y="592"/>
                    <a:pt x="56" y="606"/>
                  </a:cubicBezTo>
                  <a:lnTo>
                    <a:pt x="63" y="606"/>
                  </a:lnTo>
                  <a:cubicBezTo>
                    <a:pt x="68" y="606"/>
                    <a:pt x="73" y="606"/>
                    <a:pt x="78" y="606"/>
                  </a:cubicBezTo>
                  <a:cubicBezTo>
                    <a:pt x="128" y="606"/>
                    <a:pt x="176" y="623"/>
                    <a:pt x="221" y="652"/>
                  </a:cubicBezTo>
                  <a:cubicBezTo>
                    <a:pt x="267" y="676"/>
                    <a:pt x="313" y="700"/>
                    <a:pt x="367" y="700"/>
                  </a:cubicBezTo>
                  <a:cubicBezTo>
                    <a:pt x="383" y="700"/>
                    <a:pt x="400" y="698"/>
                    <a:pt x="417" y="694"/>
                  </a:cubicBezTo>
                  <a:cubicBezTo>
                    <a:pt x="431" y="690"/>
                    <a:pt x="445" y="687"/>
                    <a:pt x="456" y="687"/>
                  </a:cubicBezTo>
                  <a:lnTo>
                    <a:pt x="505" y="687"/>
                  </a:lnTo>
                  <a:cubicBezTo>
                    <a:pt x="515" y="687"/>
                    <a:pt x="529" y="687"/>
                    <a:pt x="540" y="690"/>
                  </a:cubicBezTo>
                  <a:lnTo>
                    <a:pt x="547" y="690"/>
                  </a:lnTo>
                  <a:cubicBezTo>
                    <a:pt x="561" y="690"/>
                    <a:pt x="571" y="694"/>
                    <a:pt x="585" y="697"/>
                  </a:cubicBezTo>
                  <a:lnTo>
                    <a:pt x="589" y="697"/>
                  </a:lnTo>
                  <a:lnTo>
                    <a:pt x="624" y="704"/>
                  </a:lnTo>
                  <a:lnTo>
                    <a:pt x="631" y="708"/>
                  </a:lnTo>
                  <a:lnTo>
                    <a:pt x="669" y="718"/>
                  </a:lnTo>
                  <a:cubicBezTo>
                    <a:pt x="722" y="740"/>
                    <a:pt x="778" y="751"/>
                    <a:pt x="835" y="751"/>
                  </a:cubicBezTo>
                  <a:cubicBezTo>
                    <a:pt x="869" y="751"/>
                    <a:pt x="902" y="747"/>
                    <a:pt x="935" y="739"/>
                  </a:cubicBezTo>
                  <a:cubicBezTo>
                    <a:pt x="992" y="725"/>
                    <a:pt x="1051" y="718"/>
                    <a:pt x="1109" y="718"/>
                  </a:cubicBezTo>
                  <a:cubicBezTo>
                    <a:pt x="1156" y="718"/>
                    <a:pt x="1202" y="723"/>
                    <a:pt x="1247" y="732"/>
                  </a:cubicBezTo>
                  <a:cubicBezTo>
                    <a:pt x="1293" y="737"/>
                    <a:pt x="1327" y="740"/>
                    <a:pt x="1354" y="740"/>
                  </a:cubicBezTo>
                  <a:cubicBezTo>
                    <a:pt x="1399" y="740"/>
                    <a:pt x="1420" y="731"/>
                    <a:pt x="1436" y="704"/>
                  </a:cubicBezTo>
                  <a:cubicBezTo>
                    <a:pt x="1485" y="617"/>
                    <a:pt x="1422" y="403"/>
                    <a:pt x="1366" y="291"/>
                  </a:cubicBezTo>
                  <a:lnTo>
                    <a:pt x="1359" y="270"/>
                  </a:lnTo>
                  <a:lnTo>
                    <a:pt x="1341" y="231"/>
                  </a:lnTo>
                  <a:lnTo>
                    <a:pt x="1369" y="217"/>
                  </a:lnTo>
                  <a:lnTo>
                    <a:pt x="1394" y="203"/>
                  </a:lnTo>
                  <a:lnTo>
                    <a:pt x="1390" y="203"/>
                  </a:lnTo>
                  <a:cubicBezTo>
                    <a:pt x="1380" y="193"/>
                    <a:pt x="1366" y="182"/>
                    <a:pt x="1352" y="175"/>
                  </a:cubicBezTo>
                  <a:lnTo>
                    <a:pt x="1348" y="172"/>
                  </a:lnTo>
                  <a:cubicBezTo>
                    <a:pt x="1334" y="165"/>
                    <a:pt x="1324" y="161"/>
                    <a:pt x="1313" y="154"/>
                  </a:cubicBezTo>
                  <a:lnTo>
                    <a:pt x="1310" y="154"/>
                  </a:lnTo>
                  <a:cubicBezTo>
                    <a:pt x="1299" y="151"/>
                    <a:pt x="1289" y="144"/>
                    <a:pt x="1275" y="140"/>
                  </a:cubicBezTo>
                  <a:lnTo>
                    <a:pt x="1271" y="140"/>
                  </a:lnTo>
                  <a:cubicBezTo>
                    <a:pt x="1261" y="140"/>
                    <a:pt x="1250" y="137"/>
                    <a:pt x="1240" y="133"/>
                  </a:cubicBezTo>
                  <a:lnTo>
                    <a:pt x="1173" y="133"/>
                  </a:lnTo>
                  <a:lnTo>
                    <a:pt x="1145" y="137"/>
                  </a:lnTo>
                  <a:lnTo>
                    <a:pt x="1142" y="137"/>
                  </a:lnTo>
                  <a:lnTo>
                    <a:pt x="1114" y="144"/>
                  </a:lnTo>
                  <a:cubicBezTo>
                    <a:pt x="1086" y="151"/>
                    <a:pt x="1058" y="154"/>
                    <a:pt x="1030" y="154"/>
                  </a:cubicBezTo>
                  <a:cubicBezTo>
                    <a:pt x="970" y="154"/>
                    <a:pt x="910" y="139"/>
                    <a:pt x="855" y="112"/>
                  </a:cubicBezTo>
                  <a:cubicBezTo>
                    <a:pt x="708" y="34"/>
                    <a:pt x="624" y="0"/>
                    <a:pt x="56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50"/>
            <p:cNvSpPr/>
            <p:nvPr/>
          </p:nvSpPr>
          <p:spPr>
            <a:xfrm>
              <a:off x="4579538" y="2488269"/>
              <a:ext cx="981" cy="327"/>
            </a:xfrm>
            <a:custGeom>
              <a:avLst/>
              <a:gdLst/>
              <a:ahLst/>
              <a:cxnLst/>
              <a:rect l="l" t="t" r="r" b="b"/>
              <a:pathLst>
                <a:path w="36" h="12" extrusionOk="0">
                  <a:moveTo>
                    <a:pt x="36"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50"/>
            <p:cNvSpPr/>
            <p:nvPr/>
          </p:nvSpPr>
          <p:spPr>
            <a:xfrm>
              <a:off x="4577249" y="2487997"/>
              <a:ext cx="981" cy="109"/>
            </a:xfrm>
            <a:custGeom>
              <a:avLst/>
              <a:gdLst/>
              <a:ahLst/>
              <a:cxnLst/>
              <a:rect l="l" t="t" r="r" b="b"/>
              <a:pathLst>
                <a:path w="36" h="4" extrusionOk="0">
                  <a:moveTo>
                    <a:pt x="1" y="0"/>
                  </a:moveTo>
                  <a:cubicBezTo>
                    <a:pt x="11" y="0"/>
                    <a:pt x="25" y="4"/>
                    <a:pt x="36" y="4"/>
                  </a:cubicBezTo>
                  <a:cubicBezTo>
                    <a:pt x="25" y="0"/>
                    <a:pt x="11"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50"/>
            <p:cNvSpPr/>
            <p:nvPr/>
          </p:nvSpPr>
          <p:spPr>
            <a:xfrm>
              <a:off x="4580792" y="2488651"/>
              <a:ext cx="981" cy="327"/>
            </a:xfrm>
            <a:custGeom>
              <a:avLst/>
              <a:gdLst/>
              <a:ahLst/>
              <a:cxnLst/>
              <a:rect l="l" t="t" r="r" b="b"/>
              <a:pathLst>
                <a:path w="36" h="12" extrusionOk="0">
                  <a:moveTo>
                    <a:pt x="35"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50"/>
            <p:cNvSpPr/>
            <p:nvPr/>
          </p:nvSpPr>
          <p:spPr>
            <a:xfrm>
              <a:off x="4576214" y="2487997"/>
              <a:ext cx="790" cy="27"/>
            </a:xfrm>
            <a:custGeom>
              <a:avLst/>
              <a:gdLst/>
              <a:ahLst/>
              <a:cxnLst/>
              <a:rect l="l" t="t" r="r" b="b"/>
              <a:pathLst>
                <a:path w="29" h="1" extrusionOk="0">
                  <a:moveTo>
                    <a:pt x="0" y="0"/>
                  </a:moveTo>
                  <a:lnTo>
                    <a:pt x="28" y="0"/>
                  </a:lnTo>
                  <a:cubicBezTo>
                    <a:pt x="18" y="0"/>
                    <a:pt x="11"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50"/>
            <p:cNvSpPr/>
            <p:nvPr/>
          </p:nvSpPr>
          <p:spPr>
            <a:xfrm>
              <a:off x="4600056" y="2475299"/>
              <a:ext cx="790" cy="1362"/>
            </a:xfrm>
            <a:custGeom>
              <a:avLst/>
              <a:gdLst/>
              <a:ahLst/>
              <a:cxnLst/>
              <a:rect l="l" t="t" r="r" b="b"/>
              <a:pathLst>
                <a:path w="29" h="50" extrusionOk="0">
                  <a:moveTo>
                    <a:pt x="18" y="49"/>
                  </a:moveTo>
                  <a:lnTo>
                    <a:pt x="0" y="11"/>
                  </a:lnTo>
                  <a:lnTo>
                    <a:pt x="28" y="0"/>
                  </a:ln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50"/>
            <p:cNvSpPr/>
            <p:nvPr/>
          </p:nvSpPr>
          <p:spPr>
            <a:xfrm>
              <a:off x="4565233" y="2485790"/>
              <a:ext cx="4224" cy="1281"/>
            </a:xfrm>
            <a:custGeom>
              <a:avLst/>
              <a:gdLst/>
              <a:ahLst/>
              <a:cxnLst/>
              <a:rect l="l" t="t" r="r" b="b"/>
              <a:pathLst>
                <a:path w="155" h="47" extrusionOk="0">
                  <a:moveTo>
                    <a:pt x="0" y="1"/>
                  </a:moveTo>
                  <a:cubicBezTo>
                    <a:pt x="56" y="1"/>
                    <a:pt x="109" y="15"/>
                    <a:pt x="154" y="46"/>
                  </a:cubicBezTo>
                  <a:cubicBezTo>
                    <a:pt x="109" y="15"/>
                    <a:pt x="56"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50"/>
            <p:cNvSpPr/>
            <p:nvPr/>
          </p:nvSpPr>
          <p:spPr>
            <a:xfrm>
              <a:off x="4574879" y="2488079"/>
              <a:ext cx="1063" cy="218"/>
            </a:xfrm>
            <a:custGeom>
              <a:avLst/>
              <a:gdLst/>
              <a:ahLst/>
              <a:cxnLst/>
              <a:rect l="l" t="t" r="r" b="b"/>
              <a:pathLst>
                <a:path w="39" h="8" extrusionOk="0">
                  <a:moveTo>
                    <a:pt x="39" y="1"/>
                  </a:moveTo>
                  <a:cubicBezTo>
                    <a:pt x="28" y="1"/>
                    <a:pt x="14" y="4"/>
                    <a:pt x="0" y="8"/>
                  </a:cubicBezTo>
                  <a:cubicBezTo>
                    <a:pt x="14" y="4"/>
                    <a:pt x="28" y="1"/>
                    <a:pt x="3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50"/>
            <p:cNvSpPr/>
            <p:nvPr/>
          </p:nvSpPr>
          <p:spPr>
            <a:xfrm>
              <a:off x="4578312" y="2488079"/>
              <a:ext cx="1172" cy="218"/>
            </a:xfrm>
            <a:custGeom>
              <a:avLst/>
              <a:gdLst/>
              <a:ahLst/>
              <a:cxnLst/>
              <a:rect l="l" t="t" r="r" b="b"/>
              <a:pathLst>
                <a:path w="43" h="8" extrusionOk="0">
                  <a:moveTo>
                    <a:pt x="42" y="8"/>
                  </a:moveTo>
                  <a:cubicBezTo>
                    <a:pt x="28" y="4"/>
                    <a:pt x="14" y="1"/>
                    <a:pt x="0" y="1"/>
                  </a:cubicBezTo>
                  <a:cubicBezTo>
                    <a:pt x="14" y="1"/>
                    <a:pt x="28" y="4"/>
                    <a:pt x="42"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50"/>
            <p:cNvSpPr/>
            <p:nvPr/>
          </p:nvSpPr>
          <p:spPr>
            <a:xfrm>
              <a:off x="4751259" y="2547890"/>
              <a:ext cx="104471" cy="222458"/>
            </a:xfrm>
            <a:custGeom>
              <a:avLst/>
              <a:gdLst/>
              <a:ahLst/>
              <a:cxnLst/>
              <a:rect l="l" t="t" r="r" b="b"/>
              <a:pathLst>
                <a:path w="3834" h="8164" extrusionOk="0">
                  <a:moveTo>
                    <a:pt x="1702" y="1"/>
                  </a:moveTo>
                  <a:cubicBezTo>
                    <a:pt x="1653" y="1"/>
                    <a:pt x="1488" y="106"/>
                    <a:pt x="1400" y="214"/>
                  </a:cubicBezTo>
                  <a:cubicBezTo>
                    <a:pt x="1390" y="232"/>
                    <a:pt x="1376" y="246"/>
                    <a:pt x="1369" y="263"/>
                  </a:cubicBezTo>
                  <a:cubicBezTo>
                    <a:pt x="1327" y="337"/>
                    <a:pt x="1278" y="356"/>
                    <a:pt x="1231" y="356"/>
                  </a:cubicBezTo>
                  <a:cubicBezTo>
                    <a:pt x="1200" y="356"/>
                    <a:pt x="1170" y="347"/>
                    <a:pt x="1145" y="340"/>
                  </a:cubicBezTo>
                  <a:cubicBezTo>
                    <a:pt x="1122" y="331"/>
                    <a:pt x="1098" y="327"/>
                    <a:pt x="1073" y="327"/>
                  </a:cubicBezTo>
                  <a:cubicBezTo>
                    <a:pt x="1040" y="327"/>
                    <a:pt x="1007" y="335"/>
                    <a:pt x="977" y="351"/>
                  </a:cubicBezTo>
                  <a:cubicBezTo>
                    <a:pt x="929" y="377"/>
                    <a:pt x="881" y="387"/>
                    <a:pt x="836" y="387"/>
                  </a:cubicBezTo>
                  <a:cubicBezTo>
                    <a:pt x="764" y="387"/>
                    <a:pt x="697" y="362"/>
                    <a:pt x="641" y="340"/>
                  </a:cubicBezTo>
                  <a:cubicBezTo>
                    <a:pt x="587" y="320"/>
                    <a:pt x="560" y="312"/>
                    <a:pt x="546" y="312"/>
                  </a:cubicBezTo>
                  <a:cubicBezTo>
                    <a:pt x="534" y="312"/>
                    <a:pt x="530" y="318"/>
                    <a:pt x="525" y="326"/>
                  </a:cubicBezTo>
                  <a:cubicBezTo>
                    <a:pt x="489" y="393"/>
                    <a:pt x="435" y="413"/>
                    <a:pt x="382" y="413"/>
                  </a:cubicBezTo>
                  <a:cubicBezTo>
                    <a:pt x="353" y="413"/>
                    <a:pt x="324" y="407"/>
                    <a:pt x="298" y="400"/>
                  </a:cubicBezTo>
                  <a:lnTo>
                    <a:pt x="270" y="393"/>
                  </a:lnTo>
                  <a:lnTo>
                    <a:pt x="245" y="386"/>
                  </a:lnTo>
                  <a:cubicBezTo>
                    <a:pt x="199" y="370"/>
                    <a:pt x="169" y="362"/>
                    <a:pt x="147" y="362"/>
                  </a:cubicBezTo>
                  <a:cubicBezTo>
                    <a:pt x="130" y="362"/>
                    <a:pt x="118" y="368"/>
                    <a:pt x="109" y="379"/>
                  </a:cubicBezTo>
                  <a:cubicBezTo>
                    <a:pt x="95" y="396"/>
                    <a:pt x="84" y="410"/>
                    <a:pt x="70" y="424"/>
                  </a:cubicBezTo>
                  <a:lnTo>
                    <a:pt x="53" y="438"/>
                  </a:lnTo>
                  <a:cubicBezTo>
                    <a:pt x="42" y="445"/>
                    <a:pt x="32" y="456"/>
                    <a:pt x="21" y="463"/>
                  </a:cubicBezTo>
                  <a:lnTo>
                    <a:pt x="11" y="470"/>
                  </a:lnTo>
                  <a:lnTo>
                    <a:pt x="0" y="473"/>
                  </a:lnTo>
                  <a:lnTo>
                    <a:pt x="18" y="491"/>
                  </a:lnTo>
                  <a:lnTo>
                    <a:pt x="35" y="512"/>
                  </a:lnTo>
                  <a:lnTo>
                    <a:pt x="49" y="529"/>
                  </a:lnTo>
                  <a:lnTo>
                    <a:pt x="67" y="550"/>
                  </a:lnTo>
                  <a:lnTo>
                    <a:pt x="77" y="564"/>
                  </a:lnTo>
                  <a:lnTo>
                    <a:pt x="95" y="585"/>
                  </a:lnTo>
                  <a:lnTo>
                    <a:pt x="105" y="599"/>
                  </a:lnTo>
                  <a:cubicBezTo>
                    <a:pt x="109" y="606"/>
                    <a:pt x="112" y="613"/>
                    <a:pt x="119" y="620"/>
                  </a:cubicBezTo>
                  <a:lnTo>
                    <a:pt x="126" y="634"/>
                  </a:lnTo>
                  <a:cubicBezTo>
                    <a:pt x="130" y="641"/>
                    <a:pt x="133" y="648"/>
                    <a:pt x="137" y="655"/>
                  </a:cubicBezTo>
                  <a:cubicBezTo>
                    <a:pt x="140" y="662"/>
                    <a:pt x="140" y="666"/>
                    <a:pt x="144" y="673"/>
                  </a:cubicBezTo>
                  <a:cubicBezTo>
                    <a:pt x="147" y="680"/>
                    <a:pt x="147" y="687"/>
                    <a:pt x="151" y="694"/>
                  </a:cubicBezTo>
                  <a:cubicBezTo>
                    <a:pt x="151" y="697"/>
                    <a:pt x="154" y="701"/>
                    <a:pt x="154" y="708"/>
                  </a:cubicBezTo>
                  <a:cubicBezTo>
                    <a:pt x="154" y="718"/>
                    <a:pt x="158" y="729"/>
                    <a:pt x="158" y="739"/>
                  </a:cubicBezTo>
                  <a:cubicBezTo>
                    <a:pt x="158" y="778"/>
                    <a:pt x="210" y="827"/>
                    <a:pt x="263" y="876"/>
                  </a:cubicBezTo>
                  <a:cubicBezTo>
                    <a:pt x="343" y="953"/>
                    <a:pt x="434" y="1037"/>
                    <a:pt x="434" y="1156"/>
                  </a:cubicBezTo>
                  <a:cubicBezTo>
                    <a:pt x="434" y="1201"/>
                    <a:pt x="487" y="1257"/>
                    <a:pt x="567" y="1299"/>
                  </a:cubicBezTo>
                  <a:cubicBezTo>
                    <a:pt x="634" y="1337"/>
                    <a:pt x="703" y="1353"/>
                    <a:pt x="746" y="1353"/>
                  </a:cubicBezTo>
                  <a:cubicBezTo>
                    <a:pt x="764" y="1353"/>
                    <a:pt x="777" y="1350"/>
                    <a:pt x="784" y="1345"/>
                  </a:cubicBezTo>
                  <a:cubicBezTo>
                    <a:pt x="848" y="1301"/>
                    <a:pt x="938" y="1267"/>
                    <a:pt x="1024" y="1267"/>
                  </a:cubicBezTo>
                  <a:cubicBezTo>
                    <a:pt x="1061" y="1267"/>
                    <a:pt x="1098" y="1274"/>
                    <a:pt x="1131" y="1289"/>
                  </a:cubicBezTo>
                  <a:cubicBezTo>
                    <a:pt x="1183" y="1313"/>
                    <a:pt x="1250" y="1366"/>
                    <a:pt x="1267" y="1492"/>
                  </a:cubicBezTo>
                  <a:cubicBezTo>
                    <a:pt x="1278" y="1569"/>
                    <a:pt x="1309" y="1642"/>
                    <a:pt x="1358" y="1702"/>
                  </a:cubicBezTo>
                  <a:cubicBezTo>
                    <a:pt x="1411" y="1762"/>
                    <a:pt x="1442" y="1839"/>
                    <a:pt x="1442" y="1919"/>
                  </a:cubicBezTo>
                  <a:cubicBezTo>
                    <a:pt x="1442" y="2063"/>
                    <a:pt x="1302" y="2087"/>
                    <a:pt x="1201" y="2105"/>
                  </a:cubicBezTo>
                  <a:cubicBezTo>
                    <a:pt x="1099" y="2122"/>
                    <a:pt x="1040" y="2136"/>
                    <a:pt x="1019" y="2185"/>
                  </a:cubicBezTo>
                  <a:cubicBezTo>
                    <a:pt x="1019" y="2189"/>
                    <a:pt x="1019" y="2192"/>
                    <a:pt x="1019" y="2196"/>
                  </a:cubicBezTo>
                  <a:cubicBezTo>
                    <a:pt x="1033" y="2245"/>
                    <a:pt x="1239" y="2364"/>
                    <a:pt x="1313" y="2406"/>
                  </a:cubicBezTo>
                  <a:cubicBezTo>
                    <a:pt x="1488" y="2507"/>
                    <a:pt x="1614" y="2581"/>
                    <a:pt x="1614" y="2679"/>
                  </a:cubicBezTo>
                  <a:cubicBezTo>
                    <a:pt x="1614" y="2738"/>
                    <a:pt x="1677" y="2822"/>
                    <a:pt x="1740" y="2903"/>
                  </a:cubicBezTo>
                  <a:cubicBezTo>
                    <a:pt x="1800" y="2976"/>
                    <a:pt x="1849" y="3057"/>
                    <a:pt x="1887" y="3141"/>
                  </a:cubicBezTo>
                  <a:cubicBezTo>
                    <a:pt x="1915" y="3207"/>
                    <a:pt x="1999" y="3295"/>
                    <a:pt x="2076" y="3379"/>
                  </a:cubicBezTo>
                  <a:cubicBezTo>
                    <a:pt x="2185" y="3491"/>
                    <a:pt x="2297" y="3606"/>
                    <a:pt x="2339" y="3732"/>
                  </a:cubicBezTo>
                  <a:cubicBezTo>
                    <a:pt x="2384" y="3859"/>
                    <a:pt x="2510" y="3936"/>
                    <a:pt x="2622" y="4013"/>
                  </a:cubicBezTo>
                  <a:cubicBezTo>
                    <a:pt x="2678" y="4044"/>
                    <a:pt x="2727" y="4083"/>
                    <a:pt x="2776" y="4125"/>
                  </a:cubicBezTo>
                  <a:cubicBezTo>
                    <a:pt x="2906" y="4254"/>
                    <a:pt x="2930" y="4534"/>
                    <a:pt x="2895" y="4737"/>
                  </a:cubicBezTo>
                  <a:cubicBezTo>
                    <a:pt x="2885" y="4804"/>
                    <a:pt x="2881" y="4874"/>
                    <a:pt x="2881" y="4944"/>
                  </a:cubicBezTo>
                  <a:cubicBezTo>
                    <a:pt x="2881" y="5003"/>
                    <a:pt x="2885" y="5063"/>
                    <a:pt x="2892" y="5122"/>
                  </a:cubicBezTo>
                  <a:lnTo>
                    <a:pt x="2892" y="5129"/>
                  </a:lnTo>
                  <a:cubicBezTo>
                    <a:pt x="2892" y="5140"/>
                    <a:pt x="2895" y="5150"/>
                    <a:pt x="2899" y="5161"/>
                  </a:cubicBezTo>
                  <a:cubicBezTo>
                    <a:pt x="2902" y="5196"/>
                    <a:pt x="2909" y="5227"/>
                    <a:pt x="2920" y="5262"/>
                  </a:cubicBezTo>
                  <a:cubicBezTo>
                    <a:pt x="2934" y="5318"/>
                    <a:pt x="2951" y="5374"/>
                    <a:pt x="2972" y="5430"/>
                  </a:cubicBezTo>
                  <a:lnTo>
                    <a:pt x="2972" y="5434"/>
                  </a:lnTo>
                  <a:cubicBezTo>
                    <a:pt x="2979" y="5448"/>
                    <a:pt x="2986" y="5462"/>
                    <a:pt x="2993" y="5476"/>
                  </a:cubicBezTo>
                  <a:lnTo>
                    <a:pt x="3000" y="5490"/>
                  </a:lnTo>
                  <a:cubicBezTo>
                    <a:pt x="3007" y="5500"/>
                    <a:pt x="3014" y="5514"/>
                    <a:pt x="3021" y="5525"/>
                  </a:cubicBezTo>
                  <a:lnTo>
                    <a:pt x="3028" y="5539"/>
                  </a:lnTo>
                  <a:cubicBezTo>
                    <a:pt x="3039" y="5556"/>
                    <a:pt x="3046" y="5570"/>
                    <a:pt x="3056" y="5588"/>
                  </a:cubicBezTo>
                  <a:cubicBezTo>
                    <a:pt x="3070" y="5602"/>
                    <a:pt x="3077" y="5619"/>
                    <a:pt x="3088" y="5637"/>
                  </a:cubicBezTo>
                  <a:cubicBezTo>
                    <a:pt x="3179" y="5819"/>
                    <a:pt x="3081" y="5956"/>
                    <a:pt x="2962" y="6057"/>
                  </a:cubicBezTo>
                  <a:lnTo>
                    <a:pt x="2948" y="6071"/>
                  </a:lnTo>
                  <a:cubicBezTo>
                    <a:pt x="2930" y="6082"/>
                    <a:pt x="2913" y="6096"/>
                    <a:pt x="2899" y="6110"/>
                  </a:cubicBezTo>
                  <a:cubicBezTo>
                    <a:pt x="2881" y="6120"/>
                    <a:pt x="2853" y="6141"/>
                    <a:pt x="2832" y="6155"/>
                  </a:cubicBezTo>
                  <a:cubicBezTo>
                    <a:pt x="2776" y="6190"/>
                    <a:pt x="2720" y="6236"/>
                    <a:pt x="2675" y="6285"/>
                  </a:cubicBezTo>
                  <a:cubicBezTo>
                    <a:pt x="2643" y="6327"/>
                    <a:pt x="2619" y="6372"/>
                    <a:pt x="2601" y="6418"/>
                  </a:cubicBezTo>
                  <a:cubicBezTo>
                    <a:pt x="2547" y="6545"/>
                    <a:pt x="2487" y="6645"/>
                    <a:pt x="2310" y="6645"/>
                  </a:cubicBezTo>
                  <a:cubicBezTo>
                    <a:pt x="2258" y="6645"/>
                    <a:pt x="2196" y="6636"/>
                    <a:pt x="2122" y="6617"/>
                  </a:cubicBezTo>
                  <a:cubicBezTo>
                    <a:pt x="2090" y="6610"/>
                    <a:pt x="2062" y="6607"/>
                    <a:pt x="2034" y="6603"/>
                  </a:cubicBezTo>
                  <a:lnTo>
                    <a:pt x="2034" y="6603"/>
                  </a:lnTo>
                  <a:cubicBezTo>
                    <a:pt x="2052" y="6656"/>
                    <a:pt x="2076" y="6705"/>
                    <a:pt x="2108" y="6754"/>
                  </a:cubicBezTo>
                  <a:cubicBezTo>
                    <a:pt x="2174" y="6873"/>
                    <a:pt x="2237" y="6985"/>
                    <a:pt x="2195" y="7069"/>
                  </a:cubicBezTo>
                  <a:cubicBezTo>
                    <a:pt x="2167" y="7126"/>
                    <a:pt x="2109" y="7145"/>
                    <a:pt x="2037" y="7145"/>
                  </a:cubicBezTo>
                  <a:cubicBezTo>
                    <a:pt x="1959" y="7145"/>
                    <a:pt x="1863" y="7122"/>
                    <a:pt x="1768" y="7100"/>
                  </a:cubicBezTo>
                  <a:cubicBezTo>
                    <a:pt x="1705" y="7083"/>
                    <a:pt x="1642" y="7072"/>
                    <a:pt x="1575" y="7065"/>
                  </a:cubicBezTo>
                  <a:cubicBezTo>
                    <a:pt x="1575" y="7069"/>
                    <a:pt x="1575" y="7072"/>
                    <a:pt x="1572" y="7076"/>
                  </a:cubicBezTo>
                  <a:lnTo>
                    <a:pt x="1572" y="7079"/>
                  </a:lnTo>
                  <a:lnTo>
                    <a:pt x="1572" y="7090"/>
                  </a:lnTo>
                  <a:lnTo>
                    <a:pt x="1568" y="7093"/>
                  </a:lnTo>
                  <a:lnTo>
                    <a:pt x="1565" y="7100"/>
                  </a:lnTo>
                  <a:lnTo>
                    <a:pt x="1561" y="7107"/>
                  </a:lnTo>
                  <a:lnTo>
                    <a:pt x="1558" y="7114"/>
                  </a:lnTo>
                  <a:lnTo>
                    <a:pt x="1554" y="7121"/>
                  </a:lnTo>
                  <a:lnTo>
                    <a:pt x="1547" y="7128"/>
                  </a:lnTo>
                  <a:lnTo>
                    <a:pt x="1544" y="7135"/>
                  </a:lnTo>
                  <a:lnTo>
                    <a:pt x="1537" y="7146"/>
                  </a:lnTo>
                  <a:lnTo>
                    <a:pt x="1530" y="7153"/>
                  </a:lnTo>
                  <a:lnTo>
                    <a:pt x="1523" y="7160"/>
                  </a:lnTo>
                  <a:lnTo>
                    <a:pt x="1516" y="7170"/>
                  </a:lnTo>
                  <a:lnTo>
                    <a:pt x="1505" y="7177"/>
                  </a:lnTo>
                  <a:lnTo>
                    <a:pt x="1495" y="7184"/>
                  </a:lnTo>
                  <a:lnTo>
                    <a:pt x="1481" y="7198"/>
                  </a:lnTo>
                  <a:lnTo>
                    <a:pt x="1467" y="7209"/>
                  </a:lnTo>
                  <a:lnTo>
                    <a:pt x="1449" y="7223"/>
                  </a:lnTo>
                  <a:lnTo>
                    <a:pt x="1439" y="7230"/>
                  </a:lnTo>
                  <a:lnTo>
                    <a:pt x="1421" y="7240"/>
                  </a:lnTo>
                  <a:lnTo>
                    <a:pt x="1407" y="7251"/>
                  </a:lnTo>
                  <a:lnTo>
                    <a:pt x="1390" y="7261"/>
                  </a:lnTo>
                  <a:lnTo>
                    <a:pt x="1372" y="7272"/>
                  </a:lnTo>
                  <a:lnTo>
                    <a:pt x="1355" y="7282"/>
                  </a:lnTo>
                  <a:lnTo>
                    <a:pt x="1337" y="7293"/>
                  </a:lnTo>
                  <a:lnTo>
                    <a:pt x="1316" y="7307"/>
                  </a:lnTo>
                  <a:lnTo>
                    <a:pt x="1295" y="7317"/>
                  </a:lnTo>
                  <a:lnTo>
                    <a:pt x="1288" y="7321"/>
                  </a:lnTo>
                  <a:cubicBezTo>
                    <a:pt x="1327" y="7352"/>
                    <a:pt x="1365" y="7377"/>
                    <a:pt x="1407" y="7401"/>
                  </a:cubicBezTo>
                  <a:lnTo>
                    <a:pt x="1456" y="7429"/>
                  </a:lnTo>
                  <a:cubicBezTo>
                    <a:pt x="1488" y="7450"/>
                    <a:pt x="1509" y="7478"/>
                    <a:pt x="1516" y="7513"/>
                  </a:cubicBezTo>
                  <a:cubicBezTo>
                    <a:pt x="1530" y="7576"/>
                    <a:pt x="1491" y="7632"/>
                    <a:pt x="1442" y="7695"/>
                  </a:cubicBezTo>
                  <a:cubicBezTo>
                    <a:pt x="1390" y="7769"/>
                    <a:pt x="1330" y="7853"/>
                    <a:pt x="1334" y="7962"/>
                  </a:cubicBezTo>
                  <a:cubicBezTo>
                    <a:pt x="1337" y="8081"/>
                    <a:pt x="1386" y="8147"/>
                    <a:pt x="1435" y="8161"/>
                  </a:cubicBezTo>
                  <a:cubicBezTo>
                    <a:pt x="1440" y="8163"/>
                    <a:pt x="1445" y="8164"/>
                    <a:pt x="1450" y="8164"/>
                  </a:cubicBezTo>
                  <a:cubicBezTo>
                    <a:pt x="1463" y="8164"/>
                    <a:pt x="1478" y="8157"/>
                    <a:pt x="1488" y="8144"/>
                  </a:cubicBezTo>
                  <a:cubicBezTo>
                    <a:pt x="1565" y="8032"/>
                    <a:pt x="1873" y="7786"/>
                    <a:pt x="2013" y="7741"/>
                  </a:cubicBezTo>
                  <a:cubicBezTo>
                    <a:pt x="2024" y="7737"/>
                    <a:pt x="2027" y="7734"/>
                    <a:pt x="2031" y="7681"/>
                  </a:cubicBezTo>
                  <a:cubicBezTo>
                    <a:pt x="2024" y="7636"/>
                    <a:pt x="2038" y="7590"/>
                    <a:pt x="2069" y="7555"/>
                  </a:cubicBezTo>
                  <a:cubicBezTo>
                    <a:pt x="2092" y="7538"/>
                    <a:pt x="2120" y="7526"/>
                    <a:pt x="2149" y="7526"/>
                  </a:cubicBezTo>
                  <a:cubicBezTo>
                    <a:pt x="2155" y="7526"/>
                    <a:pt x="2161" y="7526"/>
                    <a:pt x="2167" y="7527"/>
                  </a:cubicBezTo>
                  <a:cubicBezTo>
                    <a:pt x="2185" y="7527"/>
                    <a:pt x="2192" y="7524"/>
                    <a:pt x="2209" y="7422"/>
                  </a:cubicBezTo>
                  <a:cubicBezTo>
                    <a:pt x="2213" y="7370"/>
                    <a:pt x="2230" y="7317"/>
                    <a:pt x="2251" y="7268"/>
                  </a:cubicBezTo>
                  <a:cubicBezTo>
                    <a:pt x="2299" y="7183"/>
                    <a:pt x="2364" y="7164"/>
                    <a:pt x="2441" y="7164"/>
                  </a:cubicBezTo>
                  <a:cubicBezTo>
                    <a:pt x="2472" y="7164"/>
                    <a:pt x="2504" y="7167"/>
                    <a:pt x="2538" y="7170"/>
                  </a:cubicBezTo>
                  <a:cubicBezTo>
                    <a:pt x="2573" y="7174"/>
                    <a:pt x="2608" y="7177"/>
                    <a:pt x="2654" y="7177"/>
                  </a:cubicBezTo>
                  <a:lnTo>
                    <a:pt x="2661" y="7177"/>
                  </a:lnTo>
                  <a:cubicBezTo>
                    <a:pt x="2822" y="7177"/>
                    <a:pt x="3070" y="7020"/>
                    <a:pt x="3308" y="6866"/>
                  </a:cubicBezTo>
                  <a:lnTo>
                    <a:pt x="3357" y="6834"/>
                  </a:lnTo>
                  <a:cubicBezTo>
                    <a:pt x="3616" y="6666"/>
                    <a:pt x="3655" y="6642"/>
                    <a:pt x="3757" y="6148"/>
                  </a:cubicBezTo>
                  <a:cubicBezTo>
                    <a:pt x="3834" y="5787"/>
                    <a:pt x="3732" y="5364"/>
                    <a:pt x="3669" y="5112"/>
                  </a:cubicBezTo>
                  <a:cubicBezTo>
                    <a:pt x="3648" y="5038"/>
                    <a:pt x="3634" y="4965"/>
                    <a:pt x="3627" y="4891"/>
                  </a:cubicBezTo>
                  <a:cubicBezTo>
                    <a:pt x="3620" y="4751"/>
                    <a:pt x="3284" y="4135"/>
                    <a:pt x="3175" y="4097"/>
                  </a:cubicBezTo>
                  <a:cubicBezTo>
                    <a:pt x="3067" y="4097"/>
                    <a:pt x="2846" y="3922"/>
                    <a:pt x="2346" y="3431"/>
                  </a:cubicBezTo>
                  <a:cubicBezTo>
                    <a:pt x="2304" y="3386"/>
                    <a:pt x="2269" y="3354"/>
                    <a:pt x="2251" y="3337"/>
                  </a:cubicBezTo>
                  <a:cubicBezTo>
                    <a:pt x="2195" y="3281"/>
                    <a:pt x="2157" y="3211"/>
                    <a:pt x="2136" y="3134"/>
                  </a:cubicBezTo>
                  <a:cubicBezTo>
                    <a:pt x="2115" y="3050"/>
                    <a:pt x="2073" y="2976"/>
                    <a:pt x="2010" y="2917"/>
                  </a:cubicBezTo>
                  <a:cubicBezTo>
                    <a:pt x="1807" y="2749"/>
                    <a:pt x="1814" y="2332"/>
                    <a:pt x="1849" y="2115"/>
                  </a:cubicBezTo>
                  <a:cubicBezTo>
                    <a:pt x="1877" y="1954"/>
                    <a:pt x="2003" y="1863"/>
                    <a:pt x="2104" y="1790"/>
                  </a:cubicBezTo>
                  <a:cubicBezTo>
                    <a:pt x="2178" y="1737"/>
                    <a:pt x="2237" y="1695"/>
                    <a:pt x="2237" y="1649"/>
                  </a:cubicBezTo>
                  <a:cubicBezTo>
                    <a:pt x="2230" y="1509"/>
                    <a:pt x="2255" y="1408"/>
                    <a:pt x="2314" y="1341"/>
                  </a:cubicBezTo>
                  <a:cubicBezTo>
                    <a:pt x="2367" y="1289"/>
                    <a:pt x="2437" y="1257"/>
                    <a:pt x="2507" y="1257"/>
                  </a:cubicBezTo>
                  <a:cubicBezTo>
                    <a:pt x="2654" y="1250"/>
                    <a:pt x="2808" y="1128"/>
                    <a:pt x="2885" y="1005"/>
                  </a:cubicBezTo>
                  <a:lnTo>
                    <a:pt x="2892" y="995"/>
                  </a:lnTo>
                  <a:lnTo>
                    <a:pt x="2878" y="988"/>
                  </a:lnTo>
                  <a:lnTo>
                    <a:pt x="2874" y="981"/>
                  </a:lnTo>
                  <a:lnTo>
                    <a:pt x="2857" y="981"/>
                  </a:lnTo>
                  <a:cubicBezTo>
                    <a:pt x="2727" y="956"/>
                    <a:pt x="2426" y="767"/>
                    <a:pt x="2314" y="613"/>
                  </a:cubicBezTo>
                  <a:lnTo>
                    <a:pt x="2304" y="596"/>
                  </a:lnTo>
                  <a:lnTo>
                    <a:pt x="2304" y="592"/>
                  </a:lnTo>
                  <a:lnTo>
                    <a:pt x="2297" y="578"/>
                  </a:lnTo>
                  <a:lnTo>
                    <a:pt x="2293" y="571"/>
                  </a:lnTo>
                  <a:lnTo>
                    <a:pt x="2286" y="561"/>
                  </a:lnTo>
                  <a:cubicBezTo>
                    <a:pt x="2286" y="557"/>
                    <a:pt x="2286" y="554"/>
                    <a:pt x="2286" y="550"/>
                  </a:cubicBezTo>
                  <a:cubicBezTo>
                    <a:pt x="2283" y="550"/>
                    <a:pt x="2283" y="547"/>
                    <a:pt x="2283" y="543"/>
                  </a:cubicBezTo>
                  <a:cubicBezTo>
                    <a:pt x="2279" y="540"/>
                    <a:pt x="2283" y="536"/>
                    <a:pt x="2283" y="533"/>
                  </a:cubicBezTo>
                  <a:lnTo>
                    <a:pt x="2283" y="526"/>
                  </a:lnTo>
                  <a:cubicBezTo>
                    <a:pt x="2283" y="522"/>
                    <a:pt x="2283" y="515"/>
                    <a:pt x="2283" y="512"/>
                  </a:cubicBezTo>
                  <a:cubicBezTo>
                    <a:pt x="2286" y="470"/>
                    <a:pt x="2293" y="431"/>
                    <a:pt x="2311" y="393"/>
                  </a:cubicBezTo>
                  <a:cubicBezTo>
                    <a:pt x="2325" y="358"/>
                    <a:pt x="2342" y="316"/>
                    <a:pt x="2332" y="302"/>
                  </a:cubicBezTo>
                  <a:cubicBezTo>
                    <a:pt x="2332" y="295"/>
                    <a:pt x="2307" y="267"/>
                    <a:pt x="2188" y="253"/>
                  </a:cubicBezTo>
                  <a:cubicBezTo>
                    <a:pt x="1873" y="214"/>
                    <a:pt x="1782" y="102"/>
                    <a:pt x="1723" y="29"/>
                  </a:cubicBezTo>
                  <a:cubicBezTo>
                    <a:pt x="1716" y="18"/>
                    <a:pt x="1709" y="11"/>
                    <a:pt x="170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50"/>
            <p:cNvSpPr/>
            <p:nvPr/>
          </p:nvSpPr>
          <p:spPr>
            <a:xfrm>
              <a:off x="4752485" y="2685659"/>
              <a:ext cx="81882" cy="59157"/>
            </a:xfrm>
            <a:custGeom>
              <a:avLst/>
              <a:gdLst/>
              <a:ahLst/>
              <a:cxnLst/>
              <a:rect l="l" t="t" r="r" b="b"/>
              <a:pathLst>
                <a:path w="3005" h="2171" extrusionOk="0">
                  <a:moveTo>
                    <a:pt x="2207" y="1"/>
                  </a:moveTo>
                  <a:cubicBezTo>
                    <a:pt x="2164" y="1"/>
                    <a:pt x="2125" y="8"/>
                    <a:pt x="2101" y="24"/>
                  </a:cubicBezTo>
                  <a:cubicBezTo>
                    <a:pt x="2080" y="38"/>
                    <a:pt x="2070" y="59"/>
                    <a:pt x="2073" y="84"/>
                  </a:cubicBezTo>
                  <a:cubicBezTo>
                    <a:pt x="2077" y="182"/>
                    <a:pt x="2028" y="273"/>
                    <a:pt x="1940" y="322"/>
                  </a:cubicBezTo>
                  <a:cubicBezTo>
                    <a:pt x="1930" y="325"/>
                    <a:pt x="1919" y="329"/>
                    <a:pt x="1905" y="332"/>
                  </a:cubicBezTo>
                  <a:lnTo>
                    <a:pt x="1898" y="332"/>
                  </a:lnTo>
                  <a:cubicBezTo>
                    <a:pt x="1891" y="336"/>
                    <a:pt x="1884" y="336"/>
                    <a:pt x="1877" y="336"/>
                  </a:cubicBezTo>
                  <a:lnTo>
                    <a:pt x="1867" y="336"/>
                  </a:lnTo>
                  <a:cubicBezTo>
                    <a:pt x="1860" y="336"/>
                    <a:pt x="1849" y="332"/>
                    <a:pt x="1839" y="329"/>
                  </a:cubicBezTo>
                  <a:cubicBezTo>
                    <a:pt x="1828" y="325"/>
                    <a:pt x="1818" y="322"/>
                    <a:pt x="1811" y="315"/>
                  </a:cubicBezTo>
                  <a:cubicBezTo>
                    <a:pt x="1800" y="304"/>
                    <a:pt x="1790" y="290"/>
                    <a:pt x="1783" y="273"/>
                  </a:cubicBezTo>
                  <a:lnTo>
                    <a:pt x="1783" y="269"/>
                  </a:lnTo>
                  <a:cubicBezTo>
                    <a:pt x="1783" y="262"/>
                    <a:pt x="1779" y="255"/>
                    <a:pt x="1779" y="248"/>
                  </a:cubicBezTo>
                  <a:lnTo>
                    <a:pt x="1779" y="245"/>
                  </a:lnTo>
                  <a:cubicBezTo>
                    <a:pt x="1779" y="238"/>
                    <a:pt x="1779" y="227"/>
                    <a:pt x="1779" y="220"/>
                  </a:cubicBezTo>
                  <a:cubicBezTo>
                    <a:pt x="1762" y="213"/>
                    <a:pt x="1741" y="206"/>
                    <a:pt x="1720" y="199"/>
                  </a:cubicBezTo>
                  <a:cubicBezTo>
                    <a:pt x="1688" y="185"/>
                    <a:pt x="1657" y="175"/>
                    <a:pt x="1625" y="157"/>
                  </a:cubicBezTo>
                  <a:lnTo>
                    <a:pt x="1622" y="161"/>
                  </a:lnTo>
                  <a:lnTo>
                    <a:pt x="1593" y="140"/>
                  </a:lnTo>
                  <a:cubicBezTo>
                    <a:pt x="1579" y="133"/>
                    <a:pt x="1569" y="126"/>
                    <a:pt x="1555" y="115"/>
                  </a:cubicBezTo>
                  <a:lnTo>
                    <a:pt x="1513" y="87"/>
                  </a:lnTo>
                  <a:lnTo>
                    <a:pt x="1516" y="84"/>
                  </a:lnTo>
                  <a:cubicBezTo>
                    <a:pt x="1509" y="77"/>
                    <a:pt x="1502" y="66"/>
                    <a:pt x="1495" y="59"/>
                  </a:cubicBezTo>
                  <a:cubicBezTo>
                    <a:pt x="1476" y="36"/>
                    <a:pt x="1433" y="28"/>
                    <a:pt x="1380" y="28"/>
                  </a:cubicBezTo>
                  <a:cubicBezTo>
                    <a:pt x="1315" y="28"/>
                    <a:pt x="1235" y="39"/>
                    <a:pt x="1166" y="49"/>
                  </a:cubicBezTo>
                  <a:cubicBezTo>
                    <a:pt x="1107" y="59"/>
                    <a:pt x="1047" y="66"/>
                    <a:pt x="988" y="70"/>
                  </a:cubicBezTo>
                  <a:cubicBezTo>
                    <a:pt x="965" y="73"/>
                    <a:pt x="943" y="75"/>
                    <a:pt x="920" y="75"/>
                  </a:cubicBezTo>
                  <a:cubicBezTo>
                    <a:pt x="871" y="75"/>
                    <a:pt x="823" y="68"/>
                    <a:pt x="778" y="56"/>
                  </a:cubicBezTo>
                  <a:cubicBezTo>
                    <a:pt x="755" y="48"/>
                    <a:pt x="729" y="45"/>
                    <a:pt x="702" y="45"/>
                  </a:cubicBezTo>
                  <a:cubicBezTo>
                    <a:pt x="529" y="45"/>
                    <a:pt x="277" y="191"/>
                    <a:pt x="102" y="406"/>
                  </a:cubicBezTo>
                  <a:cubicBezTo>
                    <a:pt x="1" y="528"/>
                    <a:pt x="22" y="556"/>
                    <a:pt x="64" y="626"/>
                  </a:cubicBezTo>
                  <a:cubicBezTo>
                    <a:pt x="113" y="693"/>
                    <a:pt x="137" y="773"/>
                    <a:pt x="141" y="854"/>
                  </a:cubicBezTo>
                  <a:cubicBezTo>
                    <a:pt x="137" y="921"/>
                    <a:pt x="155" y="984"/>
                    <a:pt x="186" y="1040"/>
                  </a:cubicBezTo>
                  <a:lnTo>
                    <a:pt x="197" y="1061"/>
                  </a:lnTo>
                  <a:lnTo>
                    <a:pt x="200" y="1071"/>
                  </a:lnTo>
                  <a:lnTo>
                    <a:pt x="207" y="1085"/>
                  </a:lnTo>
                  <a:lnTo>
                    <a:pt x="211" y="1096"/>
                  </a:lnTo>
                  <a:cubicBezTo>
                    <a:pt x="211" y="1099"/>
                    <a:pt x="218" y="1106"/>
                    <a:pt x="218" y="1110"/>
                  </a:cubicBezTo>
                  <a:cubicBezTo>
                    <a:pt x="221" y="1117"/>
                    <a:pt x="218" y="1120"/>
                    <a:pt x="221" y="1124"/>
                  </a:cubicBezTo>
                  <a:cubicBezTo>
                    <a:pt x="225" y="1127"/>
                    <a:pt x="225" y="1134"/>
                    <a:pt x="225" y="1138"/>
                  </a:cubicBezTo>
                  <a:cubicBezTo>
                    <a:pt x="228" y="1145"/>
                    <a:pt x="225" y="1148"/>
                    <a:pt x="225" y="1152"/>
                  </a:cubicBezTo>
                  <a:lnTo>
                    <a:pt x="225" y="1169"/>
                  </a:lnTo>
                  <a:lnTo>
                    <a:pt x="225" y="1183"/>
                  </a:lnTo>
                  <a:lnTo>
                    <a:pt x="225" y="1204"/>
                  </a:lnTo>
                  <a:lnTo>
                    <a:pt x="225" y="1218"/>
                  </a:lnTo>
                  <a:cubicBezTo>
                    <a:pt x="225" y="1222"/>
                    <a:pt x="221" y="1232"/>
                    <a:pt x="221" y="1243"/>
                  </a:cubicBezTo>
                  <a:cubicBezTo>
                    <a:pt x="218" y="1250"/>
                    <a:pt x="221" y="1253"/>
                    <a:pt x="218" y="1257"/>
                  </a:cubicBezTo>
                  <a:lnTo>
                    <a:pt x="218" y="1260"/>
                  </a:lnTo>
                  <a:cubicBezTo>
                    <a:pt x="354" y="1355"/>
                    <a:pt x="351" y="1526"/>
                    <a:pt x="347" y="1656"/>
                  </a:cubicBezTo>
                  <a:cubicBezTo>
                    <a:pt x="347" y="1694"/>
                    <a:pt x="347" y="1736"/>
                    <a:pt x="351" y="1775"/>
                  </a:cubicBezTo>
                  <a:cubicBezTo>
                    <a:pt x="354" y="1796"/>
                    <a:pt x="361" y="1799"/>
                    <a:pt x="361" y="1803"/>
                  </a:cubicBezTo>
                  <a:cubicBezTo>
                    <a:pt x="370" y="1808"/>
                    <a:pt x="383" y="1810"/>
                    <a:pt x="399" y="1810"/>
                  </a:cubicBezTo>
                  <a:cubicBezTo>
                    <a:pt x="436" y="1810"/>
                    <a:pt x="486" y="1800"/>
                    <a:pt x="522" y="1792"/>
                  </a:cubicBezTo>
                  <a:cubicBezTo>
                    <a:pt x="554" y="1785"/>
                    <a:pt x="589" y="1782"/>
                    <a:pt x="620" y="1778"/>
                  </a:cubicBezTo>
                  <a:cubicBezTo>
                    <a:pt x="626" y="1777"/>
                    <a:pt x="632" y="1776"/>
                    <a:pt x="638" y="1776"/>
                  </a:cubicBezTo>
                  <a:cubicBezTo>
                    <a:pt x="667" y="1776"/>
                    <a:pt x="694" y="1790"/>
                    <a:pt x="711" y="1810"/>
                  </a:cubicBezTo>
                  <a:cubicBezTo>
                    <a:pt x="743" y="1855"/>
                    <a:pt x="725" y="1904"/>
                    <a:pt x="711" y="1953"/>
                  </a:cubicBezTo>
                  <a:cubicBezTo>
                    <a:pt x="690" y="2013"/>
                    <a:pt x="676" y="2062"/>
                    <a:pt x="701" y="2090"/>
                  </a:cubicBezTo>
                  <a:cubicBezTo>
                    <a:pt x="711" y="2100"/>
                    <a:pt x="727" y="2104"/>
                    <a:pt x="746" y="2104"/>
                  </a:cubicBezTo>
                  <a:cubicBezTo>
                    <a:pt x="780" y="2104"/>
                    <a:pt x="825" y="2092"/>
                    <a:pt x="865" y="2083"/>
                  </a:cubicBezTo>
                  <a:cubicBezTo>
                    <a:pt x="911" y="2069"/>
                    <a:pt x="956" y="2062"/>
                    <a:pt x="1005" y="2058"/>
                  </a:cubicBezTo>
                  <a:cubicBezTo>
                    <a:pt x="1008" y="2058"/>
                    <a:pt x="1011" y="2058"/>
                    <a:pt x="1014" y="2058"/>
                  </a:cubicBezTo>
                  <a:cubicBezTo>
                    <a:pt x="1073" y="2058"/>
                    <a:pt x="1126" y="2092"/>
                    <a:pt x="1149" y="2146"/>
                  </a:cubicBezTo>
                  <a:cubicBezTo>
                    <a:pt x="1152" y="2156"/>
                    <a:pt x="1156" y="2163"/>
                    <a:pt x="1159" y="2170"/>
                  </a:cubicBezTo>
                  <a:lnTo>
                    <a:pt x="1170" y="2167"/>
                  </a:lnTo>
                  <a:lnTo>
                    <a:pt x="1201" y="2149"/>
                  </a:lnTo>
                  <a:lnTo>
                    <a:pt x="1219" y="2139"/>
                  </a:lnTo>
                  <a:lnTo>
                    <a:pt x="1240" y="2128"/>
                  </a:lnTo>
                  <a:lnTo>
                    <a:pt x="1254" y="2118"/>
                  </a:lnTo>
                  <a:lnTo>
                    <a:pt x="1271" y="2107"/>
                  </a:lnTo>
                  <a:lnTo>
                    <a:pt x="1285" y="2100"/>
                  </a:lnTo>
                  <a:lnTo>
                    <a:pt x="1299" y="2090"/>
                  </a:lnTo>
                  <a:lnTo>
                    <a:pt x="1310" y="2083"/>
                  </a:lnTo>
                  <a:lnTo>
                    <a:pt x="1324" y="2076"/>
                  </a:lnTo>
                  <a:lnTo>
                    <a:pt x="1334" y="2069"/>
                  </a:lnTo>
                  <a:lnTo>
                    <a:pt x="1345" y="2058"/>
                  </a:lnTo>
                  <a:lnTo>
                    <a:pt x="1352" y="2051"/>
                  </a:lnTo>
                  <a:lnTo>
                    <a:pt x="1362" y="2044"/>
                  </a:lnTo>
                  <a:lnTo>
                    <a:pt x="1369" y="2041"/>
                  </a:lnTo>
                  <a:lnTo>
                    <a:pt x="1376" y="2034"/>
                  </a:lnTo>
                  <a:lnTo>
                    <a:pt x="1380" y="2030"/>
                  </a:lnTo>
                  <a:lnTo>
                    <a:pt x="1387" y="2023"/>
                  </a:lnTo>
                  <a:lnTo>
                    <a:pt x="1390" y="2020"/>
                  </a:lnTo>
                  <a:lnTo>
                    <a:pt x="1397" y="2013"/>
                  </a:lnTo>
                  <a:lnTo>
                    <a:pt x="1401" y="2006"/>
                  </a:lnTo>
                  <a:lnTo>
                    <a:pt x="1404" y="2002"/>
                  </a:lnTo>
                  <a:lnTo>
                    <a:pt x="1404" y="1999"/>
                  </a:lnTo>
                  <a:lnTo>
                    <a:pt x="1404" y="1995"/>
                  </a:lnTo>
                  <a:cubicBezTo>
                    <a:pt x="1404" y="1967"/>
                    <a:pt x="1418" y="1939"/>
                    <a:pt x="1439" y="1922"/>
                  </a:cubicBezTo>
                  <a:cubicBezTo>
                    <a:pt x="1464" y="1903"/>
                    <a:pt x="1496" y="1895"/>
                    <a:pt x="1536" y="1895"/>
                  </a:cubicBezTo>
                  <a:cubicBezTo>
                    <a:pt x="1591" y="1895"/>
                    <a:pt x="1663" y="1910"/>
                    <a:pt x="1758" y="1932"/>
                  </a:cubicBezTo>
                  <a:cubicBezTo>
                    <a:pt x="1821" y="1946"/>
                    <a:pt x="1936" y="1975"/>
                    <a:pt x="1998" y="1975"/>
                  </a:cubicBezTo>
                  <a:cubicBezTo>
                    <a:pt x="2015" y="1975"/>
                    <a:pt x="2028" y="1973"/>
                    <a:pt x="2035" y="1967"/>
                  </a:cubicBezTo>
                  <a:cubicBezTo>
                    <a:pt x="2042" y="1939"/>
                    <a:pt x="1982" y="1834"/>
                    <a:pt x="1947" y="1778"/>
                  </a:cubicBezTo>
                  <a:cubicBezTo>
                    <a:pt x="1881" y="1656"/>
                    <a:pt x="1821" y="1554"/>
                    <a:pt x="1877" y="1481"/>
                  </a:cubicBezTo>
                  <a:cubicBezTo>
                    <a:pt x="1904" y="1445"/>
                    <a:pt x="1946" y="1433"/>
                    <a:pt x="1992" y="1433"/>
                  </a:cubicBezTo>
                  <a:cubicBezTo>
                    <a:pt x="2030" y="1433"/>
                    <a:pt x="2071" y="1441"/>
                    <a:pt x="2108" y="1449"/>
                  </a:cubicBezTo>
                  <a:cubicBezTo>
                    <a:pt x="2175" y="1466"/>
                    <a:pt x="2226" y="1474"/>
                    <a:pt x="2265" y="1474"/>
                  </a:cubicBezTo>
                  <a:cubicBezTo>
                    <a:pt x="2372" y="1474"/>
                    <a:pt x="2395" y="1416"/>
                    <a:pt x="2434" y="1327"/>
                  </a:cubicBezTo>
                  <a:cubicBezTo>
                    <a:pt x="2458" y="1267"/>
                    <a:pt x="2486" y="1211"/>
                    <a:pt x="2525" y="1162"/>
                  </a:cubicBezTo>
                  <a:cubicBezTo>
                    <a:pt x="2581" y="1103"/>
                    <a:pt x="2644" y="1050"/>
                    <a:pt x="2710" y="1005"/>
                  </a:cubicBezTo>
                  <a:cubicBezTo>
                    <a:pt x="2917" y="854"/>
                    <a:pt x="3004" y="770"/>
                    <a:pt x="2903" y="616"/>
                  </a:cubicBezTo>
                  <a:cubicBezTo>
                    <a:pt x="2885" y="591"/>
                    <a:pt x="2871" y="563"/>
                    <a:pt x="2857" y="539"/>
                  </a:cubicBezTo>
                  <a:cubicBezTo>
                    <a:pt x="2770" y="378"/>
                    <a:pt x="2717" y="196"/>
                    <a:pt x="2707" y="14"/>
                  </a:cubicBezTo>
                  <a:lnTo>
                    <a:pt x="2703" y="14"/>
                  </a:lnTo>
                  <a:cubicBezTo>
                    <a:pt x="2686" y="14"/>
                    <a:pt x="2672" y="17"/>
                    <a:pt x="2658" y="24"/>
                  </a:cubicBezTo>
                  <a:cubicBezTo>
                    <a:pt x="2644" y="28"/>
                    <a:pt x="2630" y="31"/>
                    <a:pt x="2616" y="35"/>
                  </a:cubicBezTo>
                  <a:lnTo>
                    <a:pt x="2605" y="38"/>
                  </a:lnTo>
                  <a:cubicBezTo>
                    <a:pt x="2591" y="42"/>
                    <a:pt x="2577" y="45"/>
                    <a:pt x="2563" y="45"/>
                  </a:cubicBezTo>
                  <a:lnTo>
                    <a:pt x="2556" y="45"/>
                  </a:lnTo>
                  <a:cubicBezTo>
                    <a:pt x="2546" y="45"/>
                    <a:pt x="2532" y="49"/>
                    <a:pt x="2521" y="49"/>
                  </a:cubicBezTo>
                  <a:lnTo>
                    <a:pt x="2465" y="49"/>
                  </a:lnTo>
                  <a:cubicBezTo>
                    <a:pt x="2455" y="49"/>
                    <a:pt x="2444" y="49"/>
                    <a:pt x="2434" y="45"/>
                  </a:cubicBezTo>
                  <a:lnTo>
                    <a:pt x="2427" y="45"/>
                  </a:lnTo>
                  <a:cubicBezTo>
                    <a:pt x="2416" y="45"/>
                    <a:pt x="2406" y="42"/>
                    <a:pt x="2395" y="38"/>
                  </a:cubicBezTo>
                  <a:lnTo>
                    <a:pt x="2388" y="38"/>
                  </a:lnTo>
                  <a:cubicBezTo>
                    <a:pt x="2378" y="35"/>
                    <a:pt x="2367" y="31"/>
                    <a:pt x="2357" y="28"/>
                  </a:cubicBezTo>
                  <a:cubicBezTo>
                    <a:pt x="2313" y="11"/>
                    <a:pt x="2258" y="1"/>
                    <a:pt x="220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50"/>
            <p:cNvSpPr/>
            <p:nvPr/>
          </p:nvSpPr>
          <p:spPr>
            <a:xfrm>
              <a:off x="4787309" y="2742581"/>
              <a:ext cx="409" cy="327"/>
            </a:xfrm>
            <a:custGeom>
              <a:avLst/>
              <a:gdLst/>
              <a:ahLst/>
              <a:cxnLst/>
              <a:rect l="l" t="t" r="r" b="b"/>
              <a:pathLst>
                <a:path w="15" h="12" extrusionOk="0">
                  <a:moveTo>
                    <a:pt x="14"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50"/>
            <p:cNvSpPr/>
            <p:nvPr/>
          </p:nvSpPr>
          <p:spPr>
            <a:xfrm>
              <a:off x="4785484" y="2743644"/>
              <a:ext cx="599" cy="300"/>
            </a:xfrm>
            <a:custGeom>
              <a:avLst/>
              <a:gdLst/>
              <a:ahLst/>
              <a:cxnLst/>
              <a:rect l="l" t="t" r="r" b="b"/>
              <a:pathLst>
                <a:path w="22" h="11" extrusionOk="0">
                  <a:moveTo>
                    <a:pt x="22"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50"/>
            <p:cNvSpPr/>
            <p:nvPr/>
          </p:nvSpPr>
          <p:spPr>
            <a:xfrm>
              <a:off x="4787963" y="2742118"/>
              <a:ext cx="409" cy="300"/>
            </a:xfrm>
            <a:custGeom>
              <a:avLst/>
              <a:gdLst/>
              <a:ahLst/>
              <a:cxnLst/>
              <a:rect l="l" t="t" r="r" b="b"/>
              <a:pathLst>
                <a:path w="15" h="11" extrusionOk="0">
                  <a:moveTo>
                    <a:pt x="15"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50"/>
            <p:cNvSpPr/>
            <p:nvPr/>
          </p:nvSpPr>
          <p:spPr>
            <a:xfrm>
              <a:off x="4784148" y="2744216"/>
              <a:ext cx="899" cy="409"/>
            </a:xfrm>
            <a:custGeom>
              <a:avLst/>
              <a:gdLst/>
              <a:ahLst/>
              <a:cxnLst/>
              <a:rect l="l" t="t" r="r" b="b"/>
              <a:pathLst>
                <a:path w="33" h="15" extrusionOk="0">
                  <a:moveTo>
                    <a:pt x="32"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50"/>
            <p:cNvSpPr/>
            <p:nvPr/>
          </p:nvSpPr>
          <p:spPr>
            <a:xfrm>
              <a:off x="4786437" y="2743072"/>
              <a:ext cx="518" cy="300"/>
            </a:xfrm>
            <a:custGeom>
              <a:avLst/>
              <a:gdLst/>
              <a:ahLst/>
              <a:cxnLst/>
              <a:rect l="l" t="t" r="r" b="b"/>
              <a:pathLst>
                <a:path w="19" h="11" extrusionOk="0">
                  <a:moveTo>
                    <a:pt x="18"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50"/>
            <p:cNvSpPr/>
            <p:nvPr/>
          </p:nvSpPr>
          <p:spPr>
            <a:xfrm>
              <a:off x="4790634" y="273991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50"/>
            <p:cNvSpPr/>
            <p:nvPr/>
          </p:nvSpPr>
          <p:spPr>
            <a:xfrm>
              <a:off x="4830335" y="2700046"/>
              <a:ext cx="1253" cy="2125"/>
            </a:xfrm>
            <a:custGeom>
              <a:avLst/>
              <a:gdLst/>
              <a:ahLst/>
              <a:cxnLst/>
              <a:rect l="l" t="t" r="r" b="b"/>
              <a:pathLst>
                <a:path w="46" h="78" extrusionOk="0">
                  <a:moveTo>
                    <a:pt x="0" y="0"/>
                  </a:moveTo>
                  <a:cubicBezTo>
                    <a:pt x="14" y="28"/>
                    <a:pt x="28" y="53"/>
                    <a:pt x="46" y="77"/>
                  </a:cubicBezTo>
                  <a:cubicBezTo>
                    <a:pt x="28" y="53"/>
                    <a:pt x="14" y="28"/>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50"/>
            <p:cNvSpPr/>
            <p:nvPr/>
          </p:nvSpPr>
          <p:spPr>
            <a:xfrm>
              <a:off x="4790634" y="2739911"/>
              <a:ext cx="27" cy="136"/>
            </a:xfrm>
            <a:custGeom>
              <a:avLst/>
              <a:gdLst/>
              <a:ahLst/>
              <a:cxnLst/>
              <a:rect l="l" t="t" r="r" b="b"/>
              <a:pathLst>
                <a:path w="1" h="5" extrusionOk="0">
                  <a:moveTo>
                    <a:pt x="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50"/>
            <p:cNvSpPr/>
            <p:nvPr/>
          </p:nvSpPr>
          <p:spPr>
            <a:xfrm>
              <a:off x="4790634" y="273991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50"/>
            <p:cNvSpPr/>
            <p:nvPr/>
          </p:nvSpPr>
          <p:spPr>
            <a:xfrm>
              <a:off x="4826220" y="2685741"/>
              <a:ext cx="4142" cy="14333"/>
            </a:xfrm>
            <a:custGeom>
              <a:avLst/>
              <a:gdLst/>
              <a:ahLst/>
              <a:cxnLst/>
              <a:rect l="l" t="t" r="r" b="b"/>
              <a:pathLst>
                <a:path w="152" h="526" extrusionOk="0">
                  <a:moveTo>
                    <a:pt x="1" y="0"/>
                  </a:moveTo>
                  <a:lnTo>
                    <a:pt x="1" y="0"/>
                  </a:lnTo>
                  <a:cubicBezTo>
                    <a:pt x="11" y="186"/>
                    <a:pt x="64" y="364"/>
                    <a:pt x="151" y="525"/>
                  </a:cubicBezTo>
                  <a:cubicBezTo>
                    <a:pt x="64" y="364"/>
                    <a:pt x="11" y="186"/>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50"/>
            <p:cNvSpPr/>
            <p:nvPr/>
          </p:nvSpPr>
          <p:spPr>
            <a:xfrm>
              <a:off x="4788645" y="2741737"/>
              <a:ext cx="300" cy="218"/>
            </a:xfrm>
            <a:custGeom>
              <a:avLst/>
              <a:gdLst/>
              <a:ahLst/>
              <a:cxnLst/>
              <a:rect l="l" t="t" r="r" b="b"/>
              <a:pathLst>
                <a:path w="11" h="8" extrusionOk="0">
                  <a:moveTo>
                    <a:pt x="11"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50"/>
            <p:cNvSpPr/>
            <p:nvPr/>
          </p:nvSpPr>
          <p:spPr>
            <a:xfrm>
              <a:off x="4790634" y="2737731"/>
              <a:ext cx="1090" cy="2016"/>
            </a:xfrm>
            <a:custGeom>
              <a:avLst/>
              <a:gdLst/>
              <a:ahLst/>
              <a:cxnLst/>
              <a:rect l="l" t="t" r="r" b="b"/>
              <a:pathLst>
                <a:path w="40" h="74" extrusionOk="0">
                  <a:moveTo>
                    <a:pt x="1" y="74"/>
                  </a:moveTo>
                  <a:cubicBezTo>
                    <a:pt x="4" y="46"/>
                    <a:pt x="15" y="18"/>
                    <a:pt x="39" y="0"/>
                  </a:cubicBezTo>
                  <a:cubicBezTo>
                    <a:pt x="15" y="18"/>
                    <a:pt x="4" y="46"/>
                    <a:pt x="1" y="7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50"/>
            <p:cNvSpPr/>
            <p:nvPr/>
          </p:nvSpPr>
          <p:spPr>
            <a:xfrm>
              <a:off x="4790170" y="2740401"/>
              <a:ext cx="218" cy="218"/>
            </a:xfrm>
            <a:custGeom>
              <a:avLst/>
              <a:gdLst/>
              <a:ahLst/>
              <a:cxnLst/>
              <a:rect l="l" t="t" r="r" b="b"/>
              <a:pathLst>
                <a:path w="8" h="8" extrusionOk="0">
                  <a:moveTo>
                    <a:pt x="7"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50"/>
            <p:cNvSpPr/>
            <p:nvPr/>
          </p:nvSpPr>
          <p:spPr>
            <a:xfrm>
              <a:off x="4789598" y="2741055"/>
              <a:ext cx="218" cy="218"/>
            </a:xfrm>
            <a:custGeom>
              <a:avLst/>
              <a:gdLst/>
              <a:ahLst/>
              <a:cxnLst/>
              <a:rect l="l" t="t" r="r" b="b"/>
              <a:pathLst>
                <a:path w="8" h="8" extrusionOk="0">
                  <a:moveTo>
                    <a:pt x="7"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50"/>
            <p:cNvSpPr/>
            <p:nvPr/>
          </p:nvSpPr>
          <p:spPr>
            <a:xfrm>
              <a:off x="4789108" y="2741355"/>
              <a:ext cx="327" cy="218"/>
            </a:xfrm>
            <a:custGeom>
              <a:avLst/>
              <a:gdLst/>
              <a:ahLst/>
              <a:cxnLst/>
              <a:rect l="l" t="t" r="r" b="b"/>
              <a:pathLst>
                <a:path w="12" h="8" extrusionOk="0">
                  <a:moveTo>
                    <a:pt x="1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50"/>
            <p:cNvSpPr/>
            <p:nvPr/>
          </p:nvSpPr>
          <p:spPr>
            <a:xfrm>
              <a:off x="4789871" y="2740674"/>
              <a:ext cx="218" cy="218"/>
            </a:xfrm>
            <a:custGeom>
              <a:avLst/>
              <a:gdLst/>
              <a:ahLst/>
              <a:cxnLst/>
              <a:rect l="l" t="t" r="r" b="b"/>
              <a:pathLst>
                <a:path w="8" h="8" extrusionOk="0">
                  <a:moveTo>
                    <a:pt x="8"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50"/>
            <p:cNvSpPr/>
            <p:nvPr/>
          </p:nvSpPr>
          <p:spPr>
            <a:xfrm>
              <a:off x="4790361" y="2740211"/>
              <a:ext cx="109" cy="218"/>
            </a:xfrm>
            <a:custGeom>
              <a:avLst/>
              <a:gdLst/>
              <a:ahLst/>
              <a:cxnLst/>
              <a:rect l="l" t="t" r="r" b="b"/>
              <a:pathLst>
                <a:path w="4" h="8" extrusionOk="0">
                  <a:moveTo>
                    <a:pt x="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50"/>
            <p:cNvSpPr/>
            <p:nvPr/>
          </p:nvSpPr>
          <p:spPr>
            <a:xfrm>
              <a:off x="4790552" y="2740020"/>
              <a:ext cx="27" cy="218"/>
            </a:xfrm>
            <a:custGeom>
              <a:avLst/>
              <a:gdLst/>
              <a:ahLst/>
              <a:cxnLst/>
              <a:rect l="l" t="t" r="r" b="b"/>
              <a:pathLst>
                <a:path w="1" h="8"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50"/>
            <p:cNvSpPr/>
            <p:nvPr/>
          </p:nvSpPr>
          <p:spPr>
            <a:xfrm>
              <a:off x="4722158" y="2562495"/>
              <a:ext cx="105234" cy="128314"/>
            </a:xfrm>
            <a:custGeom>
              <a:avLst/>
              <a:gdLst/>
              <a:ahLst/>
              <a:cxnLst/>
              <a:rect l="l" t="t" r="r" b="b"/>
              <a:pathLst>
                <a:path w="3862" h="4709" extrusionOk="0">
                  <a:moveTo>
                    <a:pt x="732" y="0"/>
                  </a:moveTo>
                  <a:cubicBezTo>
                    <a:pt x="708" y="46"/>
                    <a:pt x="690" y="140"/>
                    <a:pt x="708" y="165"/>
                  </a:cubicBezTo>
                  <a:cubicBezTo>
                    <a:pt x="771" y="231"/>
                    <a:pt x="844" y="518"/>
                    <a:pt x="774" y="644"/>
                  </a:cubicBezTo>
                  <a:cubicBezTo>
                    <a:pt x="753" y="683"/>
                    <a:pt x="711" y="711"/>
                    <a:pt x="669" y="711"/>
                  </a:cubicBezTo>
                  <a:lnTo>
                    <a:pt x="638" y="711"/>
                  </a:lnTo>
                  <a:lnTo>
                    <a:pt x="620" y="707"/>
                  </a:lnTo>
                  <a:cubicBezTo>
                    <a:pt x="501" y="679"/>
                    <a:pt x="448" y="585"/>
                    <a:pt x="410" y="515"/>
                  </a:cubicBezTo>
                  <a:cubicBezTo>
                    <a:pt x="399" y="497"/>
                    <a:pt x="389" y="480"/>
                    <a:pt x="375" y="462"/>
                  </a:cubicBezTo>
                  <a:lnTo>
                    <a:pt x="371" y="469"/>
                  </a:lnTo>
                  <a:lnTo>
                    <a:pt x="357" y="487"/>
                  </a:lnTo>
                  <a:lnTo>
                    <a:pt x="347" y="497"/>
                  </a:lnTo>
                  <a:lnTo>
                    <a:pt x="336" y="515"/>
                  </a:lnTo>
                  <a:lnTo>
                    <a:pt x="326" y="525"/>
                  </a:lnTo>
                  <a:lnTo>
                    <a:pt x="315" y="543"/>
                  </a:lnTo>
                  <a:lnTo>
                    <a:pt x="305" y="553"/>
                  </a:lnTo>
                  <a:lnTo>
                    <a:pt x="291" y="571"/>
                  </a:lnTo>
                  <a:lnTo>
                    <a:pt x="284" y="581"/>
                  </a:lnTo>
                  <a:lnTo>
                    <a:pt x="270" y="599"/>
                  </a:lnTo>
                  <a:lnTo>
                    <a:pt x="263" y="609"/>
                  </a:lnTo>
                  <a:lnTo>
                    <a:pt x="252" y="627"/>
                  </a:lnTo>
                  <a:lnTo>
                    <a:pt x="242" y="637"/>
                  </a:lnTo>
                  <a:lnTo>
                    <a:pt x="231" y="655"/>
                  </a:lnTo>
                  <a:lnTo>
                    <a:pt x="224" y="665"/>
                  </a:lnTo>
                  <a:lnTo>
                    <a:pt x="214" y="679"/>
                  </a:lnTo>
                  <a:lnTo>
                    <a:pt x="207" y="693"/>
                  </a:lnTo>
                  <a:lnTo>
                    <a:pt x="200" y="704"/>
                  </a:lnTo>
                  <a:lnTo>
                    <a:pt x="193" y="718"/>
                  </a:lnTo>
                  <a:lnTo>
                    <a:pt x="186" y="728"/>
                  </a:lnTo>
                  <a:lnTo>
                    <a:pt x="179" y="742"/>
                  </a:lnTo>
                  <a:lnTo>
                    <a:pt x="172" y="753"/>
                  </a:lnTo>
                  <a:lnTo>
                    <a:pt x="165" y="763"/>
                  </a:lnTo>
                  <a:lnTo>
                    <a:pt x="161" y="774"/>
                  </a:lnTo>
                  <a:lnTo>
                    <a:pt x="154" y="784"/>
                  </a:lnTo>
                  <a:lnTo>
                    <a:pt x="151" y="795"/>
                  </a:lnTo>
                  <a:lnTo>
                    <a:pt x="147" y="805"/>
                  </a:lnTo>
                  <a:lnTo>
                    <a:pt x="144" y="812"/>
                  </a:lnTo>
                  <a:cubicBezTo>
                    <a:pt x="144" y="816"/>
                    <a:pt x="144" y="819"/>
                    <a:pt x="144" y="823"/>
                  </a:cubicBezTo>
                  <a:lnTo>
                    <a:pt x="144" y="826"/>
                  </a:lnTo>
                  <a:cubicBezTo>
                    <a:pt x="144" y="830"/>
                    <a:pt x="144" y="833"/>
                    <a:pt x="144" y="840"/>
                  </a:cubicBezTo>
                  <a:cubicBezTo>
                    <a:pt x="144" y="851"/>
                    <a:pt x="140" y="865"/>
                    <a:pt x="137" y="875"/>
                  </a:cubicBezTo>
                  <a:cubicBezTo>
                    <a:pt x="137" y="879"/>
                    <a:pt x="137" y="882"/>
                    <a:pt x="133" y="886"/>
                  </a:cubicBezTo>
                  <a:cubicBezTo>
                    <a:pt x="133" y="893"/>
                    <a:pt x="130" y="900"/>
                    <a:pt x="126" y="907"/>
                  </a:cubicBezTo>
                  <a:lnTo>
                    <a:pt x="119" y="921"/>
                  </a:lnTo>
                  <a:cubicBezTo>
                    <a:pt x="116" y="924"/>
                    <a:pt x="112" y="931"/>
                    <a:pt x="109" y="938"/>
                  </a:cubicBezTo>
                  <a:lnTo>
                    <a:pt x="102" y="945"/>
                  </a:lnTo>
                  <a:cubicBezTo>
                    <a:pt x="95" y="952"/>
                    <a:pt x="91" y="956"/>
                    <a:pt x="84" y="963"/>
                  </a:cubicBezTo>
                  <a:lnTo>
                    <a:pt x="77" y="970"/>
                  </a:lnTo>
                  <a:cubicBezTo>
                    <a:pt x="56" y="987"/>
                    <a:pt x="28" y="1005"/>
                    <a:pt x="0" y="1015"/>
                  </a:cubicBezTo>
                  <a:lnTo>
                    <a:pt x="7" y="1019"/>
                  </a:lnTo>
                  <a:lnTo>
                    <a:pt x="11" y="1026"/>
                  </a:lnTo>
                  <a:lnTo>
                    <a:pt x="18" y="1033"/>
                  </a:lnTo>
                  <a:lnTo>
                    <a:pt x="25" y="1040"/>
                  </a:lnTo>
                  <a:lnTo>
                    <a:pt x="32" y="1047"/>
                  </a:lnTo>
                  <a:lnTo>
                    <a:pt x="35" y="1054"/>
                  </a:lnTo>
                  <a:lnTo>
                    <a:pt x="39" y="1057"/>
                  </a:lnTo>
                  <a:lnTo>
                    <a:pt x="49" y="1068"/>
                  </a:lnTo>
                  <a:cubicBezTo>
                    <a:pt x="81" y="1117"/>
                    <a:pt x="77" y="1184"/>
                    <a:pt x="74" y="1257"/>
                  </a:cubicBezTo>
                  <a:cubicBezTo>
                    <a:pt x="63" y="1338"/>
                    <a:pt x="74" y="1422"/>
                    <a:pt x="98" y="1499"/>
                  </a:cubicBezTo>
                  <a:cubicBezTo>
                    <a:pt x="105" y="1509"/>
                    <a:pt x="108" y="1516"/>
                    <a:pt x="128" y="1516"/>
                  </a:cubicBezTo>
                  <a:cubicBezTo>
                    <a:pt x="140" y="1516"/>
                    <a:pt x="160" y="1513"/>
                    <a:pt x="193" y="1506"/>
                  </a:cubicBezTo>
                  <a:cubicBezTo>
                    <a:pt x="220" y="1501"/>
                    <a:pt x="253" y="1495"/>
                    <a:pt x="287" y="1495"/>
                  </a:cubicBezTo>
                  <a:cubicBezTo>
                    <a:pt x="360" y="1495"/>
                    <a:pt x="438" y="1522"/>
                    <a:pt x="476" y="1646"/>
                  </a:cubicBezTo>
                  <a:cubicBezTo>
                    <a:pt x="522" y="1803"/>
                    <a:pt x="494" y="1915"/>
                    <a:pt x="466" y="2024"/>
                  </a:cubicBezTo>
                  <a:cubicBezTo>
                    <a:pt x="445" y="2097"/>
                    <a:pt x="434" y="2171"/>
                    <a:pt x="431" y="2248"/>
                  </a:cubicBezTo>
                  <a:cubicBezTo>
                    <a:pt x="434" y="2342"/>
                    <a:pt x="399" y="2433"/>
                    <a:pt x="333" y="2503"/>
                  </a:cubicBezTo>
                  <a:cubicBezTo>
                    <a:pt x="294" y="2552"/>
                    <a:pt x="273" y="2577"/>
                    <a:pt x="291" y="2654"/>
                  </a:cubicBezTo>
                  <a:cubicBezTo>
                    <a:pt x="291" y="2664"/>
                    <a:pt x="294" y="2675"/>
                    <a:pt x="301" y="2682"/>
                  </a:cubicBezTo>
                  <a:cubicBezTo>
                    <a:pt x="303" y="2683"/>
                    <a:pt x="306" y="2683"/>
                    <a:pt x="308" y="2683"/>
                  </a:cubicBezTo>
                  <a:cubicBezTo>
                    <a:pt x="356" y="2683"/>
                    <a:pt x="505" y="2567"/>
                    <a:pt x="578" y="2507"/>
                  </a:cubicBezTo>
                  <a:cubicBezTo>
                    <a:pt x="609" y="2479"/>
                    <a:pt x="645" y="2451"/>
                    <a:pt x="676" y="2430"/>
                  </a:cubicBezTo>
                  <a:cubicBezTo>
                    <a:pt x="795" y="2340"/>
                    <a:pt x="892" y="2315"/>
                    <a:pt x="960" y="2315"/>
                  </a:cubicBezTo>
                  <a:cubicBezTo>
                    <a:pt x="974" y="2315"/>
                    <a:pt x="987" y="2316"/>
                    <a:pt x="998" y="2318"/>
                  </a:cubicBezTo>
                  <a:cubicBezTo>
                    <a:pt x="1065" y="2328"/>
                    <a:pt x="1124" y="2363"/>
                    <a:pt x="1166" y="2419"/>
                  </a:cubicBezTo>
                  <a:cubicBezTo>
                    <a:pt x="1182" y="2430"/>
                    <a:pt x="1203" y="2436"/>
                    <a:pt x="1222" y="2436"/>
                  </a:cubicBezTo>
                  <a:cubicBezTo>
                    <a:pt x="1230" y="2436"/>
                    <a:pt x="1237" y="2435"/>
                    <a:pt x="1243" y="2433"/>
                  </a:cubicBezTo>
                  <a:cubicBezTo>
                    <a:pt x="1313" y="2423"/>
                    <a:pt x="1383" y="2381"/>
                    <a:pt x="1401" y="2339"/>
                  </a:cubicBezTo>
                  <a:cubicBezTo>
                    <a:pt x="1443" y="2237"/>
                    <a:pt x="1583" y="2206"/>
                    <a:pt x="1642" y="2195"/>
                  </a:cubicBezTo>
                  <a:cubicBezTo>
                    <a:pt x="1670" y="2191"/>
                    <a:pt x="1701" y="2189"/>
                    <a:pt x="1732" y="2189"/>
                  </a:cubicBezTo>
                  <a:cubicBezTo>
                    <a:pt x="1839" y="2189"/>
                    <a:pt x="1957" y="2216"/>
                    <a:pt x="2027" y="2297"/>
                  </a:cubicBezTo>
                  <a:lnTo>
                    <a:pt x="2083" y="2367"/>
                  </a:lnTo>
                  <a:cubicBezTo>
                    <a:pt x="2178" y="2486"/>
                    <a:pt x="2279" y="2608"/>
                    <a:pt x="2405" y="2682"/>
                  </a:cubicBezTo>
                  <a:cubicBezTo>
                    <a:pt x="2531" y="2752"/>
                    <a:pt x="2493" y="2927"/>
                    <a:pt x="2458" y="3098"/>
                  </a:cubicBezTo>
                  <a:cubicBezTo>
                    <a:pt x="2444" y="3172"/>
                    <a:pt x="2419" y="3305"/>
                    <a:pt x="2437" y="3330"/>
                  </a:cubicBezTo>
                  <a:cubicBezTo>
                    <a:pt x="2626" y="3382"/>
                    <a:pt x="2885" y="3662"/>
                    <a:pt x="2857" y="3981"/>
                  </a:cubicBezTo>
                  <a:cubicBezTo>
                    <a:pt x="2854" y="4051"/>
                    <a:pt x="2861" y="4121"/>
                    <a:pt x="2871" y="4187"/>
                  </a:cubicBezTo>
                  <a:cubicBezTo>
                    <a:pt x="2871" y="4201"/>
                    <a:pt x="2875" y="4215"/>
                    <a:pt x="2878" y="4229"/>
                  </a:cubicBezTo>
                  <a:lnTo>
                    <a:pt x="2878" y="4236"/>
                  </a:lnTo>
                  <a:cubicBezTo>
                    <a:pt x="2878" y="4250"/>
                    <a:pt x="2882" y="4264"/>
                    <a:pt x="2882" y="4278"/>
                  </a:cubicBezTo>
                  <a:lnTo>
                    <a:pt x="2882" y="4285"/>
                  </a:lnTo>
                  <a:cubicBezTo>
                    <a:pt x="2882" y="4299"/>
                    <a:pt x="2885" y="4313"/>
                    <a:pt x="2885" y="4327"/>
                  </a:cubicBezTo>
                  <a:lnTo>
                    <a:pt x="2885" y="4334"/>
                  </a:lnTo>
                  <a:lnTo>
                    <a:pt x="2885" y="4376"/>
                  </a:lnTo>
                  <a:lnTo>
                    <a:pt x="2885" y="4380"/>
                  </a:lnTo>
                  <a:cubicBezTo>
                    <a:pt x="2885" y="4394"/>
                    <a:pt x="2882" y="4408"/>
                    <a:pt x="2882" y="4425"/>
                  </a:cubicBezTo>
                  <a:lnTo>
                    <a:pt x="2882" y="4432"/>
                  </a:lnTo>
                  <a:cubicBezTo>
                    <a:pt x="2878" y="4446"/>
                    <a:pt x="2875" y="4460"/>
                    <a:pt x="2871" y="4474"/>
                  </a:cubicBezTo>
                  <a:lnTo>
                    <a:pt x="2868" y="4485"/>
                  </a:lnTo>
                  <a:cubicBezTo>
                    <a:pt x="2864" y="4499"/>
                    <a:pt x="2857" y="4513"/>
                    <a:pt x="2850" y="4527"/>
                  </a:cubicBezTo>
                  <a:lnTo>
                    <a:pt x="2850" y="4530"/>
                  </a:lnTo>
                  <a:cubicBezTo>
                    <a:pt x="2843" y="4544"/>
                    <a:pt x="2836" y="4558"/>
                    <a:pt x="2826" y="4576"/>
                  </a:cubicBezTo>
                  <a:lnTo>
                    <a:pt x="2826" y="4579"/>
                  </a:lnTo>
                  <a:cubicBezTo>
                    <a:pt x="2843" y="4586"/>
                    <a:pt x="2861" y="4593"/>
                    <a:pt x="2882" y="4600"/>
                  </a:cubicBezTo>
                  <a:cubicBezTo>
                    <a:pt x="2924" y="4614"/>
                    <a:pt x="2962" y="4635"/>
                    <a:pt x="2997" y="4667"/>
                  </a:cubicBezTo>
                  <a:cubicBezTo>
                    <a:pt x="3011" y="4677"/>
                    <a:pt x="3018" y="4695"/>
                    <a:pt x="3025" y="4709"/>
                  </a:cubicBezTo>
                  <a:lnTo>
                    <a:pt x="3029" y="4702"/>
                  </a:lnTo>
                  <a:cubicBezTo>
                    <a:pt x="3043" y="4684"/>
                    <a:pt x="3050" y="4663"/>
                    <a:pt x="3053" y="4646"/>
                  </a:cubicBezTo>
                  <a:cubicBezTo>
                    <a:pt x="3057" y="4632"/>
                    <a:pt x="3057" y="4621"/>
                    <a:pt x="3057" y="4611"/>
                  </a:cubicBezTo>
                  <a:cubicBezTo>
                    <a:pt x="3053" y="4544"/>
                    <a:pt x="3088" y="4478"/>
                    <a:pt x="3144" y="4443"/>
                  </a:cubicBezTo>
                  <a:cubicBezTo>
                    <a:pt x="3194" y="4409"/>
                    <a:pt x="3259" y="4397"/>
                    <a:pt x="3323" y="4397"/>
                  </a:cubicBezTo>
                  <a:cubicBezTo>
                    <a:pt x="3399" y="4397"/>
                    <a:pt x="3473" y="4413"/>
                    <a:pt x="3522" y="4432"/>
                  </a:cubicBezTo>
                  <a:cubicBezTo>
                    <a:pt x="3529" y="4436"/>
                    <a:pt x="3540" y="4439"/>
                    <a:pt x="3547" y="4443"/>
                  </a:cubicBezTo>
                  <a:lnTo>
                    <a:pt x="3557" y="4443"/>
                  </a:lnTo>
                  <a:cubicBezTo>
                    <a:pt x="3564" y="4443"/>
                    <a:pt x="3571" y="4443"/>
                    <a:pt x="3582" y="4446"/>
                  </a:cubicBezTo>
                  <a:lnTo>
                    <a:pt x="3655" y="4446"/>
                  </a:lnTo>
                  <a:lnTo>
                    <a:pt x="3673" y="4443"/>
                  </a:lnTo>
                  <a:lnTo>
                    <a:pt x="3701" y="4436"/>
                  </a:lnTo>
                  <a:lnTo>
                    <a:pt x="3718" y="4432"/>
                  </a:lnTo>
                  <a:lnTo>
                    <a:pt x="3743" y="4425"/>
                  </a:lnTo>
                  <a:lnTo>
                    <a:pt x="3764" y="4415"/>
                  </a:lnTo>
                  <a:lnTo>
                    <a:pt x="3788" y="4404"/>
                  </a:lnTo>
                  <a:lnTo>
                    <a:pt x="3809" y="4390"/>
                  </a:lnTo>
                  <a:lnTo>
                    <a:pt x="3820" y="4383"/>
                  </a:lnTo>
                  <a:cubicBezTo>
                    <a:pt x="3820" y="4334"/>
                    <a:pt x="3823" y="4282"/>
                    <a:pt x="3830" y="4233"/>
                  </a:cubicBezTo>
                  <a:lnTo>
                    <a:pt x="3830" y="4226"/>
                  </a:lnTo>
                  <a:cubicBezTo>
                    <a:pt x="3830" y="4212"/>
                    <a:pt x="3834" y="4198"/>
                    <a:pt x="3837" y="4187"/>
                  </a:cubicBezTo>
                  <a:cubicBezTo>
                    <a:pt x="3862" y="4047"/>
                    <a:pt x="3851" y="3904"/>
                    <a:pt x="3802" y="3774"/>
                  </a:cubicBezTo>
                  <a:cubicBezTo>
                    <a:pt x="3792" y="3743"/>
                    <a:pt x="3774" y="3715"/>
                    <a:pt x="3750" y="3690"/>
                  </a:cubicBezTo>
                  <a:cubicBezTo>
                    <a:pt x="3711" y="3652"/>
                    <a:pt x="3666" y="3620"/>
                    <a:pt x="3620" y="3596"/>
                  </a:cubicBezTo>
                  <a:cubicBezTo>
                    <a:pt x="3494" y="3512"/>
                    <a:pt x="3337" y="3410"/>
                    <a:pt x="3284" y="3249"/>
                  </a:cubicBezTo>
                  <a:cubicBezTo>
                    <a:pt x="3249" y="3151"/>
                    <a:pt x="3148" y="3046"/>
                    <a:pt x="3050" y="2941"/>
                  </a:cubicBezTo>
                  <a:cubicBezTo>
                    <a:pt x="2952" y="2839"/>
                    <a:pt x="2871" y="2752"/>
                    <a:pt x="2833" y="2661"/>
                  </a:cubicBezTo>
                  <a:cubicBezTo>
                    <a:pt x="2798" y="2587"/>
                    <a:pt x="2752" y="2517"/>
                    <a:pt x="2699" y="2454"/>
                  </a:cubicBezTo>
                  <a:cubicBezTo>
                    <a:pt x="2626" y="2353"/>
                    <a:pt x="2552" y="2255"/>
                    <a:pt x="2549" y="2157"/>
                  </a:cubicBezTo>
                  <a:cubicBezTo>
                    <a:pt x="2535" y="2118"/>
                    <a:pt x="2395" y="2038"/>
                    <a:pt x="2314" y="1992"/>
                  </a:cubicBezTo>
                  <a:cubicBezTo>
                    <a:pt x="2115" y="1877"/>
                    <a:pt x="1908" y="1758"/>
                    <a:pt x="1968" y="1607"/>
                  </a:cubicBezTo>
                  <a:cubicBezTo>
                    <a:pt x="2013" y="1488"/>
                    <a:pt x="2143" y="1467"/>
                    <a:pt x="2244" y="1450"/>
                  </a:cubicBezTo>
                  <a:cubicBezTo>
                    <a:pt x="2346" y="1429"/>
                    <a:pt x="2377" y="1418"/>
                    <a:pt x="2377" y="1390"/>
                  </a:cubicBezTo>
                  <a:cubicBezTo>
                    <a:pt x="2377" y="1338"/>
                    <a:pt x="2356" y="1289"/>
                    <a:pt x="2321" y="1254"/>
                  </a:cubicBezTo>
                  <a:cubicBezTo>
                    <a:pt x="2255" y="1177"/>
                    <a:pt x="2216" y="1082"/>
                    <a:pt x="2206" y="984"/>
                  </a:cubicBezTo>
                  <a:cubicBezTo>
                    <a:pt x="2192" y="903"/>
                    <a:pt x="2157" y="886"/>
                    <a:pt x="2143" y="882"/>
                  </a:cubicBezTo>
                  <a:cubicBezTo>
                    <a:pt x="2127" y="875"/>
                    <a:pt x="2108" y="871"/>
                    <a:pt x="2088" y="871"/>
                  </a:cubicBezTo>
                  <a:cubicBezTo>
                    <a:pt x="2035" y="871"/>
                    <a:pt x="1971" y="894"/>
                    <a:pt x="1926" y="924"/>
                  </a:cubicBezTo>
                  <a:cubicBezTo>
                    <a:pt x="1894" y="946"/>
                    <a:pt x="1854" y="955"/>
                    <a:pt x="1810" y="955"/>
                  </a:cubicBezTo>
                  <a:cubicBezTo>
                    <a:pt x="1733" y="955"/>
                    <a:pt x="1644" y="926"/>
                    <a:pt x="1572" y="886"/>
                  </a:cubicBezTo>
                  <a:cubicBezTo>
                    <a:pt x="1446" y="819"/>
                    <a:pt x="1373" y="725"/>
                    <a:pt x="1373" y="627"/>
                  </a:cubicBezTo>
                  <a:cubicBezTo>
                    <a:pt x="1373" y="564"/>
                    <a:pt x="1306" y="504"/>
                    <a:pt x="1240" y="445"/>
                  </a:cubicBezTo>
                  <a:cubicBezTo>
                    <a:pt x="1170" y="375"/>
                    <a:pt x="1093" y="305"/>
                    <a:pt x="1093" y="210"/>
                  </a:cubicBezTo>
                  <a:cubicBezTo>
                    <a:pt x="1093" y="168"/>
                    <a:pt x="1012" y="77"/>
                    <a:pt x="946" y="4"/>
                  </a:cubicBezTo>
                  <a:lnTo>
                    <a:pt x="921" y="11"/>
                  </a:lnTo>
                  <a:lnTo>
                    <a:pt x="918" y="7"/>
                  </a:lnTo>
                  <a:cubicBezTo>
                    <a:pt x="904" y="11"/>
                    <a:pt x="890" y="14"/>
                    <a:pt x="876" y="14"/>
                  </a:cubicBezTo>
                  <a:lnTo>
                    <a:pt x="872" y="14"/>
                  </a:lnTo>
                  <a:cubicBezTo>
                    <a:pt x="858" y="18"/>
                    <a:pt x="848" y="18"/>
                    <a:pt x="837" y="21"/>
                  </a:cubicBezTo>
                  <a:lnTo>
                    <a:pt x="830" y="21"/>
                  </a:lnTo>
                  <a:cubicBezTo>
                    <a:pt x="813" y="21"/>
                    <a:pt x="792" y="18"/>
                    <a:pt x="774" y="14"/>
                  </a:cubicBezTo>
                  <a:lnTo>
                    <a:pt x="771" y="14"/>
                  </a:lnTo>
                  <a:cubicBezTo>
                    <a:pt x="764" y="14"/>
                    <a:pt x="757" y="11"/>
                    <a:pt x="750" y="11"/>
                  </a:cubicBezTo>
                  <a:lnTo>
                    <a:pt x="736" y="4"/>
                  </a:lnTo>
                  <a:lnTo>
                    <a:pt x="73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50"/>
            <p:cNvSpPr/>
            <p:nvPr/>
          </p:nvSpPr>
          <p:spPr>
            <a:xfrm>
              <a:off x="4726735" y="2582904"/>
              <a:ext cx="109" cy="409"/>
            </a:xfrm>
            <a:custGeom>
              <a:avLst/>
              <a:gdLst/>
              <a:ahLst/>
              <a:cxnLst/>
              <a:rect l="l" t="t" r="r" b="b"/>
              <a:pathLst>
                <a:path w="4" h="15" extrusionOk="0">
                  <a:moveTo>
                    <a:pt x="4" y="0"/>
                  </a:moveTo>
                  <a:lnTo>
                    <a:pt x="0"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50"/>
            <p:cNvSpPr/>
            <p:nvPr/>
          </p:nvSpPr>
          <p:spPr>
            <a:xfrm>
              <a:off x="4729869" y="2577945"/>
              <a:ext cx="327" cy="409"/>
            </a:xfrm>
            <a:custGeom>
              <a:avLst/>
              <a:gdLst/>
              <a:ahLst/>
              <a:cxnLst/>
              <a:rect l="l" t="t" r="r" b="b"/>
              <a:pathLst>
                <a:path w="12" h="15" extrusionOk="0">
                  <a:moveTo>
                    <a:pt x="11"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50"/>
            <p:cNvSpPr/>
            <p:nvPr/>
          </p:nvSpPr>
          <p:spPr>
            <a:xfrm>
              <a:off x="4724910" y="2587945"/>
              <a:ext cx="218" cy="327"/>
            </a:xfrm>
            <a:custGeom>
              <a:avLst/>
              <a:gdLst/>
              <a:ahLst/>
              <a:cxnLst/>
              <a:rect l="l" t="t" r="r" b="b"/>
              <a:pathLst>
                <a:path w="8" h="12" extrusionOk="0">
                  <a:moveTo>
                    <a:pt x="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50"/>
            <p:cNvSpPr/>
            <p:nvPr/>
          </p:nvSpPr>
          <p:spPr>
            <a:xfrm>
              <a:off x="4731695" y="2575656"/>
              <a:ext cx="218" cy="300"/>
            </a:xfrm>
            <a:custGeom>
              <a:avLst/>
              <a:gdLst/>
              <a:ahLst/>
              <a:cxnLst/>
              <a:rect l="l" t="t" r="r" b="b"/>
              <a:pathLst>
                <a:path w="8" h="11" extrusionOk="0">
                  <a:moveTo>
                    <a:pt x="7"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50"/>
            <p:cNvSpPr/>
            <p:nvPr/>
          </p:nvSpPr>
          <p:spPr>
            <a:xfrm>
              <a:off x="4730441" y="2577182"/>
              <a:ext cx="327" cy="300"/>
            </a:xfrm>
            <a:custGeom>
              <a:avLst/>
              <a:gdLst/>
              <a:ahLst/>
              <a:cxnLst/>
              <a:rect l="l" t="t" r="r" b="b"/>
              <a:pathLst>
                <a:path w="12" h="11" extrusionOk="0">
                  <a:moveTo>
                    <a:pt x="11"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50"/>
            <p:cNvSpPr/>
            <p:nvPr/>
          </p:nvSpPr>
          <p:spPr>
            <a:xfrm>
              <a:off x="4726054" y="2585002"/>
              <a:ext cx="27" cy="300"/>
            </a:xfrm>
            <a:custGeom>
              <a:avLst/>
              <a:gdLst/>
              <a:ahLst/>
              <a:cxnLst/>
              <a:rect l="l" t="t" r="r" b="b"/>
              <a:pathLst>
                <a:path w="1" h="11" extrusionOk="0">
                  <a:moveTo>
                    <a:pt x="1" y="0"/>
                  </a:moveTo>
                  <a:cubicBezTo>
                    <a:pt x="1" y="4"/>
                    <a:pt x="1" y="7"/>
                    <a:pt x="1" y="11"/>
                  </a:cubicBezTo>
                  <a:cubicBezTo>
                    <a:pt x="1" y="7"/>
                    <a:pt x="1"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50"/>
            <p:cNvSpPr/>
            <p:nvPr/>
          </p:nvSpPr>
          <p:spPr>
            <a:xfrm>
              <a:off x="4726436" y="2583558"/>
              <a:ext cx="136" cy="327"/>
            </a:xfrm>
            <a:custGeom>
              <a:avLst/>
              <a:gdLst/>
              <a:ahLst/>
              <a:cxnLst/>
              <a:rect l="l" t="t" r="r" b="b"/>
              <a:pathLst>
                <a:path w="5" h="12" extrusionOk="0">
                  <a:moveTo>
                    <a:pt x="4"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50"/>
            <p:cNvSpPr/>
            <p:nvPr/>
          </p:nvSpPr>
          <p:spPr>
            <a:xfrm>
              <a:off x="4726245" y="2584049"/>
              <a:ext cx="136" cy="300"/>
            </a:xfrm>
            <a:custGeom>
              <a:avLst/>
              <a:gdLst/>
              <a:ahLst/>
              <a:cxnLst/>
              <a:rect l="l" t="t" r="r" b="b"/>
              <a:pathLst>
                <a:path w="5" h="11" extrusionOk="0">
                  <a:moveTo>
                    <a:pt x="4"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50"/>
            <p:cNvSpPr/>
            <p:nvPr/>
          </p:nvSpPr>
          <p:spPr>
            <a:xfrm>
              <a:off x="4729297" y="2578708"/>
              <a:ext cx="327" cy="409"/>
            </a:xfrm>
            <a:custGeom>
              <a:avLst/>
              <a:gdLst/>
              <a:ahLst/>
              <a:cxnLst/>
              <a:rect l="l" t="t" r="r" b="b"/>
              <a:pathLst>
                <a:path w="12" h="15" extrusionOk="0">
                  <a:moveTo>
                    <a:pt x="11"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50"/>
            <p:cNvSpPr/>
            <p:nvPr/>
          </p:nvSpPr>
          <p:spPr>
            <a:xfrm>
              <a:off x="4731014" y="2576419"/>
              <a:ext cx="327" cy="300"/>
            </a:xfrm>
            <a:custGeom>
              <a:avLst/>
              <a:gdLst/>
              <a:ahLst/>
              <a:cxnLst/>
              <a:rect l="l" t="t" r="r" b="b"/>
              <a:pathLst>
                <a:path w="12" h="11" extrusionOk="0">
                  <a:moveTo>
                    <a:pt x="11"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50"/>
            <p:cNvSpPr/>
            <p:nvPr/>
          </p:nvSpPr>
          <p:spPr>
            <a:xfrm>
              <a:off x="4726054" y="2584512"/>
              <a:ext cx="136" cy="327"/>
            </a:xfrm>
            <a:custGeom>
              <a:avLst/>
              <a:gdLst/>
              <a:ahLst/>
              <a:cxnLst/>
              <a:rect l="l" t="t" r="r" b="b"/>
              <a:pathLst>
                <a:path w="5" h="12" extrusionOk="0">
                  <a:moveTo>
                    <a:pt x="4" y="1"/>
                  </a:moveTo>
                  <a:cubicBezTo>
                    <a:pt x="1" y="4"/>
                    <a:pt x="1" y="8"/>
                    <a:pt x="1" y="11"/>
                  </a:cubicBezTo>
                  <a:cubicBezTo>
                    <a:pt x="4" y="8"/>
                    <a:pt x="4" y="4"/>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50"/>
            <p:cNvSpPr/>
            <p:nvPr/>
          </p:nvSpPr>
          <p:spPr>
            <a:xfrm>
              <a:off x="4724256" y="2588626"/>
              <a:ext cx="218" cy="218"/>
            </a:xfrm>
            <a:custGeom>
              <a:avLst/>
              <a:gdLst/>
              <a:ahLst/>
              <a:cxnLst/>
              <a:rect l="l" t="t" r="r" b="b"/>
              <a:pathLst>
                <a:path w="8" h="8" extrusionOk="0">
                  <a:moveTo>
                    <a:pt x="7"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50"/>
            <p:cNvSpPr/>
            <p:nvPr/>
          </p:nvSpPr>
          <p:spPr>
            <a:xfrm>
              <a:off x="4725782" y="2586337"/>
              <a:ext cx="109" cy="300"/>
            </a:xfrm>
            <a:custGeom>
              <a:avLst/>
              <a:gdLst/>
              <a:ahLst/>
              <a:cxnLst/>
              <a:rect l="l" t="t" r="r" b="b"/>
              <a:pathLst>
                <a:path w="4" h="11" extrusionOk="0">
                  <a:moveTo>
                    <a:pt x="4" y="0"/>
                  </a:moveTo>
                  <a:cubicBezTo>
                    <a:pt x="4" y="4"/>
                    <a:pt x="0" y="7"/>
                    <a:pt x="0" y="11"/>
                  </a:cubicBezTo>
                  <a:cubicBezTo>
                    <a:pt x="0" y="7"/>
                    <a:pt x="4" y="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50"/>
            <p:cNvSpPr/>
            <p:nvPr/>
          </p:nvSpPr>
          <p:spPr>
            <a:xfrm>
              <a:off x="4725400" y="2587182"/>
              <a:ext cx="218" cy="327"/>
            </a:xfrm>
            <a:custGeom>
              <a:avLst/>
              <a:gdLst/>
              <a:ahLst/>
              <a:cxnLst/>
              <a:rect l="l" t="t" r="r" b="b"/>
              <a:pathLst>
                <a:path w="8" h="12" extrusionOk="0">
                  <a:moveTo>
                    <a:pt x="7"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50"/>
            <p:cNvSpPr/>
            <p:nvPr/>
          </p:nvSpPr>
          <p:spPr>
            <a:xfrm>
              <a:off x="4728834" y="2579471"/>
              <a:ext cx="218" cy="409"/>
            </a:xfrm>
            <a:custGeom>
              <a:avLst/>
              <a:gdLst/>
              <a:ahLst/>
              <a:cxnLst/>
              <a:rect l="l" t="t" r="r" b="b"/>
              <a:pathLst>
                <a:path w="8" h="15" extrusionOk="0">
                  <a:moveTo>
                    <a:pt x="7" y="0"/>
                  </a:moveTo>
                  <a:lnTo>
                    <a:pt x="0"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50"/>
            <p:cNvSpPr/>
            <p:nvPr/>
          </p:nvSpPr>
          <p:spPr>
            <a:xfrm>
              <a:off x="4732267" y="2575084"/>
              <a:ext cx="109" cy="218"/>
            </a:xfrm>
            <a:custGeom>
              <a:avLst/>
              <a:gdLst/>
              <a:ahLst/>
              <a:cxnLst/>
              <a:rect l="l" t="t" r="r" b="b"/>
              <a:pathLst>
                <a:path w="4" h="8" extrusionOk="0">
                  <a:moveTo>
                    <a:pt x="0" y="7"/>
                  </a:moveTo>
                  <a:lnTo>
                    <a:pt x="4" y="0"/>
                  </a:ln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50"/>
            <p:cNvSpPr/>
            <p:nvPr/>
          </p:nvSpPr>
          <p:spPr>
            <a:xfrm>
              <a:off x="4728261" y="2580234"/>
              <a:ext cx="300" cy="300"/>
            </a:xfrm>
            <a:custGeom>
              <a:avLst/>
              <a:gdLst/>
              <a:ahLst/>
              <a:cxnLst/>
              <a:rect l="l" t="t" r="r" b="b"/>
              <a:pathLst>
                <a:path w="11" h="11" extrusionOk="0">
                  <a:moveTo>
                    <a:pt x="11"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50"/>
            <p:cNvSpPr/>
            <p:nvPr/>
          </p:nvSpPr>
          <p:spPr>
            <a:xfrm>
              <a:off x="4727771" y="2580888"/>
              <a:ext cx="327" cy="409"/>
            </a:xfrm>
            <a:custGeom>
              <a:avLst/>
              <a:gdLst/>
              <a:ahLst/>
              <a:cxnLst/>
              <a:rect l="l" t="t" r="r" b="b"/>
              <a:pathLst>
                <a:path w="12" h="15" extrusionOk="0">
                  <a:moveTo>
                    <a:pt x="11"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50"/>
            <p:cNvSpPr/>
            <p:nvPr/>
          </p:nvSpPr>
          <p:spPr>
            <a:xfrm>
              <a:off x="4727389" y="2581651"/>
              <a:ext cx="218" cy="327"/>
            </a:xfrm>
            <a:custGeom>
              <a:avLst/>
              <a:gdLst/>
              <a:ahLst/>
              <a:cxnLst/>
              <a:rect l="l" t="t" r="r" b="b"/>
              <a:pathLst>
                <a:path w="8" h="12" extrusionOk="0">
                  <a:moveTo>
                    <a:pt x="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50"/>
            <p:cNvSpPr/>
            <p:nvPr/>
          </p:nvSpPr>
          <p:spPr>
            <a:xfrm>
              <a:off x="4727117" y="2582332"/>
              <a:ext cx="218" cy="300"/>
            </a:xfrm>
            <a:custGeom>
              <a:avLst/>
              <a:gdLst/>
              <a:ahLst/>
              <a:cxnLst/>
              <a:rect l="l" t="t" r="r" b="b"/>
              <a:pathLst>
                <a:path w="8" h="11" extrusionOk="0">
                  <a:moveTo>
                    <a:pt x="7"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50"/>
            <p:cNvSpPr/>
            <p:nvPr/>
          </p:nvSpPr>
          <p:spPr>
            <a:xfrm>
              <a:off x="4826411" y="2676394"/>
              <a:ext cx="218" cy="1063"/>
            </a:xfrm>
            <a:custGeom>
              <a:avLst/>
              <a:gdLst/>
              <a:ahLst/>
              <a:cxnLst/>
              <a:rect l="l" t="t" r="r" b="b"/>
              <a:pathLst>
                <a:path w="8" h="39" extrusionOk="0">
                  <a:moveTo>
                    <a:pt x="8" y="0"/>
                  </a:moveTo>
                  <a:cubicBezTo>
                    <a:pt x="4" y="11"/>
                    <a:pt x="1" y="25"/>
                    <a:pt x="1" y="39"/>
                  </a:cubicBezTo>
                  <a:cubicBezTo>
                    <a:pt x="1" y="25"/>
                    <a:pt x="8" y="11"/>
                    <a:pt x="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50"/>
            <p:cNvSpPr/>
            <p:nvPr/>
          </p:nvSpPr>
          <p:spPr>
            <a:xfrm>
              <a:off x="4826139" y="2677620"/>
              <a:ext cx="300" cy="4142"/>
            </a:xfrm>
            <a:custGeom>
              <a:avLst/>
              <a:gdLst/>
              <a:ahLst/>
              <a:cxnLst/>
              <a:rect l="l" t="t" r="r" b="b"/>
              <a:pathLst>
                <a:path w="11" h="152" extrusionOk="0">
                  <a:moveTo>
                    <a:pt x="11" y="1"/>
                  </a:moveTo>
                  <a:cubicBezTo>
                    <a:pt x="4" y="46"/>
                    <a:pt x="0" y="99"/>
                    <a:pt x="0" y="151"/>
                  </a:cubicBezTo>
                  <a:cubicBezTo>
                    <a:pt x="0" y="102"/>
                    <a:pt x="4" y="50"/>
                    <a:pt x="1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50"/>
            <p:cNvSpPr/>
            <p:nvPr/>
          </p:nvSpPr>
          <p:spPr>
            <a:xfrm>
              <a:off x="4747908" y="2562386"/>
              <a:ext cx="27" cy="27"/>
            </a:xfrm>
            <a:custGeom>
              <a:avLst/>
              <a:gdLst/>
              <a:ahLst/>
              <a:cxnLst/>
              <a:rect l="l" t="t" r="r" b="b"/>
              <a:pathLst>
                <a:path w="1" h="1" extrusionOk="0">
                  <a:moveTo>
                    <a:pt x="1" y="1"/>
                  </a:moveTo>
                  <a:lnTo>
                    <a:pt x="1" y="1"/>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50"/>
            <p:cNvSpPr/>
            <p:nvPr/>
          </p:nvSpPr>
          <p:spPr>
            <a:xfrm>
              <a:off x="4804585" y="2688792"/>
              <a:ext cx="681" cy="1635"/>
            </a:xfrm>
            <a:custGeom>
              <a:avLst/>
              <a:gdLst/>
              <a:ahLst/>
              <a:cxnLst/>
              <a:rect l="l" t="t" r="r" b="b"/>
              <a:pathLst>
                <a:path w="25" h="60" extrusionOk="0">
                  <a:moveTo>
                    <a:pt x="25" y="0"/>
                  </a:moveTo>
                  <a:cubicBezTo>
                    <a:pt x="21" y="21"/>
                    <a:pt x="14" y="42"/>
                    <a:pt x="0" y="60"/>
                  </a:cubicBezTo>
                  <a:cubicBezTo>
                    <a:pt x="14" y="42"/>
                    <a:pt x="21" y="21"/>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50"/>
            <p:cNvSpPr/>
            <p:nvPr/>
          </p:nvSpPr>
          <p:spPr>
            <a:xfrm>
              <a:off x="4818019" y="2683070"/>
              <a:ext cx="708" cy="300"/>
            </a:xfrm>
            <a:custGeom>
              <a:avLst/>
              <a:gdLst/>
              <a:ahLst/>
              <a:cxnLst/>
              <a:rect l="l" t="t" r="r" b="b"/>
              <a:pathLst>
                <a:path w="26" h="11" extrusionOk="0">
                  <a:moveTo>
                    <a:pt x="25" y="11"/>
                  </a:moveTo>
                  <a:cubicBezTo>
                    <a:pt x="15" y="7"/>
                    <a:pt x="8" y="4"/>
                    <a:pt x="1" y="0"/>
                  </a:cubicBezTo>
                  <a:cubicBezTo>
                    <a:pt x="8" y="4"/>
                    <a:pt x="15" y="7"/>
                    <a:pt x="25"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50"/>
            <p:cNvSpPr/>
            <p:nvPr/>
          </p:nvSpPr>
          <p:spPr>
            <a:xfrm>
              <a:off x="4819926" y="2683452"/>
              <a:ext cx="708" cy="27"/>
            </a:xfrm>
            <a:custGeom>
              <a:avLst/>
              <a:gdLst/>
              <a:ahLst/>
              <a:cxnLst/>
              <a:rect l="l" t="t" r="r" b="b"/>
              <a:pathLst>
                <a:path w="26" h="1" extrusionOk="0">
                  <a:moveTo>
                    <a:pt x="2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50"/>
            <p:cNvSpPr/>
            <p:nvPr/>
          </p:nvSpPr>
          <p:spPr>
            <a:xfrm>
              <a:off x="4803713" y="2689365"/>
              <a:ext cx="790" cy="1253"/>
            </a:xfrm>
            <a:custGeom>
              <a:avLst/>
              <a:gdLst/>
              <a:ahLst/>
              <a:cxnLst/>
              <a:rect l="l" t="t" r="r" b="b"/>
              <a:pathLst>
                <a:path w="29" h="46" extrusionOk="0">
                  <a:moveTo>
                    <a:pt x="1" y="0"/>
                  </a:moveTo>
                  <a:cubicBezTo>
                    <a:pt x="15" y="14"/>
                    <a:pt x="22" y="28"/>
                    <a:pt x="29" y="46"/>
                  </a:cubicBezTo>
                  <a:lnTo>
                    <a:pt x="29" y="46"/>
                  </a:lnTo>
                  <a:cubicBezTo>
                    <a:pt x="22" y="28"/>
                    <a:pt x="15"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50"/>
            <p:cNvSpPr/>
            <p:nvPr/>
          </p:nvSpPr>
          <p:spPr>
            <a:xfrm>
              <a:off x="4825757" y="2681735"/>
              <a:ext cx="300" cy="218"/>
            </a:xfrm>
            <a:custGeom>
              <a:avLst/>
              <a:gdLst/>
              <a:ahLst/>
              <a:cxnLst/>
              <a:rect l="l" t="t" r="r" b="b"/>
              <a:pathLst>
                <a:path w="11" h="8" extrusionOk="0">
                  <a:moveTo>
                    <a:pt x="0" y="7"/>
                  </a:moveTo>
                  <a:lnTo>
                    <a:pt x="11" y="0"/>
                  </a:ln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50"/>
            <p:cNvSpPr/>
            <p:nvPr/>
          </p:nvSpPr>
          <p:spPr>
            <a:xfrm>
              <a:off x="4820989" y="2683452"/>
              <a:ext cx="681" cy="27"/>
            </a:xfrm>
            <a:custGeom>
              <a:avLst/>
              <a:gdLst/>
              <a:ahLst/>
              <a:cxnLst/>
              <a:rect l="l" t="t" r="r" b="b"/>
              <a:pathLst>
                <a:path w="25" h="1" extrusionOk="0">
                  <a:moveTo>
                    <a:pt x="25"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50"/>
            <p:cNvSpPr/>
            <p:nvPr/>
          </p:nvSpPr>
          <p:spPr>
            <a:xfrm>
              <a:off x="4818891" y="2683343"/>
              <a:ext cx="681" cy="136"/>
            </a:xfrm>
            <a:custGeom>
              <a:avLst/>
              <a:gdLst/>
              <a:ahLst/>
              <a:cxnLst/>
              <a:rect l="l" t="t" r="r" b="b"/>
              <a:pathLst>
                <a:path w="25" h="5" extrusionOk="0">
                  <a:moveTo>
                    <a:pt x="0" y="1"/>
                  </a:moveTo>
                  <a:cubicBezTo>
                    <a:pt x="7" y="1"/>
                    <a:pt x="18" y="4"/>
                    <a:pt x="25" y="4"/>
                  </a:cubicBezTo>
                  <a:cubicBezTo>
                    <a:pt x="18" y="4"/>
                    <a:pt x="11"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50"/>
            <p:cNvSpPr/>
            <p:nvPr/>
          </p:nvSpPr>
          <p:spPr>
            <a:xfrm>
              <a:off x="4823359" y="2682771"/>
              <a:ext cx="708" cy="327"/>
            </a:xfrm>
            <a:custGeom>
              <a:avLst/>
              <a:gdLst/>
              <a:ahLst/>
              <a:cxnLst/>
              <a:rect l="l" t="t" r="r" b="b"/>
              <a:pathLst>
                <a:path w="26" h="12" extrusionOk="0">
                  <a:moveTo>
                    <a:pt x="25"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50"/>
            <p:cNvSpPr/>
            <p:nvPr/>
          </p:nvSpPr>
          <p:spPr>
            <a:xfrm>
              <a:off x="4822133" y="2683152"/>
              <a:ext cx="681" cy="218"/>
            </a:xfrm>
            <a:custGeom>
              <a:avLst/>
              <a:gdLst/>
              <a:ahLst/>
              <a:cxnLst/>
              <a:rect l="l" t="t" r="r" b="b"/>
              <a:pathLst>
                <a:path w="25" h="8" extrusionOk="0">
                  <a:moveTo>
                    <a:pt x="25"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50"/>
            <p:cNvSpPr/>
            <p:nvPr/>
          </p:nvSpPr>
          <p:spPr>
            <a:xfrm>
              <a:off x="4824504" y="2682198"/>
              <a:ext cx="708" cy="409"/>
            </a:xfrm>
            <a:custGeom>
              <a:avLst/>
              <a:gdLst/>
              <a:ahLst/>
              <a:cxnLst/>
              <a:rect l="l" t="t" r="r" b="b"/>
              <a:pathLst>
                <a:path w="26" h="15" extrusionOk="0">
                  <a:moveTo>
                    <a:pt x="25"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50"/>
            <p:cNvSpPr/>
            <p:nvPr/>
          </p:nvSpPr>
          <p:spPr>
            <a:xfrm>
              <a:off x="4826139" y="2681735"/>
              <a:ext cx="27" cy="27"/>
            </a:xfrm>
            <a:custGeom>
              <a:avLst/>
              <a:gdLst/>
              <a:ahLst/>
              <a:cxnLst/>
              <a:rect l="l" t="t" r="r" b="b"/>
              <a:pathLst>
                <a:path w="1" h="1" extrusionOk="0">
                  <a:moveTo>
                    <a:pt x="0"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50"/>
            <p:cNvSpPr/>
            <p:nvPr/>
          </p:nvSpPr>
          <p:spPr>
            <a:xfrm>
              <a:off x="4682456" y="2591951"/>
              <a:ext cx="114690" cy="221641"/>
            </a:xfrm>
            <a:custGeom>
              <a:avLst/>
              <a:gdLst/>
              <a:ahLst/>
              <a:cxnLst/>
              <a:rect l="l" t="t" r="r" b="b"/>
              <a:pathLst>
                <a:path w="4209" h="8134" extrusionOk="0">
                  <a:moveTo>
                    <a:pt x="1335" y="1"/>
                  </a:moveTo>
                  <a:cubicBezTo>
                    <a:pt x="1324" y="8"/>
                    <a:pt x="1317" y="15"/>
                    <a:pt x="1314" y="25"/>
                  </a:cubicBezTo>
                  <a:cubicBezTo>
                    <a:pt x="1286" y="92"/>
                    <a:pt x="1205" y="127"/>
                    <a:pt x="1107" y="162"/>
                  </a:cubicBezTo>
                  <a:lnTo>
                    <a:pt x="1062" y="180"/>
                  </a:lnTo>
                  <a:cubicBezTo>
                    <a:pt x="967" y="211"/>
                    <a:pt x="845" y="253"/>
                    <a:pt x="813" y="313"/>
                  </a:cubicBezTo>
                  <a:cubicBezTo>
                    <a:pt x="723" y="471"/>
                    <a:pt x="500" y="477"/>
                    <a:pt x="390" y="477"/>
                  </a:cubicBezTo>
                  <a:cubicBezTo>
                    <a:pt x="381" y="477"/>
                    <a:pt x="372" y="477"/>
                    <a:pt x="365" y="477"/>
                  </a:cubicBezTo>
                  <a:lnTo>
                    <a:pt x="344" y="477"/>
                  </a:lnTo>
                  <a:cubicBezTo>
                    <a:pt x="341" y="477"/>
                    <a:pt x="124" y="481"/>
                    <a:pt x="106" y="593"/>
                  </a:cubicBezTo>
                  <a:lnTo>
                    <a:pt x="103" y="631"/>
                  </a:lnTo>
                  <a:cubicBezTo>
                    <a:pt x="78" y="810"/>
                    <a:pt x="1" y="1352"/>
                    <a:pt x="1" y="1447"/>
                  </a:cubicBezTo>
                  <a:cubicBezTo>
                    <a:pt x="4" y="1524"/>
                    <a:pt x="278" y="1846"/>
                    <a:pt x="369" y="1881"/>
                  </a:cubicBezTo>
                  <a:cubicBezTo>
                    <a:pt x="463" y="1919"/>
                    <a:pt x="460" y="2024"/>
                    <a:pt x="456" y="2112"/>
                  </a:cubicBezTo>
                  <a:cubicBezTo>
                    <a:pt x="453" y="2186"/>
                    <a:pt x="453" y="2238"/>
                    <a:pt x="481" y="2252"/>
                  </a:cubicBezTo>
                  <a:cubicBezTo>
                    <a:pt x="589" y="2305"/>
                    <a:pt x="607" y="2434"/>
                    <a:pt x="565" y="2532"/>
                  </a:cubicBezTo>
                  <a:cubicBezTo>
                    <a:pt x="551" y="2574"/>
                    <a:pt x="516" y="2613"/>
                    <a:pt x="474" y="2630"/>
                  </a:cubicBezTo>
                  <a:lnTo>
                    <a:pt x="474" y="2665"/>
                  </a:lnTo>
                  <a:cubicBezTo>
                    <a:pt x="481" y="2770"/>
                    <a:pt x="488" y="2924"/>
                    <a:pt x="386" y="3008"/>
                  </a:cubicBezTo>
                  <a:cubicBezTo>
                    <a:pt x="365" y="3029"/>
                    <a:pt x="351" y="3061"/>
                    <a:pt x="355" y="3089"/>
                  </a:cubicBezTo>
                  <a:cubicBezTo>
                    <a:pt x="355" y="3204"/>
                    <a:pt x="446" y="3369"/>
                    <a:pt x="582" y="3491"/>
                  </a:cubicBezTo>
                  <a:cubicBezTo>
                    <a:pt x="820" y="3705"/>
                    <a:pt x="820" y="4034"/>
                    <a:pt x="820" y="4212"/>
                  </a:cubicBezTo>
                  <a:cubicBezTo>
                    <a:pt x="824" y="4265"/>
                    <a:pt x="848" y="4314"/>
                    <a:pt x="887" y="4349"/>
                  </a:cubicBezTo>
                  <a:cubicBezTo>
                    <a:pt x="953" y="4423"/>
                    <a:pt x="992" y="4521"/>
                    <a:pt x="992" y="4622"/>
                  </a:cubicBezTo>
                  <a:lnTo>
                    <a:pt x="992" y="4629"/>
                  </a:lnTo>
                  <a:lnTo>
                    <a:pt x="992" y="4636"/>
                  </a:lnTo>
                  <a:lnTo>
                    <a:pt x="985" y="4664"/>
                  </a:lnTo>
                  <a:lnTo>
                    <a:pt x="985" y="4671"/>
                  </a:lnTo>
                  <a:lnTo>
                    <a:pt x="978" y="4696"/>
                  </a:lnTo>
                  <a:lnTo>
                    <a:pt x="974" y="4706"/>
                  </a:lnTo>
                  <a:lnTo>
                    <a:pt x="967" y="4724"/>
                  </a:lnTo>
                  <a:lnTo>
                    <a:pt x="964" y="4741"/>
                  </a:lnTo>
                  <a:lnTo>
                    <a:pt x="960" y="4759"/>
                  </a:lnTo>
                  <a:lnTo>
                    <a:pt x="953" y="4773"/>
                  </a:lnTo>
                  <a:lnTo>
                    <a:pt x="950" y="4790"/>
                  </a:lnTo>
                  <a:lnTo>
                    <a:pt x="943" y="4808"/>
                  </a:lnTo>
                  <a:lnTo>
                    <a:pt x="939" y="4825"/>
                  </a:lnTo>
                  <a:lnTo>
                    <a:pt x="932" y="4843"/>
                  </a:lnTo>
                  <a:lnTo>
                    <a:pt x="929" y="4864"/>
                  </a:lnTo>
                  <a:lnTo>
                    <a:pt x="922" y="4881"/>
                  </a:lnTo>
                  <a:lnTo>
                    <a:pt x="915" y="4899"/>
                  </a:lnTo>
                  <a:lnTo>
                    <a:pt x="908" y="4916"/>
                  </a:lnTo>
                  <a:lnTo>
                    <a:pt x="901" y="4937"/>
                  </a:lnTo>
                  <a:lnTo>
                    <a:pt x="897" y="4955"/>
                  </a:lnTo>
                  <a:lnTo>
                    <a:pt x="890" y="4976"/>
                  </a:lnTo>
                  <a:lnTo>
                    <a:pt x="883" y="4993"/>
                  </a:lnTo>
                  <a:lnTo>
                    <a:pt x="876" y="5014"/>
                  </a:lnTo>
                  <a:lnTo>
                    <a:pt x="869" y="5032"/>
                  </a:lnTo>
                  <a:lnTo>
                    <a:pt x="862" y="5049"/>
                  </a:lnTo>
                  <a:lnTo>
                    <a:pt x="855" y="5070"/>
                  </a:lnTo>
                  <a:lnTo>
                    <a:pt x="848" y="5091"/>
                  </a:lnTo>
                  <a:lnTo>
                    <a:pt x="838" y="5109"/>
                  </a:lnTo>
                  <a:lnTo>
                    <a:pt x="831" y="5130"/>
                  </a:lnTo>
                  <a:lnTo>
                    <a:pt x="824" y="5147"/>
                  </a:lnTo>
                  <a:lnTo>
                    <a:pt x="813" y="5172"/>
                  </a:lnTo>
                  <a:lnTo>
                    <a:pt x="803" y="5200"/>
                  </a:lnTo>
                  <a:lnTo>
                    <a:pt x="792" y="5221"/>
                  </a:lnTo>
                  <a:lnTo>
                    <a:pt x="785" y="5238"/>
                  </a:lnTo>
                  <a:lnTo>
                    <a:pt x="775" y="5256"/>
                  </a:lnTo>
                  <a:lnTo>
                    <a:pt x="768" y="5273"/>
                  </a:lnTo>
                  <a:lnTo>
                    <a:pt x="757" y="5291"/>
                  </a:lnTo>
                  <a:lnTo>
                    <a:pt x="750" y="5308"/>
                  </a:lnTo>
                  <a:lnTo>
                    <a:pt x="740" y="5326"/>
                  </a:lnTo>
                  <a:lnTo>
                    <a:pt x="733" y="5340"/>
                  </a:lnTo>
                  <a:lnTo>
                    <a:pt x="722" y="5357"/>
                  </a:lnTo>
                  <a:lnTo>
                    <a:pt x="715" y="5371"/>
                  </a:lnTo>
                  <a:lnTo>
                    <a:pt x="705" y="5389"/>
                  </a:lnTo>
                  <a:lnTo>
                    <a:pt x="694" y="5403"/>
                  </a:lnTo>
                  <a:lnTo>
                    <a:pt x="687" y="5420"/>
                  </a:lnTo>
                  <a:lnTo>
                    <a:pt x="677" y="5431"/>
                  </a:lnTo>
                  <a:lnTo>
                    <a:pt x="666" y="5445"/>
                  </a:lnTo>
                  <a:lnTo>
                    <a:pt x="656" y="5459"/>
                  </a:lnTo>
                  <a:lnTo>
                    <a:pt x="649" y="5473"/>
                  </a:lnTo>
                  <a:lnTo>
                    <a:pt x="638" y="5483"/>
                  </a:lnTo>
                  <a:lnTo>
                    <a:pt x="628" y="5497"/>
                  </a:lnTo>
                  <a:lnTo>
                    <a:pt x="617" y="5508"/>
                  </a:lnTo>
                  <a:lnTo>
                    <a:pt x="607" y="5518"/>
                  </a:lnTo>
                  <a:lnTo>
                    <a:pt x="600" y="5529"/>
                  </a:lnTo>
                  <a:lnTo>
                    <a:pt x="586" y="5536"/>
                  </a:lnTo>
                  <a:lnTo>
                    <a:pt x="579" y="5546"/>
                  </a:lnTo>
                  <a:lnTo>
                    <a:pt x="565" y="5553"/>
                  </a:lnTo>
                  <a:lnTo>
                    <a:pt x="558" y="5560"/>
                  </a:lnTo>
                  <a:lnTo>
                    <a:pt x="544" y="5571"/>
                  </a:lnTo>
                  <a:lnTo>
                    <a:pt x="537" y="5571"/>
                  </a:lnTo>
                  <a:cubicBezTo>
                    <a:pt x="530" y="5574"/>
                    <a:pt x="523" y="5578"/>
                    <a:pt x="516" y="5581"/>
                  </a:cubicBezTo>
                  <a:cubicBezTo>
                    <a:pt x="505" y="5644"/>
                    <a:pt x="491" y="5718"/>
                    <a:pt x="481" y="5795"/>
                  </a:cubicBezTo>
                  <a:cubicBezTo>
                    <a:pt x="442" y="5998"/>
                    <a:pt x="407" y="6204"/>
                    <a:pt x="372" y="6345"/>
                  </a:cubicBezTo>
                  <a:cubicBezTo>
                    <a:pt x="341" y="6460"/>
                    <a:pt x="285" y="6681"/>
                    <a:pt x="323" y="6737"/>
                  </a:cubicBezTo>
                  <a:cubicBezTo>
                    <a:pt x="327" y="6740"/>
                    <a:pt x="330" y="6747"/>
                    <a:pt x="348" y="6747"/>
                  </a:cubicBezTo>
                  <a:cubicBezTo>
                    <a:pt x="491" y="6765"/>
                    <a:pt x="719" y="6982"/>
                    <a:pt x="1111" y="7475"/>
                  </a:cubicBezTo>
                  <a:cubicBezTo>
                    <a:pt x="1170" y="7552"/>
                    <a:pt x="1223" y="7633"/>
                    <a:pt x="1265" y="7720"/>
                  </a:cubicBezTo>
                  <a:lnTo>
                    <a:pt x="1398" y="7720"/>
                  </a:lnTo>
                  <a:lnTo>
                    <a:pt x="1447" y="7724"/>
                  </a:lnTo>
                  <a:lnTo>
                    <a:pt x="1475" y="7727"/>
                  </a:lnTo>
                  <a:cubicBezTo>
                    <a:pt x="1503" y="7731"/>
                    <a:pt x="1527" y="7734"/>
                    <a:pt x="1552" y="7741"/>
                  </a:cubicBezTo>
                  <a:cubicBezTo>
                    <a:pt x="1737" y="7769"/>
                    <a:pt x="1874" y="7930"/>
                    <a:pt x="1874" y="8116"/>
                  </a:cubicBezTo>
                  <a:cubicBezTo>
                    <a:pt x="1898" y="8129"/>
                    <a:pt x="1958" y="8134"/>
                    <a:pt x="2024" y="8134"/>
                  </a:cubicBezTo>
                  <a:cubicBezTo>
                    <a:pt x="2085" y="8134"/>
                    <a:pt x="2151" y="8130"/>
                    <a:pt x="2200" y="8123"/>
                  </a:cubicBezTo>
                  <a:lnTo>
                    <a:pt x="2200" y="8116"/>
                  </a:lnTo>
                  <a:lnTo>
                    <a:pt x="2203" y="8102"/>
                  </a:lnTo>
                  <a:lnTo>
                    <a:pt x="2203" y="8098"/>
                  </a:lnTo>
                  <a:cubicBezTo>
                    <a:pt x="2203" y="8091"/>
                    <a:pt x="2207" y="8088"/>
                    <a:pt x="2207" y="8081"/>
                  </a:cubicBezTo>
                  <a:lnTo>
                    <a:pt x="2207" y="8077"/>
                  </a:lnTo>
                  <a:cubicBezTo>
                    <a:pt x="2207" y="8070"/>
                    <a:pt x="2210" y="8067"/>
                    <a:pt x="2214" y="8060"/>
                  </a:cubicBezTo>
                  <a:lnTo>
                    <a:pt x="2214" y="8056"/>
                  </a:lnTo>
                  <a:cubicBezTo>
                    <a:pt x="2214" y="8049"/>
                    <a:pt x="2217" y="8042"/>
                    <a:pt x="2221" y="8035"/>
                  </a:cubicBezTo>
                  <a:lnTo>
                    <a:pt x="2221" y="8032"/>
                  </a:lnTo>
                  <a:cubicBezTo>
                    <a:pt x="2224" y="8025"/>
                    <a:pt x="2228" y="8018"/>
                    <a:pt x="2231" y="8011"/>
                  </a:cubicBezTo>
                  <a:lnTo>
                    <a:pt x="2231" y="8007"/>
                  </a:lnTo>
                  <a:cubicBezTo>
                    <a:pt x="2235" y="8000"/>
                    <a:pt x="2242" y="7993"/>
                    <a:pt x="2245" y="7986"/>
                  </a:cubicBezTo>
                  <a:lnTo>
                    <a:pt x="2249" y="7983"/>
                  </a:lnTo>
                  <a:cubicBezTo>
                    <a:pt x="2256" y="7976"/>
                    <a:pt x="2263" y="7969"/>
                    <a:pt x="2270" y="7962"/>
                  </a:cubicBezTo>
                  <a:cubicBezTo>
                    <a:pt x="2277" y="7955"/>
                    <a:pt x="2284" y="7948"/>
                    <a:pt x="2294" y="7944"/>
                  </a:cubicBezTo>
                  <a:lnTo>
                    <a:pt x="2294" y="7941"/>
                  </a:lnTo>
                  <a:cubicBezTo>
                    <a:pt x="2172" y="7808"/>
                    <a:pt x="1944" y="7678"/>
                    <a:pt x="1765" y="7661"/>
                  </a:cubicBezTo>
                  <a:cubicBezTo>
                    <a:pt x="1653" y="7647"/>
                    <a:pt x="1555" y="7591"/>
                    <a:pt x="1489" y="7500"/>
                  </a:cubicBezTo>
                  <a:cubicBezTo>
                    <a:pt x="1370" y="7346"/>
                    <a:pt x="1314" y="7157"/>
                    <a:pt x="1324" y="6964"/>
                  </a:cubicBezTo>
                  <a:cubicBezTo>
                    <a:pt x="1335" y="6887"/>
                    <a:pt x="1282" y="6807"/>
                    <a:pt x="1230" y="6723"/>
                  </a:cubicBezTo>
                  <a:cubicBezTo>
                    <a:pt x="1177" y="6639"/>
                    <a:pt x="1121" y="6558"/>
                    <a:pt x="1121" y="6460"/>
                  </a:cubicBezTo>
                  <a:cubicBezTo>
                    <a:pt x="1121" y="6394"/>
                    <a:pt x="1086" y="6373"/>
                    <a:pt x="946" y="6320"/>
                  </a:cubicBezTo>
                  <a:cubicBezTo>
                    <a:pt x="904" y="6302"/>
                    <a:pt x="859" y="6285"/>
                    <a:pt x="810" y="6260"/>
                  </a:cubicBezTo>
                  <a:cubicBezTo>
                    <a:pt x="631" y="6173"/>
                    <a:pt x="708" y="5872"/>
                    <a:pt x="782" y="5578"/>
                  </a:cubicBezTo>
                  <a:cubicBezTo>
                    <a:pt x="806" y="5494"/>
                    <a:pt x="824" y="5410"/>
                    <a:pt x="838" y="5322"/>
                  </a:cubicBezTo>
                  <a:cubicBezTo>
                    <a:pt x="848" y="5224"/>
                    <a:pt x="908" y="5077"/>
                    <a:pt x="978" y="4906"/>
                  </a:cubicBezTo>
                  <a:cubicBezTo>
                    <a:pt x="1072" y="4671"/>
                    <a:pt x="1202" y="4349"/>
                    <a:pt x="1146" y="4244"/>
                  </a:cubicBezTo>
                  <a:cubicBezTo>
                    <a:pt x="1107" y="4177"/>
                    <a:pt x="1114" y="4097"/>
                    <a:pt x="1160" y="4037"/>
                  </a:cubicBezTo>
                  <a:cubicBezTo>
                    <a:pt x="1222" y="3951"/>
                    <a:pt x="1355" y="3895"/>
                    <a:pt x="1477" y="3895"/>
                  </a:cubicBezTo>
                  <a:cubicBezTo>
                    <a:pt x="1499" y="3895"/>
                    <a:pt x="1521" y="3897"/>
                    <a:pt x="1541" y="3901"/>
                  </a:cubicBezTo>
                  <a:cubicBezTo>
                    <a:pt x="1629" y="3911"/>
                    <a:pt x="1702" y="3974"/>
                    <a:pt x="1727" y="4058"/>
                  </a:cubicBezTo>
                  <a:lnTo>
                    <a:pt x="1730" y="4072"/>
                  </a:lnTo>
                  <a:cubicBezTo>
                    <a:pt x="1785" y="4276"/>
                    <a:pt x="1804" y="4344"/>
                    <a:pt x="2007" y="4344"/>
                  </a:cubicBezTo>
                  <a:cubicBezTo>
                    <a:pt x="2028" y="4344"/>
                    <a:pt x="2049" y="4343"/>
                    <a:pt x="2073" y="4342"/>
                  </a:cubicBezTo>
                  <a:cubicBezTo>
                    <a:pt x="2084" y="4342"/>
                    <a:pt x="2094" y="4341"/>
                    <a:pt x="2105" y="4341"/>
                  </a:cubicBezTo>
                  <a:cubicBezTo>
                    <a:pt x="2297" y="4341"/>
                    <a:pt x="2389" y="4434"/>
                    <a:pt x="2469" y="4514"/>
                  </a:cubicBezTo>
                  <a:cubicBezTo>
                    <a:pt x="2518" y="4570"/>
                    <a:pt x="2581" y="4615"/>
                    <a:pt x="2655" y="4643"/>
                  </a:cubicBezTo>
                  <a:cubicBezTo>
                    <a:pt x="2655" y="4636"/>
                    <a:pt x="2655" y="4629"/>
                    <a:pt x="2655" y="4619"/>
                  </a:cubicBezTo>
                  <a:lnTo>
                    <a:pt x="2655" y="4615"/>
                  </a:lnTo>
                  <a:cubicBezTo>
                    <a:pt x="2651" y="4608"/>
                    <a:pt x="2651" y="4601"/>
                    <a:pt x="2648" y="4594"/>
                  </a:cubicBezTo>
                  <a:cubicBezTo>
                    <a:pt x="2648" y="4587"/>
                    <a:pt x="2644" y="4577"/>
                    <a:pt x="2641" y="4570"/>
                  </a:cubicBezTo>
                  <a:lnTo>
                    <a:pt x="2637" y="4566"/>
                  </a:lnTo>
                  <a:lnTo>
                    <a:pt x="2627" y="4542"/>
                  </a:lnTo>
                  <a:cubicBezTo>
                    <a:pt x="2585" y="4465"/>
                    <a:pt x="2564" y="4381"/>
                    <a:pt x="2564" y="4297"/>
                  </a:cubicBezTo>
                  <a:cubicBezTo>
                    <a:pt x="2564" y="4237"/>
                    <a:pt x="2543" y="4184"/>
                    <a:pt x="2508" y="4139"/>
                  </a:cubicBezTo>
                  <a:cubicBezTo>
                    <a:pt x="2445" y="4037"/>
                    <a:pt x="2410" y="3946"/>
                    <a:pt x="2557" y="3764"/>
                  </a:cubicBezTo>
                  <a:cubicBezTo>
                    <a:pt x="2732" y="3550"/>
                    <a:pt x="3017" y="3353"/>
                    <a:pt x="3253" y="3353"/>
                  </a:cubicBezTo>
                  <a:cubicBezTo>
                    <a:pt x="3295" y="3353"/>
                    <a:pt x="3335" y="3359"/>
                    <a:pt x="3372" y="3372"/>
                  </a:cubicBezTo>
                  <a:cubicBezTo>
                    <a:pt x="3401" y="3381"/>
                    <a:pt x="3435" y="3384"/>
                    <a:pt x="3473" y="3384"/>
                  </a:cubicBezTo>
                  <a:cubicBezTo>
                    <a:pt x="3542" y="3384"/>
                    <a:pt x="3622" y="3373"/>
                    <a:pt x="3701" y="3362"/>
                  </a:cubicBezTo>
                  <a:cubicBezTo>
                    <a:pt x="3784" y="3349"/>
                    <a:pt x="3864" y="3338"/>
                    <a:pt x="3936" y="3338"/>
                  </a:cubicBezTo>
                  <a:cubicBezTo>
                    <a:pt x="4025" y="3338"/>
                    <a:pt x="4101" y="3356"/>
                    <a:pt x="4149" y="3414"/>
                  </a:cubicBezTo>
                  <a:lnTo>
                    <a:pt x="4156" y="3421"/>
                  </a:lnTo>
                  <a:lnTo>
                    <a:pt x="4171" y="3418"/>
                  </a:lnTo>
                  <a:cubicBezTo>
                    <a:pt x="4174" y="3407"/>
                    <a:pt x="4181" y="3397"/>
                    <a:pt x="4188" y="3386"/>
                  </a:cubicBezTo>
                  <a:cubicBezTo>
                    <a:pt x="4192" y="3376"/>
                    <a:pt x="4195" y="3365"/>
                    <a:pt x="4199" y="3355"/>
                  </a:cubicBezTo>
                  <a:lnTo>
                    <a:pt x="4199" y="3348"/>
                  </a:lnTo>
                  <a:cubicBezTo>
                    <a:pt x="4202" y="3341"/>
                    <a:pt x="4202" y="3330"/>
                    <a:pt x="4206" y="3320"/>
                  </a:cubicBezTo>
                  <a:lnTo>
                    <a:pt x="4206" y="3313"/>
                  </a:lnTo>
                  <a:cubicBezTo>
                    <a:pt x="4206" y="3302"/>
                    <a:pt x="4209" y="3292"/>
                    <a:pt x="4209" y="3281"/>
                  </a:cubicBezTo>
                  <a:lnTo>
                    <a:pt x="4209" y="3278"/>
                  </a:lnTo>
                  <a:lnTo>
                    <a:pt x="4209" y="3246"/>
                  </a:lnTo>
                  <a:lnTo>
                    <a:pt x="4209" y="3243"/>
                  </a:lnTo>
                  <a:cubicBezTo>
                    <a:pt x="4209" y="3232"/>
                    <a:pt x="4209" y="3222"/>
                    <a:pt x="4206" y="3211"/>
                  </a:cubicBezTo>
                  <a:lnTo>
                    <a:pt x="4206" y="3204"/>
                  </a:lnTo>
                  <a:cubicBezTo>
                    <a:pt x="4206" y="3194"/>
                    <a:pt x="4202" y="3180"/>
                    <a:pt x="4202" y="3169"/>
                  </a:cubicBezTo>
                  <a:lnTo>
                    <a:pt x="4202" y="3162"/>
                  </a:lnTo>
                  <a:lnTo>
                    <a:pt x="4199" y="3127"/>
                  </a:lnTo>
                  <a:cubicBezTo>
                    <a:pt x="4185" y="3047"/>
                    <a:pt x="4178" y="2966"/>
                    <a:pt x="4185" y="2889"/>
                  </a:cubicBezTo>
                  <a:cubicBezTo>
                    <a:pt x="4206" y="2634"/>
                    <a:pt x="3985" y="2410"/>
                    <a:pt x="3855" y="2375"/>
                  </a:cubicBezTo>
                  <a:cubicBezTo>
                    <a:pt x="3719" y="2333"/>
                    <a:pt x="3754" y="2154"/>
                    <a:pt x="3785" y="1993"/>
                  </a:cubicBezTo>
                  <a:lnTo>
                    <a:pt x="3789" y="1975"/>
                  </a:lnTo>
                  <a:cubicBezTo>
                    <a:pt x="3803" y="1912"/>
                    <a:pt x="3810" y="1849"/>
                    <a:pt x="3817" y="1786"/>
                  </a:cubicBezTo>
                  <a:cubicBezTo>
                    <a:pt x="3817" y="1751"/>
                    <a:pt x="3810" y="1723"/>
                    <a:pt x="3796" y="1713"/>
                  </a:cubicBezTo>
                  <a:cubicBezTo>
                    <a:pt x="3645" y="1629"/>
                    <a:pt x="3540" y="1496"/>
                    <a:pt x="3435" y="1370"/>
                  </a:cubicBezTo>
                  <a:lnTo>
                    <a:pt x="3379" y="1300"/>
                  </a:lnTo>
                  <a:cubicBezTo>
                    <a:pt x="3346" y="1261"/>
                    <a:pt x="3273" y="1238"/>
                    <a:pt x="3189" y="1238"/>
                  </a:cubicBezTo>
                  <a:cubicBezTo>
                    <a:pt x="3165" y="1238"/>
                    <a:pt x="3141" y="1240"/>
                    <a:pt x="3117" y="1244"/>
                  </a:cubicBezTo>
                  <a:cubicBezTo>
                    <a:pt x="3033" y="1258"/>
                    <a:pt x="2987" y="1289"/>
                    <a:pt x="2977" y="1307"/>
                  </a:cubicBezTo>
                  <a:cubicBezTo>
                    <a:pt x="2938" y="1408"/>
                    <a:pt x="2816" y="1468"/>
                    <a:pt x="2714" y="1482"/>
                  </a:cubicBezTo>
                  <a:cubicBezTo>
                    <a:pt x="2699" y="1485"/>
                    <a:pt x="2685" y="1487"/>
                    <a:pt x="2670" y="1487"/>
                  </a:cubicBezTo>
                  <a:cubicBezTo>
                    <a:pt x="2611" y="1487"/>
                    <a:pt x="2554" y="1460"/>
                    <a:pt x="2515" y="1415"/>
                  </a:cubicBezTo>
                  <a:cubicBezTo>
                    <a:pt x="2494" y="1387"/>
                    <a:pt x="2466" y="1370"/>
                    <a:pt x="2434" y="1366"/>
                  </a:cubicBezTo>
                  <a:cubicBezTo>
                    <a:pt x="2427" y="1365"/>
                    <a:pt x="2419" y="1365"/>
                    <a:pt x="2410" y="1365"/>
                  </a:cubicBezTo>
                  <a:cubicBezTo>
                    <a:pt x="2364" y="1365"/>
                    <a:pt x="2298" y="1383"/>
                    <a:pt x="2207" y="1450"/>
                  </a:cubicBezTo>
                  <a:cubicBezTo>
                    <a:pt x="2179" y="1475"/>
                    <a:pt x="2144" y="1499"/>
                    <a:pt x="2112" y="1527"/>
                  </a:cubicBezTo>
                  <a:cubicBezTo>
                    <a:pt x="1982" y="1630"/>
                    <a:pt x="1859" y="1731"/>
                    <a:pt x="1756" y="1731"/>
                  </a:cubicBezTo>
                  <a:cubicBezTo>
                    <a:pt x="1740" y="1731"/>
                    <a:pt x="1724" y="1729"/>
                    <a:pt x="1709" y="1723"/>
                  </a:cubicBezTo>
                  <a:cubicBezTo>
                    <a:pt x="1657" y="1702"/>
                    <a:pt x="1622" y="1657"/>
                    <a:pt x="1615" y="1601"/>
                  </a:cubicBezTo>
                  <a:cubicBezTo>
                    <a:pt x="1590" y="1506"/>
                    <a:pt x="1615" y="1405"/>
                    <a:pt x="1685" y="1338"/>
                  </a:cubicBezTo>
                  <a:cubicBezTo>
                    <a:pt x="1730" y="1293"/>
                    <a:pt x="1755" y="1230"/>
                    <a:pt x="1755" y="1167"/>
                  </a:cubicBezTo>
                  <a:cubicBezTo>
                    <a:pt x="1755" y="1079"/>
                    <a:pt x="1769" y="992"/>
                    <a:pt x="1793" y="908"/>
                  </a:cubicBezTo>
                  <a:cubicBezTo>
                    <a:pt x="1818" y="806"/>
                    <a:pt x="1839" y="722"/>
                    <a:pt x="1804" y="603"/>
                  </a:cubicBezTo>
                  <a:cubicBezTo>
                    <a:pt x="1790" y="559"/>
                    <a:pt x="1778" y="544"/>
                    <a:pt x="1744" y="544"/>
                  </a:cubicBezTo>
                  <a:cubicBezTo>
                    <a:pt x="1726" y="544"/>
                    <a:pt x="1703" y="548"/>
                    <a:pt x="1671" y="554"/>
                  </a:cubicBezTo>
                  <a:cubicBezTo>
                    <a:pt x="1645" y="559"/>
                    <a:pt x="1613" y="566"/>
                    <a:pt x="1580" y="566"/>
                  </a:cubicBezTo>
                  <a:cubicBezTo>
                    <a:pt x="1522" y="566"/>
                    <a:pt x="1463" y="546"/>
                    <a:pt x="1429" y="467"/>
                  </a:cubicBezTo>
                  <a:cubicBezTo>
                    <a:pt x="1394" y="372"/>
                    <a:pt x="1384" y="271"/>
                    <a:pt x="1394" y="169"/>
                  </a:cubicBezTo>
                  <a:cubicBezTo>
                    <a:pt x="1398" y="134"/>
                    <a:pt x="1398" y="96"/>
                    <a:pt x="1391" y="57"/>
                  </a:cubicBezTo>
                  <a:lnTo>
                    <a:pt x="1387" y="57"/>
                  </a:lnTo>
                  <a:lnTo>
                    <a:pt x="1384" y="50"/>
                  </a:lnTo>
                  <a:lnTo>
                    <a:pt x="1380" y="46"/>
                  </a:lnTo>
                  <a:lnTo>
                    <a:pt x="1373" y="39"/>
                  </a:lnTo>
                  <a:lnTo>
                    <a:pt x="1359" y="25"/>
                  </a:lnTo>
                  <a:lnTo>
                    <a:pt x="1356" y="22"/>
                  </a:lnTo>
                  <a:lnTo>
                    <a:pt x="1345" y="15"/>
                  </a:lnTo>
                  <a:lnTo>
                    <a:pt x="1335" y="4"/>
                  </a:lnTo>
                  <a:lnTo>
                    <a:pt x="133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50"/>
            <p:cNvSpPr/>
            <p:nvPr/>
          </p:nvSpPr>
          <p:spPr>
            <a:xfrm>
              <a:off x="4702321" y="2736859"/>
              <a:ext cx="300" cy="518"/>
            </a:xfrm>
            <a:custGeom>
              <a:avLst/>
              <a:gdLst/>
              <a:ahLst/>
              <a:cxnLst/>
              <a:rect l="l" t="t" r="r" b="b"/>
              <a:pathLst>
                <a:path w="11" h="19" extrusionOk="0">
                  <a:moveTo>
                    <a:pt x="0" y="1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50"/>
            <p:cNvSpPr/>
            <p:nvPr/>
          </p:nvSpPr>
          <p:spPr>
            <a:xfrm>
              <a:off x="4701830" y="2737813"/>
              <a:ext cx="218" cy="409"/>
            </a:xfrm>
            <a:custGeom>
              <a:avLst/>
              <a:gdLst/>
              <a:ahLst/>
              <a:cxnLst/>
              <a:rect l="l" t="t" r="r" b="b"/>
              <a:pathLst>
                <a:path w="8" h="15" extrusionOk="0">
                  <a:moveTo>
                    <a:pt x="1" y="15"/>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50"/>
            <p:cNvSpPr/>
            <p:nvPr/>
          </p:nvSpPr>
          <p:spPr>
            <a:xfrm>
              <a:off x="4702784" y="2736014"/>
              <a:ext cx="327" cy="409"/>
            </a:xfrm>
            <a:custGeom>
              <a:avLst/>
              <a:gdLst/>
              <a:ahLst/>
              <a:cxnLst/>
              <a:rect l="l" t="t" r="r" b="b"/>
              <a:pathLst>
                <a:path w="12" h="15" extrusionOk="0">
                  <a:moveTo>
                    <a:pt x="1" y="1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50"/>
            <p:cNvSpPr/>
            <p:nvPr/>
          </p:nvSpPr>
          <p:spPr>
            <a:xfrm>
              <a:off x="4704800" y="2731518"/>
              <a:ext cx="218" cy="518"/>
            </a:xfrm>
            <a:custGeom>
              <a:avLst/>
              <a:gdLst/>
              <a:ahLst/>
              <a:cxnLst/>
              <a:rect l="l" t="t" r="r" b="b"/>
              <a:pathLst>
                <a:path w="8" h="19" extrusionOk="0">
                  <a:moveTo>
                    <a:pt x="0" y="18"/>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50"/>
            <p:cNvSpPr/>
            <p:nvPr/>
          </p:nvSpPr>
          <p:spPr>
            <a:xfrm>
              <a:off x="4704228" y="2732772"/>
              <a:ext cx="300" cy="790"/>
            </a:xfrm>
            <a:custGeom>
              <a:avLst/>
              <a:gdLst/>
              <a:ahLst/>
              <a:cxnLst/>
              <a:rect l="l" t="t" r="r" b="b"/>
              <a:pathLst>
                <a:path w="11" h="29" extrusionOk="0">
                  <a:moveTo>
                    <a:pt x="0" y="28"/>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50"/>
            <p:cNvSpPr/>
            <p:nvPr/>
          </p:nvSpPr>
          <p:spPr>
            <a:xfrm>
              <a:off x="4703738" y="2733998"/>
              <a:ext cx="218" cy="518"/>
            </a:xfrm>
            <a:custGeom>
              <a:avLst/>
              <a:gdLst/>
              <a:ahLst/>
              <a:cxnLst/>
              <a:rect l="l" t="t" r="r" b="b"/>
              <a:pathLst>
                <a:path w="8" h="19" extrusionOk="0">
                  <a:moveTo>
                    <a:pt x="1" y="1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50"/>
            <p:cNvSpPr/>
            <p:nvPr/>
          </p:nvSpPr>
          <p:spPr>
            <a:xfrm>
              <a:off x="4703274" y="2735061"/>
              <a:ext cx="300" cy="490"/>
            </a:xfrm>
            <a:custGeom>
              <a:avLst/>
              <a:gdLst/>
              <a:ahLst/>
              <a:cxnLst/>
              <a:rect l="l" t="t" r="r" b="b"/>
              <a:pathLst>
                <a:path w="11" h="18" extrusionOk="0">
                  <a:moveTo>
                    <a:pt x="0" y="18"/>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50"/>
            <p:cNvSpPr/>
            <p:nvPr/>
          </p:nvSpPr>
          <p:spPr>
            <a:xfrm>
              <a:off x="4701367" y="2738685"/>
              <a:ext cx="218" cy="409"/>
            </a:xfrm>
            <a:custGeom>
              <a:avLst/>
              <a:gdLst/>
              <a:ahLst/>
              <a:cxnLst/>
              <a:rect l="l" t="t" r="r" b="b"/>
              <a:pathLst>
                <a:path w="8" h="15" extrusionOk="0">
                  <a:moveTo>
                    <a:pt x="0" y="14"/>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50"/>
            <p:cNvSpPr/>
            <p:nvPr/>
          </p:nvSpPr>
          <p:spPr>
            <a:xfrm>
              <a:off x="4698124" y="2742690"/>
              <a:ext cx="300" cy="218"/>
            </a:xfrm>
            <a:custGeom>
              <a:avLst/>
              <a:gdLst/>
              <a:ahLst/>
              <a:cxnLst/>
              <a:rect l="l" t="t" r="r" b="b"/>
              <a:pathLst>
                <a:path w="11" h="8" extrusionOk="0">
                  <a:moveTo>
                    <a:pt x="0" y="7"/>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50"/>
            <p:cNvSpPr/>
            <p:nvPr/>
          </p:nvSpPr>
          <p:spPr>
            <a:xfrm>
              <a:off x="4699269" y="2741546"/>
              <a:ext cx="218" cy="300"/>
            </a:xfrm>
            <a:custGeom>
              <a:avLst/>
              <a:gdLst/>
              <a:ahLst/>
              <a:cxnLst/>
              <a:rect l="l" t="t" r="r" b="b"/>
              <a:pathLst>
                <a:path w="8" h="11" extrusionOk="0">
                  <a:moveTo>
                    <a:pt x="0" y="11"/>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50"/>
            <p:cNvSpPr/>
            <p:nvPr/>
          </p:nvSpPr>
          <p:spPr>
            <a:xfrm>
              <a:off x="4697552" y="2743154"/>
              <a:ext cx="300" cy="136"/>
            </a:xfrm>
            <a:custGeom>
              <a:avLst/>
              <a:gdLst/>
              <a:ahLst/>
              <a:cxnLst/>
              <a:rect l="l" t="t" r="r" b="b"/>
              <a:pathLst>
                <a:path w="11" h="5" extrusionOk="0">
                  <a:moveTo>
                    <a:pt x="0" y="4"/>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50"/>
            <p:cNvSpPr/>
            <p:nvPr/>
          </p:nvSpPr>
          <p:spPr>
            <a:xfrm>
              <a:off x="4700795" y="2739530"/>
              <a:ext cx="300" cy="409"/>
            </a:xfrm>
            <a:custGeom>
              <a:avLst/>
              <a:gdLst/>
              <a:ahLst/>
              <a:cxnLst/>
              <a:rect l="l" t="t" r="r" b="b"/>
              <a:pathLst>
                <a:path w="11" h="15" extrusionOk="0">
                  <a:moveTo>
                    <a:pt x="0" y="15"/>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50"/>
            <p:cNvSpPr/>
            <p:nvPr/>
          </p:nvSpPr>
          <p:spPr>
            <a:xfrm>
              <a:off x="4699732" y="2740865"/>
              <a:ext cx="327" cy="409"/>
            </a:xfrm>
            <a:custGeom>
              <a:avLst/>
              <a:gdLst/>
              <a:ahLst/>
              <a:cxnLst/>
              <a:rect l="l" t="t" r="r" b="b"/>
              <a:pathLst>
                <a:path w="12" h="15" extrusionOk="0">
                  <a:moveTo>
                    <a:pt x="1" y="15"/>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50"/>
            <p:cNvSpPr/>
            <p:nvPr/>
          </p:nvSpPr>
          <p:spPr>
            <a:xfrm>
              <a:off x="4700304" y="2740211"/>
              <a:ext cx="218" cy="409"/>
            </a:xfrm>
            <a:custGeom>
              <a:avLst/>
              <a:gdLst/>
              <a:ahLst/>
              <a:cxnLst/>
              <a:rect l="l" t="t" r="r" b="b"/>
              <a:pathLst>
                <a:path w="8" h="15" extrusionOk="0">
                  <a:moveTo>
                    <a:pt x="1" y="1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50"/>
            <p:cNvSpPr/>
            <p:nvPr/>
          </p:nvSpPr>
          <p:spPr>
            <a:xfrm>
              <a:off x="4707171" y="2725224"/>
              <a:ext cx="136" cy="599"/>
            </a:xfrm>
            <a:custGeom>
              <a:avLst/>
              <a:gdLst/>
              <a:ahLst/>
              <a:cxnLst/>
              <a:rect l="l" t="t" r="r" b="b"/>
              <a:pathLst>
                <a:path w="5" h="22" extrusionOk="0">
                  <a:moveTo>
                    <a:pt x="1" y="22"/>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50"/>
            <p:cNvSpPr/>
            <p:nvPr/>
          </p:nvSpPr>
          <p:spPr>
            <a:xfrm>
              <a:off x="4708615" y="2720564"/>
              <a:ext cx="218" cy="409"/>
            </a:xfrm>
            <a:custGeom>
              <a:avLst/>
              <a:gdLst/>
              <a:ahLst/>
              <a:cxnLst/>
              <a:rect l="l" t="t" r="r" b="b"/>
              <a:pathLst>
                <a:path w="8" h="15" extrusionOk="0">
                  <a:moveTo>
                    <a:pt x="0" y="14"/>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50"/>
            <p:cNvSpPr/>
            <p:nvPr/>
          </p:nvSpPr>
          <p:spPr>
            <a:xfrm>
              <a:off x="4708888" y="2719692"/>
              <a:ext cx="136" cy="409"/>
            </a:xfrm>
            <a:custGeom>
              <a:avLst/>
              <a:gdLst/>
              <a:ahLst/>
              <a:cxnLst/>
              <a:rect l="l" t="t" r="r" b="b"/>
              <a:pathLst>
                <a:path w="5" h="15" extrusionOk="0">
                  <a:moveTo>
                    <a:pt x="1" y="15"/>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50"/>
            <p:cNvSpPr/>
            <p:nvPr/>
          </p:nvSpPr>
          <p:spPr>
            <a:xfrm>
              <a:off x="4707471" y="2724270"/>
              <a:ext cx="218" cy="518"/>
            </a:xfrm>
            <a:custGeom>
              <a:avLst/>
              <a:gdLst/>
              <a:ahLst/>
              <a:cxnLst/>
              <a:rect l="l" t="t" r="r" b="b"/>
              <a:pathLst>
                <a:path w="8" h="19" extrusionOk="0">
                  <a:moveTo>
                    <a:pt x="0" y="18"/>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50"/>
            <p:cNvSpPr/>
            <p:nvPr/>
          </p:nvSpPr>
          <p:spPr>
            <a:xfrm>
              <a:off x="4708125" y="2722363"/>
              <a:ext cx="136" cy="409"/>
            </a:xfrm>
            <a:custGeom>
              <a:avLst/>
              <a:gdLst/>
              <a:ahLst/>
              <a:cxnLst/>
              <a:rect l="l" t="t" r="r" b="b"/>
              <a:pathLst>
                <a:path w="5" h="15" extrusionOk="0">
                  <a:moveTo>
                    <a:pt x="1" y="15"/>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50"/>
            <p:cNvSpPr/>
            <p:nvPr/>
          </p:nvSpPr>
          <p:spPr>
            <a:xfrm>
              <a:off x="4709187" y="2718930"/>
              <a:ext cx="27" cy="218"/>
            </a:xfrm>
            <a:custGeom>
              <a:avLst/>
              <a:gdLst/>
              <a:ahLst/>
              <a:cxnLst/>
              <a:rect l="l" t="t" r="r" b="b"/>
              <a:pathLst>
                <a:path w="1" h="8" extrusionOk="0">
                  <a:moveTo>
                    <a:pt x="0"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50"/>
            <p:cNvSpPr/>
            <p:nvPr/>
          </p:nvSpPr>
          <p:spPr>
            <a:xfrm>
              <a:off x="4707743" y="2723317"/>
              <a:ext cx="218" cy="518"/>
            </a:xfrm>
            <a:custGeom>
              <a:avLst/>
              <a:gdLst/>
              <a:ahLst/>
              <a:cxnLst/>
              <a:rect l="l" t="t" r="r" b="b"/>
              <a:pathLst>
                <a:path w="8" h="19" extrusionOk="0">
                  <a:moveTo>
                    <a:pt x="1" y="1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50"/>
            <p:cNvSpPr/>
            <p:nvPr/>
          </p:nvSpPr>
          <p:spPr>
            <a:xfrm>
              <a:off x="4706789" y="2726287"/>
              <a:ext cx="218" cy="490"/>
            </a:xfrm>
            <a:custGeom>
              <a:avLst/>
              <a:gdLst/>
              <a:ahLst/>
              <a:cxnLst/>
              <a:rect l="l" t="t" r="r" b="b"/>
              <a:pathLst>
                <a:path w="8" h="18" extrusionOk="0">
                  <a:moveTo>
                    <a:pt x="1" y="18"/>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50"/>
            <p:cNvSpPr/>
            <p:nvPr/>
          </p:nvSpPr>
          <p:spPr>
            <a:xfrm>
              <a:off x="4706026" y="2728385"/>
              <a:ext cx="218" cy="490"/>
            </a:xfrm>
            <a:custGeom>
              <a:avLst/>
              <a:gdLst/>
              <a:ahLst/>
              <a:cxnLst/>
              <a:rect l="l" t="t" r="r" b="b"/>
              <a:pathLst>
                <a:path w="8" h="18" extrusionOk="0">
                  <a:moveTo>
                    <a:pt x="1" y="18"/>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50"/>
            <p:cNvSpPr/>
            <p:nvPr/>
          </p:nvSpPr>
          <p:spPr>
            <a:xfrm>
              <a:off x="4705645" y="2729420"/>
              <a:ext cx="218" cy="518"/>
            </a:xfrm>
            <a:custGeom>
              <a:avLst/>
              <a:gdLst/>
              <a:ahLst/>
              <a:cxnLst/>
              <a:rect l="l" t="t" r="r" b="b"/>
              <a:pathLst>
                <a:path w="8" h="19" extrusionOk="0">
                  <a:moveTo>
                    <a:pt x="1" y="1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50"/>
            <p:cNvSpPr/>
            <p:nvPr/>
          </p:nvSpPr>
          <p:spPr>
            <a:xfrm>
              <a:off x="4706408" y="2727322"/>
              <a:ext cx="218" cy="518"/>
            </a:xfrm>
            <a:custGeom>
              <a:avLst/>
              <a:gdLst/>
              <a:ahLst/>
              <a:cxnLst/>
              <a:rect l="l" t="t" r="r" b="b"/>
              <a:pathLst>
                <a:path w="8" h="19" extrusionOk="0">
                  <a:moveTo>
                    <a:pt x="1" y="1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50"/>
            <p:cNvSpPr/>
            <p:nvPr/>
          </p:nvSpPr>
          <p:spPr>
            <a:xfrm>
              <a:off x="4708424" y="2721409"/>
              <a:ext cx="109" cy="518"/>
            </a:xfrm>
            <a:custGeom>
              <a:avLst/>
              <a:gdLst/>
              <a:ahLst/>
              <a:cxnLst/>
              <a:rect l="l" t="t" r="r" b="b"/>
              <a:pathLst>
                <a:path w="4" h="19" extrusionOk="0">
                  <a:moveTo>
                    <a:pt x="0" y="1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50"/>
            <p:cNvSpPr/>
            <p:nvPr/>
          </p:nvSpPr>
          <p:spPr>
            <a:xfrm>
              <a:off x="4698697" y="2742118"/>
              <a:ext cx="300" cy="300"/>
            </a:xfrm>
            <a:custGeom>
              <a:avLst/>
              <a:gdLst/>
              <a:ahLst/>
              <a:cxnLst/>
              <a:rect l="l" t="t" r="r" b="b"/>
              <a:pathLst>
                <a:path w="11" h="11" extrusionOk="0">
                  <a:moveTo>
                    <a:pt x="11"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50"/>
            <p:cNvSpPr/>
            <p:nvPr/>
          </p:nvSpPr>
          <p:spPr>
            <a:xfrm>
              <a:off x="4705264" y="2730483"/>
              <a:ext cx="218" cy="490"/>
            </a:xfrm>
            <a:custGeom>
              <a:avLst/>
              <a:gdLst/>
              <a:ahLst/>
              <a:cxnLst/>
              <a:rect l="l" t="t" r="r" b="b"/>
              <a:pathLst>
                <a:path w="8" h="18" extrusionOk="0">
                  <a:moveTo>
                    <a:pt x="1" y="18"/>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50"/>
            <p:cNvSpPr/>
            <p:nvPr/>
          </p:nvSpPr>
          <p:spPr>
            <a:xfrm>
              <a:off x="4696980" y="2743535"/>
              <a:ext cx="218" cy="136"/>
            </a:xfrm>
            <a:custGeom>
              <a:avLst/>
              <a:gdLst/>
              <a:ahLst/>
              <a:cxnLst/>
              <a:rect l="l" t="t" r="r" b="b"/>
              <a:pathLst>
                <a:path w="8"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50"/>
            <p:cNvSpPr/>
            <p:nvPr/>
          </p:nvSpPr>
          <p:spPr>
            <a:xfrm>
              <a:off x="4754584" y="2716259"/>
              <a:ext cx="136" cy="136"/>
            </a:xfrm>
            <a:custGeom>
              <a:avLst/>
              <a:gdLst/>
              <a:ahLst/>
              <a:cxnLst/>
              <a:rect l="l" t="t" r="r" b="b"/>
              <a:pathLst>
                <a:path w="5" h="5" extrusionOk="0">
                  <a:moveTo>
                    <a:pt x="1" y="1"/>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50"/>
            <p:cNvSpPr/>
            <p:nvPr/>
          </p:nvSpPr>
          <p:spPr>
            <a:xfrm>
              <a:off x="4754965" y="2717594"/>
              <a:ext cx="27" cy="218"/>
            </a:xfrm>
            <a:custGeom>
              <a:avLst/>
              <a:gdLst/>
              <a:ahLst/>
              <a:cxnLst/>
              <a:rect l="l" t="t" r="r" b="b"/>
              <a:pathLst>
                <a:path w="1" h="8" extrusionOk="0">
                  <a:moveTo>
                    <a:pt x="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a:off x="4754965" y="271846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50"/>
            <p:cNvSpPr/>
            <p:nvPr/>
          </p:nvSpPr>
          <p:spPr>
            <a:xfrm>
              <a:off x="4795784" y="2684869"/>
              <a:ext cx="218" cy="218"/>
            </a:xfrm>
            <a:custGeom>
              <a:avLst/>
              <a:gdLst/>
              <a:ahLst/>
              <a:cxnLst/>
              <a:rect l="l" t="t" r="r" b="b"/>
              <a:pathLst>
                <a:path w="8" h="8" extrusionOk="0">
                  <a:moveTo>
                    <a:pt x="1" y="1"/>
                  </a:moveTo>
                  <a:lnTo>
                    <a:pt x="8" y="8"/>
                  </a:lnTo>
                  <a:lnTo>
                    <a:pt x="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4754883" y="271702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50"/>
            <p:cNvSpPr/>
            <p:nvPr/>
          </p:nvSpPr>
          <p:spPr>
            <a:xfrm>
              <a:off x="4720250" y="2593286"/>
              <a:ext cx="109" cy="136"/>
            </a:xfrm>
            <a:custGeom>
              <a:avLst/>
              <a:gdLst/>
              <a:ahLst/>
              <a:cxnLst/>
              <a:rect l="l" t="t" r="r" b="b"/>
              <a:pathLst>
                <a:path w="4" h="5" extrusionOk="0">
                  <a:moveTo>
                    <a:pt x="4"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50"/>
            <p:cNvSpPr/>
            <p:nvPr/>
          </p:nvSpPr>
          <p:spPr>
            <a:xfrm>
              <a:off x="4797146" y="2679146"/>
              <a:ext cx="0" cy="218"/>
            </a:xfrm>
            <a:custGeom>
              <a:avLst/>
              <a:gdLst/>
              <a:ahLst/>
              <a:cxnLst/>
              <a:rect l="l" t="t" r="r" b="b"/>
              <a:pathLst>
                <a:path h="8" extrusionOk="0">
                  <a:moveTo>
                    <a:pt x="0"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50"/>
            <p:cNvSpPr/>
            <p:nvPr/>
          </p:nvSpPr>
          <p:spPr>
            <a:xfrm>
              <a:off x="4797037" y="2678002"/>
              <a:ext cx="27" cy="327"/>
            </a:xfrm>
            <a:custGeom>
              <a:avLst/>
              <a:gdLst/>
              <a:ahLst/>
              <a:cxnLst/>
              <a:rect l="l" t="t" r="r" b="b"/>
              <a:pathLst>
                <a:path w="1" h="12" extrusionOk="0">
                  <a:moveTo>
                    <a:pt x="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50"/>
            <p:cNvSpPr/>
            <p:nvPr/>
          </p:nvSpPr>
          <p:spPr>
            <a:xfrm>
              <a:off x="4728452" y="2623641"/>
              <a:ext cx="1935" cy="4796"/>
            </a:xfrm>
            <a:custGeom>
              <a:avLst/>
              <a:gdLst/>
              <a:ahLst/>
              <a:cxnLst/>
              <a:rect l="l" t="t" r="r" b="b"/>
              <a:pathLst>
                <a:path w="71" h="176" extrusionOk="0">
                  <a:moveTo>
                    <a:pt x="0" y="175"/>
                  </a:moveTo>
                  <a:cubicBezTo>
                    <a:pt x="46" y="130"/>
                    <a:pt x="70" y="67"/>
                    <a:pt x="70" y="0"/>
                  </a:cubicBezTo>
                  <a:cubicBezTo>
                    <a:pt x="70" y="67"/>
                    <a:pt x="46" y="130"/>
                    <a:pt x="0" y="17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50"/>
            <p:cNvSpPr/>
            <p:nvPr/>
          </p:nvSpPr>
          <p:spPr>
            <a:xfrm>
              <a:off x="4719487" y="2592523"/>
              <a:ext cx="409" cy="327"/>
            </a:xfrm>
            <a:custGeom>
              <a:avLst/>
              <a:gdLst/>
              <a:ahLst/>
              <a:cxnLst/>
              <a:rect l="l" t="t" r="r" b="b"/>
              <a:pathLst>
                <a:path w="15" h="12" extrusionOk="0">
                  <a:moveTo>
                    <a:pt x="0" y="1"/>
                  </a:moveTo>
                  <a:lnTo>
                    <a:pt x="1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50"/>
            <p:cNvSpPr/>
            <p:nvPr/>
          </p:nvSpPr>
          <p:spPr>
            <a:xfrm>
              <a:off x="4720060" y="2593095"/>
              <a:ext cx="218" cy="218"/>
            </a:xfrm>
            <a:custGeom>
              <a:avLst/>
              <a:gdLst/>
              <a:ahLst/>
              <a:cxnLst/>
              <a:rect l="l" t="t" r="r" b="b"/>
              <a:pathLst>
                <a:path w="8" h="8" extrusionOk="0">
                  <a:moveTo>
                    <a:pt x="7"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50"/>
            <p:cNvSpPr/>
            <p:nvPr/>
          </p:nvSpPr>
          <p:spPr>
            <a:xfrm>
              <a:off x="4785865" y="2638600"/>
              <a:ext cx="599" cy="2044"/>
            </a:xfrm>
            <a:custGeom>
              <a:avLst/>
              <a:gdLst/>
              <a:ahLst/>
              <a:cxnLst/>
              <a:rect l="l" t="t" r="r" b="b"/>
              <a:pathLst>
                <a:path w="22" h="75" extrusionOk="0">
                  <a:moveTo>
                    <a:pt x="1" y="1"/>
                  </a:moveTo>
                  <a:cubicBezTo>
                    <a:pt x="18" y="8"/>
                    <a:pt x="22" y="36"/>
                    <a:pt x="22" y="74"/>
                  </a:cubicBezTo>
                  <a:cubicBezTo>
                    <a:pt x="22" y="36"/>
                    <a:pt x="18"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50"/>
            <p:cNvSpPr/>
            <p:nvPr/>
          </p:nvSpPr>
          <p:spPr>
            <a:xfrm>
              <a:off x="4797228" y="2680291"/>
              <a:ext cx="27" cy="136"/>
            </a:xfrm>
            <a:custGeom>
              <a:avLst/>
              <a:gdLst/>
              <a:ahLst/>
              <a:cxnLst/>
              <a:rect l="l" t="t" r="r" b="b"/>
              <a:pathLst>
                <a:path w="1" h="5" extrusionOk="0">
                  <a:moveTo>
                    <a:pt x="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50"/>
            <p:cNvSpPr/>
            <p:nvPr/>
          </p:nvSpPr>
          <p:spPr>
            <a:xfrm>
              <a:off x="4718806" y="2591869"/>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50"/>
            <p:cNvSpPr/>
            <p:nvPr/>
          </p:nvSpPr>
          <p:spPr>
            <a:xfrm>
              <a:off x="4719106" y="2592141"/>
              <a:ext cx="300" cy="218"/>
            </a:xfrm>
            <a:custGeom>
              <a:avLst/>
              <a:gdLst/>
              <a:ahLst/>
              <a:cxnLst/>
              <a:rect l="l" t="t" r="r" b="b"/>
              <a:pathLst>
                <a:path w="11" h="8" extrusionOk="0">
                  <a:moveTo>
                    <a:pt x="11"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50"/>
            <p:cNvSpPr/>
            <p:nvPr/>
          </p:nvSpPr>
          <p:spPr>
            <a:xfrm>
              <a:off x="4719869" y="2592823"/>
              <a:ext cx="300" cy="300"/>
            </a:xfrm>
            <a:custGeom>
              <a:avLst/>
              <a:gdLst/>
              <a:ahLst/>
              <a:cxnLst/>
              <a:rect l="l" t="t" r="r" b="b"/>
              <a:pathLst>
                <a:path w="11" h="11" extrusionOk="0">
                  <a:moveTo>
                    <a:pt x="11"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50"/>
            <p:cNvSpPr/>
            <p:nvPr/>
          </p:nvSpPr>
          <p:spPr>
            <a:xfrm>
              <a:off x="4720332" y="2593395"/>
              <a:ext cx="136" cy="109"/>
            </a:xfrm>
            <a:custGeom>
              <a:avLst/>
              <a:gdLst/>
              <a:ahLst/>
              <a:cxnLst/>
              <a:rect l="l" t="t" r="r" b="b"/>
              <a:pathLst>
                <a:path w="5" h="4" extrusionOk="0">
                  <a:moveTo>
                    <a:pt x="4"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50"/>
            <p:cNvSpPr/>
            <p:nvPr/>
          </p:nvSpPr>
          <p:spPr>
            <a:xfrm>
              <a:off x="4796574" y="2684215"/>
              <a:ext cx="0" cy="27"/>
            </a:xfrm>
            <a:custGeom>
              <a:avLst/>
              <a:gdLst/>
              <a:ahLst/>
              <a:cxnLst/>
              <a:rect l="l" t="t" r="r" b="b"/>
              <a:pathLst>
                <a:path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50"/>
            <p:cNvSpPr/>
            <p:nvPr/>
          </p:nvSpPr>
          <p:spPr>
            <a:xfrm>
              <a:off x="4797146" y="2682198"/>
              <a:ext cx="0" cy="136"/>
            </a:xfrm>
            <a:custGeom>
              <a:avLst/>
              <a:gdLst/>
              <a:ahLst/>
              <a:cxnLst/>
              <a:rect l="l" t="t" r="r" b="b"/>
              <a:pathLst>
                <a:path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50"/>
            <p:cNvSpPr/>
            <p:nvPr/>
          </p:nvSpPr>
          <p:spPr>
            <a:xfrm>
              <a:off x="4797228" y="2681163"/>
              <a:ext cx="27" cy="218"/>
            </a:xfrm>
            <a:custGeom>
              <a:avLst/>
              <a:gdLst/>
              <a:ahLst/>
              <a:cxnLst/>
              <a:rect l="l" t="t" r="r" b="b"/>
              <a:pathLst>
                <a:path w="1" h="8" extrusionOk="0">
                  <a:moveTo>
                    <a:pt x="1" y="7"/>
                  </a:moveTo>
                  <a:lnTo>
                    <a:pt x="1" y="4"/>
                  </a:lnTo>
                  <a:cubicBezTo>
                    <a:pt x="1" y="0"/>
                    <a:pt x="1" y="7"/>
                    <a:pt x="1"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50"/>
            <p:cNvSpPr/>
            <p:nvPr/>
          </p:nvSpPr>
          <p:spPr>
            <a:xfrm>
              <a:off x="4796002" y="2684978"/>
              <a:ext cx="0" cy="109"/>
            </a:xfrm>
            <a:custGeom>
              <a:avLst/>
              <a:gdLst/>
              <a:ahLst/>
              <a:cxnLst/>
              <a:rect l="l" t="t" r="r" b="b"/>
              <a:pathLst>
                <a:path h="4" extrusionOk="0">
                  <a:moveTo>
                    <a:pt x="0" y="4"/>
                  </a:moveTo>
                  <a:lnTo>
                    <a:pt x="0" y="4"/>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50"/>
            <p:cNvSpPr/>
            <p:nvPr/>
          </p:nvSpPr>
          <p:spPr>
            <a:xfrm>
              <a:off x="4796846" y="2683152"/>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50"/>
            <p:cNvSpPr/>
            <p:nvPr/>
          </p:nvSpPr>
          <p:spPr>
            <a:xfrm>
              <a:off x="3457900" y="1982071"/>
              <a:ext cx="138723" cy="110248"/>
            </a:xfrm>
            <a:custGeom>
              <a:avLst/>
              <a:gdLst/>
              <a:ahLst/>
              <a:cxnLst/>
              <a:rect l="l" t="t" r="r" b="b"/>
              <a:pathLst>
                <a:path w="5091" h="4046" extrusionOk="0">
                  <a:moveTo>
                    <a:pt x="2111" y="1"/>
                  </a:moveTo>
                  <a:cubicBezTo>
                    <a:pt x="1912" y="1"/>
                    <a:pt x="1254" y="150"/>
                    <a:pt x="1054" y="352"/>
                  </a:cubicBezTo>
                  <a:cubicBezTo>
                    <a:pt x="897" y="510"/>
                    <a:pt x="645" y="541"/>
                    <a:pt x="442" y="569"/>
                  </a:cubicBezTo>
                  <a:cubicBezTo>
                    <a:pt x="361" y="580"/>
                    <a:pt x="249" y="594"/>
                    <a:pt x="221" y="611"/>
                  </a:cubicBezTo>
                  <a:cubicBezTo>
                    <a:pt x="214" y="681"/>
                    <a:pt x="172" y="741"/>
                    <a:pt x="113" y="772"/>
                  </a:cubicBezTo>
                  <a:cubicBezTo>
                    <a:pt x="102" y="779"/>
                    <a:pt x="88" y="786"/>
                    <a:pt x="74" y="790"/>
                  </a:cubicBezTo>
                  <a:lnTo>
                    <a:pt x="78" y="804"/>
                  </a:lnTo>
                  <a:lnTo>
                    <a:pt x="81" y="814"/>
                  </a:lnTo>
                  <a:cubicBezTo>
                    <a:pt x="81" y="821"/>
                    <a:pt x="85" y="828"/>
                    <a:pt x="85" y="835"/>
                  </a:cubicBezTo>
                  <a:lnTo>
                    <a:pt x="88" y="849"/>
                  </a:lnTo>
                  <a:cubicBezTo>
                    <a:pt x="88" y="860"/>
                    <a:pt x="92" y="867"/>
                    <a:pt x="92" y="877"/>
                  </a:cubicBezTo>
                  <a:lnTo>
                    <a:pt x="95" y="895"/>
                  </a:lnTo>
                  <a:cubicBezTo>
                    <a:pt x="95" y="902"/>
                    <a:pt x="95" y="909"/>
                    <a:pt x="99" y="916"/>
                  </a:cubicBezTo>
                  <a:cubicBezTo>
                    <a:pt x="99" y="926"/>
                    <a:pt x="99" y="930"/>
                    <a:pt x="99" y="933"/>
                  </a:cubicBezTo>
                  <a:cubicBezTo>
                    <a:pt x="99" y="940"/>
                    <a:pt x="99" y="951"/>
                    <a:pt x="102" y="958"/>
                  </a:cubicBezTo>
                  <a:cubicBezTo>
                    <a:pt x="102" y="965"/>
                    <a:pt x="102" y="972"/>
                    <a:pt x="102" y="979"/>
                  </a:cubicBezTo>
                  <a:lnTo>
                    <a:pt x="102" y="1000"/>
                  </a:lnTo>
                  <a:lnTo>
                    <a:pt x="102" y="1021"/>
                  </a:lnTo>
                  <a:lnTo>
                    <a:pt x="102" y="1045"/>
                  </a:lnTo>
                  <a:lnTo>
                    <a:pt x="102" y="1066"/>
                  </a:lnTo>
                  <a:lnTo>
                    <a:pt x="102" y="1091"/>
                  </a:lnTo>
                  <a:lnTo>
                    <a:pt x="102" y="1112"/>
                  </a:lnTo>
                  <a:lnTo>
                    <a:pt x="102" y="1136"/>
                  </a:lnTo>
                  <a:lnTo>
                    <a:pt x="102" y="1157"/>
                  </a:lnTo>
                  <a:lnTo>
                    <a:pt x="102" y="1182"/>
                  </a:lnTo>
                  <a:lnTo>
                    <a:pt x="102" y="1203"/>
                  </a:lnTo>
                  <a:cubicBezTo>
                    <a:pt x="102" y="1206"/>
                    <a:pt x="102" y="1217"/>
                    <a:pt x="99" y="1224"/>
                  </a:cubicBezTo>
                  <a:cubicBezTo>
                    <a:pt x="95" y="1234"/>
                    <a:pt x="99" y="1238"/>
                    <a:pt x="95" y="1245"/>
                  </a:cubicBezTo>
                  <a:cubicBezTo>
                    <a:pt x="92" y="1252"/>
                    <a:pt x="92" y="1259"/>
                    <a:pt x="88" y="1269"/>
                  </a:cubicBezTo>
                  <a:cubicBezTo>
                    <a:pt x="88" y="1276"/>
                    <a:pt x="88" y="1280"/>
                    <a:pt x="85" y="1287"/>
                  </a:cubicBezTo>
                  <a:cubicBezTo>
                    <a:pt x="85" y="1294"/>
                    <a:pt x="81" y="1301"/>
                    <a:pt x="78" y="1308"/>
                  </a:cubicBezTo>
                  <a:cubicBezTo>
                    <a:pt x="78" y="1318"/>
                    <a:pt x="78" y="1318"/>
                    <a:pt x="74" y="1325"/>
                  </a:cubicBezTo>
                  <a:cubicBezTo>
                    <a:pt x="74" y="1329"/>
                    <a:pt x="67" y="1339"/>
                    <a:pt x="64" y="1350"/>
                  </a:cubicBezTo>
                  <a:cubicBezTo>
                    <a:pt x="64" y="1357"/>
                    <a:pt x="64" y="1357"/>
                    <a:pt x="60" y="1360"/>
                  </a:cubicBezTo>
                  <a:cubicBezTo>
                    <a:pt x="57" y="1371"/>
                    <a:pt x="50" y="1381"/>
                    <a:pt x="43" y="1392"/>
                  </a:cubicBezTo>
                  <a:cubicBezTo>
                    <a:pt x="1" y="1458"/>
                    <a:pt x="4" y="1479"/>
                    <a:pt x="4" y="1479"/>
                  </a:cubicBezTo>
                  <a:cubicBezTo>
                    <a:pt x="8" y="1479"/>
                    <a:pt x="18" y="1497"/>
                    <a:pt x="57" y="1518"/>
                  </a:cubicBezTo>
                  <a:cubicBezTo>
                    <a:pt x="172" y="1584"/>
                    <a:pt x="211" y="1735"/>
                    <a:pt x="211" y="1844"/>
                  </a:cubicBezTo>
                  <a:cubicBezTo>
                    <a:pt x="211" y="1865"/>
                    <a:pt x="218" y="1886"/>
                    <a:pt x="228" y="1903"/>
                  </a:cubicBezTo>
                  <a:cubicBezTo>
                    <a:pt x="263" y="1973"/>
                    <a:pt x="284" y="2050"/>
                    <a:pt x="284" y="2131"/>
                  </a:cubicBezTo>
                  <a:cubicBezTo>
                    <a:pt x="298" y="2362"/>
                    <a:pt x="354" y="2474"/>
                    <a:pt x="403" y="2530"/>
                  </a:cubicBezTo>
                  <a:cubicBezTo>
                    <a:pt x="407" y="2537"/>
                    <a:pt x="414" y="2544"/>
                    <a:pt x="421" y="2554"/>
                  </a:cubicBezTo>
                  <a:lnTo>
                    <a:pt x="424" y="2561"/>
                  </a:lnTo>
                  <a:cubicBezTo>
                    <a:pt x="428" y="2565"/>
                    <a:pt x="431" y="2572"/>
                    <a:pt x="435" y="2579"/>
                  </a:cubicBezTo>
                  <a:lnTo>
                    <a:pt x="438" y="2589"/>
                  </a:lnTo>
                  <a:cubicBezTo>
                    <a:pt x="442" y="2596"/>
                    <a:pt x="442" y="2600"/>
                    <a:pt x="445" y="2607"/>
                  </a:cubicBezTo>
                  <a:cubicBezTo>
                    <a:pt x="445" y="2610"/>
                    <a:pt x="445" y="2614"/>
                    <a:pt x="449" y="2621"/>
                  </a:cubicBezTo>
                  <a:cubicBezTo>
                    <a:pt x="449" y="2624"/>
                    <a:pt x="449" y="2628"/>
                    <a:pt x="452" y="2635"/>
                  </a:cubicBezTo>
                  <a:cubicBezTo>
                    <a:pt x="456" y="2656"/>
                    <a:pt x="459" y="2677"/>
                    <a:pt x="459" y="2698"/>
                  </a:cubicBezTo>
                  <a:lnTo>
                    <a:pt x="459" y="2705"/>
                  </a:lnTo>
                  <a:lnTo>
                    <a:pt x="459" y="2726"/>
                  </a:lnTo>
                  <a:cubicBezTo>
                    <a:pt x="459" y="2733"/>
                    <a:pt x="459" y="2740"/>
                    <a:pt x="456" y="2747"/>
                  </a:cubicBezTo>
                  <a:cubicBezTo>
                    <a:pt x="452" y="2754"/>
                    <a:pt x="456" y="2750"/>
                    <a:pt x="456" y="2754"/>
                  </a:cubicBezTo>
                  <a:cubicBezTo>
                    <a:pt x="456" y="2757"/>
                    <a:pt x="456" y="2760"/>
                    <a:pt x="455" y="2762"/>
                  </a:cubicBezTo>
                  <a:lnTo>
                    <a:pt x="455" y="2762"/>
                  </a:lnTo>
                  <a:cubicBezTo>
                    <a:pt x="454" y="2762"/>
                    <a:pt x="453" y="2761"/>
                    <a:pt x="452" y="2761"/>
                  </a:cubicBezTo>
                  <a:lnTo>
                    <a:pt x="449" y="2792"/>
                  </a:lnTo>
                  <a:cubicBezTo>
                    <a:pt x="452" y="2781"/>
                    <a:pt x="454" y="2773"/>
                    <a:pt x="455" y="2762"/>
                  </a:cubicBezTo>
                  <a:lnTo>
                    <a:pt x="455" y="2762"/>
                  </a:lnTo>
                  <a:cubicBezTo>
                    <a:pt x="479" y="2776"/>
                    <a:pt x="499" y="2789"/>
                    <a:pt x="519" y="2803"/>
                  </a:cubicBezTo>
                  <a:lnTo>
                    <a:pt x="529" y="2810"/>
                  </a:lnTo>
                  <a:cubicBezTo>
                    <a:pt x="547" y="2824"/>
                    <a:pt x="568" y="2834"/>
                    <a:pt x="589" y="2845"/>
                  </a:cubicBezTo>
                  <a:lnTo>
                    <a:pt x="599" y="2852"/>
                  </a:lnTo>
                  <a:cubicBezTo>
                    <a:pt x="617" y="2862"/>
                    <a:pt x="634" y="2873"/>
                    <a:pt x="652" y="2880"/>
                  </a:cubicBezTo>
                  <a:lnTo>
                    <a:pt x="659" y="2883"/>
                  </a:lnTo>
                  <a:cubicBezTo>
                    <a:pt x="680" y="2890"/>
                    <a:pt x="697" y="2901"/>
                    <a:pt x="711" y="2904"/>
                  </a:cubicBezTo>
                  <a:cubicBezTo>
                    <a:pt x="977" y="2999"/>
                    <a:pt x="1093" y="3086"/>
                    <a:pt x="1114" y="3209"/>
                  </a:cubicBezTo>
                  <a:cubicBezTo>
                    <a:pt x="1138" y="3254"/>
                    <a:pt x="1180" y="3293"/>
                    <a:pt x="1229" y="3314"/>
                  </a:cubicBezTo>
                  <a:cubicBezTo>
                    <a:pt x="1257" y="3328"/>
                    <a:pt x="1275" y="3328"/>
                    <a:pt x="1278" y="3328"/>
                  </a:cubicBezTo>
                  <a:cubicBezTo>
                    <a:pt x="1278" y="3324"/>
                    <a:pt x="1278" y="3321"/>
                    <a:pt x="1278" y="3321"/>
                  </a:cubicBezTo>
                  <a:cubicBezTo>
                    <a:pt x="1320" y="3228"/>
                    <a:pt x="1394" y="3206"/>
                    <a:pt x="1465" y="3206"/>
                  </a:cubicBezTo>
                  <a:cubicBezTo>
                    <a:pt x="1500" y="3206"/>
                    <a:pt x="1535" y="3211"/>
                    <a:pt x="1566" y="3216"/>
                  </a:cubicBezTo>
                  <a:cubicBezTo>
                    <a:pt x="1594" y="3223"/>
                    <a:pt x="1622" y="3226"/>
                    <a:pt x="1646" y="3226"/>
                  </a:cubicBezTo>
                  <a:cubicBezTo>
                    <a:pt x="1800" y="3226"/>
                    <a:pt x="1835" y="3380"/>
                    <a:pt x="1849" y="3454"/>
                  </a:cubicBezTo>
                  <a:lnTo>
                    <a:pt x="1849" y="3461"/>
                  </a:lnTo>
                  <a:cubicBezTo>
                    <a:pt x="1891" y="3471"/>
                    <a:pt x="1933" y="3478"/>
                    <a:pt x="1975" y="3478"/>
                  </a:cubicBezTo>
                  <a:cubicBezTo>
                    <a:pt x="2045" y="3478"/>
                    <a:pt x="2119" y="3492"/>
                    <a:pt x="2185" y="3524"/>
                  </a:cubicBezTo>
                  <a:cubicBezTo>
                    <a:pt x="2241" y="3566"/>
                    <a:pt x="2283" y="3622"/>
                    <a:pt x="2311" y="3685"/>
                  </a:cubicBezTo>
                  <a:cubicBezTo>
                    <a:pt x="2332" y="3723"/>
                    <a:pt x="2357" y="3762"/>
                    <a:pt x="2381" y="3797"/>
                  </a:cubicBezTo>
                  <a:cubicBezTo>
                    <a:pt x="2392" y="3808"/>
                    <a:pt x="2399" y="3818"/>
                    <a:pt x="2409" y="3829"/>
                  </a:cubicBezTo>
                  <a:cubicBezTo>
                    <a:pt x="2416" y="3836"/>
                    <a:pt x="2427" y="3839"/>
                    <a:pt x="2434" y="3846"/>
                  </a:cubicBezTo>
                  <a:cubicBezTo>
                    <a:pt x="2446" y="3853"/>
                    <a:pt x="2458" y="3857"/>
                    <a:pt x="2471" y="3857"/>
                  </a:cubicBezTo>
                  <a:cubicBezTo>
                    <a:pt x="2495" y="3857"/>
                    <a:pt x="2523" y="3845"/>
                    <a:pt x="2563" y="3825"/>
                  </a:cubicBezTo>
                  <a:cubicBezTo>
                    <a:pt x="2603" y="3807"/>
                    <a:pt x="2643" y="3790"/>
                    <a:pt x="2686" y="3790"/>
                  </a:cubicBezTo>
                  <a:cubicBezTo>
                    <a:pt x="2710" y="3790"/>
                    <a:pt x="2736" y="3796"/>
                    <a:pt x="2763" y="3811"/>
                  </a:cubicBezTo>
                  <a:cubicBezTo>
                    <a:pt x="2820" y="3846"/>
                    <a:pt x="2945" y="3877"/>
                    <a:pt x="3055" y="3877"/>
                  </a:cubicBezTo>
                  <a:cubicBezTo>
                    <a:pt x="3100" y="3877"/>
                    <a:pt x="3142" y="3872"/>
                    <a:pt x="3176" y="3860"/>
                  </a:cubicBezTo>
                  <a:cubicBezTo>
                    <a:pt x="3210" y="3846"/>
                    <a:pt x="3246" y="3840"/>
                    <a:pt x="3282" y="3840"/>
                  </a:cubicBezTo>
                  <a:cubicBezTo>
                    <a:pt x="3310" y="3840"/>
                    <a:pt x="3338" y="3843"/>
                    <a:pt x="3365" y="3850"/>
                  </a:cubicBezTo>
                  <a:cubicBezTo>
                    <a:pt x="3386" y="3857"/>
                    <a:pt x="3403" y="3860"/>
                    <a:pt x="3425" y="3867"/>
                  </a:cubicBezTo>
                  <a:cubicBezTo>
                    <a:pt x="3473" y="3882"/>
                    <a:pt x="3525" y="3892"/>
                    <a:pt x="3574" y="3892"/>
                  </a:cubicBezTo>
                  <a:cubicBezTo>
                    <a:pt x="3582" y="3892"/>
                    <a:pt x="3589" y="3892"/>
                    <a:pt x="3596" y="3892"/>
                  </a:cubicBezTo>
                  <a:lnTo>
                    <a:pt x="3607" y="3892"/>
                  </a:lnTo>
                  <a:cubicBezTo>
                    <a:pt x="3627" y="3890"/>
                    <a:pt x="3648" y="3889"/>
                    <a:pt x="3669" y="3889"/>
                  </a:cubicBezTo>
                  <a:cubicBezTo>
                    <a:pt x="3850" y="3889"/>
                    <a:pt x="4059" y="3952"/>
                    <a:pt x="4125" y="4018"/>
                  </a:cubicBezTo>
                  <a:lnTo>
                    <a:pt x="4181" y="4018"/>
                  </a:lnTo>
                  <a:lnTo>
                    <a:pt x="4195" y="4021"/>
                  </a:lnTo>
                  <a:lnTo>
                    <a:pt x="4202" y="4021"/>
                  </a:lnTo>
                  <a:lnTo>
                    <a:pt x="4216" y="4025"/>
                  </a:lnTo>
                  <a:lnTo>
                    <a:pt x="4237" y="4025"/>
                  </a:lnTo>
                  <a:lnTo>
                    <a:pt x="4247" y="4028"/>
                  </a:lnTo>
                  <a:lnTo>
                    <a:pt x="4261" y="4032"/>
                  </a:lnTo>
                  <a:lnTo>
                    <a:pt x="4275" y="4035"/>
                  </a:lnTo>
                  <a:lnTo>
                    <a:pt x="4286" y="4035"/>
                  </a:lnTo>
                  <a:lnTo>
                    <a:pt x="4303" y="4039"/>
                  </a:lnTo>
                  <a:lnTo>
                    <a:pt x="4317" y="4042"/>
                  </a:lnTo>
                  <a:lnTo>
                    <a:pt x="4335" y="4046"/>
                  </a:lnTo>
                  <a:lnTo>
                    <a:pt x="4342" y="4046"/>
                  </a:lnTo>
                  <a:cubicBezTo>
                    <a:pt x="4335" y="3997"/>
                    <a:pt x="4331" y="3948"/>
                    <a:pt x="4321" y="3899"/>
                  </a:cubicBezTo>
                  <a:cubicBezTo>
                    <a:pt x="4314" y="3857"/>
                    <a:pt x="4307" y="3815"/>
                    <a:pt x="4307" y="3772"/>
                  </a:cubicBezTo>
                  <a:lnTo>
                    <a:pt x="4307" y="3765"/>
                  </a:lnTo>
                  <a:lnTo>
                    <a:pt x="4307" y="3758"/>
                  </a:lnTo>
                  <a:lnTo>
                    <a:pt x="4307" y="3755"/>
                  </a:lnTo>
                  <a:lnTo>
                    <a:pt x="4307" y="3748"/>
                  </a:lnTo>
                  <a:cubicBezTo>
                    <a:pt x="4307" y="3744"/>
                    <a:pt x="4307" y="3741"/>
                    <a:pt x="4307" y="3737"/>
                  </a:cubicBezTo>
                  <a:cubicBezTo>
                    <a:pt x="4317" y="3699"/>
                    <a:pt x="4366" y="3646"/>
                    <a:pt x="4517" y="3499"/>
                  </a:cubicBezTo>
                  <a:lnTo>
                    <a:pt x="4650" y="3370"/>
                  </a:lnTo>
                  <a:cubicBezTo>
                    <a:pt x="4730" y="3296"/>
                    <a:pt x="4804" y="3226"/>
                    <a:pt x="4825" y="3195"/>
                  </a:cubicBezTo>
                  <a:cubicBezTo>
                    <a:pt x="4870" y="3163"/>
                    <a:pt x="4916" y="3142"/>
                    <a:pt x="4968" y="3132"/>
                  </a:cubicBezTo>
                  <a:cubicBezTo>
                    <a:pt x="5014" y="3114"/>
                    <a:pt x="5049" y="3083"/>
                    <a:pt x="5077" y="3044"/>
                  </a:cubicBezTo>
                  <a:cubicBezTo>
                    <a:pt x="5091" y="3013"/>
                    <a:pt x="5049" y="2859"/>
                    <a:pt x="4860" y="2579"/>
                  </a:cubicBezTo>
                  <a:cubicBezTo>
                    <a:pt x="4856" y="2572"/>
                    <a:pt x="4853" y="2565"/>
                    <a:pt x="4849" y="2558"/>
                  </a:cubicBezTo>
                  <a:cubicBezTo>
                    <a:pt x="4832" y="2519"/>
                    <a:pt x="4821" y="2477"/>
                    <a:pt x="4814" y="2439"/>
                  </a:cubicBezTo>
                  <a:cubicBezTo>
                    <a:pt x="4814" y="2432"/>
                    <a:pt x="4814" y="2425"/>
                    <a:pt x="4811" y="2421"/>
                  </a:cubicBezTo>
                  <a:lnTo>
                    <a:pt x="4807" y="2369"/>
                  </a:lnTo>
                  <a:lnTo>
                    <a:pt x="4807" y="2355"/>
                  </a:lnTo>
                  <a:lnTo>
                    <a:pt x="4800" y="2288"/>
                  </a:lnTo>
                  <a:cubicBezTo>
                    <a:pt x="4797" y="2225"/>
                    <a:pt x="4800" y="2159"/>
                    <a:pt x="4807" y="2096"/>
                  </a:cubicBezTo>
                  <a:lnTo>
                    <a:pt x="4807" y="2089"/>
                  </a:lnTo>
                  <a:cubicBezTo>
                    <a:pt x="4807" y="2082"/>
                    <a:pt x="4811" y="2075"/>
                    <a:pt x="4811" y="2068"/>
                  </a:cubicBezTo>
                  <a:cubicBezTo>
                    <a:pt x="4811" y="2061"/>
                    <a:pt x="4814" y="2047"/>
                    <a:pt x="4818" y="2040"/>
                  </a:cubicBezTo>
                  <a:cubicBezTo>
                    <a:pt x="4825" y="2015"/>
                    <a:pt x="4797" y="1987"/>
                    <a:pt x="4758" y="1952"/>
                  </a:cubicBezTo>
                  <a:lnTo>
                    <a:pt x="4737" y="1938"/>
                  </a:lnTo>
                  <a:cubicBezTo>
                    <a:pt x="4695" y="1896"/>
                    <a:pt x="4646" y="1858"/>
                    <a:pt x="4636" y="1805"/>
                  </a:cubicBezTo>
                  <a:cubicBezTo>
                    <a:pt x="4636" y="1798"/>
                    <a:pt x="4632" y="1788"/>
                    <a:pt x="4632" y="1781"/>
                  </a:cubicBezTo>
                  <a:cubicBezTo>
                    <a:pt x="4632" y="1644"/>
                    <a:pt x="4895" y="1483"/>
                    <a:pt x="4986" y="1441"/>
                  </a:cubicBezTo>
                  <a:cubicBezTo>
                    <a:pt x="4989" y="1441"/>
                    <a:pt x="5003" y="1423"/>
                    <a:pt x="5010" y="1378"/>
                  </a:cubicBezTo>
                  <a:cubicBezTo>
                    <a:pt x="5028" y="1269"/>
                    <a:pt x="4989" y="1115"/>
                    <a:pt x="4947" y="1077"/>
                  </a:cubicBezTo>
                  <a:cubicBezTo>
                    <a:pt x="4818" y="965"/>
                    <a:pt x="4779" y="776"/>
                    <a:pt x="4842" y="594"/>
                  </a:cubicBezTo>
                  <a:cubicBezTo>
                    <a:pt x="4846" y="590"/>
                    <a:pt x="4846" y="583"/>
                    <a:pt x="4842" y="580"/>
                  </a:cubicBezTo>
                  <a:cubicBezTo>
                    <a:pt x="4842" y="573"/>
                    <a:pt x="4839" y="566"/>
                    <a:pt x="4839" y="562"/>
                  </a:cubicBezTo>
                  <a:cubicBezTo>
                    <a:pt x="4835" y="559"/>
                    <a:pt x="4832" y="555"/>
                    <a:pt x="4828" y="552"/>
                  </a:cubicBezTo>
                  <a:lnTo>
                    <a:pt x="4821" y="541"/>
                  </a:lnTo>
                  <a:lnTo>
                    <a:pt x="4818" y="538"/>
                  </a:lnTo>
                  <a:lnTo>
                    <a:pt x="4804" y="524"/>
                  </a:lnTo>
                  <a:lnTo>
                    <a:pt x="4793" y="517"/>
                  </a:lnTo>
                  <a:lnTo>
                    <a:pt x="4786" y="510"/>
                  </a:lnTo>
                  <a:cubicBezTo>
                    <a:pt x="4702" y="454"/>
                    <a:pt x="4611" y="412"/>
                    <a:pt x="4513" y="387"/>
                  </a:cubicBezTo>
                  <a:lnTo>
                    <a:pt x="4510" y="387"/>
                  </a:lnTo>
                  <a:lnTo>
                    <a:pt x="4496" y="384"/>
                  </a:lnTo>
                  <a:lnTo>
                    <a:pt x="4454" y="384"/>
                  </a:lnTo>
                  <a:cubicBezTo>
                    <a:pt x="4443" y="380"/>
                    <a:pt x="4436" y="377"/>
                    <a:pt x="4429" y="370"/>
                  </a:cubicBezTo>
                  <a:lnTo>
                    <a:pt x="4391" y="370"/>
                  </a:lnTo>
                  <a:cubicBezTo>
                    <a:pt x="4302" y="380"/>
                    <a:pt x="4192" y="384"/>
                    <a:pt x="4075" y="384"/>
                  </a:cubicBezTo>
                  <a:cubicBezTo>
                    <a:pt x="3792" y="384"/>
                    <a:pt x="3460" y="359"/>
                    <a:pt x="3242" y="335"/>
                  </a:cubicBezTo>
                  <a:lnTo>
                    <a:pt x="3235" y="335"/>
                  </a:lnTo>
                  <a:lnTo>
                    <a:pt x="3207" y="331"/>
                  </a:lnTo>
                  <a:lnTo>
                    <a:pt x="3200" y="331"/>
                  </a:lnTo>
                  <a:lnTo>
                    <a:pt x="3158" y="324"/>
                  </a:lnTo>
                  <a:lnTo>
                    <a:pt x="3106" y="324"/>
                  </a:lnTo>
                  <a:lnTo>
                    <a:pt x="3092" y="321"/>
                  </a:lnTo>
                  <a:lnTo>
                    <a:pt x="3081" y="321"/>
                  </a:lnTo>
                  <a:lnTo>
                    <a:pt x="3060" y="317"/>
                  </a:lnTo>
                  <a:lnTo>
                    <a:pt x="3057" y="317"/>
                  </a:lnTo>
                  <a:lnTo>
                    <a:pt x="3043" y="314"/>
                  </a:lnTo>
                  <a:lnTo>
                    <a:pt x="3039" y="314"/>
                  </a:lnTo>
                  <a:lnTo>
                    <a:pt x="3029" y="310"/>
                  </a:lnTo>
                  <a:lnTo>
                    <a:pt x="3025" y="310"/>
                  </a:lnTo>
                  <a:lnTo>
                    <a:pt x="3015" y="307"/>
                  </a:lnTo>
                  <a:lnTo>
                    <a:pt x="2994" y="300"/>
                  </a:lnTo>
                  <a:lnTo>
                    <a:pt x="2987" y="300"/>
                  </a:lnTo>
                  <a:lnTo>
                    <a:pt x="2966" y="289"/>
                  </a:lnTo>
                  <a:lnTo>
                    <a:pt x="2959" y="289"/>
                  </a:lnTo>
                  <a:lnTo>
                    <a:pt x="2931" y="279"/>
                  </a:lnTo>
                  <a:lnTo>
                    <a:pt x="2927" y="279"/>
                  </a:lnTo>
                  <a:lnTo>
                    <a:pt x="2896" y="268"/>
                  </a:lnTo>
                  <a:lnTo>
                    <a:pt x="2892" y="268"/>
                  </a:lnTo>
                  <a:lnTo>
                    <a:pt x="2787" y="230"/>
                  </a:lnTo>
                  <a:cubicBezTo>
                    <a:pt x="2706" y="321"/>
                    <a:pt x="2595" y="373"/>
                    <a:pt x="2474" y="373"/>
                  </a:cubicBezTo>
                  <a:cubicBezTo>
                    <a:pt x="2470" y="373"/>
                    <a:pt x="2466" y="373"/>
                    <a:pt x="2462" y="373"/>
                  </a:cubicBezTo>
                  <a:cubicBezTo>
                    <a:pt x="2196" y="373"/>
                    <a:pt x="2154" y="121"/>
                    <a:pt x="2140" y="2"/>
                  </a:cubicBezTo>
                  <a:cubicBezTo>
                    <a:pt x="2132" y="1"/>
                    <a:pt x="2122" y="1"/>
                    <a:pt x="211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50"/>
            <p:cNvSpPr/>
            <p:nvPr/>
          </p:nvSpPr>
          <p:spPr>
            <a:xfrm>
              <a:off x="3478419" y="2171422"/>
              <a:ext cx="49811" cy="45478"/>
            </a:xfrm>
            <a:custGeom>
              <a:avLst/>
              <a:gdLst/>
              <a:ahLst/>
              <a:cxnLst/>
              <a:rect l="l" t="t" r="r" b="b"/>
              <a:pathLst>
                <a:path w="1828" h="1669" extrusionOk="0">
                  <a:moveTo>
                    <a:pt x="496" y="1"/>
                  </a:moveTo>
                  <a:cubicBezTo>
                    <a:pt x="473" y="1"/>
                    <a:pt x="441" y="17"/>
                    <a:pt x="396" y="44"/>
                  </a:cubicBezTo>
                  <a:cubicBezTo>
                    <a:pt x="355" y="69"/>
                    <a:pt x="299" y="102"/>
                    <a:pt x="238" y="102"/>
                  </a:cubicBezTo>
                  <a:cubicBezTo>
                    <a:pt x="206" y="102"/>
                    <a:pt x="173" y="93"/>
                    <a:pt x="140" y="69"/>
                  </a:cubicBezTo>
                  <a:cubicBezTo>
                    <a:pt x="126" y="58"/>
                    <a:pt x="111" y="53"/>
                    <a:pt x="95" y="53"/>
                  </a:cubicBezTo>
                  <a:cubicBezTo>
                    <a:pt x="79" y="53"/>
                    <a:pt x="63" y="58"/>
                    <a:pt x="49" y="69"/>
                  </a:cubicBezTo>
                  <a:cubicBezTo>
                    <a:pt x="18" y="83"/>
                    <a:pt x="0" y="114"/>
                    <a:pt x="4" y="149"/>
                  </a:cubicBezTo>
                  <a:cubicBezTo>
                    <a:pt x="11" y="177"/>
                    <a:pt x="53" y="216"/>
                    <a:pt x="91" y="254"/>
                  </a:cubicBezTo>
                  <a:cubicBezTo>
                    <a:pt x="165" y="321"/>
                    <a:pt x="259" y="401"/>
                    <a:pt x="259" y="534"/>
                  </a:cubicBezTo>
                  <a:cubicBezTo>
                    <a:pt x="259" y="608"/>
                    <a:pt x="410" y="741"/>
                    <a:pt x="508" y="828"/>
                  </a:cubicBezTo>
                  <a:cubicBezTo>
                    <a:pt x="627" y="933"/>
                    <a:pt x="708" y="1004"/>
                    <a:pt x="704" y="1077"/>
                  </a:cubicBezTo>
                  <a:cubicBezTo>
                    <a:pt x="743" y="1123"/>
                    <a:pt x="785" y="1165"/>
                    <a:pt x="830" y="1203"/>
                  </a:cubicBezTo>
                  <a:lnTo>
                    <a:pt x="897" y="1270"/>
                  </a:lnTo>
                  <a:lnTo>
                    <a:pt x="904" y="1273"/>
                  </a:lnTo>
                  <a:cubicBezTo>
                    <a:pt x="928" y="1298"/>
                    <a:pt x="953" y="1322"/>
                    <a:pt x="977" y="1347"/>
                  </a:cubicBezTo>
                  <a:lnTo>
                    <a:pt x="981" y="1354"/>
                  </a:lnTo>
                  <a:cubicBezTo>
                    <a:pt x="1005" y="1378"/>
                    <a:pt x="1030" y="1403"/>
                    <a:pt x="1054" y="1431"/>
                  </a:cubicBezTo>
                  <a:lnTo>
                    <a:pt x="1061" y="1438"/>
                  </a:lnTo>
                  <a:cubicBezTo>
                    <a:pt x="1082" y="1466"/>
                    <a:pt x="1103" y="1494"/>
                    <a:pt x="1124" y="1522"/>
                  </a:cubicBezTo>
                  <a:lnTo>
                    <a:pt x="1131" y="1532"/>
                  </a:lnTo>
                  <a:cubicBezTo>
                    <a:pt x="1194" y="1571"/>
                    <a:pt x="1257" y="1620"/>
                    <a:pt x="1320" y="1669"/>
                  </a:cubicBezTo>
                  <a:lnTo>
                    <a:pt x="1320" y="1665"/>
                  </a:lnTo>
                  <a:lnTo>
                    <a:pt x="1320" y="1655"/>
                  </a:lnTo>
                  <a:lnTo>
                    <a:pt x="1320" y="1648"/>
                  </a:lnTo>
                  <a:lnTo>
                    <a:pt x="1320" y="1641"/>
                  </a:lnTo>
                  <a:lnTo>
                    <a:pt x="1320" y="1637"/>
                  </a:lnTo>
                  <a:lnTo>
                    <a:pt x="1320" y="1634"/>
                  </a:lnTo>
                  <a:lnTo>
                    <a:pt x="1320" y="1630"/>
                  </a:lnTo>
                  <a:cubicBezTo>
                    <a:pt x="1320" y="1620"/>
                    <a:pt x="1324" y="1606"/>
                    <a:pt x="1327" y="1595"/>
                  </a:cubicBezTo>
                  <a:lnTo>
                    <a:pt x="1327" y="1588"/>
                  </a:lnTo>
                  <a:cubicBezTo>
                    <a:pt x="1327" y="1581"/>
                    <a:pt x="1327" y="1574"/>
                    <a:pt x="1331" y="1567"/>
                  </a:cubicBezTo>
                  <a:cubicBezTo>
                    <a:pt x="1331" y="1564"/>
                    <a:pt x="1331" y="1560"/>
                    <a:pt x="1331" y="1557"/>
                  </a:cubicBezTo>
                  <a:cubicBezTo>
                    <a:pt x="1334" y="1553"/>
                    <a:pt x="1334" y="1543"/>
                    <a:pt x="1338" y="1536"/>
                  </a:cubicBezTo>
                  <a:lnTo>
                    <a:pt x="1341" y="1525"/>
                  </a:lnTo>
                  <a:cubicBezTo>
                    <a:pt x="1345" y="1515"/>
                    <a:pt x="1348" y="1508"/>
                    <a:pt x="1352" y="1497"/>
                  </a:cubicBezTo>
                  <a:lnTo>
                    <a:pt x="1355" y="1490"/>
                  </a:lnTo>
                  <a:cubicBezTo>
                    <a:pt x="1359" y="1480"/>
                    <a:pt x="1362" y="1469"/>
                    <a:pt x="1369" y="1459"/>
                  </a:cubicBezTo>
                  <a:lnTo>
                    <a:pt x="1369" y="1455"/>
                  </a:lnTo>
                  <a:cubicBezTo>
                    <a:pt x="1411" y="1368"/>
                    <a:pt x="1460" y="1287"/>
                    <a:pt x="1516" y="1210"/>
                  </a:cubicBezTo>
                  <a:lnTo>
                    <a:pt x="1551" y="1168"/>
                  </a:lnTo>
                  <a:lnTo>
                    <a:pt x="1593" y="1105"/>
                  </a:lnTo>
                  <a:lnTo>
                    <a:pt x="1607" y="1091"/>
                  </a:lnTo>
                  <a:cubicBezTo>
                    <a:pt x="1632" y="1060"/>
                    <a:pt x="1656" y="1032"/>
                    <a:pt x="1684" y="1004"/>
                  </a:cubicBezTo>
                  <a:lnTo>
                    <a:pt x="1691" y="997"/>
                  </a:lnTo>
                  <a:lnTo>
                    <a:pt x="1705" y="986"/>
                  </a:lnTo>
                  <a:lnTo>
                    <a:pt x="1716" y="975"/>
                  </a:lnTo>
                  <a:lnTo>
                    <a:pt x="1723" y="968"/>
                  </a:lnTo>
                  <a:lnTo>
                    <a:pt x="1730" y="965"/>
                  </a:lnTo>
                  <a:lnTo>
                    <a:pt x="1744" y="954"/>
                  </a:lnTo>
                  <a:lnTo>
                    <a:pt x="1747" y="954"/>
                  </a:lnTo>
                  <a:cubicBezTo>
                    <a:pt x="1758" y="947"/>
                    <a:pt x="1765" y="944"/>
                    <a:pt x="1775" y="940"/>
                  </a:cubicBezTo>
                  <a:cubicBezTo>
                    <a:pt x="1775" y="937"/>
                    <a:pt x="1779" y="933"/>
                    <a:pt x="1779" y="930"/>
                  </a:cubicBezTo>
                  <a:lnTo>
                    <a:pt x="1779" y="923"/>
                  </a:lnTo>
                  <a:cubicBezTo>
                    <a:pt x="1810" y="821"/>
                    <a:pt x="1828" y="517"/>
                    <a:pt x="1807" y="310"/>
                  </a:cubicBezTo>
                  <a:lnTo>
                    <a:pt x="1796" y="303"/>
                  </a:lnTo>
                  <a:lnTo>
                    <a:pt x="1779" y="293"/>
                  </a:lnTo>
                  <a:lnTo>
                    <a:pt x="1758" y="275"/>
                  </a:lnTo>
                  <a:lnTo>
                    <a:pt x="1740" y="265"/>
                  </a:lnTo>
                  <a:lnTo>
                    <a:pt x="1716" y="251"/>
                  </a:lnTo>
                  <a:lnTo>
                    <a:pt x="1698" y="240"/>
                  </a:lnTo>
                  <a:lnTo>
                    <a:pt x="1677" y="230"/>
                  </a:lnTo>
                  <a:lnTo>
                    <a:pt x="1660" y="219"/>
                  </a:lnTo>
                  <a:lnTo>
                    <a:pt x="1639" y="209"/>
                  </a:lnTo>
                  <a:lnTo>
                    <a:pt x="1625" y="198"/>
                  </a:lnTo>
                  <a:lnTo>
                    <a:pt x="1604" y="188"/>
                  </a:lnTo>
                  <a:lnTo>
                    <a:pt x="1590" y="181"/>
                  </a:lnTo>
                  <a:lnTo>
                    <a:pt x="1569" y="174"/>
                  </a:lnTo>
                  <a:lnTo>
                    <a:pt x="1555" y="167"/>
                  </a:lnTo>
                  <a:lnTo>
                    <a:pt x="1537" y="156"/>
                  </a:lnTo>
                  <a:lnTo>
                    <a:pt x="1523" y="149"/>
                  </a:lnTo>
                  <a:lnTo>
                    <a:pt x="1506" y="142"/>
                  </a:lnTo>
                  <a:lnTo>
                    <a:pt x="1495" y="139"/>
                  </a:lnTo>
                  <a:lnTo>
                    <a:pt x="1481" y="132"/>
                  </a:lnTo>
                  <a:lnTo>
                    <a:pt x="1467" y="125"/>
                  </a:lnTo>
                  <a:lnTo>
                    <a:pt x="1453" y="121"/>
                  </a:lnTo>
                  <a:lnTo>
                    <a:pt x="1443" y="114"/>
                  </a:lnTo>
                  <a:lnTo>
                    <a:pt x="1432" y="111"/>
                  </a:lnTo>
                  <a:lnTo>
                    <a:pt x="1422" y="107"/>
                  </a:lnTo>
                  <a:lnTo>
                    <a:pt x="1411" y="104"/>
                  </a:lnTo>
                  <a:lnTo>
                    <a:pt x="1404" y="100"/>
                  </a:lnTo>
                  <a:lnTo>
                    <a:pt x="1394" y="97"/>
                  </a:lnTo>
                  <a:lnTo>
                    <a:pt x="1387" y="97"/>
                  </a:lnTo>
                  <a:lnTo>
                    <a:pt x="1380" y="93"/>
                  </a:lnTo>
                  <a:lnTo>
                    <a:pt x="1376" y="93"/>
                  </a:lnTo>
                  <a:lnTo>
                    <a:pt x="1366" y="90"/>
                  </a:lnTo>
                  <a:cubicBezTo>
                    <a:pt x="1226" y="86"/>
                    <a:pt x="631" y="51"/>
                    <a:pt x="508" y="2"/>
                  </a:cubicBezTo>
                  <a:cubicBezTo>
                    <a:pt x="504" y="1"/>
                    <a:pt x="501" y="1"/>
                    <a:pt x="49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50"/>
            <p:cNvSpPr/>
            <p:nvPr/>
          </p:nvSpPr>
          <p:spPr>
            <a:xfrm>
              <a:off x="3452097" y="2146871"/>
              <a:ext cx="74798" cy="62890"/>
            </a:xfrm>
            <a:custGeom>
              <a:avLst/>
              <a:gdLst/>
              <a:ahLst/>
              <a:cxnLst/>
              <a:rect l="l" t="t" r="r" b="b"/>
              <a:pathLst>
                <a:path w="2745" h="2308" extrusionOk="0">
                  <a:moveTo>
                    <a:pt x="2740" y="1018"/>
                  </a:moveTo>
                  <a:cubicBezTo>
                    <a:pt x="2741" y="1019"/>
                    <a:pt x="2743" y="1021"/>
                    <a:pt x="2745" y="1022"/>
                  </a:cubicBezTo>
                  <a:lnTo>
                    <a:pt x="2741" y="1019"/>
                  </a:lnTo>
                  <a:lnTo>
                    <a:pt x="2740" y="1018"/>
                  </a:lnTo>
                  <a:close/>
                  <a:moveTo>
                    <a:pt x="1309" y="0"/>
                  </a:moveTo>
                  <a:lnTo>
                    <a:pt x="1264" y="39"/>
                  </a:lnTo>
                  <a:lnTo>
                    <a:pt x="1257" y="46"/>
                  </a:lnTo>
                  <a:lnTo>
                    <a:pt x="1222" y="74"/>
                  </a:lnTo>
                  <a:cubicBezTo>
                    <a:pt x="1166" y="119"/>
                    <a:pt x="1106" y="154"/>
                    <a:pt x="1043" y="186"/>
                  </a:cubicBezTo>
                  <a:lnTo>
                    <a:pt x="1036" y="189"/>
                  </a:lnTo>
                  <a:lnTo>
                    <a:pt x="1019" y="196"/>
                  </a:lnTo>
                  <a:cubicBezTo>
                    <a:pt x="1012" y="196"/>
                    <a:pt x="1001" y="200"/>
                    <a:pt x="994" y="200"/>
                  </a:cubicBezTo>
                  <a:cubicBezTo>
                    <a:pt x="987" y="228"/>
                    <a:pt x="980" y="256"/>
                    <a:pt x="977" y="284"/>
                  </a:cubicBezTo>
                  <a:cubicBezTo>
                    <a:pt x="970" y="354"/>
                    <a:pt x="952" y="469"/>
                    <a:pt x="847" y="469"/>
                  </a:cubicBezTo>
                  <a:cubicBezTo>
                    <a:pt x="812" y="469"/>
                    <a:pt x="749" y="564"/>
                    <a:pt x="714" y="669"/>
                  </a:cubicBezTo>
                  <a:cubicBezTo>
                    <a:pt x="697" y="720"/>
                    <a:pt x="657" y="735"/>
                    <a:pt x="609" y="735"/>
                  </a:cubicBezTo>
                  <a:cubicBezTo>
                    <a:pt x="568" y="735"/>
                    <a:pt x="522" y="724"/>
                    <a:pt x="480" y="714"/>
                  </a:cubicBezTo>
                  <a:cubicBezTo>
                    <a:pt x="442" y="703"/>
                    <a:pt x="402" y="696"/>
                    <a:pt x="361" y="696"/>
                  </a:cubicBezTo>
                  <a:cubicBezTo>
                    <a:pt x="353" y="696"/>
                    <a:pt x="345" y="696"/>
                    <a:pt x="336" y="697"/>
                  </a:cubicBezTo>
                  <a:lnTo>
                    <a:pt x="312" y="704"/>
                  </a:lnTo>
                  <a:lnTo>
                    <a:pt x="301" y="707"/>
                  </a:lnTo>
                  <a:lnTo>
                    <a:pt x="284" y="711"/>
                  </a:lnTo>
                  <a:lnTo>
                    <a:pt x="270" y="714"/>
                  </a:lnTo>
                  <a:lnTo>
                    <a:pt x="245" y="721"/>
                  </a:lnTo>
                  <a:lnTo>
                    <a:pt x="228" y="725"/>
                  </a:lnTo>
                  <a:lnTo>
                    <a:pt x="203" y="728"/>
                  </a:lnTo>
                  <a:lnTo>
                    <a:pt x="182" y="732"/>
                  </a:lnTo>
                  <a:lnTo>
                    <a:pt x="154" y="739"/>
                  </a:lnTo>
                  <a:lnTo>
                    <a:pt x="130" y="742"/>
                  </a:lnTo>
                  <a:lnTo>
                    <a:pt x="98" y="749"/>
                  </a:lnTo>
                  <a:lnTo>
                    <a:pt x="70" y="753"/>
                  </a:lnTo>
                  <a:lnTo>
                    <a:pt x="28" y="760"/>
                  </a:lnTo>
                  <a:lnTo>
                    <a:pt x="7" y="763"/>
                  </a:lnTo>
                  <a:lnTo>
                    <a:pt x="0" y="763"/>
                  </a:lnTo>
                  <a:cubicBezTo>
                    <a:pt x="0" y="802"/>
                    <a:pt x="11" y="840"/>
                    <a:pt x="25" y="875"/>
                  </a:cubicBezTo>
                  <a:lnTo>
                    <a:pt x="91" y="875"/>
                  </a:lnTo>
                  <a:cubicBezTo>
                    <a:pt x="252" y="875"/>
                    <a:pt x="504" y="889"/>
                    <a:pt x="511" y="1117"/>
                  </a:cubicBezTo>
                  <a:cubicBezTo>
                    <a:pt x="518" y="1267"/>
                    <a:pt x="802" y="1642"/>
                    <a:pt x="980" y="1845"/>
                  </a:cubicBezTo>
                  <a:cubicBezTo>
                    <a:pt x="1033" y="1901"/>
                    <a:pt x="1124" y="1926"/>
                    <a:pt x="1204" y="1950"/>
                  </a:cubicBezTo>
                  <a:cubicBezTo>
                    <a:pt x="1309" y="1978"/>
                    <a:pt x="1421" y="2010"/>
                    <a:pt x="1432" y="2115"/>
                  </a:cubicBezTo>
                  <a:cubicBezTo>
                    <a:pt x="1442" y="2185"/>
                    <a:pt x="1604" y="2290"/>
                    <a:pt x="1842" y="2307"/>
                  </a:cubicBezTo>
                  <a:lnTo>
                    <a:pt x="1845" y="2307"/>
                  </a:lnTo>
                  <a:lnTo>
                    <a:pt x="1842" y="2304"/>
                  </a:lnTo>
                  <a:cubicBezTo>
                    <a:pt x="1824" y="2283"/>
                    <a:pt x="1803" y="2265"/>
                    <a:pt x="1786" y="2248"/>
                  </a:cubicBezTo>
                  <a:lnTo>
                    <a:pt x="1775" y="2237"/>
                  </a:lnTo>
                  <a:lnTo>
                    <a:pt x="1723" y="2188"/>
                  </a:lnTo>
                  <a:cubicBezTo>
                    <a:pt x="1618" y="2087"/>
                    <a:pt x="1555" y="2031"/>
                    <a:pt x="1558" y="1968"/>
                  </a:cubicBezTo>
                  <a:cubicBezTo>
                    <a:pt x="1512" y="1912"/>
                    <a:pt x="1460" y="1862"/>
                    <a:pt x="1404" y="1817"/>
                  </a:cubicBezTo>
                  <a:cubicBezTo>
                    <a:pt x="1260" y="1691"/>
                    <a:pt x="1110" y="1558"/>
                    <a:pt x="1110" y="1425"/>
                  </a:cubicBezTo>
                  <a:cubicBezTo>
                    <a:pt x="1110" y="1351"/>
                    <a:pt x="1050" y="1299"/>
                    <a:pt x="987" y="1239"/>
                  </a:cubicBezTo>
                  <a:cubicBezTo>
                    <a:pt x="931" y="1190"/>
                    <a:pt x="872" y="1138"/>
                    <a:pt x="858" y="1064"/>
                  </a:cubicBezTo>
                  <a:cubicBezTo>
                    <a:pt x="837" y="921"/>
                    <a:pt x="951" y="811"/>
                    <a:pt x="1076" y="811"/>
                  </a:cubicBezTo>
                  <a:cubicBezTo>
                    <a:pt x="1119" y="811"/>
                    <a:pt x="1164" y="824"/>
                    <a:pt x="1204" y="854"/>
                  </a:cubicBezTo>
                  <a:cubicBezTo>
                    <a:pt x="1211" y="861"/>
                    <a:pt x="1219" y="863"/>
                    <a:pt x="1227" y="863"/>
                  </a:cubicBezTo>
                  <a:cubicBezTo>
                    <a:pt x="1231" y="863"/>
                    <a:pt x="1236" y="863"/>
                    <a:pt x="1239" y="861"/>
                  </a:cubicBezTo>
                  <a:cubicBezTo>
                    <a:pt x="1264" y="851"/>
                    <a:pt x="1288" y="837"/>
                    <a:pt x="1313" y="823"/>
                  </a:cubicBezTo>
                  <a:cubicBezTo>
                    <a:pt x="1360" y="794"/>
                    <a:pt x="1415" y="761"/>
                    <a:pt x="1476" y="761"/>
                  </a:cubicBezTo>
                  <a:cubicBezTo>
                    <a:pt x="1497" y="761"/>
                    <a:pt x="1518" y="765"/>
                    <a:pt x="1540" y="774"/>
                  </a:cubicBezTo>
                  <a:cubicBezTo>
                    <a:pt x="1625" y="809"/>
                    <a:pt x="2087" y="840"/>
                    <a:pt x="2363" y="854"/>
                  </a:cubicBezTo>
                  <a:lnTo>
                    <a:pt x="2377" y="858"/>
                  </a:lnTo>
                  <a:lnTo>
                    <a:pt x="2391" y="858"/>
                  </a:lnTo>
                  <a:lnTo>
                    <a:pt x="2402" y="861"/>
                  </a:lnTo>
                  <a:lnTo>
                    <a:pt x="2419" y="868"/>
                  </a:lnTo>
                  <a:lnTo>
                    <a:pt x="2468" y="886"/>
                  </a:lnTo>
                  <a:lnTo>
                    <a:pt x="2472" y="886"/>
                  </a:lnTo>
                  <a:lnTo>
                    <a:pt x="2493" y="896"/>
                  </a:lnTo>
                  <a:lnTo>
                    <a:pt x="2503" y="900"/>
                  </a:lnTo>
                  <a:lnTo>
                    <a:pt x="2528" y="910"/>
                  </a:lnTo>
                  <a:lnTo>
                    <a:pt x="2535" y="914"/>
                  </a:lnTo>
                  <a:lnTo>
                    <a:pt x="2566" y="928"/>
                  </a:lnTo>
                  <a:lnTo>
                    <a:pt x="2605" y="945"/>
                  </a:lnTo>
                  <a:lnTo>
                    <a:pt x="2612" y="949"/>
                  </a:lnTo>
                  <a:lnTo>
                    <a:pt x="2643" y="966"/>
                  </a:lnTo>
                  <a:lnTo>
                    <a:pt x="2657" y="973"/>
                  </a:lnTo>
                  <a:lnTo>
                    <a:pt x="2685" y="987"/>
                  </a:lnTo>
                  <a:lnTo>
                    <a:pt x="2699" y="994"/>
                  </a:lnTo>
                  <a:lnTo>
                    <a:pt x="2727" y="1012"/>
                  </a:lnTo>
                  <a:lnTo>
                    <a:pt x="2740" y="1018"/>
                  </a:lnTo>
                  <a:lnTo>
                    <a:pt x="2740" y="1018"/>
                  </a:lnTo>
                  <a:cubicBezTo>
                    <a:pt x="2733" y="1011"/>
                    <a:pt x="2731" y="1002"/>
                    <a:pt x="2731" y="991"/>
                  </a:cubicBezTo>
                  <a:lnTo>
                    <a:pt x="2731" y="980"/>
                  </a:lnTo>
                  <a:cubicBezTo>
                    <a:pt x="2727" y="970"/>
                    <a:pt x="2727" y="959"/>
                    <a:pt x="2727" y="949"/>
                  </a:cubicBezTo>
                  <a:lnTo>
                    <a:pt x="2727" y="938"/>
                  </a:lnTo>
                  <a:cubicBezTo>
                    <a:pt x="2727" y="924"/>
                    <a:pt x="2724" y="914"/>
                    <a:pt x="2720" y="903"/>
                  </a:cubicBezTo>
                  <a:cubicBezTo>
                    <a:pt x="2706" y="798"/>
                    <a:pt x="2699" y="753"/>
                    <a:pt x="2626" y="725"/>
                  </a:cubicBezTo>
                  <a:cubicBezTo>
                    <a:pt x="2612" y="721"/>
                    <a:pt x="2601" y="714"/>
                    <a:pt x="2591" y="707"/>
                  </a:cubicBezTo>
                  <a:lnTo>
                    <a:pt x="2580" y="700"/>
                  </a:lnTo>
                  <a:cubicBezTo>
                    <a:pt x="2573" y="693"/>
                    <a:pt x="2566" y="690"/>
                    <a:pt x="2563" y="683"/>
                  </a:cubicBezTo>
                  <a:cubicBezTo>
                    <a:pt x="2559" y="679"/>
                    <a:pt x="2552" y="676"/>
                    <a:pt x="2549" y="672"/>
                  </a:cubicBezTo>
                  <a:cubicBezTo>
                    <a:pt x="2545" y="665"/>
                    <a:pt x="2538" y="658"/>
                    <a:pt x="2535" y="651"/>
                  </a:cubicBezTo>
                  <a:lnTo>
                    <a:pt x="2524" y="634"/>
                  </a:lnTo>
                  <a:cubicBezTo>
                    <a:pt x="2517" y="627"/>
                    <a:pt x="2514" y="620"/>
                    <a:pt x="2510" y="609"/>
                  </a:cubicBezTo>
                  <a:cubicBezTo>
                    <a:pt x="2507" y="602"/>
                    <a:pt x="2503" y="599"/>
                    <a:pt x="2500" y="592"/>
                  </a:cubicBezTo>
                  <a:cubicBezTo>
                    <a:pt x="2496" y="585"/>
                    <a:pt x="2493" y="571"/>
                    <a:pt x="2489" y="560"/>
                  </a:cubicBezTo>
                  <a:cubicBezTo>
                    <a:pt x="2486" y="550"/>
                    <a:pt x="2482" y="550"/>
                    <a:pt x="2482" y="539"/>
                  </a:cubicBezTo>
                  <a:cubicBezTo>
                    <a:pt x="2479" y="532"/>
                    <a:pt x="2472" y="515"/>
                    <a:pt x="2468" y="504"/>
                  </a:cubicBezTo>
                  <a:cubicBezTo>
                    <a:pt x="2465" y="490"/>
                    <a:pt x="2465" y="490"/>
                    <a:pt x="2465" y="483"/>
                  </a:cubicBezTo>
                  <a:cubicBezTo>
                    <a:pt x="2461" y="466"/>
                    <a:pt x="2454" y="445"/>
                    <a:pt x="2451" y="427"/>
                  </a:cubicBezTo>
                  <a:lnTo>
                    <a:pt x="2451" y="417"/>
                  </a:lnTo>
                  <a:cubicBezTo>
                    <a:pt x="2402" y="431"/>
                    <a:pt x="2363" y="445"/>
                    <a:pt x="2335" y="448"/>
                  </a:cubicBezTo>
                  <a:lnTo>
                    <a:pt x="2332" y="448"/>
                  </a:lnTo>
                  <a:lnTo>
                    <a:pt x="2300" y="455"/>
                  </a:lnTo>
                  <a:lnTo>
                    <a:pt x="2290" y="455"/>
                  </a:lnTo>
                  <a:lnTo>
                    <a:pt x="2262" y="459"/>
                  </a:lnTo>
                  <a:lnTo>
                    <a:pt x="2097" y="459"/>
                  </a:lnTo>
                  <a:cubicBezTo>
                    <a:pt x="2080" y="459"/>
                    <a:pt x="2062" y="459"/>
                    <a:pt x="2045" y="455"/>
                  </a:cubicBezTo>
                  <a:lnTo>
                    <a:pt x="2031" y="455"/>
                  </a:lnTo>
                  <a:cubicBezTo>
                    <a:pt x="2013" y="452"/>
                    <a:pt x="1996" y="448"/>
                    <a:pt x="1978" y="445"/>
                  </a:cubicBezTo>
                  <a:lnTo>
                    <a:pt x="1971" y="445"/>
                  </a:lnTo>
                  <a:cubicBezTo>
                    <a:pt x="1954" y="441"/>
                    <a:pt x="1936" y="438"/>
                    <a:pt x="1915" y="431"/>
                  </a:cubicBezTo>
                  <a:lnTo>
                    <a:pt x="1901" y="427"/>
                  </a:lnTo>
                  <a:cubicBezTo>
                    <a:pt x="1887" y="420"/>
                    <a:pt x="1873" y="417"/>
                    <a:pt x="1859" y="410"/>
                  </a:cubicBezTo>
                  <a:lnTo>
                    <a:pt x="1845" y="406"/>
                  </a:lnTo>
                  <a:cubicBezTo>
                    <a:pt x="1828" y="396"/>
                    <a:pt x="1814" y="389"/>
                    <a:pt x="1796" y="378"/>
                  </a:cubicBezTo>
                  <a:lnTo>
                    <a:pt x="1789" y="371"/>
                  </a:lnTo>
                  <a:cubicBezTo>
                    <a:pt x="1775" y="364"/>
                    <a:pt x="1765" y="357"/>
                    <a:pt x="1751" y="347"/>
                  </a:cubicBezTo>
                  <a:lnTo>
                    <a:pt x="1740" y="336"/>
                  </a:lnTo>
                  <a:cubicBezTo>
                    <a:pt x="1726" y="326"/>
                    <a:pt x="1716" y="312"/>
                    <a:pt x="1705" y="298"/>
                  </a:cubicBezTo>
                  <a:cubicBezTo>
                    <a:pt x="1698" y="287"/>
                    <a:pt x="1691" y="280"/>
                    <a:pt x="1684" y="273"/>
                  </a:cubicBezTo>
                  <a:lnTo>
                    <a:pt x="1684" y="270"/>
                  </a:lnTo>
                  <a:cubicBezTo>
                    <a:pt x="1674" y="259"/>
                    <a:pt x="1663" y="252"/>
                    <a:pt x="1653" y="242"/>
                  </a:cubicBezTo>
                  <a:lnTo>
                    <a:pt x="1649" y="238"/>
                  </a:lnTo>
                  <a:cubicBezTo>
                    <a:pt x="1639" y="228"/>
                    <a:pt x="1628" y="221"/>
                    <a:pt x="1614" y="210"/>
                  </a:cubicBezTo>
                  <a:lnTo>
                    <a:pt x="1611" y="203"/>
                  </a:lnTo>
                  <a:lnTo>
                    <a:pt x="1569" y="172"/>
                  </a:lnTo>
                  <a:lnTo>
                    <a:pt x="1562" y="165"/>
                  </a:lnTo>
                  <a:lnTo>
                    <a:pt x="1512" y="133"/>
                  </a:lnTo>
                  <a:lnTo>
                    <a:pt x="1505" y="126"/>
                  </a:lnTo>
                  <a:lnTo>
                    <a:pt x="1453" y="91"/>
                  </a:lnTo>
                  <a:lnTo>
                    <a:pt x="1446" y="84"/>
                  </a:lnTo>
                  <a:lnTo>
                    <a:pt x="1383" y="46"/>
                  </a:lnTo>
                  <a:lnTo>
                    <a:pt x="1313"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50"/>
            <p:cNvSpPr/>
            <p:nvPr/>
          </p:nvSpPr>
          <p:spPr>
            <a:xfrm>
              <a:off x="3521826" y="217232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50"/>
            <p:cNvSpPr/>
            <p:nvPr/>
          </p:nvSpPr>
          <p:spPr>
            <a:xfrm>
              <a:off x="3523924" y="2173275"/>
              <a:ext cx="409" cy="218"/>
            </a:xfrm>
            <a:custGeom>
              <a:avLst/>
              <a:gdLst/>
              <a:ahLst/>
              <a:cxnLst/>
              <a:rect l="l" t="t" r="r" b="b"/>
              <a:pathLst>
                <a:path w="15" h="8" extrusionOk="0">
                  <a:moveTo>
                    <a:pt x="1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50"/>
            <p:cNvSpPr/>
            <p:nvPr/>
          </p:nvSpPr>
          <p:spPr>
            <a:xfrm>
              <a:off x="3526213" y="2174610"/>
              <a:ext cx="409" cy="218"/>
            </a:xfrm>
            <a:custGeom>
              <a:avLst/>
              <a:gdLst/>
              <a:ahLst/>
              <a:cxnLst/>
              <a:rect l="l" t="t" r="r" b="b"/>
              <a:pathLst>
                <a:path w="15" h="8" extrusionOk="0">
                  <a:moveTo>
                    <a:pt x="1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50"/>
            <p:cNvSpPr/>
            <p:nvPr/>
          </p:nvSpPr>
          <p:spPr>
            <a:xfrm>
              <a:off x="3520681" y="2171858"/>
              <a:ext cx="300" cy="109"/>
            </a:xfrm>
            <a:custGeom>
              <a:avLst/>
              <a:gdLst/>
              <a:ahLst/>
              <a:cxnLst/>
              <a:rect l="l" t="t" r="r" b="b"/>
              <a:pathLst>
                <a:path w="11" h="4" extrusionOk="0">
                  <a:moveTo>
                    <a:pt x="1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50"/>
            <p:cNvSpPr/>
            <p:nvPr/>
          </p:nvSpPr>
          <p:spPr>
            <a:xfrm>
              <a:off x="3522861" y="2172811"/>
              <a:ext cx="218" cy="109"/>
            </a:xfrm>
            <a:custGeom>
              <a:avLst/>
              <a:gdLst/>
              <a:ahLst/>
              <a:cxnLst/>
              <a:rect l="l" t="t" r="r" b="b"/>
              <a:pathLst>
                <a:path w="8" h="4" extrusionOk="0">
                  <a:moveTo>
                    <a:pt x="8"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50"/>
            <p:cNvSpPr/>
            <p:nvPr/>
          </p:nvSpPr>
          <p:spPr>
            <a:xfrm>
              <a:off x="3519047" y="2171176"/>
              <a:ext cx="218" cy="27"/>
            </a:xfrm>
            <a:custGeom>
              <a:avLst/>
              <a:gdLst/>
              <a:ahLst/>
              <a:cxnLst/>
              <a:rect l="l" t="t" r="r" b="b"/>
              <a:pathLst>
                <a:path w="8" h="1" extrusionOk="0">
                  <a:moveTo>
                    <a:pt x="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50"/>
            <p:cNvSpPr/>
            <p:nvPr/>
          </p:nvSpPr>
          <p:spPr>
            <a:xfrm>
              <a:off x="3519809" y="2171476"/>
              <a:ext cx="327" cy="109"/>
            </a:xfrm>
            <a:custGeom>
              <a:avLst/>
              <a:gdLst/>
              <a:ahLst/>
              <a:cxnLst/>
              <a:rect l="l" t="t" r="r" b="b"/>
              <a:pathLst>
                <a:path w="12" h="4" extrusionOk="0">
                  <a:moveTo>
                    <a:pt x="1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50"/>
            <p:cNvSpPr/>
            <p:nvPr/>
          </p:nvSpPr>
          <p:spPr>
            <a:xfrm>
              <a:off x="3516758" y="217033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50"/>
            <p:cNvSpPr/>
            <p:nvPr/>
          </p:nvSpPr>
          <p:spPr>
            <a:xfrm>
              <a:off x="3500163" y="2207908"/>
              <a:ext cx="327" cy="327"/>
            </a:xfrm>
            <a:custGeom>
              <a:avLst/>
              <a:gdLst/>
              <a:ahLst/>
              <a:cxnLst/>
              <a:rect l="l" t="t" r="r" b="b"/>
              <a:pathLst>
                <a:path w="12" h="12" extrusionOk="0">
                  <a:moveTo>
                    <a:pt x="1" y="1"/>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50"/>
            <p:cNvSpPr/>
            <p:nvPr/>
          </p:nvSpPr>
          <p:spPr>
            <a:xfrm>
              <a:off x="3501989" y="2209733"/>
              <a:ext cx="109" cy="109"/>
            </a:xfrm>
            <a:custGeom>
              <a:avLst/>
              <a:gdLst/>
              <a:ahLst/>
              <a:cxnLst/>
              <a:rect l="l" t="t" r="r" b="b"/>
              <a:pathLst>
                <a:path w="4" h="4" extrusionOk="0">
                  <a:moveTo>
                    <a:pt x="4" y="4"/>
                  </a:moveTo>
                  <a:lnTo>
                    <a:pt x="0" y="0"/>
                  </a:ln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50"/>
            <p:cNvSpPr/>
            <p:nvPr/>
          </p:nvSpPr>
          <p:spPr>
            <a:xfrm>
              <a:off x="3524959" y="2173956"/>
              <a:ext cx="518" cy="218"/>
            </a:xfrm>
            <a:custGeom>
              <a:avLst/>
              <a:gdLst/>
              <a:ahLst/>
              <a:cxnLst/>
              <a:rect l="l" t="t" r="r" b="b"/>
              <a:pathLst>
                <a:path w="19" h="8" extrusionOk="0">
                  <a:moveTo>
                    <a:pt x="18"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50"/>
            <p:cNvSpPr/>
            <p:nvPr/>
          </p:nvSpPr>
          <p:spPr>
            <a:xfrm>
              <a:off x="3484604" y="2170223"/>
              <a:ext cx="981" cy="327"/>
            </a:xfrm>
            <a:custGeom>
              <a:avLst/>
              <a:gdLst/>
              <a:ahLst/>
              <a:cxnLst/>
              <a:rect l="l" t="t" r="r" b="b"/>
              <a:pathLst>
                <a:path w="36" h="12" extrusionOk="0">
                  <a:moveTo>
                    <a:pt x="1" y="1"/>
                  </a:moveTo>
                  <a:cubicBezTo>
                    <a:pt x="11" y="8"/>
                    <a:pt x="25" y="11"/>
                    <a:pt x="36" y="4"/>
                  </a:cubicBezTo>
                  <a:cubicBezTo>
                    <a:pt x="25" y="11"/>
                    <a:pt x="1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50"/>
            <p:cNvSpPr/>
            <p:nvPr/>
          </p:nvSpPr>
          <p:spPr>
            <a:xfrm>
              <a:off x="3516948" y="217041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50"/>
            <p:cNvSpPr/>
            <p:nvPr/>
          </p:nvSpPr>
          <p:spPr>
            <a:xfrm>
              <a:off x="3517820" y="217071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50"/>
            <p:cNvSpPr/>
            <p:nvPr/>
          </p:nvSpPr>
          <p:spPr>
            <a:xfrm>
              <a:off x="3517248" y="2170522"/>
              <a:ext cx="109" cy="27"/>
            </a:xfrm>
            <a:custGeom>
              <a:avLst/>
              <a:gdLst/>
              <a:ahLst/>
              <a:cxnLst/>
              <a:rect l="l" t="t" r="r" b="b"/>
              <a:pathLst>
                <a:path w="4" h="1" extrusionOk="0">
                  <a:moveTo>
                    <a:pt x="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50"/>
            <p:cNvSpPr/>
            <p:nvPr/>
          </p:nvSpPr>
          <p:spPr>
            <a:xfrm>
              <a:off x="3529156" y="2219352"/>
              <a:ext cx="22725" cy="49838"/>
            </a:xfrm>
            <a:custGeom>
              <a:avLst/>
              <a:gdLst/>
              <a:ahLst/>
              <a:cxnLst/>
              <a:rect l="l" t="t" r="r" b="b"/>
              <a:pathLst>
                <a:path w="834" h="1829" extrusionOk="0">
                  <a:moveTo>
                    <a:pt x="186" y="1"/>
                  </a:moveTo>
                  <a:cubicBezTo>
                    <a:pt x="141" y="11"/>
                    <a:pt x="50" y="123"/>
                    <a:pt x="4" y="267"/>
                  </a:cubicBezTo>
                  <a:lnTo>
                    <a:pt x="4" y="274"/>
                  </a:lnTo>
                  <a:cubicBezTo>
                    <a:pt x="4" y="277"/>
                    <a:pt x="1" y="284"/>
                    <a:pt x="1" y="288"/>
                  </a:cubicBezTo>
                  <a:cubicBezTo>
                    <a:pt x="123" y="358"/>
                    <a:pt x="200" y="421"/>
                    <a:pt x="211" y="508"/>
                  </a:cubicBezTo>
                  <a:cubicBezTo>
                    <a:pt x="221" y="571"/>
                    <a:pt x="193" y="638"/>
                    <a:pt x="120" y="708"/>
                  </a:cubicBezTo>
                  <a:cubicBezTo>
                    <a:pt x="50" y="781"/>
                    <a:pt x="1" y="970"/>
                    <a:pt x="11" y="1156"/>
                  </a:cubicBezTo>
                  <a:cubicBezTo>
                    <a:pt x="18" y="1282"/>
                    <a:pt x="50" y="1380"/>
                    <a:pt x="99" y="1419"/>
                  </a:cubicBezTo>
                  <a:cubicBezTo>
                    <a:pt x="176" y="1492"/>
                    <a:pt x="242" y="1580"/>
                    <a:pt x="288" y="1674"/>
                  </a:cubicBezTo>
                  <a:cubicBezTo>
                    <a:pt x="316" y="1727"/>
                    <a:pt x="351" y="1779"/>
                    <a:pt x="389" y="1828"/>
                  </a:cubicBezTo>
                  <a:lnTo>
                    <a:pt x="389" y="1818"/>
                  </a:lnTo>
                  <a:lnTo>
                    <a:pt x="396" y="1797"/>
                  </a:lnTo>
                  <a:lnTo>
                    <a:pt x="407" y="1772"/>
                  </a:lnTo>
                  <a:lnTo>
                    <a:pt x="414" y="1751"/>
                  </a:lnTo>
                  <a:cubicBezTo>
                    <a:pt x="417" y="1744"/>
                    <a:pt x="421" y="1734"/>
                    <a:pt x="424" y="1727"/>
                  </a:cubicBezTo>
                  <a:lnTo>
                    <a:pt x="431" y="1709"/>
                  </a:lnTo>
                  <a:cubicBezTo>
                    <a:pt x="435" y="1702"/>
                    <a:pt x="438" y="1695"/>
                    <a:pt x="442" y="1688"/>
                  </a:cubicBezTo>
                  <a:cubicBezTo>
                    <a:pt x="445" y="1681"/>
                    <a:pt x="449" y="1674"/>
                    <a:pt x="452" y="1671"/>
                  </a:cubicBezTo>
                  <a:cubicBezTo>
                    <a:pt x="456" y="1664"/>
                    <a:pt x="459" y="1657"/>
                    <a:pt x="463" y="1650"/>
                  </a:cubicBezTo>
                  <a:cubicBezTo>
                    <a:pt x="470" y="1643"/>
                    <a:pt x="470" y="1643"/>
                    <a:pt x="473" y="1636"/>
                  </a:cubicBezTo>
                  <a:cubicBezTo>
                    <a:pt x="477" y="1632"/>
                    <a:pt x="484" y="1625"/>
                    <a:pt x="491" y="1622"/>
                  </a:cubicBezTo>
                  <a:cubicBezTo>
                    <a:pt x="494" y="1618"/>
                    <a:pt x="494" y="1615"/>
                    <a:pt x="501" y="1611"/>
                  </a:cubicBezTo>
                  <a:cubicBezTo>
                    <a:pt x="505" y="1604"/>
                    <a:pt x="512" y="1601"/>
                    <a:pt x="519" y="1597"/>
                  </a:cubicBezTo>
                  <a:cubicBezTo>
                    <a:pt x="522" y="1597"/>
                    <a:pt x="526" y="1590"/>
                    <a:pt x="529" y="1590"/>
                  </a:cubicBezTo>
                  <a:cubicBezTo>
                    <a:pt x="540" y="1583"/>
                    <a:pt x="554" y="1580"/>
                    <a:pt x="564" y="1576"/>
                  </a:cubicBezTo>
                  <a:lnTo>
                    <a:pt x="571" y="1576"/>
                  </a:lnTo>
                  <a:cubicBezTo>
                    <a:pt x="589" y="1573"/>
                    <a:pt x="589" y="1569"/>
                    <a:pt x="592" y="1548"/>
                  </a:cubicBezTo>
                  <a:lnTo>
                    <a:pt x="596" y="1538"/>
                  </a:lnTo>
                  <a:cubicBezTo>
                    <a:pt x="603" y="1482"/>
                    <a:pt x="627" y="1429"/>
                    <a:pt x="666" y="1391"/>
                  </a:cubicBezTo>
                  <a:cubicBezTo>
                    <a:pt x="673" y="1384"/>
                    <a:pt x="680" y="1373"/>
                    <a:pt x="690" y="1363"/>
                  </a:cubicBezTo>
                  <a:lnTo>
                    <a:pt x="694" y="1359"/>
                  </a:lnTo>
                  <a:cubicBezTo>
                    <a:pt x="701" y="1352"/>
                    <a:pt x="708" y="1342"/>
                    <a:pt x="715" y="1331"/>
                  </a:cubicBezTo>
                  <a:lnTo>
                    <a:pt x="722" y="1324"/>
                  </a:lnTo>
                  <a:lnTo>
                    <a:pt x="743" y="1296"/>
                  </a:lnTo>
                  <a:lnTo>
                    <a:pt x="746" y="1289"/>
                  </a:lnTo>
                  <a:lnTo>
                    <a:pt x="767" y="1257"/>
                  </a:lnTo>
                  <a:lnTo>
                    <a:pt x="771" y="1250"/>
                  </a:lnTo>
                  <a:lnTo>
                    <a:pt x="788" y="1222"/>
                  </a:lnTo>
                  <a:lnTo>
                    <a:pt x="792" y="1215"/>
                  </a:lnTo>
                  <a:lnTo>
                    <a:pt x="806" y="1187"/>
                  </a:lnTo>
                  <a:lnTo>
                    <a:pt x="810" y="1180"/>
                  </a:lnTo>
                  <a:lnTo>
                    <a:pt x="824" y="1156"/>
                  </a:lnTo>
                  <a:lnTo>
                    <a:pt x="824" y="1149"/>
                  </a:lnTo>
                  <a:cubicBezTo>
                    <a:pt x="827" y="1142"/>
                    <a:pt x="831" y="1135"/>
                    <a:pt x="834" y="1128"/>
                  </a:cubicBezTo>
                  <a:lnTo>
                    <a:pt x="827" y="1121"/>
                  </a:lnTo>
                  <a:lnTo>
                    <a:pt x="806" y="1103"/>
                  </a:lnTo>
                  <a:lnTo>
                    <a:pt x="774" y="1075"/>
                  </a:lnTo>
                  <a:lnTo>
                    <a:pt x="750" y="1058"/>
                  </a:lnTo>
                  <a:lnTo>
                    <a:pt x="722" y="1033"/>
                  </a:lnTo>
                  <a:lnTo>
                    <a:pt x="701" y="1016"/>
                  </a:lnTo>
                  <a:lnTo>
                    <a:pt x="676" y="991"/>
                  </a:lnTo>
                  <a:lnTo>
                    <a:pt x="655" y="974"/>
                  </a:lnTo>
                  <a:cubicBezTo>
                    <a:pt x="648" y="963"/>
                    <a:pt x="641" y="956"/>
                    <a:pt x="634" y="949"/>
                  </a:cubicBezTo>
                  <a:lnTo>
                    <a:pt x="617" y="928"/>
                  </a:lnTo>
                  <a:cubicBezTo>
                    <a:pt x="610" y="921"/>
                    <a:pt x="603" y="911"/>
                    <a:pt x="599" y="900"/>
                  </a:cubicBezTo>
                  <a:cubicBezTo>
                    <a:pt x="592" y="893"/>
                    <a:pt x="589" y="890"/>
                    <a:pt x="585" y="883"/>
                  </a:cubicBezTo>
                  <a:cubicBezTo>
                    <a:pt x="582" y="876"/>
                    <a:pt x="571" y="862"/>
                    <a:pt x="568" y="851"/>
                  </a:cubicBezTo>
                  <a:cubicBezTo>
                    <a:pt x="561" y="841"/>
                    <a:pt x="561" y="841"/>
                    <a:pt x="557" y="834"/>
                  </a:cubicBezTo>
                  <a:cubicBezTo>
                    <a:pt x="550" y="816"/>
                    <a:pt x="543" y="799"/>
                    <a:pt x="540" y="781"/>
                  </a:cubicBezTo>
                  <a:cubicBezTo>
                    <a:pt x="536" y="764"/>
                    <a:pt x="533" y="746"/>
                    <a:pt x="529" y="729"/>
                  </a:cubicBezTo>
                  <a:lnTo>
                    <a:pt x="529" y="725"/>
                  </a:lnTo>
                  <a:cubicBezTo>
                    <a:pt x="526" y="708"/>
                    <a:pt x="526" y="687"/>
                    <a:pt x="526" y="669"/>
                  </a:cubicBezTo>
                  <a:lnTo>
                    <a:pt x="526" y="659"/>
                  </a:lnTo>
                  <a:lnTo>
                    <a:pt x="526" y="599"/>
                  </a:lnTo>
                  <a:lnTo>
                    <a:pt x="526" y="589"/>
                  </a:lnTo>
                  <a:cubicBezTo>
                    <a:pt x="526" y="568"/>
                    <a:pt x="526" y="547"/>
                    <a:pt x="529" y="526"/>
                  </a:cubicBezTo>
                  <a:lnTo>
                    <a:pt x="529" y="515"/>
                  </a:lnTo>
                  <a:cubicBezTo>
                    <a:pt x="529" y="491"/>
                    <a:pt x="533" y="470"/>
                    <a:pt x="536" y="449"/>
                  </a:cubicBezTo>
                  <a:lnTo>
                    <a:pt x="536" y="438"/>
                  </a:lnTo>
                  <a:cubicBezTo>
                    <a:pt x="540" y="417"/>
                    <a:pt x="543" y="393"/>
                    <a:pt x="550" y="368"/>
                  </a:cubicBezTo>
                  <a:cubicBezTo>
                    <a:pt x="554" y="347"/>
                    <a:pt x="557" y="323"/>
                    <a:pt x="564" y="298"/>
                  </a:cubicBezTo>
                  <a:lnTo>
                    <a:pt x="564" y="295"/>
                  </a:lnTo>
                  <a:cubicBezTo>
                    <a:pt x="568" y="274"/>
                    <a:pt x="575" y="253"/>
                    <a:pt x="582" y="232"/>
                  </a:cubicBezTo>
                  <a:lnTo>
                    <a:pt x="582" y="225"/>
                  </a:lnTo>
                  <a:cubicBezTo>
                    <a:pt x="536" y="197"/>
                    <a:pt x="498" y="169"/>
                    <a:pt x="463" y="144"/>
                  </a:cubicBezTo>
                  <a:lnTo>
                    <a:pt x="456" y="141"/>
                  </a:lnTo>
                  <a:lnTo>
                    <a:pt x="438" y="130"/>
                  </a:lnTo>
                  <a:cubicBezTo>
                    <a:pt x="407" y="109"/>
                    <a:pt x="375" y="92"/>
                    <a:pt x="351" y="74"/>
                  </a:cubicBezTo>
                  <a:lnTo>
                    <a:pt x="347" y="71"/>
                  </a:lnTo>
                  <a:lnTo>
                    <a:pt x="326" y="60"/>
                  </a:lnTo>
                  <a:cubicBezTo>
                    <a:pt x="284" y="36"/>
                    <a:pt x="239" y="15"/>
                    <a:pt x="19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50"/>
            <p:cNvSpPr/>
            <p:nvPr/>
          </p:nvSpPr>
          <p:spPr>
            <a:xfrm>
              <a:off x="3391332" y="2098777"/>
              <a:ext cx="105616" cy="46486"/>
            </a:xfrm>
            <a:custGeom>
              <a:avLst/>
              <a:gdLst/>
              <a:ahLst/>
              <a:cxnLst/>
              <a:rect l="l" t="t" r="r" b="b"/>
              <a:pathLst>
                <a:path w="3876" h="1706" extrusionOk="0">
                  <a:moveTo>
                    <a:pt x="2871" y="1"/>
                  </a:moveTo>
                  <a:cubicBezTo>
                    <a:pt x="2850" y="78"/>
                    <a:pt x="2822" y="151"/>
                    <a:pt x="2787" y="221"/>
                  </a:cubicBezTo>
                  <a:cubicBezTo>
                    <a:pt x="2780" y="228"/>
                    <a:pt x="2776" y="235"/>
                    <a:pt x="2769" y="242"/>
                  </a:cubicBezTo>
                  <a:lnTo>
                    <a:pt x="2762" y="246"/>
                  </a:lnTo>
                  <a:cubicBezTo>
                    <a:pt x="2759" y="253"/>
                    <a:pt x="2752" y="256"/>
                    <a:pt x="2748" y="260"/>
                  </a:cubicBezTo>
                  <a:lnTo>
                    <a:pt x="2738" y="267"/>
                  </a:lnTo>
                  <a:lnTo>
                    <a:pt x="2724" y="274"/>
                  </a:lnTo>
                  <a:lnTo>
                    <a:pt x="2710" y="281"/>
                  </a:lnTo>
                  <a:lnTo>
                    <a:pt x="2692" y="288"/>
                  </a:lnTo>
                  <a:lnTo>
                    <a:pt x="2678" y="291"/>
                  </a:lnTo>
                  <a:lnTo>
                    <a:pt x="2661" y="295"/>
                  </a:lnTo>
                  <a:lnTo>
                    <a:pt x="2643" y="298"/>
                  </a:lnTo>
                  <a:lnTo>
                    <a:pt x="2626" y="302"/>
                  </a:lnTo>
                  <a:lnTo>
                    <a:pt x="2608" y="305"/>
                  </a:lnTo>
                  <a:lnTo>
                    <a:pt x="2591" y="309"/>
                  </a:lnTo>
                  <a:lnTo>
                    <a:pt x="2412" y="309"/>
                  </a:lnTo>
                  <a:lnTo>
                    <a:pt x="2391" y="305"/>
                  </a:lnTo>
                  <a:lnTo>
                    <a:pt x="2374" y="305"/>
                  </a:lnTo>
                  <a:lnTo>
                    <a:pt x="2339" y="302"/>
                  </a:lnTo>
                  <a:lnTo>
                    <a:pt x="2332" y="302"/>
                  </a:lnTo>
                  <a:lnTo>
                    <a:pt x="2304" y="298"/>
                  </a:lnTo>
                  <a:lnTo>
                    <a:pt x="2290" y="295"/>
                  </a:lnTo>
                  <a:lnTo>
                    <a:pt x="2272" y="291"/>
                  </a:lnTo>
                  <a:cubicBezTo>
                    <a:pt x="2237" y="316"/>
                    <a:pt x="2199" y="337"/>
                    <a:pt x="2160" y="354"/>
                  </a:cubicBezTo>
                  <a:cubicBezTo>
                    <a:pt x="2115" y="375"/>
                    <a:pt x="2034" y="414"/>
                    <a:pt x="2020" y="438"/>
                  </a:cubicBezTo>
                  <a:lnTo>
                    <a:pt x="2020" y="442"/>
                  </a:lnTo>
                  <a:cubicBezTo>
                    <a:pt x="2017" y="449"/>
                    <a:pt x="2013" y="456"/>
                    <a:pt x="2010" y="463"/>
                  </a:cubicBezTo>
                  <a:cubicBezTo>
                    <a:pt x="1985" y="501"/>
                    <a:pt x="1950" y="533"/>
                    <a:pt x="1905" y="547"/>
                  </a:cubicBezTo>
                  <a:lnTo>
                    <a:pt x="1887" y="554"/>
                  </a:lnTo>
                  <a:cubicBezTo>
                    <a:pt x="1807" y="589"/>
                    <a:pt x="1765" y="606"/>
                    <a:pt x="1803" y="743"/>
                  </a:cubicBezTo>
                  <a:cubicBezTo>
                    <a:pt x="1817" y="785"/>
                    <a:pt x="1856" y="925"/>
                    <a:pt x="1779" y="995"/>
                  </a:cubicBezTo>
                  <a:cubicBezTo>
                    <a:pt x="1750" y="1020"/>
                    <a:pt x="1715" y="1029"/>
                    <a:pt x="1679" y="1029"/>
                  </a:cubicBezTo>
                  <a:cubicBezTo>
                    <a:pt x="1614" y="1029"/>
                    <a:pt x="1544" y="999"/>
                    <a:pt x="1498" y="981"/>
                  </a:cubicBezTo>
                  <a:cubicBezTo>
                    <a:pt x="1495" y="977"/>
                    <a:pt x="1488" y="977"/>
                    <a:pt x="1484" y="974"/>
                  </a:cubicBezTo>
                  <a:cubicBezTo>
                    <a:pt x="1471" y="971"/>
                    <a:pt x="1453" y="970"/>
                    <a:pt x="1430" y="970"/>
                  </a:cubicBezTo>
                  <a:cubicBezTo>
                    <a:pt x="1307" y="970"/>
                    <a:pt x="1074" y="1010"/>
                    <a:pt x="1008" y="1072"/>
                  </a:cubicBezTo>
                  <a:cubicBezTo>
                    <a:pt x="948" y="1134"/>
                    <a:pt x="874" y="1158"/>
                    <a:pt x="803" y="1158"/>
                  </a:cubicBezTo>
                  <a:cubicBezTo>
                    <a:pt x="734" y="1158"/>
                    <a:pt x="668" y="1136"/>
                    <a:pt x="616" y="1107"/>
                  </a:cubicBezTo>
                  <a:cubicBezTo>
                    <a:pt x="588" y="1091"/>
                    <a:pt x="540" y="1076"/>
                    <a:pt x="492" y="1076"/>
                  </a:cubicBezTo>
                  <a:cubicBezTo>
                    <a:pt x="447" y="1076"/>
                    <a:pt x="402" y="1090"/>
                    <a:pt x="378" y="1131"/>
                  </a:cubicBezTo>
                  <a:cubicBezTo>
                    <a:pt x="357" y="1166"/>
                    <a:pt x="326" y="1191"/>
                    <a:pt x="291" y="1198"/>
                  </a:cubicBezTo>
                  <a:cubicBezTo>
                    <a:pt x="280" y="1201"/>
                    <a:pt x="273" y="1201"/>
                    <a:pt x="263" y="1201"/>
                  </a:cubicBezTo>
                  <a:lnTo>
                    <a:pt x="238" y="1201"/>
                  </a:lnTo>
                  <a:lnTo>
                    <a:pt x="221" y="1198"/>
                  </a:lnTo>
                  <a:lnTo>
                    <a:pt x="214" y="1194"/>
                  </a:lnTo>
                  <a:lnTo>
                    <a:pt x="200" y="1191"/>
                  </a:lnTo>
                  <a:lnTo>
                    <a:pt x="189" y="1184"/>
                  </a:lnTo>
                  <a:lnTo>
                    <a:pt x="179" y="1180"/>
                  </a:lnTo>
                  <a:lnTo>
                    <a:pt x="172" y="1173"/>
                  </a:lnTo>
                  <a:lnTo>
                    <a:pt x="158" y="1166"/>
                  </a:lnTo>
                  <a:lnTo>
                    <a:pt x="151" y="1163"/>
                  </a:lnTo>
                  <a:lnTo>
                    <a:pt x="137" y="1152"/>
                  </a:lnTo>
                  <a:lnTo>
                    <a:pt x="130" y="1149"/>
                  </a:lnTo>
                  <a:lnTo>
                    <a:pt x="112" y="1135"/>
                  </a:lnTo>
                  <a:cubicBezTo>
                    <a:pt x="84" y="1110"/>
                    <a:pt x="53" y="1093"/>
                    <a:pt x="18" y="1082"/>
                  </a:cubicBezTo>
                  <a:lnTo>
                    <a:pt x="14" y="1082"/>
                  </a:lnTo>
                  <a:cubicBezTo>
                    <a:pt x="14" y="1082"/>
                    <a:pt x="11" y="1089"/>
                    <a:pt x="7" y="1100"/>
                  </a:cubicBezTo>
                  <a:cubicBezTo>
                    <a:pt x="0" y="1152"/>
                    <a:pt x="0" y="1208"/>
                    <a:pt x="7" y="1264"/>
                  </a:cubicBezTo>
                  <a:cubicBezTo>
                    <a:pt x="7" y="1278"/>
                    <a:pt x="11" y="1292"/>
                    <a:pt x="11" y="1299"/>
                  </a:cubicBezTo>
                  <a:cubicBezTo>
                    <a:pt x="14" y="1306"/>
                    <a:pt x="18" y="1310"/>
                    <a:pt x="21" y="1313"/>
                  </a:cubicBezTo>
                  <a:cubicBezTo>
                    <a:pt x="49" y="1345"/>
                    <a:pt x="88" y="1373"/>
                    <a:pt x="130" y="1387"/>
                  </a:cubicBezTo>
                  <a:cubicBezTo>
                    <a:pt x="140" y="1394"/>
                    <a:pt x="154" y="1397"/>
                    <a:pt x="168" y="1397"/>
                  </a:cubicBezTo>
                  <a:cubicBezTo>
                    <a:pt x="172" y="1399"/>
                    <a:pt x="175" y="1400"/>
                    <a:pt x="179" y="1400"/>
                  </a:cubicBezTo>
                  <a:cubicBezTo>
                    <a:pt x="182" y="1400"/>
                    <a:pt x="186" y="1399"/>
                    <a:pt x="189" y="1397"/>
                  </a:cubicBezTo>
                  <a:lnTo>
                    <a:pt x="200" y="1397"/>
                  </a:lnTo>
                  <a:cubicBezTo>
                    <a:pt x="210" y="1394"/>
                    <a:pt x="224" y="1387"/>
                    <a:pt x="235" y="1387"/>
                  </a:cubicBezTo>
                  <a:lnTo>
                    <a:pt x="256" y="1380"/>
                  </a:lnTo>
                  <a:lnTo>
                    <a:pt x="273" y="1376"/>
                  </a:lnTo>
                  <a:lnTo>
                    <a:pt x="354" y="1376"/>
                  </a:lnTo>
                  <a:cubicBezTo>
                    <a:pt x="399" y="1383"/>
                    <a:pt x="445" y="1397"/>
                    <a:pt x="487" y="1415"/>
                  </a:cubicBezTo>
                  <a:lnTo>
                    <a:pt x="504" y="1425"/>
                  </a:lnTo>
                  <a:cubicBezTo>
                    <a:pt x="518" y="1429"/>
                    <a:pt x="536" y="1439"/>
                    <a:pt x="550" y="1446"/>
                  </a:cubicBezTo>
                  <a:lnTo>
                    <a:pt x="609" y="1478"/>
                  </a:lnTo>
                  <a:cubicBezTo>
                    <a:pt x="623" y="1481"/>
                    <a:pt x="641" y="1481"/>
                    <a:pt x="655" y="1481"/>
                  </a:cubicBezTo>
                  <a:cubicBezTo>
                    <a:pt x="732" y="1464"/>
                    <a:pt x="802" y="1425"/>
                    <a:pt x="858" y="1373"/>
                  </a:cubicBezTo>
                  <a:cubicBezTo>
                    <a:pt x="910" y="1320"/>
                    <a:pt x="1075" y="1292"/>
                    <a:pt x="1341" y="1292"/>
                  </a:cubicBezTo>
                  <a:cubicBezTo>
                    <a:pt x="1407" y="1292"/>
                    <a:pt x="1425" y="1359"/>
                    <a:pt x="1446" y="1429"/>
                  </a:cubicBezTo>
                  <a:cubicBezTo>
                    <a:pt x="1453" y="1467"/>
                    <a:pt x="1467" y="1502"/>
                    <a:pt x="1484" y="1534"/>
                  </a:cubicBezTo>
                  <a:cubicBezTo>
                    <a:pt x="1491" y="1537"/>
                    <a:pt x="1544" y="1558"/>
                    <a:pt x="1730" y="1579"/>
                  </a:cubicBezTo>
                  <a:lnTo>
                    <a:pt x="1733" y="1579"/>
                  </a:lnTo>
                  <a:cubicBezTo>
                    <a:pt x="1768" y="1583"/>
                    <a:pt x="1803" y="1587"/>
                    <a:pt x="1838" y="1590"/>
                  </a:cubicBezTo>
                  <a:lnTo>
                    <a:pt x="1842" y="1590"/>
                  </a:lnTo>
                  <a:lnTo>
                    <a:pt x="1950" y="1597"/>
                  </a:lnTo>
                  <a:cubicBezTo>
                    <a:pt x="2034" y="1601"/>
                    <a:pt x="2122" y="1615"/>
                    <a:pt x="2206" y="1636"/>
                  </a:cubicBezTo>
                  <a:lnTo>
                    <a:pt x="2342" y="1664"/>
                  </a:lnTo>
                  <a:cubicBezTo>
                    <a:pt x="2412" y="1685"/>
                    <a:pt x="2482" y="1695"/>
                    <a:pt x="2552" y="1706"/>
                  </a:cubicBezTo>
                  <a:cubicBezTo>
                    <a:pt x="2591" y="1695"/>
                    <a:pt x="2629" y="1678"/>
                    <a:pt x="2664" y="1653"/>
                  </a:cubicBezTo>
                  <a:cubicBezTo>
                    <a:pt x="2752" y="1604"/>
                    <a:pt x="2878" y="1534"/>
                    <a:pt x="3025" y="1534"/>
                  </a:cubicBezTo>
                  <a:cubicBezTo>
                    <a:pt x="3123" y="1530"/>
                    <a:pt x="3217" y="1499"/>
                    <a:pt x="3301" y="1446"/>
                  </a:cubicBezTo>
                  <a:lnTo>
                    <a:pt x="3322" y="1432"/>
                  </a:lnTo>
                  <a:lnTo>
                    <a:pt x="3326" y="1432"/>
                  </a:lnTo>
                  <a:lnTo>
                    <a:pt x="3350" y="1422"/>
                  </a:lnTo>
                  <a:cubicBezTo>
                    <a:pt x="3357" y="1404"/>
                    <a:pt x="3361" y="1397"/>
                    <a:pt x="3364" y="1390"/>
                  </a:cubicBezTo>
                  <a:lnTo>
                    <a:pt x="3368" y="1383"/>
                  </a:lnTo>
                  <a:cubicBezTo>
                    <a:pt x="3371" y="1376"/>
                    <a:pt x="3375" y="1369"/>
                    <a:pt x="3375" y="1366"/>
                  </a:cubicBezTo>
                  <a:lnTo>
                    <a:pt x="3382" y="1355"/>
                  </a:lnTo>
                  <a:cubicBezTo>
                    <a:pt x="3385" y="1348"/>
                    <a:pt x="3389" y="1341"/>
                    <a:pt x="3396" y="1334"/>
                  </a:cubicBezTo>
                  <a:cubicBezTo>
                    <a:pt x="3403" y="1327"/>
                    <a:pt x="3410" y="1317"/>
                    <a:pt x="3417" y="1313"/>
                  </a:cubicBezTo>
                  <a:lnTo>
                    <a:pt x="3424" y="1306"/>
                  </a:lnTo>
                  <a:cubicBezTo>
                    <a:pt x="3427" y="1303"/>
                    <a:pt x="3434" y="1299"/>
                    <a:pt x="3441" y="1296"/>
                  </a:cubicBezTo>
                  <a:lnTo>
                    <a:pt x="3448" y="1289"/>
                  </a:lnTo>
                  <a:cubicBezTo>
                    <a:pt x="3459" y="1285"/>
                    <a:pt x="3469" y="1282"/>
                    <a:pt x="3480" y="1278"/>
                  </a:cubicBezTo>
                  <a:cubicBezTo>
                    <a:pt x="3483" y="1261"/>
                    <a:pt x="3483" y="1247"/>
                    <a:pt x="3483" y="1229"/>
                  </a:cubicBezTo>
                  <a:cubicBezTo>
                    <a:pt x="3483" y="1170"/>
                    <a:pt x="3501" y="1110"/>
                    <a:pt x="3536" y="1061"/>
                  </a:cubicBezTo>
                  <a:cubicBezTo>
                    <a:pt x="3543" y="1051"/>
                    <a:pt x="3539" y="1012"/>
                    <a:pt x="3536" y="988"/>
                  </a:cubicBezTo>
                  <a:cubicBezTo>
                    <a:pt x="3522" y="939"/>
                    <a:pt x="3529" y="890"/>
                    <a:pt x="3557" y="851"/>
                  </a:cubicBezTo>
                  <a:cubicBezTo>
                    <a:pt x="3579" y="832"/>
                    <a:pt x="3606" y="821"/>
                    <a:pt x="3634" y="821"/>
                  </a:cubicBezTo>
                  <a:cubicBezTo>
                    <a:pt x="3641" y="821"/>
                    <a:pt x="3648" y="822"/>
                    <a:pt x="3655" y="823"/>
                  </a:cubicBezTo>
                  <a:cubicBezTo>
                    <a:pt x="3680" y="827"/>
                    <a:pt x="3709" y="830"/>
                    <a:pt x="3736" y="830"/>
                  </a:cubicBezTo>
                  <a:cubicBezTo>
                    <a:pt x="3766" y="830"/>
                    <a:pt x="3793" y="826"/>
                    <a:pt x="3806" y="813"/>
                  </a:cubicBezTo>
                  <a:cubicBezTo>
                    <a:pt x="3820" y="795"/>
                    <a:pt x="3827" y="771"/>
                    <a:pt x="3823" y="750"/>
                  </a:cubicBezTo>
                  <a:cubicBezTo>
                    <a:pt x="3823" y="736"/>
                    <a:pt x="3823" y="725"/>
                    <a:pt x="3827" y="715"/>
                  </a:cubicBezTo>
                  <a:lnTo>
                    <a:pt x="3827" y="704"/>
                  </a:lnTo>
                  <a:cubicBezTo>
                    <a:pt x="3827" y="694"/>
                    <a:pt x="3830" y="683"/>
                    <a:pt x="3834" y="673"/>
                  </a:cubicBezTo>
                  <a:lnTo>
                    <a:pt x="3834" y="669"/>
                  </a:lnTo>
                  <a:cubicBezTo>
                    <a:pt x="3841" y="659"/>
                    <a:pt x="3844" y="648"/>
                    <a:pt x="3848" y="638"/>
                  </a:cubicBezTo>
                  <a:lnTo>
                    <a:pt x="3855" y="631"/>
                  </a:lnTo>
                  <a:cubicBezTo>
                    <a:pt x="3858" y="620"/>
                    <a:pt x="3865" y="610"/>
                    <a:pt x="3876" y="599"/>
                  </a:cubicBezTo>
                  <a:cubicBezTo>
                    <a:pt x="3841" y="543"/>
                    <a:pt x="3809" y="484"/>
                    <a:pt x="3781" y="424"/>
                  </a:cubicBezTo>
                  <a:lnTo>
                    <a:pt x="3777" y="431"/>
                  </a:lnTo>
                  <a:lnTo>
                    <a:pt x="3721" y="281"/>
                  </a:lnTo>
                  <a:lnTo>
                    <a:pt x="3711" y="256"/>
                  </a:lnTo>
                  <a:lnTo>
                    <a:pt x="3700" y="232"/>
                  </a:lnTo>
                  <a:cubicBezTo>
                    <a:pt x="3655" y="242"/>
                    <a:pt x="3606" y="249"/>
                    <a:pt x="3557" y="249"/>
                  </a:cubicBezTo>
                  <a:cubicBezTo>
                    <a:pt x="3551" y="250"/>
                    <a:pt x="3545" y="250"/>
                    <a:pt x="3538" y="250"/>
                  </a:cubicBezTo>
                  <a:cubicBezTo>
                    <a:pt x="3485" y="250"/>
                    <a:pt x="3429" y="237"/>
                    <a:pt x="3382" y="218"/>
                  </a:cubicBezTo>
                  <a:cubicBezTo>
                    <a:pt x="3340" y="197"/>
                    <a:pt x="3305" y="172"/>
                    <a:pt x="3277" y="137"/>
                  </a:cubicBezTo>
                  <a:cubicBezTo>
                    <a:pt x="3193" y="46"/>
                    <a:pt x="3011" y="11"/>
                    <a:pt x="289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50"/>
            <p:cNvSpPr/>
            <p:nvPr/>
          </p:nvSpPr>
          <p:spPr>
            <a:xfrm>
              <a:off x="3486512" y="2105562"/>
              <a:ext cx="91992" cy="50301"/>
            </a:xfrm>
            <a:custGeom>
              <a:avLst/>
              <a:gdLst/>
              <a:ahLst/>
              <a:cxnLst/>
              <a:rect l="l" t="t" r="r" b="b"/>
              <a:pathLst>
                <a:path w="3376" h="1846" extrusionOk="0">
                  <a:moveTo>
                    <a:pt x="2364" y="0"/>
                  </a:moveTo>
                  <a:cubicBezTo>
                    <a:pt x="2308" y="39"/>
                    <a:pt x="2255" y="77"/>
                    <a:pt x="2203" y="119"/>
                  </a:cubicBezTo>
                  <a:cubicBezTo>
                    <a:pt x="2042" y="245"/>
                    <a:pt x="1937" y="326"/>
                    <a:pt x="1863" y="326"/>
                  </a:cubicBezTo>
                  <a:cubicBezTo>
                    <a:pt x="1706" y="326"/>
                    <a:pt x="1384" y="385"/>
                    <a:pt x="1349" y="441"/>
                  </a:cubicBezTo>
                  <a:cubicBezTo>
                    <a:pt x="1349" y="476"/>
                    <a:pt x="1331" y="525"/>
                    <a:pt x="1254" y="560"/>
                  </a:cubicBezTo>
                  <a:cubicBezTo>
                    <a:pt x="1244" y="564"/>
                    <a:pt x="1233" y="567"/>
                    <a:pt x="1223" y="571"/>
                  </a:cubicBezTo>
                  <a:lnTo>
                    <a:pt x="1212" y="574"/>
                  </a:lnTo>
                  <a:lnTo>
                    <a:pt x="1188" y="581"/>
                  </a:lnTo>
                  <a:lnTo>
                    <a:pt x="1174" y="585"/>
                  </a:lnTo>
                  <a:lnTo>
                    <a:pt x="1146" y="592"/>
                  </a:lnTo>
                  <a:lnTo>
                    <a:pt x="1132" y="592"/>
                  </a:lnTo>
                  <a:lnTo>
                    <a:pt x="1093" y="599"/>
                  </a:lnTo>
                  <a:lnTo>
                    <a:pt x="1086" y="599"/>
                  </a:lnTo>
                  <a:lnTo>
                    <a:pt x="1041" y="602"/>
                  </a:lnTo>
                  <a:lnTo>
                    <a:pt x="887" y="602"/>
                  </a:lnTo>
                  <a:lnTo>
                    <a:pt x="841" y="599"/>
                  </a:lnTo>
                  <a:lnTo>
                    <a:pt x="824" y="599"/>
                  </a:lnTo>
                  <a:cubicBezTo>
                    <a:pt x="803" y="595"/>
                    <a:pt x="782" y="595"/>
                    <a:pt x="761" y="592"/>
                  </a:cubicBezTo>
                  <a:lnTo>
                    <a:pt x="750" y="588"/>
                  </a:lnTo>
                  <a:cubicBezTo>
                    <a:pt x="736" y="585"/>
                    <a:pt x="719" y="585"/>
                    <a:pt x="705" y="581"/>
                  </a:cubicBezTo>
                  <a:lnTo>
                    <a:pt x="684" y="574"/>
                  </a:lnTo>
                  <a:lnTo>
                    <a:pt x="649" y="564"/>
                  </a:lnTo>
                  <a:lnTo>
                    <a:pt x="628" y="557"/>
                  </a:lnTo>
                  <a:lnTo>
                    <a:pt x="596" y="546"/>
                  </a:lnTo>
                  <a:lnTo>
                    <a:pt x="579" y="539"/>
                  </a:lnTo>
                  <a:cubicBezTo>
                    <a:pt x="568" y="532"/>
                    <a:pt x="561" y="529"/>
                    <a:pt x="551" y="522"/>
                  </a:cubicBezTo>
                  <a:lnTo>
                    <a:pt x="537" y="515"/>
                  </a:lnTo>
                  <a:cubicBezTo>
                    <a:pt x="523" y="508"/>
                    <a:pt x="512" y="497"/>
                    <a:pt x="502" y="490"/>
                  </a:cubicBezTo>
                  <a:cubicBezTo>
                    <a:pt x="491" y="480"/>
                    <a:pt x="481" y="469"/>
                    <a:pt x="470" y="459"/>
                  </a:cubicBezTo>
                  <a:cubicBezTo>
                    <a:pt x="470" y="462"/>
                    <a:pt x="470" y="466"/>
                    <a:pt x="467" y="469"/>
                  </a:cubicBezTo>
                  <a:cubicBezTo>
                    <a:pt x="467" y="473"/>
                    <a:pt x="467" y="473"/>
                    <a:pt x="467" y="476"/>
                  </a:cubicBezTo>
                  <a:cubicBezTo>
                    <a:pt x="463" y="483"/>
                    <a:pt x="463" y="490"/>
                    <a:pt x="463" y="497"/>
                  </a:cubicBezTo>
                  <a:cubicBezTo>
                    <a:pt x="467" y="560"/>
                    <a:pt x="442" y="620"/>
                    <a:pt x="400" y="662"/>
                  </a:cubicBezTo>
                  <a:cubicBezTo>
                    <a:pt x="358" y="699"/>
                    <a:pt x="305" y="710"/>
                    <a:pt x="251" y="710"/>
                  </a:cubicBezTo>
                  <a:cubicBezTo>
                    <a:pt x="223" y="710"/>
                    <a:pt x="196" y="707"/>
                    <a:pt x="169" y="704"/>
                  </a:cubicBezTo>
                  <a:lnTo>
                    <a:pt x="169" y="718"/>
                  </a:lnTo>
                  <a:cubicBezTo>
                    <a:pt x="176" y="763"/>
                    <a:pt x="190" y="837"/>
                    <a:pt x="141" y="896"/>
                  </a:cubicBezTo>
                  <a:cubicBezTo>
                    <a:pt x="127" y="924"/>
                    <a:pt x="120" y="956"/>
                    <a:pt x="123" y="984"/>
                  </a:cubicBezTo>
                  <a:cubicBezTo>
                    <a:pt x="120" y="1040"/>
                    <a:pt x="113" y="1145"/>
                    <a:pt x="11" y="1159"/>
                  </a:cubicBezTo>
                  <a:lnTo>
                    <a:pt x="8" y="1166"/>
                  </a:lnTo>
                  <a:lnTo>
                    <a:pt x="4" y="1176"/>
                  </a:lnTo>
                  <a:lnTo>
                    <a:pt x="4" y="1180"/>
                  </a:lnTo>
                  <a:lnTo>
                    <a:pt x="1" y="1187"/>
                  </a:lnTo>
                  <a:lnTo>
                    <a:pt x="1" y="1194"/>
                  </a:lnTo>
                  <a:lnTo>
                    <a:pt x="1" y="1197"/>
                  </a:lnTo>
                  <a:cubicBezTo>
                    <a:pt x="43" y="1250"/>
                    <a:pt x="78" y="1309"/>
                    <a:pt x="106" y="1373"/>
                  </a:cubicBezTo>
                  <a:lnTo>
                    <a:pt x="116" y="1390"/>
                  </a:lnTo>
                  <a:lnTo>
                    <a:pt x="123" y="1401"/>
                  </a:lnTo>
                  <a:lnTo>
                    <a:pt x="134" y="1408"/>
                  </a:lnTo>
                  <a:lnTo>
                    <a:pt x="137" y="1411"/>
                  </a:lnTo>
                  <a:lnTo>
                    <a:pt x="165" y="1429"/>
                  </a:lnTo>
                  <a:lnTo>
                    <a:pt x="169" y="1429"/>
                  </a:lnTo>
                  <a:lnTo>
                    <a:pt x="197" y="1446"/>
                  </a:lnTo>
                  <a:lnTo>
                    <a:pt x="200" y="1450"/>
                  </a:lnTo>
                  <a:lnTo>
                    <a:pt x="232" y="1471"/>
                  </a:lnTo>
                  <a:cubicBezTo>
                    <a:pt x="267" y="1492"/>
                    <a:pt x="302" y="1513"/>
                    <a:pt x="334" y="1537"/>
                  </a:cubicBezTo>
                  <a:lnTo>
                    <a:pt x="341" y="1541"/>
                  </a:lnTo>
                  <a:lnTo>
                    <a:pt x="365" y="1562"/>
                  </a:lnTo>
                  <a:lnTo>
                    <a:pt x="376" y="1569"/>
                  </a:lnTo>
                  <a:lnTo>
                    <a:pt x="397" y="1586"/>
                  </a:lnTo>
                  <a:lnTo>
                    <a:pt x="407" y="1593"/>
                  </a:lnTo>
                  <a:lnTo>
                    <a:pt x="428" y="1607"/>
                  </a:lnTo>
                  <a:lnTo>
                    <a:pt x="439" y="1614"/>
                  </a:lnTo>
                  <a:lnTo>
                    <a:pt x="456" y="1632"/>
                  </a:lnTo>
                  <a:lnTo>
                    <a:pt x="467" y="1639"/>
                  </a:lnTo>
                  <a:lnTo>
                    <a:pt x="481" y="1653"/>
                  </a:lnTo>
                  <a:lnTo>
                    <a:pt x="491" y="1663"/>
                  </a:lnTo>
                  <a:lnTo>
                    <a:pt x="505" y="1677"/>
                  </a:lnTo>
                  <a:lnTo>
                    <a:pt x="516" y="1684"/>
                  </a:lnTo>
                  <a:lnTo>
                    <a:pt x="530" y="1702"/>
                  </a:lnTo>
                  <a:lnTo>
                    <a:pt x="533" y="1709"/>
                  </a:lnTo>
                  <a:cubicBezTo>
                    <a:pt x="540" y="1716"/>
                    <a:pt x="547" y="1723"/>
                    <a:pt x="551" y="1730"/>
                  </a:cubicBezTo>
                  <a:cubicBezTo>
                    <a:pt x="612" y="1809"/>
                    <a:pt x="771" y="1845"/>
                    <a:pt x="908" y="1845"/>
                  </a:cubicBezTo>
                  <a:cubicBezTo>
                    <a:pt x="959" y="1845"/>
                    <a:pt x="1006" y="1840"/>
                    <a:pt x="1044" y="1831"/>
                  </a:cubicBezTo>
                  <a:cubicBezTo>
                    <a:pt x="1076" y="1821"/>
                    <a:pt x="1139" y="1803"/>
                    <a:pt x="1230" y="1775"/>
                  </a:cubicBezTo>
                  <a:cubicBezTo>
                    <a:pt x="1450" y="1716"/>
                    <a:pt x="1783" y="1607"/>
                    <a:pt x="1786" y="1607"/>
                  </a:cubicBezTo>
                  <a:lnTo>
                    <a:pt x="1804" y="1600"/>
                  </a:lnTo>
                  <a:lnTo>
                    <a:pt x="1811" y="1600"/>
                  </a:lnTo>
                  <a:lnTo>
                    <a:pt x="1832" y="1607"/>
                  </a:lnTo>
                  <a:cubicBezTo>
                    <a:pt x="1905" y="1635"/>
                    <a:pt x="1979" y="1656"/>
                    <a:pt x="2056" y="1677"/>
                  </a:cubicBezTo>
                  <a:lnTo>
                    <a:pt x="2080" y="1681"/>
                  </a:lnTo>
                  <a:lnTo>
                    <a:pt x="2105" y="1681"/>
                  </a:lnTo>
                  <a:lnTo>
                    <a:pt x="2175" y="1691"/>
                  </a:lnTo>
                  <a:cubicBezTo>
                    <a:pt x="2196" y="1677"/>
                    <a:pt x="2220" y="1663"/>
                    <a:pt x="2245" y="1649"/>
                  </a:cubicBezTo>
                  <a:cubicBezTo>
                    <a:pt x="2329" y="1607"/>
                    <a:pt x="2406" y="1551"/>
                    <a:pt x="2473" y="1485"/>
                  </a:cubicBezTo>
                  <a:cubicBezTo>
                    <a:pt x="2536" y="1422"/>
                    <a:pt x="2620" y="1281"/>
                    <a:pt x="2693" y="1138"/>
                  </a:cubicBezTo>
                  <a:lnTo>
                    <a:pt x="2725" y="1082"/>
                  </a:lnTo>
                  <a:lnTo>
                    <a:pt x="2763" y="1008"/>
                  </a:lnTo>
                  <a:lnTo>
                    <a:pt x="2784" y="973"/>
                  </a:lnTo>
                  <a:cubicBezTo>
                    <a:pt x="2896" y="756"/>
                    <a:pt x="2938" y="679"/>
                    <a:pt x="2980" y="651"/>
                  </a:cubicBezTo>
                  <a:cubicBezTo>
                    <a:pt x="3008" y="634"/>
                    <a:pt x="3050" y="609"/>
                    <a:pt x="3099" y="578"/>
                  </a:cubicBezTo>
                  <a:cubicBezTo>
                    <a:pt x="3180" y="529"/>
                    <a:pt x="3281" y="469"/>
                    <a:pt x="3341" y="424"/>
                  </a:cubicBezTo>
                  <a:cubicBezTo>
                    <a:pt x="3348" y="420"/>
                    <a:pt x="3351" y="413"/>
                    <a:pt x="3358" y="410"/>
                  </a:cubicBezTo>
                  <a:lnTo>
                    <a:pt x="3362" y="406"/>
                  </a:lnTo>
                  <a:lnTo>
                    <a:pt x="3369" y="399"/>
                  </a:lnTo>
                  <a:cubicBezTo>
                    <a:pt x="3372" y="396"/>
                    <a:pt x="3372" y="392"/>
                    <a:pt x="3376" y="385"/>
                  </a:cubicBezTo>
                  <a:cubicBezTo>
                    <a:pt x="3365" y="375"/>
                    <a:pt x="3355" y="368"/>
                    <a:pt x="3341" y="364"/>
                  </a:cubicBezTo>
                  <a:lnTo>
                    <a:pt x="3327" y="357"/>
                  </a:lnTo>
                  <a:cubicBezTo>
                    <a:pt x="3316" y="354"/>
                    <a:pt x="3306" y="347"/>
                    <a:pt x="3295" y="343"/>
                  </a:cubicBezTo>
                  <a:lnTo>
                    <a:pt x="3288" y="340"/>
                  </a:lnTo>
                  <a:cubicBezTo>
                    <a:pt x="3253" y="326"/>
                    <a:pt x="3218" y="301"/>
                    <a:pt x="3187" y="277"/>
                  </a:cubicBezTo>
                  <a:lnTo>
                    <a:pt x="3176" y="273"/>
                  </a:lnTo>
                  <a:lnTo>
                    <a:pt x="3141" y="266"/>
                  </a:lnTo>
                  <a:lnTo>
                    <a:pt x="3124" y="263"/>
                  </a:lnTo>
                  <a:lnTo>
                    <a:pt x="3096" y="252"/>
                  </a:lnTo>
                  <a:lnTo>
                    <a:pt x="3078" y="249"/>
                  </a:lnTo>
                  <a:lnTo>
                    <a:pt x="3054" y="242"/>
                  </a:lnTo>
                  <a:lnTo>
                    <a:pt x="3036" y="238"/>
                  </a:lnTo>
                  <a:lnTo>
                    <a:pt x="3015" y="231"/>
                  </a:lnTo>
                  <a:lnTo>
                    <a:pt x="3001" y="224"/>
                  </a:lnTo>
                  <a:lnTo>
                    <a:pt x="2984" y="221"/>
                  </a:lnTo>
                  <a:lnTo>
                    <a:pt x="2970" y="214"/>
                  </a:lnTo>
                  <a:lnTo>
                    <a:pt x="2956" y="210"/>
                  </a:lnTo>
                  <a:lnTo>
                    <a:pt x="2942" y="203"/>
                  </a:lnTo>
                  <a:lnTo>
                    <a:pt x="2931" y="200"/>
                  </a:lnTo>
                  <a:lnTo>
                    <a:pt x="2917" y="193"/>
                  </a:lnTo>
                  <a:lnTo>
                    <a:pt x="2907" y="189"/>
                  </a:lnTo>
                  <a:lnTo>
                    <a:pt x="2896" y="186"/>
                  </a:lnTo>
                  <a:lnTo>
                    <a:pt x="2889" y="182"/>
                  </a:lnTo>
                  <a:lnTo>
                    <a:pt x="2879" y="175"/>
                  </a:lnTo>
                  <a:lnTo>
                    <a:pt x="2875" y="175"/>
                  </a:lnTo>
                  <a:lnTo>
                    <a:pt x="2865" y="168"/>
                  </a:lnTo>
                  <a:lnTo>
                    <a:pt x="2861" y="168"/>
                  </a:lnTo>
                  <a:lnTo>
                    <a:pt x="2854" y="161"/>
                  </a:lnTo>
                  <a:lnTo>
                    <a:pt x="2847" y="158"/>
                  </a:lnTo>
                  <a:cubicBezTo>
                    <a:pt x="2840" y="154"/>
                    <a:pt x="2833" y="147"/>
                    <a:pt x="2830" y="144"/>
                  </a:cubicBezTo>
                  <a:cubicBezTo>
                    <a:pt x="2774" y="88"/>
                    <a:pt x="2539" y="39"/>
                    <a:pt x="2438" y="18"/>
                  </a:cubicBezTo>
                  <a:cubicBezTo>
                    <a:pt x="2403" y="11"/>
                    <a:pt x="2382" y="4"/>
                    <a:pt x="236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50"/>
            <p:cNvSpPr/>
            <p:nvPr/>
          </p:nvSpPr>
          <p:spPr>
            <a:xfrm>
              <a:off x="3489863" y="2144091"/>
              <a:ext cx="109" cy="136"/>
            </a:xfrm>
            <a:custGeom>
              <a:avLst/>
              <a:gdLst/>
              <a:ahLst/>
              <a:cxnLst/>
              <a:rect l="l" t="t" r="r" b="b"/>
              <a:pathLst>
                <a:path w="4" h="5" extrusionOk="0">
                  <a:moveTo>
                    <a:pt x="4"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50"/>
            <p:cNvSpPr/>
            <p:nvPr/>
          </p:nvSpPr>
          <p:spPr>
            <a:xfrm>
              <a:off x="3490708" y="2144582"/>
              <a:ext cx="136" cy="109"/>
            </a:xfrm>
            <a:custGeom>
              <a:avLst/>
              <a:gdLst/>
              <a:ahLst/>
              <a:cxnLst/>
              <a:rect l="l" t="t" r="r" b="b"/>
              <a:pathLst>
                <a:path w="5" h="4" extrusionOk="0">
                  <a:moveTo>
                    <a:pt x="4"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50"/>
            <p:cNvSpPr/>
            <p:nvPr/>
          </p:nvSpPr>
          <p:spPr>
            <a:xfrm>
              <a:off x="3499972" y="2151530"/>
              <a:ext cx="327" cy="218"/>
            </a:xfrm>
            <a:custGeom>
              <a:avLst/>
              <a:gdLst/>
              <a:ahLst/>
              <a:cxnLst/>
              <a:rect l="l" t="t" r="r" b="b"/>
              <a:pathLst>
                <a:path w="12" h="8" extrusionOk="0">
                  <a:moveTo>
                    <a:pt x="1" y="1"/>
                  </a:moveTo>
                  <a:lnTo>
                    <a:pt x="1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50"/>
            <p:cNvSpPr/>
            <p:nvPr/>
          </p:nvSpPr>
          <p:spPr>
            <a:xfrm>
              <a:off x="3514659" y="2154201"/>
              <a:ext cx="5096" cy="1471"/>
            </a:xfrm>
            <a:custGeom>
              <a:avLst/>
              <a:gdLst/>
              <a:ahLst/>
              <a:cxnLst/>
              <a:rect l="l" t="t" r="r" b="b"/>
              <a:pathLst>
                <a:path w="187" h="54" extrusionOk="0">
                  <a:moveTo>
                    <a:pt x="186" y="1"/>
                  </a:moveTo>
                  <a:cubicBezTo>
                    <a:pt x="95" y="29"/>
                    <a:pt x="32" y="43"/>
                    <a:pt x="1" y="53"/>
                  </a:cubicBezTo>
                  <a:cubicBezTo>
                    <a:pt x="29" y="46"/>
                    <a:pt x="78" y="36"/>
                    <a:pt x="134" y="18"/>
                  </a:cubicBezTo>
                  <a:lnTo>
                    <a:pt x="186"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50"/>
            <p:cNvSpPr/>
            <p:nvPr/>
          </p:nvSpPr>
          <p:spPr>
            <a:xfrm>
              <a:off x="3500654" y="2152102"/>
              <a:ext cx="218" cy="218"/>
            </a:xfrm>
            <a:custGeom>
              <a:avLst/>
              <a:gdLst/>
              <a:ahLst/>
              <a:cxnLst/>
              <a:rect l="l" t="t" r="r" b="b"/>
              <a:pathLst>
                <a:path w="8" h="8" extrusionOk="0">
                  <a:moveTo>
                    <a:pt x="7"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50"/>
            <p:cNvSpPr/>
            <p:nvPr/>
          </p:nvSpPr>
          <p:spPr>
            <a:xfrm>
              <a:off x="3498637" y="2150195"/>
              <a:ext cx="327" cy="327"/>
            </a:xfrm>
            <a:custGeom>
              <a:avLst/>
              <a:gdLst/>
              <a:ahLst/>
              <a:cxnLst/>
              <a:rect l="l" t="t" r="r" b="b"/>
              <a:pathLst>
                <a:path w="12" h="12" extrusionOk="0">
                  <a:moveTo>
                    <a:pt x="1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50"/>
            <p:cNvSpPr/>
            <p:nvPr/>
          </p:nvSpPr>
          <p:spPr>
            <a:xfrm>
              <a:off x="3497874" y="2149623"/>
              <a:ext cx="218" cy="218"/>
            </a:xfrm>
            <a:custGeom>
              <a:avLst/>
              <a:gdLst/>
              <a:ahLst/>
              <a:cxnLst/>
              <a:rect l="l" t="t" r="r" b="b"/>
              <a:pathLst>
                <a:path w="8" h="8" extrusionOk="0">
                  <a:moveTo>
                    <a:pt x="8"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50"/>
            <p:cNvSpPr/>
            <p:nvPr/>
          </p:nvSpPr>
          <p:spPr>
            <a:xfrm>
              <a:off x="3491580" y="2145154"/>
              <a:ext cx="109" cy="109"/>
            </a:xfrm>
            <a:custGeom>
              <a:avLst/>
              <a:gdLst/>
              <a:ahLst/>
              <a:cxnLst/>
              <a:rect l="l" t="t" r="r" b="b"/>
              <a:pathLst>
                <a:path w="4" h="4" extrusionOk="0">
                  <a:moveTo>
                    <a:pt x="4"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50"/>
            <p:cNvSpPr/>
            <p:nvPr/>
          </p:nvSpPr>
          <p:spPr>
            <a:xfrm>
              <a:off x="3497030" y="2148969"/>
              <a:ext cx="300" cy="218"/>
            </a:xfrm>
            <a:custGeom>
              <a:avLst/>
              <a:gdLst/>
              <a:ahLst/>
              <a:cxnLst/>
              <a:rect l="l" t="t" r="r" b="b"/>
              <a:pathLst>
                <a:path w="11" h="8" extrusionOk="0">
                  <a:moveTo>
                    <a:pt x="11"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50"/>
            <p:cNvSpPr/>
            <p:nvPr/>
          </p:nvSpPr>
          <p:spPr>
            <a:xfrm>
              <a:off x="3499318" y="2150876"/>
              <a:ext cx="300" cy="218"/>
            </a:xfrm>
            <a:custGeom>
              <a:avLst/>
              <a:gdLst/>
              <a:ahLst/>
              <a:cxnLst/>
              <a:rect l="l" t="t" r="r" b="b"/>
              <a:pathLst>
                <a:path w="11" h="8" extrusionOk="0">
                  <a:moveTo>
                    <a:pt x="11"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50"/>
            <p:cNvSpPr/>
            <p:nvPr/>
          </p:nvSpPr>
          <p:spPr>
            <a:xfrm>
              <a:off x="3492534" y="2145808"/>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50"/>
            <p:cNvSpPr/>
            <p:nvPr/>
          </p:nvSpPr>
          <p:spPr>
            <a:xfrm>
              <a:off x="3495395" y="2147715"/>
              <a:ext cx="109" cy="136"/>
            </a:xfrm>
            <a:custGeom>
              <a:avLst/>
              <a:gdLst/>
              <a:ahLst/>
              <a:cxnLst/>
              <a:rect l="l" t="t" r="r" b="b"/>
              <a:pathLst>
                <a:path w="4" h="5" extrusionOk="0">
                  <a:moveTo>
                    <a:pt x="4"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50"/>
            <p:cNvSpPr/>
            <p:nvPr/>
          </p:nvSpPr>
          <p:spPr>
            <a:xfrm>
              <a:off x="3496158" y="2148288"/>
              <a:ext cx="327" cy="218"/>
            </a:xfrm>
            <a:custGeom>
              <a:avLst/>
              <a:gdLst/>
              <a:ahLst/>
              <a:cxnLst/>
              <a:rect l="l" t="t" r="r" b="b"/>
              <a:pathLst>
                <a:path w="12" h="8" extrusionOk="0">
                  <a:moveTo>
                    <a:pt x="11"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50"/>
            <p:cNvSpPr/>
            <p:nvPr/>
          </p:nvSpPr>
          <p:spPr>
            <a:xfrm>
              <a:off x="3499128" y="2118532"/>
              <a:ext cx="109" cy="599"/>
            </a:xfrm>
            <a:custGeom>
              <a:avLst/>
              <a:gdLst/>
              <a:ahLst/>
              <a:cxnLst/>
              <a:rect l="l" t="t" r="r" b="b"/>
              <a:pathLst>
                <a:path w="4" h="22" extrusionOk="0">
                  <a:moveTo>
                    <a:pt x="4" y="0"/>
                  </a:moveTo>
                  <a:cubicBezTo>
                    <a:pt x="0" y="7"/>
                    <a:pt x="0" y="14"/>
                    <a:pt x="0" y="21"/>
                  </a:cubicBezTo>
                  <a:cubicBezTo>
                    <a:pt x="0" y="14"/>
                    <a:pt x="0"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50"/>
            <p:cNvSpPr/>
            <p:nvPr/>
          </p:nvSpPr>
          <p:spPr>
            <a:xfrm>
              <a:off x="3486621" y="2137306"/>
              <a:ext cx="109" cy="136"/>
            </a:xfrm>
            <a:custGeom>
              <a:avLst/>
              <a:gdLst/>
              <a:ahLst/>
              <a:cxnLst/>
              <a:rect l="l" t="t" r="r" b="b"/>
              <a:pathLst>
                <a:path w="4" h="5" extrusionOk="0">
                  <a:moveTo>
                    <a:pt x="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50"/>
            <p:cNvSpPr/>
            <p:nvPr/>
          </p:nvSpPr>
          <p:spPr>
            <a:xfrm>
              <a:off x="3486239" y="2138178"/>
              <a:ext cx="27" cy="109"/>
            </a:xfrm>
            <a:custGeom>
              <a:avLst/>
              <a:gdLst/>
              <a:ahLst/>
              <a:cxnLst/>
              <a:rect l="l" t="t" r="r" b="b"/>
              <a:pathLst>
                <a:path w="1" h="4" extrusionOk="0">
                  <a:moveTo>
                    <a:pt x="0"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50"/>
            <p:cNvSpPr/>
            <p:nvPr/>
          </p:nvSpPr>
          <p:spPr>
            <a:xfrm>
              <a:off x="3486321" y="2137797"/>
              <a:ext cx="136" cy="300"/>
            </a:xfrm>
            <a:custGeom>
              <a:avLst/>
              <a:gdLst/>
              <a:ahLst/>
              <a:cxnLst/>
              <a:rect l="l" t="t" r="r" b="b"/>
              <a:pathLst>
                <a:path w="5" h="11" extrusionOk="0">
                  <a:moveTo>
                    <a:pt x="4"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50"/>
            <p:cNvSpPr/>
            <p:nvPr/>
          </p:nvSpPr>
          <p:spPr>
            <a:xfrm>
              <a:off x="3486893" y="2137116"/>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50"/>
            <p:cNvSpPr/>
            <p:nvPr/>
          </p:nvSpPr>
          <p:spPr>
            <a:xfrm>
              <a:off x="3486811" y="213711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50"/>
            <p:cNvSpPr/>
            <p:nvPr/>
          </p:nvSpPr>
          <p:spPr>
            <a:xfrm>
              <a:off x="3486702" y="2137225"/>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50"/>
            <p:cNvSpPr/>
            <p:nvPr/>
          </p:nvSpPr>
          <p:spPr>
            <a:xfrm>
              <a:off x="3486430" y="2137497"/>
              <a:ext cx="109" cy="218"/>
            </a:xfrm>
            <a:custGeom>
              <a:avLst/>
              <a:gdLst/>
              <a:ahLst/>
              <a:cxnLst/>
              <a:rect l="l" t="t" r="r" b="b"/>
              <a:pathLst>
                <a:path w="4" h="8" extrusionOk="0">
                  <a:moveTo>
                    <a:pt x="4"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50"/>
            <p:cNvSpPr/>
            <p:nvPr/>
          </p:nvSpPr>
          <p:spPr>
            <a:xfrm>
              <a:off x="3499209" y="2118151"/>
              <a:ext cx="136" cy="218"/>
            </a:xfrm>
            <a:custGeom>
              <a:avLst/>
              <a:gdLst/>
              <a:ahLst/>
              <a:cxnLst/>
              <a:rect l="l" t="t" r="r" b="b"/>
              <a:pathLst>
                <a:path w="5" h="8" extrusionOk="0">
                  <a:moveTo>
                    <a:pt x="4" y="0"/>
                  </a:moveTo>
                  <a:lnTo>
                    <a:pt x="4" y="0"/>
                  </a:lnTo>
                  <a:cubicBezTo>
                    <a:pt x="4" y="0"/>
                    <a:pt x="1" y="4"/>
                    <a:pt x="1" y="7"/>
                  </a:cubicBezTo>
                  <a:cubicBezTo>
                    <a:pt x="4" y="4"/>
                    <a:pt x="4" y="0"/>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50"/>
            <p:cNvSpPr/>
            <p:nvPr/>
          </p:nvSpPr>
          <p:spPr>
            <a:xfrm>
              <a:off x="3431388" y="2060710"/>
              <a:ext cx="87496" cy="42780"/>
            </a:xfrm>
            <a:custGeom>
              <a:avLst/>
              <a:gdLst/>
              <a:ahLst/>
              <a:cxnLst/>
              <a:rect l="l" t="t" r="r" b="b"/>
              <a:pathLst>
                <a:path w="3211" h="1570" extrusionOk="0">
                  <a:moveTo>
                    <a:pt x="1369" y="1"/>
                  </a:moveTo>
                  <a:cubicBezTo>
                    <a:pt x="1366" y="4"/>
                    <a:pt x="1366" y="8"/>
                    <a:pt x="1359" y="11"/>
                  </a:cubicBezTo>
                  <a:cubicBezTo>
                    <a:pt x="1359" y="15"/>
                    <a:pt x="1355" y="18"/>
                    <a:pt x="1352" y="22"/>
                  </a:cubicBezTo>
                  <a:cubicBezTo>
                    <a:pt x="1348" y="25"/>
                    <a:pt x="1345" y="29"/>
                    <a:pt x="1338" y="29"/>
                  </a:cubicBezTo>
                  <a:cubicBezTo>
                    <a:pt x="1334" y="32"/>
                    <a:pt x="1331" y="36"/>
                    <a:pt x="1327" y="36"/>
                  </a:cubicBezTo>
                  <a:cubicBezTo>
                    <a:pt x="1324" y="39"/>
                    <a:pt x="1320" y="39"/>
                    <a:pt x="1313" y="39"/>
                  </a:cubicBezTo>
                  <a:cubicBezTo>
                    <a:pt x="1310" y="43"/>
                    <a:pt x="1306" y="43"/>
                    <a:pt x="1303" y="46"/>
                  </a:cubicBezTo>
                  <a:lnTo>
                    <a:pt x="1247" y="46"/>
                  </a:lnTo>
                  <a:lnTo>
                    <a:pt x="1229" y="43"/>
                  </a:lnTo>
                  <a:lnTo>
                    <a:pt x="1219" y="43"/>
                  </a:lnTo>
                  <a:lnTo>
                    <a:pt x="1198" y="36"/>
                  </a:lnTo>
                  <a:lnTo>
                    <a:pt x="1194" y="36"/>
                  </a:lnTo>
                  <a:lnTo>
                    <a:pt x="1170" y="32"/>
                  </a:lnTo>
                  <a:cubicBezTo>
                    <a:pt x="1149" y="24"/>
                    <a:pt x="1112" y="15"/>
                    <a:pt x="1090" y="15"/>
                  </a:cubicBezTo>
                  <a:cubicBezTo>
                    <a:pt x="1083" y="15"/>
                    <a:pt x="1078" y="16"/>
                    <a:pt x="1075" y="18"/>
                  </a:cubicBezTo>
                  <a:cubicBezTo>
                    <a:pt x="1030" y="64"/>
                    <a:pt x="960" y="85"/>
                    <a:pt x="876" y="109"/>
                  </a:cubicBezTo>
                  <a:cubicBezTo>
                    <a:pt x="792" y="137"/>
                    <a:pt x="687" y="169"/>
                    <a:pt x="624" y="228"/>
                  </a:cubicBezTo>
                  <a:cubicBezTo>
                    <a:pt x="484" y="354"/>
                    <a:pt x="207" y="417"/>
                    <a:pt x="42" y="456"/>
                  </a:cubicBezTo>
                  <a:lnTo>
                    <a:pt x="25" y="459"/>
                  </a:lnTo>
                  <a:cubicBezTo>
                    <a:pt x="14" y="463"/>
                    <a:pt x="7" y="466"/>
                    <a:pt x="0" y="470"/>
                  </a:cubicBezTo>
                  <a:cubicBezTo>
                    <a:pt x="14" y="512"/>
                    <a:pt x="35" y="554"/>
                    <a:pt x="63" y="589"/>
                  </a:cubicBezTo>
                  <a:cubicBezTo>
                    <a:pt x="77" y="613"/>
                    <a:pt x="91" y="634"/>
                    <a:pt x="102" y="655"/>
                  </a:cubicBezTo>
                  <a:cubicBezTo>
                    <a:pt x="130" y="715"/>
                    <a:pt x="151" y="778"/>
                    <a:pt x="161" y="844"/>
                  </a:cubicBezTo>
                  <a:cubicBezTo>
                    <a:pt x="182" y="943"/>
                    <a:pt x="210" y="1058"/>
                    <a:pt x="267" y="1097"/>
                  </a:cubicBezTo>
                  <a:cubicBezTo>
                    <a:pt x="288" y="1114"/>
                    <a:pt x="326" y="1135"/>
                    <a:pt x="368" y="1163"/>
                  </a:cubicBezTo>
                  <a:cubicBezTo>
                    <a:pt x="652" y="1356"/>
                    <a:pt x="816" y="1471"/>
                    <a:pt x="855" y="1541"/>
                  </a:cubicBezTo>
                  <a:cubicBezTo>
                    <a:pt x="858" y="1545"/>
                    <a:pt x="858" y="1552"/>
                    <a:pt x="862" y="1555"/>
                  </a:cubicBezTo>
                  <a:cubicBezTo>
                    <a:pt x="862" y="1559"/>
                    <a:pt x="862" y="1562"/>
                    <a:pt x="865" y="1562"/>
                  </a:cubicBezTo>
                  <a:lnTo>
                    <a:pt x="869" y="1559"/>
                  </a:lnTo>
                  <a:lnTo>
                    <a:pt x="876" y="1559"/>
                  </a:lnTo>
                  <a:lnTo>
                    <a:pt x="900" y="1562"/>
                  </a:lnTo>
                  <a:lnTo>
                    <a:pt x="907" y="1562"/>
                  </a:lnTo>
                  <a:lnTo>
                    <a:pt x="932" y="1566"/>
                  </a:lnTo>
                  <a:lnTo>
                    <a:pt x="939" y="1566"/>
                  </a:lnTo>
                  <a:lnTo>
                    <a:pt x="963" y="1569"/>
                  </a:lnTo>
                  <a:lnTo>
                    <a:pt x="1142" y="1569"/>
                  </a:lnTo>
                  <a:lnTo>
                    <a:pt x="1152" y="1566"/>
                  </a:lnTo>
                  <a:lnTo>
                    <a:pt x="1177" y="1566"/>
                  </a:lnTo>
                  <a:lnTo>
                    <a:pt x="1187" y="1562"/>
                  </a:lnTo>
                  <a:lnTo>
                    <a:pt x="1191" y="1562"/>
                  </a:lnTo>
                  <a:lnTo>
                    <a:pt x="1198" y="1559"/>
                  </a:lnTo>
                  <a:lnTo>
                    <a:pt x="1201" y="1559"/>
                  </a:lnTo>
                  <a:cubicBezTo>
                    <a:pt x="1205" y="1555"/>
                    <a:pt x="1208" y="1555"/>
                    <a:pt x="1212" y="1552"/>
                  </a:cubicBezTo>
                  <a:cubicBezTo>
                    <a:pt x="1247" y="1478"/>
                    <a:pt x="1275" y="1401"/>
                    <a:pt x="1292" y="1321"/>
                  </a:cubicBezTo>
                  <a:lnTo>
                    <a:pt x="1303" y="1268"/>
                  </a:lnTo>
                  <a:lnTo>
                    <a:pt x="1376" y="1268"/>
                  </a:lnTo>
                  <a:cubicBezTo>
                    <a:pt x="1390" y="1268"/>
                    <a:pt x="1411" y="1268"/>
                    <a:pt x="1436" y="1272"/>
                  </a:cubicBezTo>
                  <a:cubicBezTo>
                    <a:pt x="1460" y="1275"/>
                    <a:pt x="1495" y="1279"/>
                    <a:pt x="1534" y="1282"/>
                  </a:cubicBezTo>
                  <a:lnTo>
                    <a:pt x="1551" y="1286"/>
                  </a:lnTo>
                  <a:cubicBezTo>
                    <a:pt x="1607" y="1296"/>
                    <a:pt x="1660" y="1310"/>
                    <a:pt x="1712" y="1331"/>
                  </a:cubicBezTo>
                  <a:lnTo>
                    <a:pt x="1723" y="1335"/>
                  </a:lnTo>
                  <a:cubicBezTo>
                    <a:pt x="1737" y="1338"/>
                    <a:pt x="1747" y="1342"/>
                    <a:pt x="1758" y="1349"/>
                  </a:cubicBezTo>
                  <a:lnTo>
                    <a:pt x="1765" y="1352"/>
                  </a:lnTo>
                  <a:cubicBezTo>
                    <a:pt x="1793" y="1363"/>
                    <a:pt x="1817" y="1377"/>
                    <a:pt x="1842" y="1394"/>
                  </a:cubicBezTo>
                  <a:cubicBezTo>
                    <a:pt x="1849" y="1401"/>
                    <a:pt x="1856" y="1408"/>
                    <a:pt x="1863" y="1412"/>
                  </a:cubicBezTo>
                  <a:cubicBezTo>
                    <a:pt x="1870" y="1419"/>
                    <a:pt x="1873" y="1419"/>
                    <a:pt x="1877" y="1422"/>
                  </a:cubicBezTo>
                  <a:cubicBezTo>
                    <a:pt x="1887" y="1433"/>
                    <a:pt x="1898" y="1443"/>
                    <a:pt x="1908" y="1454"/>
                  </a:cubicBezTo>
                  <a:lnTo>
                    <a:pt x="1908" y="1457"/>
                  </a:lnTo>
                  <a:cubicBezTo>
                    <a:pt x="1957" y="1500"/>
                    <a:pt x="2017" y="1524"/>
                    <a:pt x="2079" y="1524"/>
                  </a:cubicBezTo>
                  <a:cubicBezTo>
                    <a:pt x="2093" y="1524"/>
                    <a:pt x="2108" y="1523"/>
                    <a:pt x="2122" y="1520"/>
                  </a:cubicBezTo>
                  <a:cubicBezTo>
                    <a:pt x="2167" y="1517"/>
                    <a:pt x="2213" y="1506"/>
                    <a:pt x="2255" y="1492"/>
                  </a:cubicBezTo>
                  <a:lnTo>
                    <a:pt x="2318" y="1468"/>
                  </a:lnTo>
                  <a:lnTo>
                    <a:pt x="2332" y="1506"/>
                  </a:lnTo>
                  <a:lnTo>
                    <a:pt x="2339" y="1499"/>
                  </a:lnTo>
                  <a:cubicBezTo>
                    <a:pt x="2343" y="1492"/>
                    <a:pt x="2350" y="1485"/>
                    <a:pt x="2357" y="1478"/>
                  </a:cubicBezTo>
                  <a:lnTo>
                    <a:pt x="2367" y="1468"/>
                  </a:lnTo>
                  <a:cubicBezTo>
                    <a:pt x="2374" y="1461"/>
                    <a:pt x="2381" y="1457"/>
                    <a:pt x="2385" y="1454"/>
                  </a:cubicBezTo>
                  <a:lnTo>
                    <a:pt x="2399" y="1447"/>
                  </a:lnTo>
                  <a:cubicBezTo>
                    <a:pt x="2406" y="1440"/>
                    <a:pt x="2413" y="1436"/>
                    <a:pt x="2420" y="1433"/>
                  </a:cubicBezTo>
                  <a:lnTo>
                    <a:pt x="2427" y="1429"/>
                  </a:lnTo>
                  <a:cubicBezTo>
                    <a:pt x="2437" y="1426"/>
                    <a:pt x="2448" y="1422"/>
                    <a:pt x="2458" y="1422"/>
                  </a:cubicBezTo>
                  <a:lnTo>
                    <a:pt x="2479" y="1419"/>
                  </a:lnTo>
                  <a:cubicBezTo>
                    <a:pt x="2626" y="1398"/>
                    <a:pt x="2808" y="1377"/>
                    <a:pt x="2938" y="1188"/>
                  </a:cubicBezTo>
                  <a:cubicBezTo>
                    <a:pt x="2948" y="1174"/>
                    <a:pt x="2959" y="1160"/>
                    <a:pt x="2969" y="1146"/>
                  </a:cubicBezTo>
                  <a:lnTo>
                    <a:pt x="2980" y="1132"/>
                  </a:lnTo>
                  <a:cubicBezTo>
                    <a:pt x="2990" y="1121"/>
                    <a:pt x="2997" y="1114"/>
                    <a:pt x="3008" y="1104"/>
                  </a:cubicBezTo>
                  <a:lnTo>
                    <a:pt x="3022" y="1090"/>
                  </a:lnTo>
                  <a:lnTo>
                    <a:pt x="3046" y="1065"/>
                  </a:lnTo>
                  <a:lnTo>
                    <a:pt x="3060" y="1055"/>
                  </a:lnTo>
                  <a:lnTo>
                    <a:pt x="3092" y="1027"/>
                  </a:lnTo>
                  <a:lnTo>
                    <a:pt x="3102" y="1020"/>
                  </a:lnTo>
                  <a:cubicBezTo>
                    <a:pt x="3116" y="1009"/>
                    <a:pt x="3130" y="999"/>
                    <a:pt x="3144" y="988"/>
                  </a:cubicBezTo>
                  <a:lnTo>
                    <a:pt x="3155" y="981"/>
                  </a:lnTo>
                  <a:lnTo>
                    <a:pt x="3186" y="960"/>
                  </a:lnTo>
                  <a:lnTo>
                    <a:pt x="3200" y="950"/>
                  </a:lnTo>
                  <a:lnTo>
                    <a:pt x="3211" y="943"/>
                  </a:lnTo>
                  <a:cubicBezTo>
                    <a:pt x="3197" y="918"/>
                    <a:pt x="3183" y="893"/>
                    <a:pt x="3172" y="872"/>
                  </a:cubicBezTo>
                  <a:cubicBezTo>
                    <a:pt x="3155" y="834"/>
                    <a:pt x="3130" y="799"/>
                    <a:pt x="3102" y="767"/>
                  </a:cubicBezTo>
                  <a:lnTo>
                    <a:pt x="3095" y="760"/>
                  </a:lnTo>
                  <a:lnTo>
                    <a:pt x="3092" y="757"/>
                  </a:lnTo>
                  <a:cubicBezTo>
                    <a:pt x="3043" y="739"/>
                    <a:pt x="2990" y="732"/>
                    <a:pt x="2938" y="732"/>
                  </a:cubicBezTo>
                  <a:cubicBezTo>
                    <a:pt x="2826" y="722"/>
                    <a:pt x="2721" y="711"/>
                    <a:pt x="2700" y="627"/>
                  </a:cubicBezTo>
                  <a:lnTo>
                    <a:pt x="2696" y="606"/>
                  </a:lnTo>
                  <a:cubicBezTo>
                    <a:pt x="2672" y="508"/>
                    <a:pt x="2654" y="477"/>
                    <a:pt x="2619" y="477"/>
                  </a:cubicBezTo>
                  <a:cubicBezTo>
                    <a:pt x="2588" y="477"/>
                    <a:pt x="2553" y="473"/>
                    <a:pt x="2518" y="466"/>
                  </a:cubicBezTo>
                  <a:cubicBezTo>
                    <a:pt x="2483" y="462"/>
                    <a:pt x="2457" y="459"/>
                    <a:pt x="2438" y="459"/>
                  </a:cubicBezTo>
                  <a:cubicBezTo>
                    <a:pt x="2400" y="459"/>
                    <a:pt x="2386" y="469"/>
                    <a:pt x="2374" y="494"/>
                  </a:cubicBezTo>
                  <a:cubicBezTo>
                    <a:pt x="2352" y="547"/>
                    <a:pt x="2304" y="580"/>
                    <a:pt x="2249" y="580"/>
                  </a:cubicBezTo>
                  <a:cubicBezTo>
                    <a:pt x="2242" y="580"/>
                    <a:pt x="2234" y="580"/>
                    <a:pt x="2227" y="578"/>
                  </a:cubicBezTo>
                  <a:cubicBezTo>
                    <a:pt x="2118" y="568"/>
                    <a:pt x="1978" y="449"/>
                    <a:pt x="1961" y="354"/>
                  </a:cubicBezTo>
                  <a:cubicBezTo>
                    <a:pt x="1950" y="305"/>
                    <a:pt x="1905" y="242"/>
                    <a:pt x="1642" y="148"/>
                  </a:cubicBezTo>
                  <a:cubicBezTo>
                    <a:pt x="1625" y="144"/>
                    <a:pt x="1604" y="134"/>
                    <a:pt x="1586" y="127"/>
                  </a:cubicBezTo>
                  <a:lnTo>
                    <a:pt x="1576" y="123"/>
                  </a:lnTo>
                  <a:cubicBezTo>
                    <a:pt x="1558" y="113"/>
                    <a:pt x="1537" y="106"/>
                    <a:pt x="1520" y="95"/>
                  </a:cubicBezTo>
                  <a:lnTo>
                    <a:pt x="1506" y="88"/>
                  </a:lnTo>
                  <a:cubicBezTo>
                    <a:pt x="1488" y="78"/>
                    <a:pt x="1467" y="64"/>
                    <a:pt x="1446" y="53"/>
                  </a:cubicBezTo>
                  <a:lnTo>
                    <a:pt x="1443" y="50"/>
                  </a:lnTo>
                  <a:cubicBezTo>
                    <a:pt x="1422" y="36"/>
                    <a:pt x="1401" y="22"/>
                    <a:pt x="1380" y="4"/>
                  </a:cubicBezTo>
                  <a:lnTo>
                    <a:pt x="136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50"/>
            <p:cNvSpPr/>
            <p:nvPr/>
          </p:nvSpPr>
          <p:spPr>
            <a:xfrm>
              <a:off x="3515913" y="2081419"/>
              <a:ext cx="3079" cy="4796"/>
            </a:xfrm>
            <a:custGeom>
              <a:avLst/>
              <a:gdLst/>
              <a:ahLst/>
              <a:cxnLst/>
              <a:rect l="l" t="t" r="r" b="b"/>
              <a:pathLst>
                <a:path w="113" h="176" extrusionOk="0">
                  <a:moveTo>
                    <a:pt x="112" y="176"/>
                  </a:moveTo>
                  <a:lnTo>
                    <a:pt x="112" y="176"/>
                  </a:lnTo>
                  <a:cubicBezTo>
                    <a:pt x="95" y="151"/>
                    <a:pt x="84" y="126"/>
                    <a:pt x="70" y="105"/>
                  </a:cubicBezTo>
                  <a:cubicBezTo>
                    <a:pt x="53" y="67"/>
                    <a:pt x="28" y="32"/>
                    <a:pt x="0" y="0"/>
                  </a:cubicBezTo>
                  <a:cubicBezTo>
                    <a:pt x="28" y="32"/>
                    <a:pt x="53" y="67"/>
                    <a:pt x="70" y="105"/>
                  </a:cubicBezTo>
                  <a:cubicBezTo>
                    <a:pt x="84" y="126"/>
                    <a:pt x="95" y="151"/>
                    <a:pt x="112" y="17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50"/>
            <p:cNvSpPr/>
            <p:nvPr/>
          </p:nvSpPr>
          <p:spPr>
            <a:xfrm>
              <a:off x="3472887" y="2063108"/>
              <a:ext cx="1553" cy="790"/>
            </a:xfrm>
            <a:custGeom>
              <a:avLst/>
              <a:gdLst/>
              <a:ahLst/>
              <a:cxnLst/>
              <a:rect l="l" t="t" r="r" b="b"/>
              <a:pathLst>
                <a:path w="57" h="29" extrusionOk="0">
                  <a:moveTo>
                    <a:pt x="0" y="0"/>
                  </a:moveTo>
                  <a:cubicBezTo>
                    <a:pt x="18" y="11"/>
                    <a:pt x="35" y="18"/>
                    <a:pt x="56" y="28"/>
                  </a:cubicBezTo>
                  <a:cubicBezTo>
                    <a:pt x="35" y="18"/>
                    <a:pt x="18"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50"/>
            <p:cNvSpPr/>
            <p:nvPr/>
          </p:nvSpPr>
          <p:spPr>
            <a:xfrm>
              <a:off x="3474604" y="2063953"/>
              <a:ext cx="1444" cy="599"/>
            </a:xfrm>
            <a:custGeom>
              <a:avLst/>
              <a:gdLst/>
              <a:ahLst/>
              <a:cxnLst/>
              <a:rect l="l" t="t" r="r" b="b"/>
              <a:pathLst>
                <a:path w="53" h="22" extrusionOk="0">
                  <a:moveTo>
                    <a:pt x="0" y="1"/>
                  </a:moveTo>
                  <a:lnTo>
                    <a:pt x="0" y="1"/>
                  </a:lnTo>
                  <a:cubicBezTo>
                    <a:pt x="18" y="11"/>
                    <a:pt x="39" y="18"/>
                    <a:pt x="53" y="22"/>
                  </a:cubicBezTo>
                  <a:cubicBezTo>
                    <a:pt x="39" y="18"/>
                    <a:pt x="18"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50"/>
            <p:cNvSpPr/>
            <p:nvPr/>
          </p:nvSpPr>
          <p:spPr>
            <a:xfrm>
              <a:off x="3515613" y="2081120"/>
              <a:ext cx="136" cy="136"/>
            </a:xfrm>
            <a:custGeom>
              <a:avLst/>
              <a:gdLst/>
              <a:ahLst/>
              <a:cxnLst/>
              <a:rect l="l" t="t" r="r" b="b"/>
              <a:pathLst>
                <a:path w="5" h="5" extrusionOk="0">
                  <a:moveTo>
                    <a:pt x="1" y="1"/>
                  </a:moveTo>
                  <a:lnTo>
                    <a:pt x="1" y="1"/>
                  </a:ln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50"/>
            <p:cNvSpPr/>
            <p:nvPr/>
          </p:nvSpPr>
          <p:spPr>
            <a:xfrm>
              <a:off x="3470789" y="2061964"/>
              <a:ext cx="1635" cy="981"/>
            </a:xfrm>
            <a:custGeom>
              <a:avLst/>
              <a:gdLst/>
              <a:ahLst/>
              <a:cxnLst/>
              <a:rect l="l" t="t" r="r" b="b"/>
              <a:pathLst>
                <a:path w="60" h="36" extrusionOk="0">
                  <a:moveTo>
                    <a:pt x="0" y="0"/>
                  </a:moveTo>
                  <a:cubicBezTo>
                    <a:pt x="21" y="11"/>
                    <a:pt x="42" y="25"/>
                    <a:pt x="60" y="35"/>
                  </a:cubicBezTo>
                  <a:cubicBezTo>
                    <a:pt x="42" y="25"/>
                    <a:pt x="21"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50"/>
            <p:cNvSpPr/>
            <p:nvPr/>
          </p:nvSpPr>
          <p:spPr>
            <a:xfrm>
              <a:off x="3468963" y="2060710"/>
              <a:ext cx="1744" cy="1172"/>
            </a:xfrm>
            <a:custGeom>
              <a:avLst/>
              <a:gdLst/>
              <a:ahLst/>
              <a:cxnLst/>
              <a:rect l="l" t="t" r="r" b="b"/>
              <a:pathLst>
                <a:path w="64" h="43" extrusionOk="0">
                  <a:moveTo>
                    <a:pt x="1" y="1"/>
                  </a:moveTo>
                  <a:cubicBezTo>
                    <a:pt x="22" y="15"/>
                    <a:pt x="43" y="29"/>
                    <a:pt x="64" y="43"/>
                  </a:cubicBezTo>
                  <a:cubicBezTo>
                    <a:pt x="43" y="29"/>
                    <a:pt x="22" y="15"/>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50"/>
            <p:cNvSpPr/>
            <p:nvPr/>
          </p:nvSpPr>
          <p:spPr>
            <a:xfrm>
              <a:off x="3482125" y="2098967"/>
              <a:ext cx="409" cy="327"/>
            </a:xfrm>
            <a:custGeom>
              <a:avLst/>
              <a:gdLst/>
              <a:ahLst/>
              <a:cxnLst/>
              <a:rect l="l" t="t" r="r" b="b"/>
              <a:pathLst>
                <a:path w="15" h="12" extrusionOk="0">
                  <a:moveTo>
                    <a:pt x="1" y="1"/>
                  </a:moveTo>
                  <a:cubicBezTo>
                    <a:pt x="8" y="4"/>
                    <a:pt x="11" y="8"/>
                    <a:pt x="15" y="11"/>
                  </a:cubicBezTo>
                  <a:cubicBezTo>
                    <a:pt x="11" y="8"/>
                    <a:pt x="8"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50"/>
            <p:cNvSpPr/>
            <p:nvPr/>
          </p:nvSpPr>
          <p:spPr>
            <a:xfrm>
              <a:off x="3463050" y="2103273"/>
              <a:ext cx="327" cy="109"/>
            </a:xfrm>
            <a:custGeom>
              <a:avLst/>
              <a:gdLst/>
              <a:ahLst/>
              <a:cxnLst/>
              <a:rect l="l" t="t" r="r" b="b"/>
              <a:pathLst>
                <a:path w="12" h="4" extrusionOk="0">
                  <a:moveTo>
                    <a:pt x="1"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50"/>
            <p:cNvSpPr/>
            <p:nvPr/>
          </p:nvSpPr>
          <p:spPr>
            <a:xfrm>
              <a:off x="3463432" y="2103164"/>
              <a:ext cx="327" cy="136"/>
            </a:xfrm>
            <a:custGeom>
              <a:avLst/>
              <a:gdLst/>
              <a:ahLst/>
              <a:cxnLst/>
              <a:rect l="l" t="t" r="r" b="b"/>
              <a:pathLst>
                <a:path w="12" h="5" extrusionOk="0">
                  <a:moveTo>
                    <a:pt x="1" y="4"/>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50"/>
            <p:cNvSpPr/>
            <p:nvPr/>
          </p:nvSpPr>
          <p:spPr>
            <a:xfrm>
              <a:off x="3462478" y="2103354"/>
              <a:ext cx="409" cy="136"/>
            </a:xfrm>
            <a:custGeom>
              <a:avLst/>
              <a:gdLst/>
              <a:ahLst/>
              <a:cxnLst/>
              <a:rect l="l" t="t" r="r" b="b"/>
              <a:pathLst>
                <a:path w="15" h="5" extrusionOk="0">
                  <a:moveTo>
                    <a:pt x="1" y="4"/>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50"/>
            <p:cNvSpPr/>
            <p:nvPr/>
          </p:nvSpPr>
          <p:spPr>
            <a:xfrm>
              <a:off x="3464113" y="2102782"/>
              <a:ext cx="300" cy="218"/>
            </a:xfrm>
            <a:custGeom>
              <a:avLst/>
              <a:gdLst/>
              <a:ahLst/>
              <a:cxnLst/>
              <a:rect l="l" t="t" r="r" b="b"/>
              <a:pathLst>
                <a:path w="11" h="8" extrusionOk="0">
                  <a:moveTo>
                    <a:pt x="0" y="8"/>
                  </a:moveTo>
                  <a:cubicBezTo>
                    <a:pt x="4" y="4"/>
                    <a:pt x="7" y="4"/>
                    <a:pt x="11" y="1"/>
                  </a:cubicBezTo>
                  <a:cubicBezTo>
                    <a:pt x="7" y="4"/>
                    <a:pt x="4" y="4"/>
                    <a:pt x="0"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50"/>
            <p:cNvSpPr/>
            <p:nvPr/>
          </p:nvSpPr>
          <p:spPr>
            <a:xfrm>
              <a:off x="3479454" y="2097360"/>
              <a:ext cx="2125" cy="1172"/>
            </a:xfrm>
            <a:custGeom>
              <a:avLst/>
              <a:gdLst/>
              <a:ahLst/>
              <a:cxnLst/>
              <a:rect l="l" t="t" r="r" b="b"/>
              <a:pathLst>
                <a:path w="78" h="43" extrusionOk="0">
                  <a:moveTo>
                    <a:pt x="1" y="0"/>
                  </a:moveTo>
                  <a:cubicBezTo>
                    <a:pt x="29" y="11"/>
                    <a:pt x="53" y="25"/>
                    <a:pt x="78" y="42"/>
                  </a:cubicBezTo>
                  <a:cubicBezTo>
                    <a:pt x="53" y="25"/>
                    <a:pt x="29"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50"/>
            <p:cNvSpPr/>
            <p:nvPr/>
          </p:nvSpPr>
          <p:spPr>
            <a:xfrm>
              <a:off x="3463813" y="2103082"/>
              <a:ext cx="327" cy="109"/>
            </a:xfrm>
            <a:custGeom>
              <a:avLst/>
              <a:gdLst/>
              <a:ahLst/>
              <a:cxnLst/>
              <a:rect l="l" t="t" r="r" b="b"/>
              <a:pathLst>
                <a:path w="12" h="4" extrusionOk="0">
                  <a:moveTo>
                    <a:pt x="1"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50"/>
            <p:cNvSpPr/>
            <p:nvPr/>
          </p:nvSpPr>
          <p:spPr>
            <a:xfrm>
              <a:off x="3470489" y="2095153"/>
              <a:ext cx="2616" cy="409"/>
            </a:xfrm>
            <a:custGeom>
              <a:avLst/>
              <a:gdLst/>
              <a:ahLst/>
              <a:cxnLst/>
              <a:rect l="l" t="t" r="r" b="b"/>
              <a:pathLst>
                <a:path w="96" h="15" extrusionOk="0">
                  <a:moveTo>
                    <a:pt x="1" y="1"/>
                  </a:moveTo>
                  <a:cubicBezTo>
                    <a:pt x="25" y="4"/>
                    <a:pt x="60" y="8"/>
                    <a:pt x="95" y="15"/>
                  </a:cubicBezTo>
                  <a:cubicBezTo>
                    <a:pt x="60" y="8"/>
                    <a:pt x="29"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50"/>
            <p:cNvSpPr/>
            <p:nvPr/>
          </p:nvSpPr>
          <p:spPr>
            <a:xfrm>
              <a:off x="3478310" y="2096869"/>
              <a:ext cx="981" cy="409"/>
            </a:xfrm>
            <a:custGeom>
              <a:avLst/>
              <a:gdLst/>
              <a:ahLst/>
              <a:cxnLst/>
              <a:rect l="l" t="t" r="r" b="b"/>
              <a:pathLst>
                <a:path w="36" h="15" extrusionOk="0">
                  <a:moveTo>
                    <a:pt x="1" y="1"/>
                  </a:moveTo>
                  <a:cubicBezTo>
                    <a:pt x="15" y="4"/>
                    <a:pt x="25" y="8"/>
                    <a:pt x="36" y="15"/>
                  </a:cubicBezTo>
                  <a:cubicBezTo>
                    <a:pt x="25" y="8"/>
                    <a:pt x="15"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50"/>
            <p:cNvSpPr/>
            <p:nvPr/>
          </p:nvSpPr>
          <p:spPr>
            <a:xfrm>
              <a:off x="3473650" y="2095643"/>
              <a:ext cx="4414" cy="1172"/>
            </a:xfrm>
            <a:custGeom>
              <a:avLst/>
              <a:gdLst/>
              <a:ahLst/>
              <a:cxnLst/>
              <a:rect l="l" t="t" r="r" b="b"/>
              <a:pathLst>
                <a:path w="162" h="43" extrusionOk="0">
                  <a:moveTo>
                    <a:pt x="0" y="0"/>
                  </a:moveTo>
                  <a:cubicBezTo>
                    <a:pt x="56" y="7"/>
                    <a:pt x="109" y="21"/>
                    <a:pt x="161" y="42"/>
                  </a:cubicBezTo>
                  <a:cubicBezTo>
                    <a:pt x="109" y="21"/>
                    <a:pt x="56"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50"/>
            <p:cNvSpPr/>
            <p:nvPr/>
          </p:nvSpPr>
          <p:spPr>
            <a:xfrm>
              <a:off x="3461824" y="2103545"/>
              <a:ext cx="490" cy="27"/>
            </a:xfrm>
            <a:custGeom>
              <a:avLst/>
              <a:gdLst/>
              <a:ahLst/>
              <a:cxnLst/>
              <a:rect l="l" t="t" r="r" b="b"/>
              <a:pathLst>
                <a:path w="18" h="1" extrusionOk="0">
                  <a:moveTo>
                    <a:pt x="0" y="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50"/>
            <p:cNvSpPr/>
            <p:nvPr/>
          </p:nvSpPr>
          <p:spPr>
            <a:xfrm>
              <a:off x="3458582" y="2103545"/>
              <a:ext cx="2398" cy="109"/>
            </a:xfrm>
            <a:custGeom>
              <a:avLst/>
              <a:gdLst/>
              <a:ahLst/>
              <a:cxnLst/>
              <a:rect l="l" t="t" r="r" b="b"/>
              <a:pathLst>
                <a:path w="88" h="4" extrusionOk="0">
                  <a:moveTo>
                    <a:pt x="0" y="1"/>
                  </a:moveTo>
                  <a:cubicBezTo>
                    <a:pt x="16" y="2"/>
                    <a:pt x="32" y="3"/>
                    <a:pt x="47" y="3"/>
                  </a:cubicBezTo>
                  <a:cubicBezTo>
                    <a:pt x="61" y="3"/>
                    <a:pt x="75" y="2"/>
                    <a:pt x="8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50"/>
            <p:cNvSpPr/>
            <p:nvPr/>
          </p:nvSpPr>
          <p:spPr>
            <a:xfrm>
              <a:off x="3483378" y="2100112"/>
              <a:ext cx="5831" cy="2234"/>
            </a:xfrm>
            <a:custGeom>
              <a:avLst/>
              <a:gdLst/>
              <a:ahLst/>
              <a:cxnLst/>
              <a:rect l="l" t="t" r="r" b="b"/>
              <a:pathLst>
                <a:path w="214" h="82" extrusionOk="0">
                  <a:moveTo>
                    <a:pt x="214" y="67"/>
                  </a:moveTo>
                  <a:cubicBezTo>
                    <a:pt x="137" y="81"/>
                    <a:pt x="60" y="57"/>
                    <a:pt x="4" y="1"/>
                  </a:cubicBezTo>
                  <a:lnTo>
                    <a:pt x="0" y="1"/>
                  </a:lnTo>
                  <a:lnTo>
                    <a:pt x="4" y="1"/>
                  </a:lnTo>
                  <a:cubicBezTo>
                    <a:pt x="60" y="57"/>
                    <a:pt x="137" y="81"/>
                    <a:pt x="214" y="6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50"/>
            <p:cNvSpPr/>
            <p:nvPr/>
          </p:nvSpPr>
          <p:spPr>
            <a:xfrm>
              <a:off x="3457819" y="2103545"/>
              <a:ext cx="790" cy="27"/>
            </a:xfrm>
            <a:custGeom>
              <a:avLst/>
              <a:gdLst/>
              <a:ahLst/>
              <a:cxnLst/>
              <a:rect l="l" t="t" r="r" b="b"/>
              <a:pathLst>
                <a:path w="29" h="1" extrusionOk="0">
                  <a:moveTo>
                    <a:pt x="0" y="1"/>
                  </a:moveTo>
                  <a:lnTo>
                    <a:pt x="2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50"/>
            <p:cNvSpPr/>
            <p:nvPr/>
          </p:nvSpPr>
          <p:spPr>
            <a:xfrm>
              <a:off x="3456947" y="2103463"/>
              <a:ext cx="708" cy="109"/>
            </a:xfrm>
            <a:custGeom>
              <a:avLst/>
              <a:gdLst/>
              <a:ahLst/>
              <a:cxnLst/>
              <a:rect l="l" t="t" r="r" b="b"/>
              <a:pathLst>
                <a:path w="26" h="4" extrusionOk="0">
                  <a:moveTo>
                    <a:pt x="1" y="0"/>
                  </a:moveTo>
                  <a:lnTo>
                    <a:pt x="2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50"/>
            <p:cNvSpPr/>
            <p:nvPr/>
          </p:nvSpPr>
          <p:spPr>
            <a:xfrm>
              <a:off x="3456184" y="2103354"/>
              <a:ext cx="599" cy="136"/>
            </a:xfrm>
            <a:custGeom>
              <a:avLst/>
              <a:gdLst/>
              <a:ahLst/>
              <a:cxnLst/>
              <a:rect l="l" t="t" r="r" b="b"/>
              <a:pathLst>
                <a:path w="22" h="5" extrusionOk="0">
                  <a:moveTo>
                    <a:pt x="1" y="1"/>
                  </a:moveTo>
                  <a:lnTo>
                    <a:pt x="22"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50"/>
            <p:cNvSpPr/>
            <p:nvPr/>
          </p:nvSpPr>
          <p:spPr>
            <a:xfrm>
              <a:off x="3492724" y="2100412"/>
              <a:ext cx="2207" cy="1063"/>
            </a:xfrm>
            <a:custGeom>
              <a:avLst/>
              <a:gdLst/>
              <a:ahLst/>
              <a:cxnLst/>
              <a:rect l="l" t="t" r="r" b="b"/>
              <a:pathLst>
                <a:path w="81" h="39" extrusionOk="0">
                  <a:moveTo>
                    <a:pt x="81" y="39"/>
                  </a:moveTo>
                  <a:lnTo>
                    <a:pt x="81" y="39"/>
                  </a:lnTo>
                  <a:lnTo>
                    <a:pt x="67" y="0"/>
                  </a:lnTo>
                  <a:lnTo>
                    <a:pt x="0" y="25"/>
                  </a:lnTo>
                  <a:lnTo>
                    <a:pt x="6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50"/>
            <p:cNvSpPr/>
            <p:nvPr/>
          </p:nvSpPr>
          <p:spPr>
            <a:xfrm>
              <a:off x="3455230" y="2103273"/>
              <a:ext cx="708" cy="109"/>
            </a:xfrm>
            <a:custGeom>
              <a:avLst/>
              <a:gdLst/>
              <a:ahLst/>
              <a:cxnLst/>
              <a:rect l="l" t="t" r="r" b="b"/>
              <a:pathLst>
                <a:path w="26" h="4" extrusionOk="0">
                  <a:moveTo>
                    <a:pt x="1" y="0"/>
                  </a:moveTo>
                  <a:lnTo>
                    <a:pt x="2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50"/>
            <p:cNvSpPr/>
            <p:nvPr/>
          </p:nvSpPr>
          <p:spPr>
            <a:xfrm>
              <a:off x="3461061" y="2103545"/>
              <a:ext cx="599" cy="27"/>
            </a:xfrm>
            <a:custGeom>
              <a:avLst/>
              <a:gdLst/>
              <a:ahLst/>
              <a:cxnLst/>
              <a:rect l="l" t="t" r="r" b="b"/>
              <a:pathLst>
                <a:path w="22" h="1" extrusionOk="0">
                  <a:moveTo>
                    <a:pt x="0" y="1"/>
                  </a:moveTo>
                  <a:lnTo>
                    <a:pt x="2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50"/>
            <p:cNvSpPr/>
            <p:nvPr/>
          </p:nvSpPr>
          <p:spPr>
            <a:xfrm>
              <a:off x="3454849" y="2103164"/>
              <a:ext cx="218" cy="27"/>
            </a:xfrm>
            <a:custGeom>
              <a:avLst/>
              <a:gdLst/>
              <a:ahLst/>
              <a:cxnLst/>
              <a:rect l="l" t="t" r="r" b="b"/>
              <a:pathLst>
                <a:path w="8" h="1" extrusionOk="0">
                  <a:moveTo>
                    <a:pt x="1" y="1"/>
                  </a:moveTo>
                  <a:lnTo>
                    <a:pt x="1" y="1"/>
                  </a:ln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50"/>
            <p:cNvSpPr/>
            <p:nvPr/>
          </p:nvSpPr>
          <p:spPr>
            <a:xfrm>
              <a:off x="3496730" y="2089103"/>
              <a:ext cx="77686" cy="29238"/>
            </a:xfrm>
            <a:custGeom>
              <a:avLst/>
              <a:gdLst/>
              <a:ahLst/>
              <a:cxnLst/>
              <a:rect l="l" t="t" r="r" b="b"/>
              <a:pathLst>
                <a:path w="2851" h="1073" extrusionOk="0">
                  <a:moveTo>
                    <a:pt x="1262" y="0"/>
                  </a:moveTo>
                  <a:cubicBezTo>
                    <a:pt x="1246" y="0"/>
                    <a:pt x="1220" y="12"/>
                    <a:pt x="1194" y="27"/>
                  </a:cubicBezTo>
                  <a:cubicBezTo>
                    <a:pt x="1154" y="44"/>
                    <a:pt x="1104" y="68"/>
                    <a:pt x="1047" y="68"/>
                  </a:cubicBezTo>
                  <a:cubicBezTo>
                    <a:pt x="1015" y="68"/>
                    <a:pt x="981" y="61"/>
                    <a:pt x="946" y="41"/>
                  </a:cubicBezTo>
                  <a:cubicBezTo>
                    <a:pt x="935" y="34"/>
                    <a:pt x="928" y="27"/>
                    <a:pt x="918" y="23"/>
                  </a:cubicBezTo>
                  <a:cubicBezTo>
                    <a:pt x="911" y="16"/>
                    <a:pt x="900" y="9"/>
                    <a:pt x="893" y="2"/>
                  </a:cubicBezTo>
                  <a:lnTo>
                    <a:pt x="876" y="9"/>
                  </a:lnTo>
                  <a:lnTo>
                    <a:pt x="865" y="16"/>
                  </a:lnTo>
                  <a:lnTo>
                    <a:pt x="830" y="41"/>
                  </a:lnTo>
                  <a:lnTo>
                    <a:pt x="816" y="48"/>
                  </a:lnTo>
                  <a:lnTo>
                    <a:pt x="792" y="69"/>
                  </a:lnTo>
                  <a:lnTo>
                    <a:pt x="778" y="79"/>
                  </a:lnTo>
                  <a:lnTo>
                    <a:pt x="753" y="97"/>
                  </a:lnTo>
                  <a:lnTo>
                    <a:pt x="743" y="111"/>
                  </a:lnTo>
                  <a:lnTo>
                    <a:pt x="718" y="128"/>
                  </a:lnTo>
                  <a:lnTo>
                    <a:pt x="708" y="142"/>
                  </a:lnTo>
                  <a:cubicBezTo>
                    <a:pt x="701" y="149"/>
                    <a:pt x="694" y="156"/>
                    <a:pt x="687" y="163"/>
                  </a:cubicBezTo>
                  <a:lnTo>
                    <a:pt x="676" y="177"/>
                  </a:lnTo>
                  <a:cubicBezTo>
                    <a:pt x="666" y="188"/>
                    <a:pt x="655" y="202"/>
                    <a:pt x="648" y="212"/>
                  </a:cubicBezTo>
                  <a:cubicBezTo>
                    <a:pt x="484" y="443"/>
                    <a:pt x="253" y="475"/>
                    <a:pt x="99" y="499"/>
                  </a:cubicBezTo>
                  <a:lnTo>
                    <a:pt x="78" y="499"/>
                  </a:lnTo>
                  <a:lnTo>
                    <a:pt x="74" y="503"/>
                  </a:lnTo>
                  <a:lnTo>
                    <a:pt x="67" y="506"/>
                  </a:lnTo>
                  <a:lnTo>
                    <a:pt x="57" y="517"/>
                  </a:lnTo>
                  <a:cubicBezTo>
                    <a:pt x="53" y="520"/>
                    <a:pt x="50" y="524"/>
                    <a:pt x="46" y="527"/>
                  </a:cubicBezTo>
                  <a:cubicBezTo>
                    <a:pt x="43" y="534"/>
                    <a:pt x="36" y="538"/>
                    <a:pt x="32" y="545"/>
                  </a:cubicBezTo>
                  <a:lnTo>
                    <a:pt x="32" y="548"/>
                  </a:lnTo>
                  <a:cubicBezTo>
                    <a:pt x="29" y="555"/>
                    <a:pt x="22" y="562"/>
                    <a:pt x="18" y="573"/>
                  </a:cubicBezTo>
                  <a:cubicBezTo>
                    <a:pt x="11" y="583"/>
                    <a:pt x="4" y="594"/>
                    <a:pt x="1" y="604"/>
                  </a:cubicBezTo>
                  <a:cubicBezTo>
                    <a:pt x="39" y="713"/>
                    <a:pt x="92" y="814"/>
                    <a:pt x="158" y="912"/>
                  </a:cubicBezTo>
                  <a:cubicBezTo>
                    <a:pt x="169" y="930"/>
                    <a:pt x="186" y="951"/>
                    <a:pt x="200" y="968"/>
                  </a:cubicBezTo>
                  <a:cubicBezTo>
                    <a:pt x="207" y="975"/>
                    <a:pt x="214" y="982"/>
                    <a:pt x="221" y="986"/>
                  </a:cubicBezTo>
                  <a:cubicBezTo>
                    <a:pt x="267" y="1028"/>
                    <a:pt x="375" y="1059"/>
                    <a:pt x="498" y="1070"/>
                  </a:cubicBezTo>
                  <a:cubicBezTo>
                    <a:pt x="526" y="1072"/>
                    <a:pt x="555" y="1072"/>
                    <a:pt x="583" y="1072"/>
                  </a:cubicBezTo>
                  <a:cubicBezTo>
                    <a:pt x="612" y="1072"/>
                    <a:pt x="641" y="1072"/>
                    <a:pt x="669" y="1070"/>
                  </a:cubicBezTo>
                  <a:cubicBezTo>
                    <a:pt x="785" y="1059"/>
                    <a:pt x="837" y="1038"/>
                    <a:pt x="851" y="1024"/>
                  </a:cubicBezTo>
                  <a:cubicBezTo>
                    <a:pt x="869" y="811"/>
                    <a:pt x="1488" y="790"/>
                    <a:pt x="1495" y="790"/>
                  </a:cubicBezTo>
                  <a:cubicBezTo>
                    <a:pt x="1537" y="786"/>
                    <a:pt x="1677" y="674"/>
                    <a:pt x="1754" y="615"/>
                  </a:cubicBezTo>
                  <a:cubicBezTo>
                    <a:pt x="1888" y="508"/>
                    <a:pt x="1949" y="464"/>
                    <a:pt x="1996" y="464"/>
                  </a:cubicBezTo>
                  <a:cubicBezTo>
                    <a:pt x="2005" y="464"/>
                    <a:pt x="2013" y="465"/>
                    <a:pt x="2021" y="468"/>
                  </a:cubicBezTo>
                  <a:cubicBezTo>
                    <a:pt x="2031" y="471"/>
                    <a:pt x="2066" y="478"/>
                    <a:pt x="2094" y="485"/>
                  </a:cubicBezTo>
                  <a:cubicBezTo>
                    <a:pt x="2283" y="527"/>
                    <a:pt x="2476" y="573"/>
                    <a:pt x="2553" y="646"/>
                  </a:cubicBezTo>
                  <a:lnTo>
                    <a:pt x="2556" y="650"/>
                  </a:lnTo>
                  <a:lnTo>
                    <a:pt x="2563" y="657"/>
                  </a:lnTo>
                  <a:lnTo>
                    <a:pt x="2574" y="660"/>
                  </a:lnTo>
                  <a:lnTo>
                    <a:pt x="2577" y="660"/>
                  </a:lnTo>
                  <a:lnTo>
                    <a:pt x="2591" y="667"/>
                  </a:lnTo>
                  <a:lnTo>
                    <a:pt x="2609" y="674"/>
                  </a:lnTo>
                  <a:lnTo>
                    <a:pt x="2616" y="678"/>
                  </a:lnTo>
                  <a:lnTo>
                    <a:pt x="2637" y="685"/>
                  </a:lnTo>
                  <a:lnTo>
                    <a:pt x="2644" y="688"/>
                  </a:lnTo>
                  <a:lnTo>
                    <a:pt x="2675" y="699"/>
                  </a:lnTo>
                  <a:lnTo>
                    <a:pt x="2679" y="699"/>
                  </a:lnTo>
                  <a:lnTo>
                    <a:pt x="2679" y="695"/>
                  </a:lnTo>
                  <a:cubicBezTo>
                    <a:pt x="2675" y="685"/>
                    <a:pt x="2672" y="674"/>
                    <a:pt x="2668" y="664"/>
                  </a:cubicBezTo>
                  <a:lnTo>
                    <a:pt x="2668" y="653"/>
                  </a:lnTo>
                  <a:cubicBezTo>
                    <a:pt x="2665" y="643"/>
                    <a:pt x="2665" y="632"/>
                    <a:pt x="2665" y="618"/>
                  </a:cubicBezTo>
                  <a:cubicBezTo>
                    <a:pt x="2665" y="611"/>
                    <a:pt x="2665" y="604"/>
                    <a:pt x="2665" y="597"/>
                  </a:cubicBezTo>
                  <a:lnTo>
                    <a:pt x="2665" y="590"/>
                  </a:lnTo>
                  <a:cubicBezTo>
                    <a:pt x="2665" y="587"/>
                    <a:pt x="2668" y="580"/>
                    <a:pt x="2668" y="573"/>
                  </a:cubicBezTo>
                  <a:lnTo>
                    <a:pt x="2668" y="562"/>
                  </a:lnTo>
                  <a:cubicBezTo>
                    <a:pt x="2672" y="555"/>
                    <a:pt x="2675" y="548"/>
                    <a:pt x="2679" y="538"/>
                  </a:cubicBezTo>
                  <a:cubicBezTo>
                    <a:pt x="2682" y="531"/>
                    <a:pt x="2686" y="520"/>
                    <a:pt x="2689" y="510"/>
                  </a:cubicBezTo>
                  <a:lnTo>
                    <a:pt x="2693" y="503"/>
                  </a:lnTo>
                  <a:lnTo>
                    <a:pt x="2703" y="478"/>
                  </a:lnTo>
                  <a:lnTo>
                    <a:pt x="2707" y="471"/>
                  </a:lnTo>
                  <a:lnTo>
                    <a:pt x="2724" y="443"/>
                  </a:lnTo>
                  <a:lnTo>
                    <a:pt x="2724" y="440"/>
                  </a:lnTo>
                  <a:lnTo>
                    <a:pt x="2742" y="412"/>
                  </a:lnTo>
                  <a:lnTo>
                    <a:pt x="2745" y="401"/>
                  </a:lnTo>
                  <a:lnTo>
                    <a:pt x="2759" y="380"/>
                  </a:lnTo>
                  <a:lnTo>
                    <a:pt x="2766" y="370"/>
                  </a:lnTo>
                  <a:lnTo>
                    <a:pt x="2784" y="345"/>
                  </a:lnTo>
                  <a:lnTo>
                    <a:pt x="2784" y="342"/>
                  </a:lnTo>
                  <a:lnTo>
                    <a:pt x="2805" y="314"/>
                  </a:lnTo>
                  <a:lnTo>
                    <a:pt x="2808" y="303"/>
                  </a:lnTo>
                  <a:lnTo>
                    <a:pt x="2826" y="286"/>
                  </a:lnTo>
                  <a:lnTo>
                    <a:pt x="2829" y="275"/>
                  </a:lnTo>
                  <a:lnTo>
                    <a:pt x="2847" y="258"/>
                  </a:lnTo>
                  <a:lnTo>
                    <a:pt x="2850" y="251"/>
                  </a:lnTo>
                  <a:lnTo>
                    <a:pt x="2833" y="247"/>
                  </a:lnTo>
                  <a:lnTo>
                    <a:pt x="2826" y="247"/>
                  </a:lnTo>
                  <a:lnTo>
                    <a:pt x="2798" y="244"/>
                  </a:lnTo>
                  <a:lnTo>
                    <a:pt x="2791" y="244"/>
                  </a:lnTo>
                  <a:lnTo>
                    <a:pt x="2735" y="230"/>
                  </a:lnTo>
                  <a:lnTo>
                    <a:pt x="2728" y="230"/>
                  </a:lnTo>
                  <a:lnTo>
                    <a:pt x="2714" y="226"/>
                  </a:lnTo>
                  <a:lnTo>
                    <a:pt x="2707" y="226"/>
                  </a:lnTo>
                  <a:lnTo>
                    <a:pt x="2693" y="223"/>
                  </a:lnTo>
                  <a:lnTo>
                    <a:pt x="2686" y="219"/>
                  </a:lnTo>
                  <a:lnTo>
                    <a:pt x="2675" y="216"/>
                  </a:lnTo>
                  <a:lnTo>
                    <a:pt x="2672" y="216"/>
                  </a:lnTo>
                  <a:lnTo>
                    <a:pt x="2661" y="212"/>
                  </a:lnTo>
                  <a:lnTo>
                    <a:pt x="2658" y="212"/>
                  </a:lnTo>
                  <a:lnTo>
                    <a:pt x="2647" y="205"/>
                  </a:lnTo>
                  <a:lnTo>
                    <a:pt x="2640" y="205"/>
                  </a:lnTo>
                  <a:lnTo>
                    <a:pt x="2637" y="202"/>
                  </a:lnTo>
                  <a:lnTo>
                    <a:pt x="2623" y="202"/>
                  </a:lnTo>
                  <a:lnTo>
                    <a:pt x="2619" y="198"/>
                  </a:lnTo>
                  <a:lnTo>
                    <a:pt x="2616" y="198"/>
                  </a:lnTo>
                  <a:lnTo>
                    <a:pt x="2612" y="195"/>
                  </a:lnTo>
                  <a:lnTo>
                    <a:pt x="2609" y="191"/>
                  </a:lnTo>
                  <a:cubicBezTo>
                    <a:pt x="2577" y="160"/>
                    <a:pt x="2407" y="101"/>
                    <a:pt x="2249" y="101"/>
                  </a:cubicBezTo>
                  <a:cubicBezTo>
                    <a:pt x="2230" y="101"/>
                    <a:pt x="2211" y="102"/>
                    <a:pt x="2192" y="104"/>
                  </a:cubicBezTo>
                  <a:lnTo>
                    <a:pt x="2182" y="104"/>
                  </a:lnTo>
                  <a:cubicBezTo>
                    <a:pt x="2172" y="104"/>
                    <a:pt x="2163" y="104"/>
                    <a:pt x="2154" y="104"/>
                  </a:cubicBezTo>
                  <a:cubicBezTo>
                    <a:pt x="2089" y="104"/>
                    <a:pt x="2022" y="93"/>
                    <a:pt x="1961" y="72"/>
                  </a:cubicBezTo>
                  <a:cubicBezTo>
                    <a:pt x="1921" y="61"/>
                    <a:pt x="1887" y="51"/>
                    <a:pt x="1854" y="51"/>
                  </a:cubicBezTo>
                  <a:cubicBezTo>
                    <a:pt x="1835" y="51"/>
                    <a:pt x="1816" y="54"/>
                    <a:pt x="1796" y="62"/>
                  </a:cubicBezTo>
                  <a:cubicBezTo>
                    <a:pt x="1746" y="81"/>
                    <a:pt x="1686" y="89"/>
                    <a:pt x="1626" y="89"/>
                  </a:cubicBezTo>
                  <a:cubicBezTo>
                    <a:pt x="1489" y="89"/>
                    <a:pt x="1344" y="48"/>
                    <a:pt x="1271" y="2"/>
                  </a:cubicBezTo>
                  <a:cubicBezTo>
                    <a:pt x="1269" y="1"/>
                    <a:pt x="1266" y="0"/>
                    <a:pt x="126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50"/>
            <p:cNvSpPr/>
            <p:nvPr/>
          </p:nvSpPr>
          <p:spPr>
            <a:xfrm>
              <a:off x="3573053" y="2096025"/>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50"/>
            <p:cNvSpPr/>
            <p:nvPr/>
          </p:nvSpPr>
          <p:spPr>
            <a:xfrm>
              <a:off x="3568367" y="2094580"/>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50"/>
            <p:cNvSpPr/>
            <p:nvPr/>
          </p:nvSpPr>
          <p:spPr>
            <a:xfrm>
              <a:off x="3550328" y="2090956"/>
              <a:ext cx="6049" cy="981"/>
            </a:xfrm>
            <a:custGeom>
              <a:avLst/>
              <a:gdLst/>
              <a:ahLst/>
              <a:cxnLst/>
              <a:rect l="l" t="t" r="r" b="b"/>
              <a:pathLst>
                <a:path w="222" h="36" extrusionOk="0">
                  <a:moveTo>
                    <a:pt x="222" y="32"/>
                  </a:moveTo>
                  <a:cubicBezTo>
                    <a:pt x="145" y="36"/>
                    <a:pt x="71" y="25"/>
                    <a:pt x="1" y="1"/>
                  </a:cubicBezTo>
                  <a:cubicBezTo>
                    <a:pt x="71" y="25"/>
                    <a:pt x="145" y="36"/>
                    <a:pt x="222"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50"/>
            <p:cNvSpPr/>
            <p:nvPr/>
          </p:nvSpPr>
          <p:spPr>
            <a:xfrm>
              <a:off x="3573898" y="2096215"/>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50"/>
            <p:cNvSpPr/>
            <p:nvPr/>
          </p:nvSpPr>
          <p:spPr>
            <a:xfrm>
              <a:off x="3569320" y="2094962"/>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50"/>
            <p:cNvSpPr/>
            <p:nvPr/>
          </p:nvSpPr>
          <p:spPr>
            <a:xfrm>
              <a:off x="3568666" y="2094689"/>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50"/>
            <p:cNvSpPr/>
            <p:nvPr/>
          </p:nvSpPr>
          <p:spPr>
            <a:xfrm>
              <a:off x="3568857" y="2094771"/>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50"/>
            <p:cNvSpPr/>
            <p:nvPr/>
          </p:nvSpPr>
          <p:spPr>
            <a:xfrm>
              <a:off x="3568285" y="2094390"/>
              <a:ext cx="27" cy="27"/>
            </a:xfrm>
            <a:custGeom>
              <a:avLst/>
              <a:gdLst/>
              <a:ahLst/>
              <a:cxnLst/>
              <a:rect l="l" t="t" r="r" b="b"/>
              <a:pathLst>
                <a:path w="1" h="1" extrusionOk="0">
                  <a:moveTo>
                    <a:pt x="0"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50"/>
            <p:cNvSpPr/>
            <p:nvPr/>
          </p:nvSpPr>
          <p:spPr>
            <a:xfrm>
              <a:off x="3569620" y="2095153"/>
              <a:ext cx="218" cy="136"/>
            </a:xfrm>
            <a:custGeom>
              <a:avLst/>
              <a:gdLst/>
              <a:ahLst/>
              <a:cxnLst/>
              <a:rect l="l" t="t" r="r" b="b"/>
              <a:pathLst>
                <a:path w="8" h="5" extrusionOk="0">
                  <a:moveTo>
                    <a:pt x="0" y="1"/>
                  </a:moveTo>
                  <a:lnTo>
                    <a:pt x="7"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50"/>
            <p:cNvSpPr/>
            <p:nvPr/>
          </p:nvSpPr>
          <p:spPr>
            <a:xfrm>
              <a:off x="3521145" y="2089049"/>
              <a:ext cx="708" cy="518"/>
            </a:xfrm>
            <a:custGeom>
              <a:avLst/>
              <a:gdLst/>
              <a:ahLst/>
              <a:cxnLst/>
              <a:rect l="l" t="t" r="r" b="b"/>
              <a:pathLst>
                <a:path w="26" h="19" extrusionOk="0">
                  <a:moveTo>
                    <a:pt x="25" y="18"/>
                  </a:moveTo>
                  <a:cubicBezTo>
                    <a:pt x="18" y="11"/>
                    <a:pt x="8" y="8"/>
                    <a:pt x="1" y="1"/>
                  </a:cubicBezTo>
                  <a:lnTo>
                    <a:pt x="1" y="1"/>
                  </a:lnTo>
                  <a:cubicBezTo>
                    <a:pt x="8" y="8"/>
                    <a:pt x="18" y="11"/>
                    <a:pt x="25"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50"/>
            <p:cNvSpPr/>
            <p:nvPr/>
          </p:nvSpPr>
          <p:spPr>
            <a:xfrm>
              <a:off x="3568094" y="209430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50"/>
            <p:cNvSpPr/>
            <p:nvPr/>
          </p:nvSpPr>
          <p:spPr>
            <a:xfrm>
              <a:off x="3570083" y="2095262"/>
              <a:ext cx="218" cy="109"/>
            </a:xfrm>
            <a:custGeom>
              <a:avLst/>
              <a:gdLst/>
              <a:ahLst/>
              <a:cxnLst/>
              <a:rect l="l" t="t" r="r" b="b"/>
              <a:pathLst>
                <a:path w="8" h="4" extrusionOk="0">
                  <a:moveTo>
                    <a:pt x="1" y="0"/>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50"/>
            <p:cNvSpPr/>
            <p:nvPr/>
          </p:nvSpPr>
          <p:spPr>
            <a:xfrm>
              <a:off x="3570656" y="2095452"/>
              <a:ext cx="218" cy="109"/>
            </a:xfrm>
            <a:custGeom>
              <a:avLst/>
              <a:gdLst/>
              <a:ahLst/>
              <a:cxnLst/>
              <a:rect l="l" t="t" r="r" b="b"/>
              <a:pathLst>
                <a:path w="8" h="4" extrusionOk="0">
                  <a:moveTo>
                    <a:pt x="1" y="0"/>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50"/>
            <p:cNvSpPr/>
            <p:nvPr/>
          </p:nvSpPr>
          <p:spPr>
            <a:xfrm>
              <a:off x="3545750" y="2090384"/>
              <a:ext cx="4605" cy="599"/>
            </a:xfrm>
            <a:custGeom>
              <a:avLst/>
              <a:gdLst/>
              <a:ahLst/>
              <a:cxnLst/>
              <a:rect l="l" t="t" r="r" b="b"/>
              <a:pathLst>
                <a:path w="169" h="22" extrusionOk="0">
                  <a:moveTo>
                    <a:pt x="58" y="1"/>
                  </a:moveTo>
                  <a:cubicBezTo>
                    <a:pt x="40" y="1"/>
                    <a:pt x="21" y="4"/>
                    <a:pt x="1" y="11"/>
                  </a:cubicBezTo>
                  <a:cubicBezTo>
                    <a:pt x="22" y="4"/>
                    <a:pt x="41" y="1"/>
                    <a:pt x="60" y="1"/>
                  </a:cubicBezTo>
                  <a:lnTo>
                    <a:pt x="60" y="1"/>
                  </a:lnTo>
                  <a:cubicBezTo>
                    <a:pt x="93" y="1"/>
                    <a:pt x="127" y="10"/>
                    <a:pt x="169" y="22"/>
                  </a:cubicBezTo>
                  <a:cubicBezTo>
                    <a:pt x="129" y="10"/>
                    <a:pt x="95" y="1"/>
                    <a:pt x="61" y="1"/>
                  </a:cubicBezTo>
                  <a:cubicBezTo>
                    <a:pt x="60" y="1"/>
                    <a:pt x="60" y="1"/>
                    <a:pt x="60" y="1"/>
                  </a:cubicBezTo>
                  <a:lnTo>
                    <a:pt x="60" y="1"/>
                  </a:lnTo>
                  <a:cubicBezTo>
                    <a:pt x="59" y="1"/>
                    <a:pt x="59" y="1"/>
                    <a:pt x="5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50"/>
            <p:cNvSpPr/>
            <p:nvPr/>
          </p:nvSpPr>
          <p:spPr>
            <a:xfrm>
              <a:off x="3571228" y="2095643"/>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50"/>
            <p:cNvSpPr/>
            <p:nvPr/>
          </p:nvSpPr>
          <p:spPr>
            <a:xfrm>
              <a:off x="3496457" y="2105752"/>
              <a:ext cx="4305" cy="8420"/>
            </a:xfrm>
            <a:custGeom>
              <a:avLst/>
              <a:gdLst/>
              <a:ahLst/>
              <a:cxnLst/>
              <a:rect l="l" t="t" r="r" b="b"/>
              <a:pathLst>
                <a:path w="158" h="309" extrusionOk="0">
                  <a:moveTo>
                    <a:pt x="0" y="0"/>
                  </a:moveTo>
                  <a:lnTo>
                    <a:pt x="0" y="0"/>
                  </a:lnTo>
                  <a:cubicBezTo>
                    <a:pt x="9" y="24"/>
                    <a:pt x="19" y="48"/>
                    <a:pt x="29" y="71"/>
                  </a:cubicBezTo>
                  <a:lnTo>
                    <a:pt x="29" y="71"/>
                  </a:lnTo>
                  <a:cubicBezTo>
                    <a:pt x="19" y="48"/>
                    <a:pt x="9" y="24"/>
                    <a:pt x="0" y="0"/>
                  </a:cubicBezTo>
                  <a:close/>
                  <a:moveTo>
                    <a:pt x="29" y="71"/>
                  </a:moveTo>
                  <a:cubicBezTo>
                    <a:pt x="61" y="144"/>
                    <a:pt x="97" y="214"/>
                    <a:pt x="137" y="280"/>
                  </a:cubicBezTo>
                  <a:lnTo>
                    <a:pt x="158" y="308"/>
                  </a:lnTo>
                  <a:cubicBezTo>
                    <a:pt x="108" y="232"/>
                    <a:pt x="66" y="153"/>
                    <a:pt x="29" y="7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50"/>
            <p:cNvSpPr/>
            <p:nvPr/>
          </p:nvSpPr>
          <p:spPr>
            <a:xfrm>
              <a:off x="3566269" y="210708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50"/>
            <p:cNvSpPr/>
            <p:nvPr/>
          </p:nvSpPr>
          <p:spPr>
            <a:xfrm>
              <a:off x="3566078" y="2106979"/>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50"/>
            <p:cNvSpPr/>
            <p:nvPr/>
          </p:nvSpPr>
          <p:spPr>
            <a:xfrm>
              <a:off x="3569620" y="2108504"/>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50"/>
            <p:cNvSpPr/>
            <p:nvPr/>
          </p:nvSpPr>
          <p:spPr>
            <a:xfrm>
              <a:off x="3568557" y="2108123"/>
              <a:ext cx="218" cy="136"/>
            </a:xfrm>
            <a:custGeom>
              <a:avLst/>
              <a:gdLst/>
              <a:ahLst/>
              <a:cxnLst/>
              <a:rect l="l" t="t" r="r" b="b"/>
              <a:pathLst>
                <a:path w="8" h="5" extrusionOk="0">
                  <a:moveTo>
                    <a:pt x="1" y="1"/>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50"/>
            <p:cNvSpPr/>
            <p:nvPr/>
          </p:nvSpPr>
          <p:spPr>
            <a:xfrm>
              <a:off x="3566459" y="210727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50"/>
            <p:cNvSpPr/>
            <p:nvPr/>
          </p:nvSpPr>
          <p:spPr>
            <a:xfrm>
              <a:off x="3500735" y="2114145"/>
              <a:ext cx="1281" cy="1553"/>
            </a:xfrm>
            <a:custGeom>
              <a:avLst/>
              <a:gdLst/>
              <a:ahLst/>
              <a:cxnLst/>
              <a:rect l="l" t="t" r="r" b="b"/>
              <a:pathLst>
                <a:path w="47" h="57" extrusionOk="0">
                  <a:moveTo>
                    <a:pt x="1" y="0"/>
                  </a:moveTo>
                  <a:cubicBezTo>
                    <a:pt x="6" y="8"/>
                    <a:pt x="11" y="16"/>
                    <a:pt x="17" y="23"/>
                  </a:cubicBezTo>
                  <a:lnTo>
                    <a:pt x="17" y="23"/>
                  </a:lnTo>
                  <a:lnTo>
                    <a:pt x="1" y="0"/>
                  </a:lnTo>
                  <a:close/>
                  <a:moveTo>
                    <a:pt x="17" y="23"/>
                  </a:moveTo>
                  <a:lnTo>
                    <a:pt x="18" y="25"/>
                  </a:lnTo>
                  <a:cubicBezTo>
                    <a:pt x="18" y="25"/>
                    <a:pt x="18" y="25"/>
                    <a:pt x="19" y="25"/>
                  </a:cubicBezTo>
                  <a:lnTo>
                    <a:pt x="19" y="25"/>
                  </a:lnTo>
                  <a:cubicBezTo>
                    <a:pt x="18" y="25"/>
                    <a:pt x="17" y="24"/>
                    <a:pt x="17" y="23"/>
                  </a:cubicBezTo>
                  <a:close/>
                  <a:moveTo>
                    <a:pt x="19" y="25"/>
                  </a:moveTo>
                  <a:lnTo>
                    <a:pt x="19" y="25"/>
                  </a:lnTo>
                  <a:cubicBezTo>
                    <a:pt x="27" y="36"/>
                    <a:pt x="36" y="46"/>
                    <a:pt x="46" y="56"/>
                  </a:cubicBezTo>
                  <a:cubicBezTo>
                    <a:pt x="36" y="46"/>
                    <a:pt x="29" y="36"/>
                    <a:pt x="19"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50"/>
            <p:cNvSpPr/>
            <p:nvPr/>
          </p:nvSpPr>
          <p:spPr>
            <a:xfrm>
              <a:off x="3566759" y="2107360"/>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50"/>
            <p:cNvSpPr/>
            <p:nvPr/>
          </p:nvSpPr>
          <p:spPr>
            <a:xfrm>
              <a:off x="3567331" y="2107660"/>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50"/>
            <p:cNvSpPr/>
            <p:nvPr/>
          </p:nvSpPr>
          <p:spPr>
            <a:xfrm>
              <a:off x="3567794" y="2107932"/>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50"/>
            <p:cNvSpPr/>
            <p:nvPr/>
          </p:nvSpPr>
          <p:spPr>
            <a:xfrm>
              <a:off x="3500272" y="2113382"/>
              <a:ext cx="1063" cy="1444"/>
            </a:xfrm>
            <a:custGeom>
              <a:avLst/>
              <a:gdLst/>
              <a:ahLst/>
              <a:cxnLst/>
              <a:rect l="l" t="t" r="r" b="b"/>
              <a:pathLst>
                <a:path w="39" h="53" extrusionOk="0">
                  <a:moveTo>
                    <a:pt x="0" y="0"/>
                  </a:moveTo>
                  <a:lnTo>
                    <a:pt x="0" y="0"/>
                  </a:lnTo>
                  <a:cubicBezTo>
                    <a:pt x="14" y="21"/>
                    <a:pt x="25" y="35"/>
                    <a:pt x="39" y="53"/>
                  </a:cubicBezTo>
                  <a:lnTo>
                    <a:pt x="21" y="28"/>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50"/>
            <p:cNvSpPr/>
            <p:nvPr/>
          </p:nvSpPr>
          <p:spPr>
            <a:xfrm>
              <a:off x="3498447" y="210297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50"/>
            <p:cNvSpPr/>
            <p:nvPr/>
          </p:nvSpPr>
          <p:spPr>
            <a:xfrm>
              <a:off x="3498174" y="210327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50"/>
            <p:cNvSpPr/>
            <p:nvPr/>
          </p:nvSpPr>
          <p:spPr>
            <a:xfrm>
              <a:off x="3497793" y="210365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50"/>
            <p:cNvSpPr/>
            <p:nvPr/>
          </p:nvSpPr>
          <p:spPr>
            <a:xfrm>
              <a:off x="3498637" y="2102782"/>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50"/>
            <p:cNvSpPr/>
            <p:nvPr/>
          </p:nvSpPr>
          <p:spPr>
            <a:xfrm>
              <a:off x="3496921" y="210488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50"/>
            <p:cNvSpPr/>
            <p:nvPr/>
          </p:nvSpPr>
          <p:spPr>
            <a:xfrm>
              <a:off x="3497411" y="2104117"/>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50"/>
            <p:cNvSpPr/>
            <p:nvPr/>
          </p:nvSpPr>
          <p:spPr>
            <a:xfrm>
              <a:off x="3515341" y="2092973"/>
              <a:ext cx="681" cy="681"/>
            </a:xfrm>
            <a:custGeom>
              <a:avLst/>
              <a:gdLst/>
              <a:ahLst/>
              <a:cxnLst/>
              <a:rect l="l" t="t" r="r" b="b"/>
              <a:pathLst>
                <a:path w="25" h="25" extrusionOk="0">
                  <a:moveTo>
                    <a:pt x="25" y="0"/>
                  </a:moveTo>
                  <a:cubicBezTo>
                    <a:pt x="14" y="7"/>
                    <a:pt x="7" y="14"/>
                    <a:pt x="0" y="25"/>
                  </a:cubicBezTo>
                  <a:cubicBezTo>
                    <a:pt x="7" y="14"/>
                    <a:pt x="18" y="7"/>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50"/>
            <p:cNvSpPr/>
            <p:nvPr/>
          </p:nvSpPr>
          <p:spPr>
            <a:xfrm>
              <a:off x="3498828" y="2102782"/>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50"/>
            <p:cNvSpPr/>
            <p:nvPr/>
          </p:nvSpPr>
          <p:spPr>
            <a:xfrm>
              <a:off x="3520572" y="2089049"/>
              <a:ext cx="599" cy="327"/>
            </a:xfrm>
            <a:custGeom>
              <a:avLst/>
              <a:gdLst/>
              <a:ahLst/>
              <a:cxnLst/>
              <a:rect l="l" t="t" r="r" b="b"/>
              <a:pathLst>
                <a:path w="22" h="12" extrusionOk="0">
                  <a:moveTo>
                    <a:pt x="22" y="1"/>
                  </a:moveTo>
                  <a:lnTo>
                    <a:pt x="1" y="11"/>
                  </a:ln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50"/>
            <p:cNvSpPr/>
            <p:nvPr/>
          </p:nvSpPr>
          <p:spPr>
            <a:xfrm>
              <a:off x="3519346" y="2089539"/>
              <a:ext cx="981" cy="681"/>
            </a:xfrm>
            <a:custGeom>
              <a:avLst/>
              <a:gdLst/>
              <a:ahLst/>
              <a:cxnLst/>
              <a:rect l="l" t="t" r="r" b="b"/>
              <a:pathLst>
                <a:path w="36" h="25" extrusionOk="0">
                  <a:moveTo>
                    <a:pt x="0" y="25"/>
                  </a:moveTo>
                  <a:lnTo>
                    <a:pt x="3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50"/>
            <p:cNvSpPr/>
            <p:nvPr/>
          </p:nvSpPr>
          <p:spPr>
            <a:xfrm>
              <a:off x="3496457" y="210575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50"/>
            <p:cNvSpPr/>
            <p:nvPr/>
          </p:nvSpPr>
          <p:spPr>
            <a:xfrm>
              <a:off x="3518284" y="2090384"/>
              <a:ext cx="708" cy="599"/>
            </a:xfrm>
            <a:custGeom>
              <a:avLst/>
              <a:gdLst/>
              <a:ahLst/>
              <a:cxnLst/>
              <a:rect l="l" t="t" r="r" b="b"/>
              <a:pathLst>
                <a:path w="26" h="22" extrusionOk="0">
                  <a:moveTo>
                    <a:pt x="1" y="22"/>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50"/>
            <p:cNvSpPr/>
            <p:nvPr/>
          </p:nvSpPr>
          <p:spPr>
            <a:xfrm>
              <a:off x="3514278" y="2093926"/>
              <a:ext cx="790" cy="981"/>
            </a:xfrm>
            <a:custGeom>
              <a:avLst/>
              <a:gdLst/>
              <a:ahLst/>
              <a:cxnLst/>
              <a:rect l="l" t="t" r="r" b="b"/>
              <a:pathLst>
                <a:path w="29" h="36" extrusionOk="0">
                  <a:moveTo>
                    <a:pt x="1" y="35"/>
                  </a:moveTo>
                  <a:cubicBezTo>
                    <a:pt x="11" y="25"/>
                    <a:pt x="22" y="11"/>
                    <a:pt x="29" y="0"/>
                  </a:cubicBezTo>
                  <a:cubicBezTo>
                    <a:pt x="22" y="11"/>
                    <a:pt x="11" y="25"/>
                    <a:pt x="1" y="3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50"/>
            <p:cNvSpPr/>
            <p:nvPr/>
          </p:nvSpPr>
          <p:spPr>
            <a:xfrm>
              <a:off x="3517248" y="2091256"/>
              <a:ext cx="681" cy="490"/>
            </a:xfrm>
            <a:custGeom>
              <a:avLst/>
              <a:gdLst/>
              <a:ahLst/>
              <a:cxnLst/>
              <a:rect l="l" t="t" r="r" b="b"/>
              <a:pathLst>
                <a:path w="25" h="18" extrusionOk="0">
                  <a:moveTo>
                    <a:pt x="0" y="18"/>
                  </a:move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50"/>
            <p:cNvSpPr/>
            <p:nvPr/>
          </p:nvSpPr>
          <p:spPr>
            <a:xfrm>
              <a:off x="3516294" y="2092101"/>
              <a:ext cx="681" cy="518"/>
            </a:xfrm>
            <a:custGeom>
              <a:avLst/>
              <a:gdLst/>
              <a:ahLst/>
              <a:cxnLst/>
              <a:rect l="l" t="t" r="r" b="b"/>
              <a:pathLst>
                <a:path w="25" h="19" extrusionOk="0">
                  <a:moveTo>
                    <a:pt x="0" y="18"/>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50"/>
            <p:cNvSpPr/>
            <p:nvPr/>
          </p:nvSpPr>
          <p:spPr>
            <a:xfrm>
              <a:off x="3496457" y="2105834"/>
              <a:ext cx="27" cy="27"/>
            </a:xfrm>
            <a:custGeom>
              <a:avLst/>
              <a:gdLst/>
              <a:ahLst/>
              <a:cxnLst/>
              <a:rect l="l" t="t" r="r" b="b"/>
              <a:pathLst>
                <a:path w="1" h="1" extrusionOk="0">
                  <a:moveTo>
                    <a:pt x="0"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50"/>
            <p:cNvSpPr/>
            <p:nvPr/>
          </p:nvSpPr>
          <p:spPr>
            <a:xfrm>
              <a:off x="3103722" y="2228508"/>
              <a:ext cx="45887" cy="87468"/>
            </a:xfrm>
            <a:custGeom>
              <a:avLst/>
              <a:gdLst/>
              <a:ahLst/>
              <a:cxnLst/>
              <a:rect l="l" t="t" r="r" b="b"/>
              <a:pathLst>
                <a:path w="1684" h="3210" extrusionOk="0">
                  <a:moveTo>
                    <a:pt x="623" y="1"/>
                  </a:moveTo>
                  <a:cubicBezTo>
                    <a:pt x="592" y="11"/>
                    <a:pt x="567" y="32"/>
                    <a:pt x="550" y="60"/>
                  </a:cubicBezTo>
                  <a:cubicBezTo>
                    <a:pt x="543" y="67"/>
                    <a:pt x="536" y="74"/>
                    <a:pt x="525" y="81"/>
                  </a:cubicBezTo>
                  <a:lnTo>
                    <a:pt x="522" y="85"/>
                  </a:lnTo>
                  <a:cubicBezTo>
                    <a:pt x="511" y="92"/>
                    <a:pt x="504" y="99"/>
                    <a:pt x="494" y="106"/>
                  </a:cubicBezTo>
                  <a:lnTo>
                    <a:pt x="490" y="106"/>
                  </a:lnTo>
                  <a:cubicBezTo>
                    <a:pt x="480" y="113"/>
                    <a:pt x="469" y="116"/>
                    <a:pt x="459" y="120"/>
                  </a:cubicBezTo>
                  <a:lnTo>
                    <a:pt x="452" y="123"/>
                  </a:lnTo>
                  <a:cubicBezTo>
                    <a:pt x="441" y="127"/>
                    <a:pt x="427" y="130"/>
                    <a:pt x="417" y="134"/>
                  </a:cubicBezTo>
                  <a:lnTo>
                    <a:pt x="413" y="134"/>
                  </a:lnTo>
                  <a:cubicBezTo>
                    <a:pt x="403" y="246"/>
                    <a:pt x="392" y="368"/>
                    <a:pt x="420" y="414"/>
                  </a:cubicBezTo>
                  <a:cubicBezTo>
                    <a:pt x="553" y="624"/>
                    <a:pt x="294" y="1552"/>
                    <a:pt x="77" y="1800"/>
                  </a:cubicBezTo>
                  <a:cubicBezTo>
                    <a:pt x="25" y="1860"/>
                    <a:pt x="0" y="1909"/>
                    <a:pt x="4" y="1944"/>
                  </a:cubicBezTo>
                  <a:cubicBezTo>
                    <a:pt x="11" y="1993"/>
                    <a:pt x="84" y="2045"/>
                    <a:pt x="168" y="2105"/>
                  </a:cubicBezTo>
                  <a:cubicBezTo>
                    <a:pt x="203" y="2129"/>
                    <a:pt x="238" y="2154"/>
                    <a:pt x="277" y="2185"/>
                  </a:cubicBezTo>
                  <a:cubicBezTo>
                    <a:pt x="476" y="2339"/>
                    <a:pt x="424" y="2749"/>
                    <a:pt x="389" y="3022"/>
                  </a:cubicBezTo>
                  <a:cubicBezTo>
                    <a:pt x="382" y="3085"/>
                    <a:pt x="375" y="3138"/>
                    <a:pt x="375" y="3166"/>
                  </a:cubicBezTo>
                  <a:cubicBezTo>
                    <a:pt x="375" y="3183"/>
                    <a:pt x="378" y="3187"/>
                    <a:pt x="382" y="3190"/>
                  </a:cubicBezTo>
                  <a:cubicBezTo>
                    <a:pt x="397" y="3206"/>
                    <a:pt x="447" y="3210"/>
                    <a:pt x="505" y="3210"/>
                  </a:cubicBezTo>
                  <a:cubicBezTo>
                    <a:pt x="536" y="3210"/>
                    <a:pt x="570" y="3209"/>
                    <a:pt x="602" y="3208"/>
                  </a:cubicBezTo>
                  <a:cubicBezTo>
                    <a:pt x="644" y="3208"/>
                    <a:pt x="686" y="3204"/>
                    <a:pt x="728" y="3204"/>
                  </a:cubicBezTo>
                  <a:cubicBezTo>
                    <a:pt x="816" y="3201"/>
                    <a:pt x="900" y="3187"/>
                    <a:pt x="984" y="3162"/>
                  </a:cubicBezTo>
                  <a:lnTo>
                    <a:pt x="1061" y="3141"/>
                  </a:lnTo>
                  <a:lnTo>
                    <a:pt x="1061" y="3138"/>
                  </a:lnTo>
                  <a:cubicBezTo>
                    <a:pt x="1054" y="3127"/>
                    <a:pt x="1050" y="3117"/>
                    <a:pt x="1047" y="3106"/>
                  </a:cubicBezTo>
                  <a:lnTo>
                    <a:pt x="1043" y="3103"/>
                  </a:lnTo>
                  <a:cubicBezTo>
                    <a:pt x="1040" y="3092"/>
                    <a:pt x="1036" y="3082"/>
                    <a:pt x="1033" y="3071"/>
                  </a:cubicBezTo>
                  <a:lnTo>
                    <a:pt x="1029" y="3064"/>
                  </a:lnTo>
                  <a:cubicBezTo>
                    <a:pt x="1029" y="3057"/>
                    <a:pt x="1026" y="3050"/>
                    <a:pt x="1026" y="3043"/>
                  </a:cubicBezTo>
                  <a:lnTo>
                    <a:pt x="1026" y="3032"/>
                  </a:lnTo>
                  <a:cubicBezTo>
                    <a:pt x="1022" y="3025"/>
                    <a:pt x="1022" y="3015"/>
                    <a:pt x="1022" y="3008"/>
                  </a:cubicBezTo>
                  <a:cubicBezTo>
                    <a:pt x="1022" y="2896"/>
                    <a:pt x="1022" y="2658"/>
                    <a:pt x="1292" y="2609"/>
                  </a:cubicBezTo>
                  <a:cubicBezTo>
                    <a:pt x="1299" y="2609"/>
                    <a:pt x="1306" y="2605"/>
                    <a:pt x="1313" y="2605"/>
                  </a:cubicBezTo>
                  <a:cubicBezTo>
                    <a:pt x="1278" y="2563"/>
                    <a:pt x="1239" y="2525"/>
                    <a:pt x="1194" y="2490"/>
                  </a:cubicBezTo>
                  <a:cubicBezTo>
                    <a:pt x="1173" y="2472"/>
                    <a:pt x="1152" y="2458"/>
                    <a:pt x="1141" y="2444"/>
                  </a:cubicBezTo>
                  <a:cubicBezTo>
                    <a:pt x="1082" y="2388"/>
                    <a:pt x="1096" y="2276"/>
                    <a:pt x="1127" y="2203"/>
                  </a:cubicBezTo>
                  <a:cubicBezTo>
                    <a:pt x="1152" y="2126"/>
                    <a:pt x="1211" y="2066"/>
                    <a:pt x="1288" y="2042"/>
                  </a:cubicBezTo>
                  <a:cubicBezTo>
                    <a:pt x="1236" y="1975"/>
                    <a:pt x="1180" y="1912"/>
                    <a:pt x="1120" y="1853"/>
                  </a:cubicBezTo>
                  <a:cubicBezTo>
                    <a:pt x="1043" y="1779"/>
                    <a:pt x="1019" y="1706"/>
                    <a:pt x="1047" y="1643"/>
                  </a:cubicBezTo>
                  <a:cubicBezTo>
                    <a:pt x="1089" y="1541"/>
                    <a:pt x="1236" y="1527"/>
                    <a:pt x="1295" y="1527"/>
                  </a:cubicBezTo>
                  <a:cubicBezTo>
                    <a:pt x="1295" y="1510"/>
                    <a:pt x="1292" y="1489"/>
                    <a:pt x="1288" y="1471"/>
                  </a:cubicBezTo>
                  <a:lnTo>
                    <a:pt x="1288" y="1457"/>
                  </a:lnTo>
                  <a:cubicBezTo>
                    <a:pt x="1281" y="1373"/>
                    <a:pt x="1271" y="1261"/>
                    <a:pt x="1358" y="1170"/>
                  </a:cubicBezTo>
                  <a:cubicBezTo>
                    <a:pt x="1418" y="1111"/>
                    <a:pt x="1386" y="1006"/>
                    <a:pt x="1341" y="876"/>
                  </a:cubicBezTo>
                  <a:cubicBezTo>
                    <a:pt x="1320" y="823"/>
                    <a:pt x="1302" y="764"/>
                    <a:pt x="1299" y="708"/>
                  </a:cubicBezTo>
                  <a:cubicBezTo>
                    <a:pt x="1299" y="599"/>
                    <a:pt x="1390" y="543"/>
                    <a:pt x="1484" y="484"/>
                  </a:cubicBezTo>
                  <a:cubicBezTo>
                    <a:pt x="1551" y="445"/>
                    <a:pt x="1614" y="400"/>
                    <a:pt x="1673" y="344"/>
                  </a:cubicBezTo>
                  <a:lnTo>
                    <a:pt x="1684" y="330"/>
                  </a:lnTo>
                  <a:lnTo>
                    <a:pt x="1663" y="323"/>
                  </a:lnTo>
                  <a:cubicBezTo>
                    <a:pt x="1607" y="305"/>
                    <a:pt x="1516" y="274"/>
                    <a:pt x="1516" y="176"/>
                  </a:cubicBezTo>
                  <a:cubicBezTo>
                    <a:pt x="1516" y="169"/>
                    <a:pt x="1516" y="155"/>
                    <a:pt x="1488" y="141"/>
                  </a:cubicBezTo>
                  <a:cubicBezTo>
                    <a:pt x="1462" y="130"/>
                    <a:pt x="1435" y="125"/>
                    <a:pt x="1409" y="125"/>
                  </a:cubicBezTo>
                  <a:cubicBezTo>
                    <a:pt x="1364" y="125"/>
                    <a:pt x="1320" y="140"/>
                    <a:pt x="1285" y="169"/>
                  </a:cubicBezTo>
                  <a:cubicBezTo>
                    <a:pt x="1232" y="207"/>
                    <a:pt x="1192" y="226"/>
                    <a:pt x="1156" y="226"/>
                  </a:cubicBezTo>
                  <a:cubicBezTo>
                    <a:pt x="1130" y="226"/>
                    <a:pt x="1105" y="216"/>
                    <a:pt x="1078" y="197"/>
                  </a:cubicBezTo>
                  <a:cubicBezTo>
                    <a:pt x="1067" y="188"/>
                    <a:pt x="1053" y="182"/>
                    <a:pt x="1039" y="182"/>
                  </a:cubicBezTo>
                  <a:cubicBezTo>
                    <a:pt x="1035" y="182"/>
                    <a:pt x="1032" y="182"/>
                    <a:pt x="1029" y="183"/>
                  </a:cubicBezTo>
                  <a:lnTo>
                    <a:pt x="956" y="183"/>
                  </a:lnTo>
                  <a:cubicBezTo>
                    <a:pt x="923" y="185"/>
                    <a:pt x="888" y="187"/>
                    <a:pt x="854" y="187"/>
                  </a:cubicBezTo>
                  <a:cubicBezTo>
                    <a:pt x="783" y="187"/>
                    <a:pt x="714" y="178"/>
                    <a:pt x="669" y="137"/>
                  </a:cubicBezTo>
                  <a:cubicBezTo>
                    <a:pt x="644" y="109"/>
                    <a:pt x="627" y="74"/>
                    <a:pt x="630" y="36"/>
                  </a:cubicBezTo>
                  <a:cubicBezTo>
                    <a:pt x="630" y="25"/>
                    <a:pt x="627" y="11"/>
                    <a:pt x="623" y="1"/>
                  </a:cubicBezTo>
                  <a:close/>
                </a:path>
              </a:pathLst>
            </a:custGeom>
            <a:solidFill>
              <a:srgbClr val="A01127"/>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4" name="Google Shape;2854;p50"/>
            <p:cNvSpPr/>
            <p:nvPr/>
          </p:nvSpPr>
          <p:spPr>
            <a:xfrm>
              <a:off x="3296697" y="2011881"/>
              <a:ext cx="55070" cy="46486"/>
            </a:xfrm>
            <a:custGeom>
              <a:avLst/>
              <a:gdLst/>
              <a:ahLst/>
              <a:cxnLst/>
              <a:rect l="l" t="t" r="r" b="b"/>
              <a:pathLst>
                <a:path w="2021" h="1706" extrusionOk="0">
                  <a:moveTo>
                    <a:pt x="1736" y="0"/>
                  </a:moveTo>
                  <a:cubicBezTo>
                    <a:pt x="1645" y="0"/>
                    <a:pt x="1529" y="23"/>
                    <a:pt x="1397" y="49"/>
                  </a:cubicBezTo>
                  <a:lnTo>
                    <a:pt x="1373" y="56"/>
                  </a:lnTo>
                  <a:cubicBezTo>
                    <a:pt x="1282" y="70"/>
                    <a:pt x="1205" y="130"/>
                    <a:pt x="1173" y="217"/>
                  </a:cubicBezTo>
                  <a:cubicBezTo>
                    <a:pt x="1156" y="252"/>
                    <a:pt x="1159" y="294"/>
                    <a:pt x="1184" y="326"/>
                  </a:cubicBezTo>
                  <a:cubicBezTo>
                    <a:pt x="1215" y="357"/>
                    <a:pt x="1226" y="410"/>
                    <a:pt x="1205" y="452"/>
                  </a:cubicBezTo>
                  <a:cubicBezTo>
                    <a:pt x="1172" y="508"/>
                    <a:pt x="1088" y="532"/>
                    <a:pt x="1010" y="532"/>
                  </a:cubicBezTo>
                  <a:cubicBezTo>
                    <a:pt x="995" y="532"/>
                    <a:pt x="981" y="531"/>
                    <a:pt x="966" y="529"/>
                  </a:cubicBezTo>
                  <a:cubicBezTo>
                    <a:pt x="879" y="515"/>
                    <a:pt x="823" y="469"/>
                    <a:pt x="812" y="399"/>
                  </a:cubicBezTo>
                  <a:cubicBezTo>
                    <a:pt x="812" y="399"/>
                    <a:pt x="812" y="396"/>
                    <a:pt x="812" y="392"/>
                  </a:cubicBezTo>
                  <a:cubicBezTo>
                    <a:pt x="807" y="392"/>
                    <a:pt x="802" y="391"/>
                    <a:pt x="797" y="391"/>
                  </a:cubicBezTo>
                  <a:cubicBezTo>
                    <a:pt x="783" y="391"/>
                    <a:pt x="770" y="395"/>
                    <a:pt x="756" y="403"/>
                  </a:cubicBezTo>
                  <a:cubicBezTo>
                    <a:pt x="714" y="424"/>
                    <a:pt x="690" y="466"/>
                    <a:pt x="693" y="511"/>
                  </a:cubicBezTo>
                  <a:cubicBezTo>
                    <a:pt x="704" y="624"/>
                    <a:pt x="623" y="697"/>
                    <a:pt x="557" y="764"/>
                  </a:cubicBezTo>
                  <a:cubicBezTo>
                    <a:pt x="480" y="834"/>
                    <a:pt x="434" y="883"/>
                    <a:pt x="441" y="956"/>
                  </a:cubicBezTo>
                  <a:cubicBezTo>
                    <a:pt x="455" y="1138"/>
                    <a:pt x="308" y="1324"/>
                    <a:pt x="0" y="1509"/>
                  </a:cubicBezTo>
                  <a:lnTo>
                    <a:pt x="7" y="1509"/>
                  </a:lnTo>
                  <a:lnTo>
                    <a:pt x="18" y="1516"/>
                  </a:lnTo>
                  <a:lnTo>
                    <a:pt x="49" y="1516"/>
                  </a:lnTo>
                  <a:cubicBezTo>
                    <a:pt x="189" y="1516"/>
                    <a:pt x="441" y="1446"/>
                    <a:pt x="522" y="1362"/>
                  </a:cubicBezTo>
                  <a:cubicBezTo>
                    <a:pt x="532" y="1355"/>
                    <a:pt x="543" y="1345"/>
                    <a:pt x="557" y="1334"/>
                  </a:cubicBezTo>
                  <a:lnTo>
                    <a:pt x="564" y="1331"/>
                  </a:lnTo>
                  <a:cubicBezTo>
                    <a:pt x="578" y="1324"/>
                    <a:pt x="592" y="1317"/>
                    <a:pt x="602" y="1310"/>
                  </a:cubicBezTo>
                  <a:lnTo>
                    <a:pt x="609" y="1310"/>
                  </a:lnTo>
                  <a:cubicBezTo>
                    <a:pt x="623" y="1303"/>
                    <a:pt x="634" y="1299"/>
                    <a:pt x="648" y="1296"/>
                  </a:cubicBezTo>
                  <a:lnTo>
                    <a:pt x="658" y="1296"/>
                  </a:lnTo>
                  <a:cubicBezTo>
                    <a:pt x="672" y="1296"/>
                    <a:pt x="686" y="1292"/>
                    <a:pt x="700" y="1292"/>
                  </a:cubicBezTo>
                  <a:lnTo>
                    <a:pt x="732" y="1292"/>
                  </a:lnTo>
                  <a:cubicBezTo>
                    <a:pt x="742" y="1292"/>
                    <a:pt x="753" y="1296"/>
                    <a:pt x="763" y="1299"/>
                  </a:cubicBezTo>
                  <a:cubicBezTo>
                    <a:pt x="847" y="1313"/>
                    <a:pt x="924" y="1355"/>
                    <a:pt x="984" y="1415"/>
                  </a:cubicBezTo>
                  <a:cubicBezTo>
                    <a:pt x="1026" y="1453"/>
                    <a:pt x="1075" y="1485"/>
                    <a:pt x="1128" y="1509"/>
                  </a:cubicBezTo>
                  <a:cubicBezTo>
                    <a:pt x="1219" y="1555"/>
                    <a:pt x="1306" y="1614"/>
                    <a:pt x="1380" y="1684"/>
                  </a:cubicBezTo>
                  <a:lnTo>
                    <a:pt x="1397" y="1705"/>
                  </a:lnTo>
                  <a:cubicBezTo>
                    <a:pt x="1401" y="1670"/>
                    <a:pt x="1404" y="1635"/>
                    <a:pt x="1408" y="1597"/>
                  </a:cubicBezTo>
                  <a:lnTo>
                    <a:pt x="1418" y="1593"/>
                  </a:lnTo>
                  <a:cubicBezTo>
                    <a:pt x="1418" y="1583"/>
                    <a:pt x="1422" y="1572"/>
                    <a:pt x="1422" y="1562"/>
                  </a:cubicBezTo>
                  <a:lnTo>
                    <a:pt x="1422" y="1548"/>
                  </a:lnTo>
                  <a:cubicBezTo>
                    <a:pt x="1422" y="1541"/>
                    <a:pt x="1425" y="1530"/>
                    <a:pt x="1425" y="1523"/>
                  </a:cubicBezTo>
                  <a:lnTo>
                    <a:pt x="1429" y="1506"/>
                  </a:lnTo>
                  <a:cubicBezTo>
                    <a:pt x="1429" y="1499"/>
                    <a:pt x="1432" y="1488"/>
                    <a:pt x="1436" y="1481"/>
                  </a:cubicBezTo>
                  <a:cubicBezTo>
                    <a:pt x="1436" y="1474"/>
                    <a:pt x="1436" y="1471"/>
                    <a:pt x="1439" y="1467"/>
                  </a:cubicBezTo>
                  <a:cubicBezTo>
                    <a:pt x="1443" y="1460"/>
                    <a:pt x="1443" y="1450"/>
                    <a:pt x="1446" y="1439"/>
                  </a:cubicBezTo>
                  <a:cubicBezTo>
                    <a:pt x="1446" y="1432"/>
                    <a:pt x="1446" y="1432"/>
                    <a:pt x="1450" y="1429"/>
                  </a:cubicBezTo>
                  <a:cubicBezTo>
                    <a:pt x="1453" y="1415"/>
                    <a:pt x="1457" y="1404"/>
                    <a:pt x="1460" y="1394"/>
                  </a:cubicBezTo>
                  <a:cubicBezTo>
                    <a:pt x="1471" y="1362"/>
                    <a:pt x="1474" y="1331"/>
                    <a:pt x="1467" y="1299"/>
                  </a:cubicBezTo>
                  <a:cubicBezTo>
                    <a:pt x="1467" y="1289"/>
                    <a:pt x="1464" y="1278"/>
                    <a:pt x="1460" y="1268"/>
                  </a:cubicBezTo>
                  <a:cubicBezTo>
                    <a:pt x="1453" y="1215"/>
                    <a:pt x="1446" y="1166"/>
                    <a:pt x="1478" y="1128"/>
                  </a:cubicBezTo>
                  <a:cubicBezTo>
                    <a:pt x="1499" y="1107"/>
                    <a:pt x="1527" y="1096"/>
                    <a:pt x="1555" y="1096"/>
                  </a:cubicBezTo>
                  <a:cubicBezTo>
                    <a:pt x="1712" y="1096"/>
                    <a:pt x="1796" y="1068"/>
                    <a:pt x="1796" y="1016"/>
                  </a:cubicBezTo>
                  <a:cubicBezTo>
                    <a:pt x="1796" y="897"/>
                    <a:pt x="1838" y="862"/>
                    <a:pt x="1884" y="834"/>
                  </a:cubicBezTo>
                  <a:cubicBezTo>
                    <a:pt x="1898" y="830"/>
                    <a:pt x="1908" y="820"/>
                    <a:pt x="1915" y="806"/>
                  </a:cubicBezTo>
                  <a:cubicBezTo>
                    <a:pt x="1915" y="771"/>
                    <a:pt x="1824" y="676"/>
                    <a:pt x="1796" y="645"/>
                  </a:cubicBezTo>
                  <a:cubicBezTo>
                    <a:pt x="1775" y="627"/>
                    <a:pt x="1758" y="606"/>
                    <a:pt x="1740" y="585"/>
                  </a:cubicBezTo>
                  <a:cubicBezTo>
                    <a:pt x="1726" y="564"/>
                    <a:pt x="1723" y="539"/>
                    <a:pt x="1726" y="518"/>
                  </a:cubicBezTo>
                  <a:cubicBezTo>
                    <a:pt x="1737" y="473"/>
                    <a:pt x="1772" y="455"/>
                    <a:pt x="1814" y="431"/>
                  </a:cubicBezTo>
                  <a:cubicBezTo>
                    <a:pt x="1870" y="399"/>
                    <a:pt x="1919" y="361"/>
                    <a:pt x="1964" y="315"/>
                  </a:cubicBezTo>
                  <a:cubicBezTo>
                    <a:pt x="1971" y="308"/>
                    <a:pt x="1978" y="298"/>
                    <a:pt x="1989" y="287"/>
                  </a:cubicBezTo>
                  <a:lnTo>
                    <a:pt x="1996" y="277"/>
                  </a:lnTo>
                  <a:cubicBezTo>
                    <a:pt x="2003" y="270"/>
                    <a:pt x="2006" y="263"/>
                    <a:pt x="2013" y="256"/>
                  </a:cubicBezTo>
                  <a:lnTo>
                    <a:pt x="2017" y="249"/>
                  </a:lnTo>
                  <a:lnTo>
                    <a:pt x="2017" y="245"/>
                  </a:lnTo>
                  <a:cubicBezTo>
                    <a:pt x="2017" y="242"/>
                    <a:pt x="2017" y="238"/>
                    <a:pt x="2020" y="238"/>
                  </a:cubicBezTo>
                  <a:lnTo>
                    <a:pt x="2020" y="231"/>
                  </a:lnTo>
                  <a:cubicBezTo>
                    <a:pt x="2020" y="228"/>
                    <a:pt x="2020" y="228"/>
                    <a:pt x="2020" y="224"/>
                  </a:cubicBezTo>
                  <a:lnTo>
                    <a:pt x="2020" y="217"/>
                  </a:lnTo>
                  <a:lnTo>
                    <a:pt x="2020" y="200"/>
                  </a:lnTo>
                  <a:lnTo>
                    <a:pt x="2020" y="196"/>
                  </a:lnTo>
                  <a:lnTo>
                    <a:pt x="2020" y="172"/>
                  </a:lnTo>
                  <a:lnTo>
                    <a:pt x="2020" y="168"/>
                  </a:lnTo>
                  <a:lnTo>
                    <a:pt x="2020" y="144"/>
                  </a:lnTo>
                  <a:lnTo>
                    <a:pt x="2020" y="137"/>
                  </a:lnTo>
                  <a:cubicBezTo>
                    <a:pt x="2020" y="126"/>
                    <a:pt x="2020" y="112"/>
                    <a:pt x="2017" y="102"/>
                  </a:cubicBezTo>
                  <a:lnTo>
                    <a:pt x="2017" y="95"/>
                  </a:lnTo>
                  <a:cubicBezTo>
                    <a:pt x="2017" y="81"/>
                    <a:pt x="2013" y="67"/>
                    <a:pt x="2010" y="53"/>
                  </a:cubicBezTo>
                  <a:cubicBezTo>
                    <a:pt x="1996" y="58"/>
                    <a:pt x="1981" y="60"/>
                    <a:pt x="1965" y="60"/>
                  </a:cubicBezTo>
                  <a:cubicBezTo>
                    <a:pt x="1934" y="60"/>
                    <a:pt x="1902" y="51"/>
                    <a:pt x="1877" y="32"/>
                  </a:cubicBezTo>
                  <a:cubicBezTo>
                    <a:pt x="1841" y="9"/>
                    <a:pt x="1793" y="0"/>
                    <a:pt x="173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50"/>
            <p:cNvSpPr/>
            <p:nvPr/>
          </p:nvSpPr>
          <p:spPr>
            <a:xfrm>
              <a:off x="3334191" y="2079212"/>
              <a:ext cx="5749" cy="8256"/>
            </a:xfrm>
            <a:custGeom>
              <a:avLst/>
              <a:gdLst/>
              <a:ahLst/>
              <a:cxnLst/>
              <a:rect l="l" t="t" r="r" b="b"/>
              <a:pathLst>
                <a:path w="211" h="303" extrusionOk="0">
                  <a:moveTo>
                    <a:pt x="84" y="1"/>
                  </a:moveTo>
                  <a:lnTo>
                    <a:pt x="81" y="4"/>
                  </a:lnTo>
                  <a:cubicBezTo>
                    <a:pt x="70" y="15"/>
                    <a:pt x="63" y="25"/>
                    <a:pt x="56" y="36"/>
                  </a:cubicBezTo>
                  <a:lnTo>
                    <a:pt x="53" y="46"/>
                  </a:lnTo>
                  <a:cubicBezTo>
                    <a:pt x="46" y="60"/>
                    <a:pt x="39" y="74"/>
                    <a:pt x="32" y="88"/>
                  </a:cubicBezTo>
                  <a:lnTo>
                    <a:pt x="28" y="95"/>
                  </a:lnTo>
                  <a:cubicBezTo>
                    <a:pt x="25" y="109"/>
                    <a:pt x="21" y="123"/>
                    <a:pt x="14" y="137"/>
                  </a:cubicBezTo>
                  <a:lnTo>
                    <a:pt x="14" y="148"/>
                  </a:lnTo>
                  <a:cubicBezTo>
                    <a:pt x="11" y="165"/>
                    <a:pt x="7" y="183"/>
                    <a:pt x="4" y="200"/>
                  </a:cubicBezTo>
                  <a:lnTo>
                    <a:pt x="4" y="211"/>
                  </a:lnTo>
                  <a:cubicBezTo>
                    <a:pt x="0" y="229"/>
                    <a:pt x="0" y="246"/>
                    <a:pt x="0" y="264"/>
                  </a:cubicBezTo>
                  <a:lnTo>
                    <a:pt x="0" y="278"/>
                  </a:lnTo>
                  <a:lnTo>
                    <a:pt x="0" y="281"/>
                  </a:lnTo>
                  <a:cubicBezTo>
                    <a:pt x="70" y="285"/>
                    <a:pt x="140" y="292"/>
                    <a:pt x="210" y="302"/>
                  </a:cubicBezTo>
                  <a:lnTo>
                    <a:pt x="210" y="299"/>
                  </a:lnTo>
                  <a:cubicBezTo>
                    <a:pt x="207" y="281"/>
                    <a:pt x="203" y="267"/>
                    <a:pt x="200" y="250"/>
                  </a:cubicBezTo>
                  <a:lnTo>
                    <a:pt x="200" y="246"/>
                  </a:lnTo>
                  <a:cubicBezTo>
                    <a:pt x="196" y="232"/>
                    <a:pt x="193" y="218"/>
                    <a:pt x="189" y="204"/>
                  </a:cubicBezTo>
                  <a:lnTo>
                    <a:pt x="189" y="200"/>
                  </a:lnTo>
                  <a:cubicBezTo>
                    <a:pt x="186" y="186"/>
                    <a:pt x="182" y="176"/>
                    <a:pt x="175" y="162"/>
                  </a:cubicBezTo>
                  <a:lnTo>
                    <a:pt x="172" y="155"/>
                  </a:lnTo>
                  <a:cubicBezTo>
                    <a:pt x="168" y="144"/>
                    <a:pt x="165" y="134"/>
                    <a:pt x="158" y="123"/>
                  </a:cubicBezTo>
                  <a:lnTo>
                    <a:pt x="158" y="120"/>
                  </a:lnTo>
                  <a:cubicBezTo>
                    <a:pt x="151" y="109"/>
                    <a:pt x="147" y="102"/>
                    <a:pt x="144" y="95"/>
                  </a:cubicBezTo>
                  <a:lnTo>
                    <a:pt x="144" y="92"/>
                  </a:lnTo>
                  <a:cubicBezTo>
                    <a:pt x="140" y="81"/>
                    <a:pt x="133" y="74"/>
                    <a:pt x="130" y="67"/>
                  </a:cubicBezTo>
                  <a:lnTo>
                    <a:pt x="126" y="60"/>
                  </a:lnTo>
                  <a:lnTo>
                    <a:pt x="112" y="39"/>
                  </a:lnTo>
                  <a:lnTo>
                    <a:pt x="109" y="36"/>
                  </a:lnTo>
                  <a:lnTo>
                    <a:pt x="95" y="18"/>
                  </a:lnTo>
                  <a:lnTo>
                    <a:pt x="8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50"/>
            <p:cNvSpPr/>
            <p:nvPr/>
          </p:nvSpPr>
          <p:spPr>
            <a:xfrm>
              <a:off x="3286479" y="2050683"/>
              <a:ext cx="52208" cy="36513"/>
            </a:xfrm>
            <a:custGeom>
              <a:avLst/>
              <a:gdLst/>
              <a:ahLst/>
              <a:cxnLst/>
              <a:rect l="l" t="t" r="r" b="b"/>
              <a:pathLst>
                <a:path w="1916" h="1340" extrusionOk="0">
                  <a:moveTo>
                    <a:pt x="1092" y="1"/>
                  </a:moveTo>
                  <a:cubicBezTo>
                    <a:pt x="1059" y="1"/>
                    <a:pt x="1025" y="13"/>
                    <a:pt x="998" y="36"/>
                  </a:cubicBezTo>
                  <a:cubicBezTo>
                    <a:pt x="890" y="148"/>
                    <a:pt x="624" y="218"/>
                    <a:pt x="463" y="229"/>
                  </a:cubicBezTo>
                  <a:lnTo>
                    <a:pt x="400" y="229"/>
                  </a:lnTo>
                  <a:lnTo>
                    <a:pt x="389" y="225"/>
                  </a:lnTo>
                  <a:lnTo>
                    <a:pt x="382" y="222"/>
                  </a:lnTo>
                  <a:lnTo>
                    <a:pt x="368" y="218"/>
                  </a:lnTo>
                  <a:lnTo>
                    <a:pt x="358" y="215"/>
                  </a:lnTo>
                  <a:lnTo>
                    <a:pt x="344" y="211"/>
                  </a:lnTo>
                  <a:lnTo>
                    <a:pt x="326" y="204"/>
                  </a:lnTo>
                  <a:lnTo>
                    <a:pt x="309" y="201"/>
                  </a:lnTo>
                  <a:lnTo>
                    <a:pt x="291" y="194"/>
                  </a:lnTo>
                  <a:lnTo>
                    <a:pt x="270" y="183"/>
                  </a:lnTo>
                  <a:lnTo>
                    <a:pt x="253" y="176"/>
                  </a:lnTo>
                  <a:lnTo>
                    <a:pt x="242" y="169"/>
                  </a:lnTo>
                  <a:cubicBezTo>
                    <a:pt x="165" y="215"/>
                    <a:pt x="85" y="253"/>
                    <a:pt x="1" y="285"/>
                  </a:cubicBezTo>
                  <a:lnTo>
                    <a:pt x="1" y="288"/>
                  </a:lnTo>
                  <a:cubicBezTo>
                    <a:pt x="4" y="299"/>
                    <a:pt x="8" y="306"/>
                    <a:pt x="8" y="316"/>
                  </a:cubicBezTo>
                  <a:cubicBezTo>
                    <a:pt x="25" y="376"/>
                    <a:pt x="57" y="432"/>
                    <a:pt x="99" y="474"/>
                  </a:cubicBezTo>
                  <a:cubicBezTo>
                    <a:pt x="113" y="460"/>
                    <a:pt x="134" y="449"/>
                    <a:pt x="155" y="446"/>
                  </a:cubicBezTo>
                  <a:cubicBezTo>
                    <a:pt x="159" y="445"/>
                    <a:pt x="163" y="445"/>
                    <a:pt x="167" y="445"/>
                  </a:cubicBezTo>
                  <a:cubicBezTo>
                    <a:pt x="228" y="445"/>
                    <a:pt x="281" y="495"/>
                    <a:pt x="340" y="554"/>
                  </a:cubicBezTo>
                  <a:cubicBezTo>
                    <a:pt x="375" y="589"/>
                    <a:pt x="410" y="617"/>
                    <a:pt x="449" y="645"/>
                  </a:cubicBezTo>
                  <a:cubicBezTo>
                    <a:pt x="477" y="659"/>
                    <a:pt x="515" y="677"/>
                    <a:pt x="557" y="698"/>
                  </a:cubicBezTo>
                  <a:cubicBezTo>
                    <a:pt x="690" y="757"/>
                    <a:pt x="806" y="810"/>
                    <a:pt x="820" y="897"/>
                  </a:cubicBezTo>
                  <a:cubicBezTo>
                    <a:pt x="834" y="992"/>
                    <a:pt x="862" y="1027"/>
                    <a:pt x="872" y="1034"/>
                  </a:cubicBezTo>
                  <a:cubicBezTo>
                    <a:pt x="876" y="1034"/>
                    <a:pt x="883" y="1034"/>
                    <a:pt x="886" y="1030"/>
                  </a:cubicBezTo>
                  <a:cubicBezTo>
                    <a:pt x="928" y="1009"/>
                    <a:pt x="967" y="981"/>
                    <a:pt x="1002" y="950"/>
                  </a:cubicBezTo>
                  <a:cubicBezTo>
                    <a:pt x="1054" y="906"/>
                    <a:pt x="1096" y="872"/>
                    <a:pt x="1139" y="872"/>
                  </a:cubicBezTo>
                  <a:cubicBezTo>
                    <a:pt x="1150" y="872"/>
                    <a:pt x="1162" y="875"/>
                    <a:pt x="1173" y="880"/>
                  </a:cubicBezTo>
                  <a:cubicBezTo>
                    <a:pt x="1205" y="897"/>
                    <a:pt x="1226" y="932"/>
                    <a:pt x="1222" y="967"/>
                  </a:cubicBezTo>
                  <a:cubicBezTo>
                    <a:pt x="1222" y="1037"/>
                    <a:pt x="1240" y="1125"/>
                    <a:pt x="1275" y="1153"/>
                  </a:cubicBezTo>
                  <a:cubicBezTo>
                    <a:pt x="1280" y="1158"/>
                    <a:pt x="1287" y="1161"/>
                    <a:pt x="1293" y="1161"/>
                  </a:cubicBezTo>
                  <a:cubicBezTo>
                    <a:pt x="1295" y="1161"/>
                    <a:pt x="1298" y="1161"/>
                    <a:pt x="1299" y="1160"/>
                  </a:cubicBezTo>
                  <a:cubicBezTo>
                    <a:pt x="1310" y="1156"/>
                    <a:pt x="1320" y="1156"/>
                    <a:pt x="1331" y="1156"/>
                  </a:cubicBezTo>
                  <a:lnTo>
                    <a:pt x="1345" y="1156"/>
                  </a:lnTo>
                  <a:cubicBezTo>
                    <a:pt x="1352" y="1156"/>
                    <a:pt x="1359" y="1156"/>
                    <a:pt x="1366" y="1160"/>
                  </a:cubicBezTo>
                  <a:lnTo>
                    <a:pt x="1376" y="1163"/>
                  </a:lnTo>
                  <a:cubicBezTo>
                    <a:pt x="1383" y="1163"/>
                    <a:pt x="1387" y="1167"/>
                    <a:pt x="1394" y="1170"/>
                  </a:cubicBezTo>
                  <a:lnTo>
                    <a:pt x="1405" y="1174"/>
                  </a:lnTo>
                  <a:cubicBezTo>
                    <a:pt x="1408" y="1177"/>
                    <a:pt x="1415" y="1181"/>
                    <a:pt x="1422" y="1184"/>
                  </a:cubicBezTo>
                  <a:lnTo>
                    <a:pt x="1429" y="1191"/>
                  </a:lnTo>
                  <a:lnTo>
                    <a:pt x="1443" y="1202"/>
                  </a:lnTo>
                  <a:lnTo>
                    <a:pt x="1450" y="1209"/>
                  </a:lnTo>
                  <a:lnTo>
                    <a:pt x="1464" y="1223"/>
                  </a:lnTo>
                  <a:lnTo>
                    <a:pt x="1471" y="1230"/>
                  </a:lnTo>
                  <a:lnTo>
                    <a:pt x="1485" y="1247"/>
                  </a:lnTo>
                  <a:lnTo>
                    <a:pt x="1489" y="1254"/>
                  </a:lnTo>
                  <a:lnTo>
                    <a:pt x="1506" y="1272"/>
                  </a:lnTo>
                  <a:cubicBezTo>
                    <a:pt x="1534" y="1313"/>
                    <a:pt x="1557" y="1340"/>
                    <a:pt x="1574" y="1340"/>
                  </a:cubicBezTo>
                  <a:cubicBezTo>
                    <a:pt x="1576" y="1340"/>
                    <a:pt x="1578" y="1339"/>
                    <a:pt x="1580" y="1339"/>
                  </a:cubicBezTo>
                  <a:cubicBezTo>
                    <a:pt x="1590" y="1339"/>
                    <a:pt x="1601" y="1335"/>
                    <a:pt x="1611" y="1335"/>
                  </a:cubicBezTo>
                  <a:lnTo>
                    <a:pt x="1611" y="1293"/>
                  </a:lnTo>
                  <a:cubicBezTo>
                    <a:pt x="1611" y="1290"/>
                    <a:pt x="1611" y="1290"/>
                    <a:pt x="1611" y="1286"/>
                  </a:cubicBezTo>
                  <a:cubicBezTo>
                    <a:pt x="1611" y="1268"/>
                    <a:pt x="1615" y="1254"/>
                    <a:pt x="1618" y="1240"/>
                  </a:cubicBezTo>
                  <a:cubicBezTo>
                    <a:pt x="1618" y="1233"/>
                    <a:pt x="1618" y="1230"/>
                    <a:pt x="1618" y="1223"/>
                  </a:cubicBezTo>
                  <a:cubicBezTo>
                    <a:pt x="1622" y="1219"/>
                    <a:pt x="1622" y="1205"/>
                    <a:pt x="1625" y="1195"/>
                  </a:cubicBezTo>
                  <a:cubicBezTo>
                    <a:pt x="1625" y="1184"/>
                    <a:pt x="1625" y="1184"/>
                    <a:pt x="1629" y="1177"/>
                  </a:cubicBezTo>
                  <a:cubicBezTo>
                    <a:pt x="1629" y="1174"/>
                    <a:pt x="1632" y="1163"/>
                    <a:pt x="1632" y="1153"/>
                  </a:cubicBezTo>
                  <a:lnTo>
                    <a:pt x="1636" y="1139"/>
                  </a:lnTo>
                  <a:cubicBezTo>
                    <a:pt x="1636" y="1132"/>
                    <a:pt x="1643" y="1121"/>
                    <a:pt x="1643" y="1114"/>
                  </a:cubicBezTo>
                  <a:lnTo>
                    <a:pt x="1650" y="1100"/>
                  </a:lnTo>
                  <a:cubicBezTo>
                    <a:pt x="1653" y="1093"/>
                    <a:pt x="1653" y="1086"/>
                    <a:pt x="1657" y="1079"/>
                  </a:cubicBezTo>
                  <a:lnTo>
                    <a:pt x="1664" y="1069"/>
                  </a:lnTo>
                  <a:cubicBezTo>
                    <a:pt x="1667" y="1062"/>
                    <a:pt x="1671" y="1055"/>
                    <a:pt x="1671" y="1048"/>
                  </a:cubicBezTo>
                  <a:lnTo>
                    <a:pt x="1678" y="1037"/>
                  </a:lnTo>
                  <a:cubicBezTo>
                    <a:pt x="1681" y="1030"/>
                    <a:pt x="1685" y="1023"/>
                    <a:pt x="1688" y="1016"/>
                  </a:cubicBezTo>
                  <a:lnTo>
                    <a:pt x="1692" y="1009"/>
                  </a:lnTo>
                  <a:cubicBezTo>
                    <a:pt x="1699" y="999"/>
                    <a:pt x="1706" y="992"/>
                    <a:pt x="1713" y="985"/>
                  </a:cubicBezTo>
                  <a:lnTo>
                    <a:pt x="1713" y="981"/>
                  </a:lnTo>
                  <a:cubicBezTo>
                    <a:pt x="1720" y="974"/>
                    <a:pt x="1723" y="967"/>
                    <a:pt x="1730" y="960"/>
                  </a:cubicBezTo>
                  <a:lnTo>
                    <a:pt x="1737" y="953"/>
                  </a:lnTo>
                  <a:lnTo>
                    <a:pt x="1748" y="939"/>
                  </a:lnTo>
                  <a:lnTo>
                    <a:pt x="1755" y="932"/>
                  </a:lnTo>
                  <a:lnTo>
                    <a:pt x="1769" y="922"/>
                  </a:lnTo>
                  <a:lnTo>
                    <a:pt x="1776" y="915"/>
                  </a:lnTo>
                  <a:lnTo>
                    <a:pt x="1790" y="904"/>
                  </a:lnTo>
                  <a:lnTo>
                    <a:pt x="1797" y="901"/>
                  </a:lnTo>
                  <a:lnTo>
                    <a:pt x="1811" y="890"/>
                  </a:lnTo>
                  <a:lnTo>
                    <a:pt x="1818" y="887"/>
                  </a:lnTo>
                  <a:lnTo>
                    <a:pt x="1821" y="883"/>
                  </a:lnTo>
                  <a:cubicBezTo>
                    <a:pt x="1825" y="880"/>
                    <a:pt x="1828" y="876"/>
                    <a:pt x="1832" y="873"/>
                  </a:cubicBezTo>
                  <a:lnTo>
                    <a:pt x="1839" y="859"/>
                  </a:lnTo>
                  <a:lnTo>
                    <a:pt x="1849" y="848"/>
                  </a:lnTo>
                  <a:lnTo>
                    <a:pt x="1860" y="834"/>
                  </a:lnTo>
                  <a:lnTo>
                    <a:pt x="1867" y="827"/>
                  </a:lnTo>
                  <a:cubicBezTo>
                    <a:pt x="1888" y="810"/>
                    <a:pt x="1905" y="785"/>
                    <a:pt x="1916" y="761"/>
                  </a:cubicBezTo>
                  <a:cubicBezTo>
                    <a:pt x="1902" y="722"/>
                    <a:pt x="1881" y="684"/>
                    <a:pt x="1856" y="652"/>
                  </a:cubicBezTo>
                  <a:lnTo>
                    <a:pt x="1839" y="624"/>
                  </a:lnTo>
                  <a:lnTo>
                    <a:pt x="1835" y="617"/>
                  </a:lnTo>
                  <a:lnTo>
                    <a:pt x="1821" y="596"/>
                  </a:lnTo>
                  <a:lnTo>
                    <a:pt x="1818" y="586"/>
                  </a:lnTo>
                  <a:lnTo>
                    <a:pt x="1807" y="568"/>
                  </a:lnTo>
                  <a:lnTo>
                    <a:pt x="1800" y="558"/>
                  </a:lnTo>
                  <a:lnTo>
                    <a:pt x="1793" y="540"/>
                  </a:lnTo>
                  <a:lnTo>
                    <a:pt x="1786" y="530"/>
                  </a:lnTo>
                  <a:lnTo>
                    <a:pt x="1779" y="516"/>
                  </a:lnTo>
                  <a:lnTo>
                    <a:pt x="1776" y="502"/>
                  </a:lnTo>
                  <a:cubicBezTo>
                    <a:pt x="1776" y="498"/>
                    <a:pt x="1772" y="491"/>
                    <a:pt x="1772" y="488"/>
                  </a:cubicBezTo>
                  <a:cubicBezTo>
                    <a:pt x="1772" y="481"/>
                    <a:pt x="1772" y="477"/>
                    <a:pt x="1769" y="474"/>
                  </a:cubicBezTo>
                  <a:cubicBezTo>
                    <a:pt x="1769" y="470"/>
                    <a:pt x="1769" y="463"/>
                    <a:pt x="1769" y="460"/>
                  </a:cubicBezTo>
                  <a:lnTo>
                    <a:pt x="1769" y="449"/>
                  </a:lnTo>
                  <a:lnTo>
                    <a:pt x="1769" y="446"/>
                  </a:lnTo>
                  <a:lnTo>
                    <a:pt x="1769" y="442"/>
                  </a:lnTo>
                  <a:cubicBezTo>
                    <a:pt x="1751" y="428"/>
                    <a:pt x="1737" y="418"/>
                    <a:pt x="1723" y="404"/>
                  </a:cubicBezTo>
                  <a:lnTo>
                    <a:pt x="1713" y="397"/>
                  </a:lnTo>
                  <a:cubicBezTo>
                    <a:pt x="1699" y="383"/>
                    <a:pt x="1685" y="372"/>
                    <a:pt x="1674" y="358"/>
                  </a:cubicBezTo>
                  <a:cubicBezTo>
                    <a:pt x="1608" y="295"/>
                    <a:pt x="1534" y="243"/>
                    <a:pt x="1450" y="204"/>
                  </a:cubicBezTo>
                  <a:cubicBezTo>
                    <a:pt x="1387" y="173"/>
                    <a:pt x="1327" y="134"/>
                    <a:pt x="1275" y="85"/>
                  </a:cubicBezTo>
                  <a:cubicBezTo>
                    <a:pt x="1236" y="47"/>
                    <a:pt x="1184" y="19"/>
                    <a:pt x="1124" y="5"/>
                  </a:cubicBezTo>
                  <a:cubicBezTo>
                    <a:pt x="1114" y="2"/>
                    <a:pt x="1103" y="1"/>
                    <a:pt x="109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50"/>
            <p:cNvSpPr/>
            <p:nvPr/>
          </p:nvSpPr>
          <p:spPr>
            <a:xfrm>
              <a:off x="3295253" y="2056241"/>
              <a:ext cx="518" cy="109"/>
            </a:xfrm>
            <a:custGeom>
              <a:avLst/>
              <a:gdLst/>
              <a:ahLst/>
              <a:cxnLst/>
              <a:rect l="l" t="t" r="r" b="b"/>
              <a:pathLst>
                <a:path w="19" h="4" extrusionOk="0">
                  <a:moveTo>
                    <a:pt x="1" y="0"/>
                  </a:moveTo>
                  <a:lnTo>
                    <a:pt x="1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50"/>
            <p:cNvSpPr/>
            <p:nvPr/>
          </p:nvSpPr>
          <p:spPr>
            <a:xfrm>
              <a:off x="3331984" y="2060438"/>
              <a:ext cx="1090" cy="1063"/>
            </a:xfrm>
            <a:custGeom>
              <a:avLst/>
              <a:gdLst/>
              <a:ahLst/>
              <a:cxnLst/>
              <a:rect l="l" t="t" r="r" b="b"/>
              <a:pathLst>
                <a:path w="40" h="39" extrusionOk="0">
                  <a:moveTo>
                    <a:pt x="1" y="0"/>
                  </a:moveTo>
                  <a:cubicBezTo>
                    <a:pt x="11" y="14"/>
                    <a:pt x="25" y="25"/>
                    <a:pt x="39" y="39"/>
                  </a:cubicBezTo>
                  <a:cubicBezTo>
                    <a:pt x="25" y="25"/>
                    <a:pt x="11"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50"/>
            <p:cNvSpPr/>
            <p:nvPr/>
          </p:nvSpPr>
          <p:spPr>
            <a:xfrm>
              <a:off x="3297733" y="2056895"/>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50"/>
            <p:cNvSpPr/>
            <p:nvPr/>
          </p:nvSpPr>
          <p:spPr>
            <a:xfrm>
              <a:off x="3294299" y="2055860"/>
              <a:ext cx="518" cy="218"/>
            </a:xfrm>
            <a:custGeom>
              <a:avLst/>
              <a:gdLst/>
              <a:ahLst/>
              <a:cxnLst/>
              <a:rect l="l" t="t" r="r" b="b"/>
              <a:pathLst>
                <a:path w="19" h="8" extrusionOk="0">
                  <a:moveTo>
                    <a:pt x="1" y="0"/>
                  </a:moveTo>
                  <a:lnTo>
                    <a:pt x="18"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50"/>
            <p:cNvSpPr/>
            <p:nvPr/>
          </p:nvSpPr>
          <p:spPr>
            <a:xfrm>
              <a:off x="3293264" y="2055370"/>
              <a:ext cx="599" cy="218"/>
            </a:xfrm>
            <a:custGeom>
              <a:avLst/>
              <a:gdLst/>
              <a:ahLst/>
              <a:cxnLst/>
              <a:rect l="l" t="t" r="r" b="b"/>
              <a:pathLst>
                <a:path w="22" h="8" extrusionOk="0">
                  <a:moveTo>
                    <a:pt x="0" y="1"/>
                  </a:moveTo>
                  <a:lnTo>
                    <a:pt x="2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50"/>
            <p:cNvSpPr/>
            <p:nvPr/>
          </p:nvSpPr>
          <p:spPr>
            <a:xfrm>
              <a:off x="3296779" y="2056705"/>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50"/>
            <p:cNvSpPr/>
            <p:nvPr/>
          </p:nvSpPr>
          <p:spPr>
            <a:xfrm>
              <a:off x="3296125" y="2056514"/>
              <a:ext cx="300" cy="136"/>
            </a:xfrm>
            <a:custGeom>
              <a:avLst/>
              <a:gdLst/>
              <a:ahLst/>
              <a:cxnLst/>
              <a:rect l="l" t="t" r="r" b="b"/>
              <a:pathLst>
                <a:path w="11" h="5" extrusionOk="0">
                  <a:moveTo>
                    <a:pt x="0" y="1"/>
                  </a:move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50"/>
            <p:cNvSpPr/>
            <p:nvPr/>
          </p:nvSpPr>
          <p:spPr>
            <a:xfrm>
              <a:off x="3297269" y="2056814"/>
              <a:ext cx="218" cy="27"/>
            </a:xfrm>
            <a:custGeom>
              <a:avLst/>
              <a:gdLst/>
              <a:ahLst/>
              <a:cxnLst/>
              <a:rect l="l" t="t" r="r" b="b"/>
              <a:pathLst>
                <a:path w="8" h="1" extrusionOk="0">
                  <a:moveTo>
                    <a:pt x="0" y="0"/>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50"/>
            <p:cNvSpPr/>
            <p:nvPr/>
          </p:nvSpPr>
          <p:spPr>
            <a:xfrm>
              <a:off x="3333319" y="2061664"/>
              <a:ext cx="1281" cy="1090"/>
            </a:xfrm>
            <a:custGeom>
              <a:avLst/>
              <a:gdLst/>
              <a:ahLst/>
              <a:cxnLst/>
              <a:rect l="l" t="t" r="r" b="b"/>
              <a:pathLst>
                <a:path w="47" h="40" extrusionOk="0">
                  <a:moveTo>
                    <a:pt x="1" y="1"/>
                  </a:moveTo>
                  <a:cubicBezTo>
                    <a:pt x="15" y="15"/>
                    <a:pt x="29" y="25"/>
                    <a:pt x="46" y="39"/>
                  </a:cubicBezTo>
                  <a:cubicBezTo>
                    <a:pt x="29" y="25"/>
                    <a:pt x="15" y="15"/>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50"/>
            <p:cNvSpPr/>
            <p:nvPr/>
          </p:nvSpPr>
          <p:spPr>
            <a:xfrm>
              <a:off x="3330949" y="2081692"/>
              <a:ext cx="109" cy="409"/>
            </a:xfrm>
            <a:custGeom>
              <a:avLst/>
              <a:gdLst/>
              <a:ahLst/>
              <a:cxnLst/>
              <a:rect l="l" t="t" r="r" b="b"/>
              <a:pathLst>
                <a:path w="4" h="15" extrusionOk="0">
                  <a:moveTo>
                    <a:pt x="4"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50"/>
            <p:cNvSpPr/>
            <p:nvPr/>
          </p:nvSpPr>
          <p:spPr>
            <a:xfrm>
              <a:off x="3331221" y="2080656"/>
              <a:ext cx="218" cy="409"/>
            </a:xfrm>
            <a:custGeom>
              <a:avLst/>
              <a:gdLst/>
              <a:ahLst/>
              <a:cxnLst/>
              <a:rect l="l" t="t" r="r" b="b"/>
              <a:pathLst>
                <a:path w="8" h="15" extrusionOk="0">
                  <a:moveTo>
                    <a:pt x="8"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50"/>
            <p:cNvSpPr/>
            <p:nvPr/>
          </p:nvSpPr>
          <p:spPr>
            <a:xfrm>
              <a:off x="3331984" y="2078940"/>
              <a:ext cx="218" cy="300"/>
            </a:xfrm>
            <a:custGeom>
              <a:avLst/>
              <a:gdLst/>
              <a:ahLst/>
              <a:cxnLst/>
              <a:rect l="l" t="t" r="r" b="b"/>
              <a:pathLst>
                <a:path w="8" h="11" extrusionOk="0">
                  <a:moveTo>
                    <a:pt x="8"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50"/>
            <p:cNvSpPr/>
            <p:nvPr/>
          </p:nvSpPr>
          <p:spPr>
            <a:xfrm>
              <a:off x="3333619" y="2076651"/>
              <a:ext cx="218" cy="218"/>
            </a:xfrm>
            <a:custGeom>
              <a:avLst/>
              <a:gdLst/>
              <a:ahLst/>
              <a:cxnLst/>
              <a:rect l="l" t="t" r="r" b="b"/>
              <a:pathLst>
                <a:path w="8" h="8" extrusionOk="0">
                  <a:moveTo>
                    <a:pt x="7"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50"/>
            <p:cNvSpPr/>
            <p:nvPr/>
          </p:nvSpPr>
          <p:spPr>
            <a:xfrm>
              <a:off x="3333129" y="2077414"/>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50"/>
            <p:cNvSpPr/>
            <p:nvPr/>
          </p:nvSpPr>
          <p:spPr>
            <a:xfrm>
              <a:off x="3334191" y="2076079"/>
              <a:ext cx="218" cy="218"/>
            </a:xfrm>
            <a:custGeom>
              <a:avLst/>
              <a:gdLst/>
              <a:ahLst/>
              <a:cxnLst/>
              <a:rect l="l" t="t" r="r" b="b"/>
              <a:pathLst>
                <a:path w="8" h="8" extrusionOk="0">
                  <a:moveTo>
                    <a:pt x="0" y="7"/>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50"/>
            <p:cNvSpPr/>
            <p:nvPr/>
          </p:nvSpPr>
          <p:spPr>
            <a:xfrm>
              <a:off x="3332557" y="2078177"/>
              <a:ext cx="136" cy="218"/>
            </a:xfrm>
            <a:custGeom>
              <a:avLst/>
              <a:gdLst/>
              <a:ahLst/>
              <a:cxnLst/>
              <a:rect l="l" t="t" r="r" b="b"/>
              <a:pathLst>
                <a:path w="5" h="8" extrusionOk="0">
                  <a:moveTo>
                    <a:pt x="4"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50"/>
            <p:cNvSpPr/>
            <p:nvPr/>
          </p:nvSpPr>
          <p:spPr>
            <a:xfrm>
              <a:off x="3330377" y="2085725"/>
              <a:ext cx="27" cy="191"/>
            </a:xfrm>
            <a:custGeom>
              <a:avLst/>
              <a:gdLst/>
              <a:ahLst/>
              <a:cxnLst/>
              <a:rect l="l" t="t" r="r" b="b"/>
              <a:pathLst>
                <a:path w="1" h="7"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50"/>
            <p:cNvSpPr/>
            <p:nvPr/>
          </p:nvSpPr>
          <p:spPr>
            <a:xfrm>
              <a:off x="3335799" y="2074743"/>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50"/>
            <p:cNvSpPr/>
            <p:nvPr/>
          </p:nvSpPr>
          <p:spPr>
            <a:xfrm>
              <a:off x="3330758" y="2082754"/>
              <a:ext cx="109" cy="490"/>
            </a:xfrm>
            <a:custGeom>
              <a:avLst/>
              <a:gdLst/>
              <a:ahLst/>
              <a:cxnLst/>
              <a:rect l="l" t="t" r="r" b="b"/>
              <a:pathLst>
                <a:path w="4" h="18" extrusionOk="0">
                  <a:moveTo>
                    <a:pt x="4" y="0"/>
                  </a:moveTo>
                  <a:lnTo>
                    <a:pt x="4" y="0"/>
                  </a:lnTo>
                  <a:cubicBezTo>
                    <a:pt x="0" y="7"/>
                    <a:pt x="0" y="11"/>
                    <a:pt x="0" y="18"/>
                  </a:cubicBezTo>
                  <a:cubicBezTo>
                    <a:pt x="0" y="11"/>
                    <a:pt x="4"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50"/>
            <p:cNvSpPr/>
            <p:nvPr/>
          </p:nvSpPr>
          <p:spPr>
            <a:xfrm>
              <a:off x="3330567" y="2084090"/>
              <a:ext cx="27" cy="409"/>
            </a:xfrm>
            <a:custGeom>
              <a:avLst/>
              <a:gdLst/>
              <a:ahLst/>
              <a:cxnLst/>
              <a:rect l="l" t="t" r="r" b="b"/>
              <a:pathLst>
                <a:path w="1" h="15" extrusionOk="0">
                  <a:moveTo>
                    <a:pt x="0" y="0"/>
                  </a:moveTo>
                  <a:cubicBezTo>
                    <a:pt x="0" y="4"/>
                    <a:pt x="0" y="7"/>
                    <a:pt x="0" y="14"/>
                  </a:cubicBezTo>
                  <a:cubicBezTo>
                    <a:pt x="0" y="7"/>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50"/>
            <p:cNvSpPr/>
            <p:nvPr/>
          </p:nvSpPr>
          <p:spPr>
            <a:xfrm>
              <a:off x="3331603" y="2079784"/>
              <a:ext cx="218" cy="327"/>
            </a:xfrm>
            <a:custGeom>
              <a:avLst/>
              <a:gdLst/>
              <a:ahLst/>
              <a:cxnLst/>
              <a:rect l="l" t="t" r="r" b="b"/>
              <a:pathLst>
                <a:path w="8" h="12" extrusionOk="0">
                  <a:moveTo>
                    <a:pt x="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50"/>
            <p:cNvSpPr/>
            <p:nvPr/>
          </p:nvSpPr>
          <p:spPr>
            <a:xfrm>
              <a:off x="3335227" y="2075125"/>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50"/>
            <p:cNvSpPr/>
            <p:nvPr/>
          </p:nvSpPr>
          <p:spPr>
            <a:xfrm>
              <a:off x="3334655" y="2075588"/>
              <a:ext cx="327" cy="218"/>
            </a:xfrm>
            <a:custGeom>
              <a:avLst/>
              <a:gdLst/>
              <a:ahLst/>
              <a:cxnLst/>
              <a:rect l="l" t="t" r="r" b="b"/>
              <a:pathLst>
                <a:path w="12" h="8" extrusionOk="0">
                  <a:moveTo>
                    <a:pt x="1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50"/>
            <p:cNvSpPr/>
            <p:nvPr/>
          </p:nvSpPr>
          <p:spPr>
            <a:xfrm>
              <a:off x="3547957" y="2111856"/>
              <a:ext cx="130712" cy="83163"/>
            </a:xfrm>
            <a:custGeom>
              <a:avLst/>
              <a:gdLst/>
              <a:ahLst/>
              <a:cxnLst/>
              <a:rect l="l" t="t" r="r" b="b"/>
              <a:pathLst>
                <a:path w="4797" h="3052" extrusionOk="0">
                  <a:moveTo>
                    <a:pt x="3319" y="0"/>
                  </a:moveTo>
                  <a:cubicBezTo>
                    <a:pt x="3260" y="18"/>
                    <a:pt x="3200" y="42"/>
                    <a:pt x="3148" y="77"/>
                  </a:cubicBezTo>
                  <a:cubicBezTo>
                    <a:pt x="3144" y="77"/>
                    <a:pt x="3144" y="81"/>
                    <a:pt x="3141" y="81"/>
                  </a:cubicBezTo>
                  <a:cubicBezTo>
                    <a:pt x="3134" y="95"/>
                    <a:pt x="3123" y="109"/>
                    <a:pt x="3109" y="119"/>
                  </a:cubicBezTo>
                  <a:cubicBezTo>
                    <a:pt x="3050" y="179"/>
                    <a:pt x="2980" y="224"/>
                    <a:pt x="2899" y="249"/>
                  </a:cubicBezTo>
                  <a:cubicBezTo>
                    <a:pt x="2882" y="256"/>
                    <a:pt x="2864" y="259"/>
                    <a:pt x="2847" y="263"/>
                  </a:cubicBezTo>
                  <a:cubicBezTo>
                    <a:pt x="2826" y="270"/>
                    <a:pt x="2801" y="273"/>
                    <a:pt x="2777" y="273"/>
                  </a:cubicBezTo>
                  <a:cubicBezTo>
                    <a:pt x="2749" y="273"/>
                    <a:pt x="2721" y="270"/>
                    <a:pt x="2689" y="266"/>
                  </a:cubicBezTo>
                  <a:cubicBezTo>
                    <a:pt x="2663" y="262"/>
                    <a:pt x="2641" y="259"/>
                    <a:pt x="2622" y="259"/>
                  </a:cubicBezTo>
                  <a:cubicBezTo>
                    <a:pt x="2593" y="259"/>
                    <a:pt x="2572" y="266"/>
                    <a:pt x="2553" y="287"/>
                  </a:cubicBezTo>
                  <a:cubicBezTo>
                    <a:pt x="2489" y="350"/>
                    <a:pt x="2403" y="393"/>
                    <a:pt x="2327" y="393"/>
                  </a:cubicBezTo>
                  <a:cubicBezTo>
                    <a:pt x="2285" y="393"/>
                    <a:pt x="2246" y="380"/>
                    <a:pt x="2217" y="350"/>
                  </a:cubicBezTo>
                  <a:cubicBezTo>
                    <a:pt x="2185" y="322"/>
                    <a:pt x="2048" y="273"/>
                    <a:pt x="1940" y="273"/>
                  </a:cubicBezTo>
                  <a:cubicBezTo>
                    <a:pt x="1828" y="263"/>
                    <a:pt x="1719" y="245"/>
                    <a:pt x="1611" y="217"/>
                  </a:cubicBezTo>
                  <a:cubicBezTo>
                    <a:pt x="1537" y="200"/>
                    <a:pt x="1464" y="186"/>
                    <a:pt x="1390" y="175"/>
                  </a:cubicBezTo>
                  <a:lnTo>
                    <a:pt x="1327" y="175"/>
                  </a:lnTo>
                  <a:lnTo>
                    <a:pt x="1296" y="179"/>
                  </a:lnTo>
                  <a:lnTo>
                    <a:pt x="1285" y="179"/>
                  </a:lnTo>
                  <a:lnTo>
                    <a:pt x="1254" y="182"/>
                  </a:lnTo>
                  <a:lnTo>
                    <a:pt x="1250" y="182"/>
                  </a:lnTo>
                  <a:cubicBezTo>
                    <a:pt x="1243" y="200"/>
                    <a:pt x="1236" y="217"/>
                    <a:pt x="1226" y="235"/>
                  </a:cubicBezTo>
                  <a:lnTo>
                    <a:pt x="1219" y="242"/>
                  </a:lnTo>
                  <a:lnTo>
                    <a:pt x="1212" y="252"/>
                  </a:lnTo>
                  <a:cubicBezTo>
                    <a:pt x="1208" y="259"/>
                    <a:pt x="1201" y="266"/>
                    <a:pt x="1198" y="270"/>
                  </a:cubicBezTo>
                  <a:lnTo>
                    <a:pt x="1191" y="277"/>
                  </a:lnTo>
                  <a:cubicBezTo>
                    <a:pt x="1184" y="284"/>
                    <a:pt x="1173" y="291"/>
                    <a:pt x="1166" y="294"/>
                  </a:cubicBezTo>
                  <a:lnTo>
                    <a:pt x="1142" y="315"/>
                  </a:lnTo>
                  <a:lnTo>
                    <a:pt x="1093" y="347"/>
                  </a:lnTo>
                  <a:cubicBezTo>
                    <a:pt x="1047" y="375"/>
                    <a:pt x="998" y="406"/>
                    <a:pt x="949" y="438"/>
                  </a:cubicBezTo>
                  <a:lnTo>
                    <a:pt x="914" y="455"/>
                  </a:lnTo>
                  <a:cubicBezTo>
                    <a:pt x="869" y="487"/>
                    <a:pt x="827" y="511"/>
                    <a:pt x="802" y="529"/>
                  </a:cubicBezTo>
                  <a:cubicBezTo>
                    <a:pt x="743" y="616"/>
                    <a:pt x="690" y="707"/>
                    <a:pt x="648" y="798"/>
                  </a:cubicBezTo>
                  <a:cubicBezTo>
                    <a:pt x="540" y="1005"/>
                    <a:pt x="417" y="1240"/>
                    <a:pt x="312" y="1345"/>
                  </a:cubicBezTo>
                  <a:cubicBezTo>
                    <a:pt x="235" y="1418"/>
                    <a:pt x="151" y="1481"/>
                    <a:pt x="56" y="1530"/>
                  </a:cubicBezTo>
                  <a:cubicBezTo>
                    <a:pt x="32" y="1544"/>
                    <a:pt x="11" y="1555"/>
                    <a:pt x="0" y="1565"/>
                  </a:cubicBezTo>
                  <a:lnTo>
                    <a:pt x="7" y="1576"/>
                  </a:lnTo>
                  <a:lnTo>
                    <a:pt x="11" y="1583"/>
                  </a:lnTo>
                  <a:lnTo>
                    <a:pt x="21" y="1597"/>
                  </a:lnTo>
                  <a:lnTo>
                    <a:pt x="25" y="1604"/>
                  </a:lnTo>
                  <a:lnTo>
                    <a:pt x="39" y="1618"/>
                  </a:lnTo>
                  <a:lnTo>
                    <a:pt x="42" y="1625"/>
                  </a:lnTo>
                  <a:lnTo>
                    <a:pt x="60" y="1642"/>
                  </a:lnTo>
                  <a:cubicBezTo>
                    <a:pt x="123" y="1716"/>
                    <a:pt x="186" y="1793"/>
                    <a:pt x="186" y="1866"/>
                  </a:cubicBezTo>
                  <a:cubicBezTo>
                    <a:pt x="186" y="1954"/>
                    <a:pt x="225" y="1996"/>
                    <a:pt x="302" y="1996"/>
                  </a:cubicBezTo>
                  <a:cubicBezTo>
                    <a:pt x="337" y="1996"/>
                    <a:pt x="368" y="2010"/>
                    <a:pt x="389" y="2034"/>
                  </a:cubicBezTo>
                  <a:cubicBezTo>
                    <a:pt x="438" y="2087"/>
                    <a:pt x="428" y="2174"/>
                    <a:pt x="417" y="2255"/>
                  </a:cubicBezTo>
                  <a:cubicBezTo>
                    <a:pt x="414" y="2286"/>
                    <a:pt x="410" y="2314"/>
                    <a:pt x="410" y="2342"/>
                  </a:cubicBezTo>
                  <a:cubicBezTo>
                    <a:pt x="435" y="2346"/>
                    <a:pt x="470" y="2353"/>
                    <a:pt x="505" y="2356"/>
                  </a:cubicBezTo>
                  <a:cubicBezTo>
                    <a:pt x="813" y="2402"/>
                    <a:pt x="1044" y="2444"/>
                    <a:pt x="1044" y="2584"/>
                  </a:cubicBezTo>
                  <a:cubicBezTo>
                    <a:pt x="1047" y="2619"/>
                    <a:pt x="1054" y="2650"/>
                    <a:pt x="1065" y="2682"/>
                  </a:cubicBezTo>
                  <a:cubicBezTo>
                    <a:pt x="1075" y="2713"/>
                    <a:pt x="1082" y="2745"/>
                    <a:pt x="1086" y="2776"/>
                  </a:cubicBezTo>
                  <a:lnTo>
                    <a:pt x="1093" y="2780"/>
                  </a:lnTo>
                  <a:lnTo>
                    <a:pt x="1103" y="2787"/>
                  </a:lnTo>
                  <a:lnTo>
                    <a:pt x="1124" y="2797"/>
                  </a:lnTo>
                  <a:lnTo>
                    <a:pt x="1131" y="2804"/>
                  </a:lnTo>
                  <a:cubicBezTo>
                    <a:pt x="1142" y="2808"/>
                    <a:pt x="1152" y="2815"/>
                    <a:pt x="1159" y="2822"/>
                  </a:cubicBezTo>
                  <a:lnTo>
                    <a:pt x="1163" y="2822"/>
                  </a:lnTo>
                  <a:cubicBezTo>
                    <a:pt x="1170" y="2829"/>
                    <a:pt x="1180" y="2836"/>
                    <a:pt x="1187" y="2843"/>
                  </a:cubicBezTo>
                  <a:lnTo>
                    <a:pt x="1198" y="2850"/>
                  </a:lnTo>
                  <a:lnTo>
                    <a:pt x="1215" y="2864"/>
                  </a:lnTo>
                  <a:lnTo>
                    <a:pt x="1222" y="2871"/>
                  </a:lnTo>
                  <a:lnTo>
                    <a:pt x="1240" y="2888"/>
                  </a:lnTo>
                  <a:lnTo>
                    <a:pt x="1247" y="2895"/>
                  </a:lnTo>
                  <a:lnTo>
                    <a:pt x="1268" y="2916"/>
                  </a:lnTo>
                  <a:cubicBezTo>
                    <a:pt x="1285" y="2934"/>
                    <a:pt x="1303" y="2951"/>
                    <a:pt x="1320" y="2965"/>
                  </a:cubicBezTo>
                  <a:cubicBezTo>
                    <a:pt x="1326" y="2965"/>
                    <a:pt x="1332" y="2965"/>
                    <a:pt x="1339" y="2965"/>
                  </a:cubicBezTo>
                  <a:cubicBezTo>
                    <a:pt x="1387" y="2965"/>
                    <a:pt x="1466" y="2976"/>
                    <a:pt x="1607" y="2997"/>
                  </a:cubicBezTo>
                  <a:cubicBezTo>
                    <a:pt x="1702" y="3018"/>
                    <a:pt x="1796" y="3028"/>
                    <a:pt x="1891" y="3032"/>
                  </a:cubicBezTo>
                  <a:lnTo>
                    <a:pt x="1915" y="3028"/>
                  </a:lnTo>
                  <a:lnTo>
                    <a:pt x="2038" y="3028"/>
                  </a:lnTo>
                  <a:cubicBezTo>
                    <a:pt x="2139" y="3028"/>
                    <a:pt x="2266" y="3035"/>
                    <a:pt x="2364" y="3042"/>
                  </a:cubicBezTo>
                  <a:lnTo>
                    <a:pt x="2402" y="3042"/>
                  </a:lnTo>
                  <a:lnTo>
                    <a:pt x="2437" y="3046"/>
                  </a:lnTo>
                  <a:lnTo>
                    <a:pt x="2441" y="3046"/>
                  </a:lnTo>
                  <a:lnTo>
                    <a:pt x="2465" y="3049"/>
                  </a:lnTo>
                  <a:lnTo>
                    <a:pt x="2493" y="3049"/>
                  </a:lnTo>
                  <a:cubicBezTo>
                    <a:pt x="2503" y="3051"/>
                    <a:pt x="2514" y="3052"/>
                    <a:pt x="2525" y="3052"/>
                  </a:cubicBezTo>
                  <a:cubicBezTo>
                    <a:pt x="2621" y="3052"/>
                    <a:pt x="2734" y="2997"/>
                    <a:pt x="2826" y="2909"/>
                  </a:cubicBezTo>
                  <a:cubicBezTo>
                    <a:pt x="2935" y="2797"/>
                    <a:pt x="3227" y="2771"/>
                    <a:pt x="3404" y="2771"/>
                  </a:cubicBezTo>
                  <a:cubicBezTo>
                    <a:pt x="3458" y="2771"/>
                    <a:pt x="3502" y="2773"/>
                    <a:pt x="3526" y="2776"/>
                  </a:cubicBezTo>
                  <a:lnTo>
                    <a:pt x="3529" y="2776"/>
                  </a:lnTo>
                  <a:cubicBezTo>
                    <a:pt x="3729" y="2801"/>
                    <a:pt x="3925" y="2832"/>
                    <a:pt x="3998" y="2920"/>
                  </a:cubicBezTo>
                  <a:cubicBezTo>
                    <a:pt x="4002" y="2923"/>
                    <a:pt x="4005" y="2930"/>
                    <a:pt x="4012" y="2937"/>
                  </a:cubicBezTo>
                  <a:cubicBezTo>
                    <a:pt x="4012" y="2941"/>
                    <a:pt x="4016" y="2941"/>
                    <a:pt x="4019" y="2944"/>
                  </a:cubicBezTo>
                  <a:lnTo>
                    <a:pt x="4023" y="2948"/>
                  </a:lnTo>
                  <a:lnTo>
                    <a:pt x="4033" y="2951"/>
                  </a:lnTo>
                  <a:lnTo>
                    <a:pt x="4040" y="2958"/>
                  </a:lnTo>
                  <a:lnTo>
                    <a:pt x="4054" y="2965"/>
                  </a:lnTo>
                  <a:lnTo>
                    <a:pt x="4065" y="2969"/>
                  </a:lnTo>
                  <a:lnTo>
                    <a:pt x="4086" y="2979"/>
                  </a:lnTo>
                  <a:lnTo>
                    <a:pt x="4096" y="2983"/>
                  </a:lnTo>
                  <a:lnTo>
                    <a:pt x="4124" y="2997"/>
                  </a:lnTo>
                  <a:lnTo>
                    <a:pt x="4135" y="3000"/>
                  </a:lnTo>
                  <a:lnTo>
                    <a:pt x="4180" y="3021"/>
                  </a:lnTo>
                  <a:lnTo>
                    <a:pt x="4187" y="3021"/>
                  </a:lnTo>
                  <a:lnTo>
                    <a:pt x="4229" y="3039"/>
                  </a:lnTo>
                  <a:cubicBezTo>
                    <a:pt x="4229" y="3018"/>
                    <a:pt x="4229" y="2993"/>
                    <a:pt x="4226" y="2972"/>
                  </a:cubicBezTo>
                  <a:cubicBezTo>
                    <a:pt x="4219" y="2927"/>
                    <a:pt x="4219" y="2885"/>
                    <a:pt x="4222" y="2839"/>
                  </a:cubicBezTo>
                  <a:cubicBezTo>
                    <a:pt x="4229" y="2647"/>
                    <a:pt x="4342" y="2353"/>
                    <a:pt x="4555" y="2332"/>
                  </a:cubicBezTo>
                  <a:lnTo>
                    <a:pt x="4576" y="2332"/>
                  </a:lnTo>
                  <a:cubicBezTo>
                    <a:pt x="4737" y="2318"/>
                    <a:pt x="4797" y="2314"/>
                    <a:pt x="4779" y="2108"/>
                  </a:cubicBezTo>
                  <a:lnTo>
                    <a:pt x="4769" y="2101"/>
                  </a:lnTo>
                  <a:lnTo>
                    <a:pt x="4758" y="2090"/>
                  </a:lnTo>
                  <a:lnTo>
                    <a:pt x="4741" y="2076"/>
                  </a:lnTo>
                  <a:lnTo>
                    <a:pt x="4730" y="2066"/>
                  </a:lnTo>
                  <a:lnTo>
                    <a:pt x="4716" y="2055"/>
                  </a:lnTo>
                  <a:lnTo>
                    <a:pt x="4706" y="2048"/>
                  </a:lnTo>
                  <a:lnTo>
                    <a:pt x="4695" y="2038"/>
                  </a:lnTo>
                  <a:lnTo>
                    <a:pt x="4688" y="2034"/>
                  </a:lnTo>
                  <a:lnTo>
                    <a:pt x="4678" y="2027"/>
                  </a:lnTo>
                  <a:lnTo>
                    <a:pt x="4671" y="2024"/>
                  </a:lnTo>
                  <a:lnTo>
                    <a:pt x="4664" y="2017"/>
                  </a:lnTo>
                  <a:lnTo>
                    <a:pt x="4660" y="2013"/>
                  </a:lnTo>
                  <a:lnTo>
                    <a:pt x="4653" y="2010"/>
                  </a:lnTo>
                  <a:lnTo>
                    <a:pt x="4646" y="2006"/>
                  </a:lnTo>
                  <a:cubicBezTo>
                    <a:pt x="4601" y="2024"/>
                    <a:pt x="4559" y="2045"/>
                    <a:pt x="4520" y="2066"/>
                  </a:cubicBezTo>
                  <a:cubicBezTo>
                    <a:pt x="4438" y="2112"/>
                    <a:pt x="4387" y="2136"/>
                    <a:pt x="4346" y="2136"/>
                  </a:cubicBezTo>
                  <a:cubicBezTo>
                    <a:pt x="4343" y="2136"/>
                    <a:pt x="4341" y="2136"/>
                    <a:pt x="4338" y="2136"/>
                  </a:cubicBezTo>
                  <a:lnTo>
                    <a:pt x="4335" y="2136"/>
                  </a:lnTo>
                  <a:cubicBezTo>
                    <a:pt x="4321" y="2136"/>
                    <a:pt x="4307" y="2132"/>
                    <a:pt x="4289" y="2129"/>
                  </a:cubicBezTo>
                  <a:cubicBezTo>
                    <a:pt x="4226" y="2118"/>
                    <a:pt x="4170" y="2097"/>
                    <a:pt x="4117" y="2062"/>
                  </a:cubicBezTo>
                  <a:lnTo>
                    <a:pt x="4110" y="2059"/>
                  </a:lnTo>
                  <a:cubicBezTo>
                    <a:pt x="4100" y="2052"/>
                    <a:pt x="4093" y="2045"/>
                    <a:pt x="4086" y="2034"/>
                  </a:cubicBezTo>
                  <a:cubicBezTo>
                    <a:pt x="4075" y="2027"/>
                    <a:pt x="4072" y="2017"/>
                    <a:pt x="4065" y="2006"/>
                  </a:cubicBezTo>
                  <a:cubicBezTo>
                    <a:pt x="4061" y="1999"/>
                    <a:pt x="4061" y="1989"/>
                    <a:pt x="4061" y="1982"/>
                  </a:cubicBezTo>
                  <a:lnTo>
                    <a:pt x="4061" y="1975"/>
                  </a:lnTo>
                  <a:cubicBezTo>
                    <a:pt x="4058" y="1968"/>
                    <a:pt x="4058" y="1961"/>
                    <a:pt x="4061" y="1957"/>
                  </a:cubicBezTo>
                  <a:lnTo>
                    <a:pt x="4061" y="1950"/>
                  </a:lnTo>
                  <a:cubicBezTo>
                    <a:pt x="4061" y="1947"/>
                    <a:pt x="4061" y="1940"/>
                    <a:pt x="4065" y="1933"/>
                  </a:cubicBezTo>
                  <a:cubicBezTo>
                    <a:pt x="4054" y="1919"/>
                    <a:pt x="4047" y="1901"/>
                    <a:pt x="4040" y="1887"/>
                  </a:cubicBezTo>
                  <a:cubicBezTo>
                    <a:pt x="4037" y="1884"/>
                    <a:pt x="4033" y="1880"/>
                    <a:pt x="4033" y="1873"/>
                  </a:cubicBezTo>
                  <a:cubicBezTo>
                    <a:pt x="4026" y="1863"/>
                    <a:pt x="4019" y="1852"/>
                    <a:pt x="4012" y="1838"/>
                  </a:cubicBezTo>
                  <a:cubicBezTo>
                    <a:pt x="4005" y="1824"/>
                    <a:pt x="4009" y="1824"/>
                    <a:pt x="4005" y="1817"/>
                  </a:cubicBezTo>
                  <a:cubicBezTo>
                    <a:pt x="4002" y="1814"/>
                    <a:pt x="3995" y="1796"/>
                    <a:pt x="3991" y="1786"/>
                  </a:cubicBezTo>
                  <a:cubicBezTo>
                    <a:pt x="3988" y="1772"/>
                    <a:pt x="3984" y="1772"/>
                    <a:pt x="3984" y="1761"/>
                  </a:cubicBezTo>
                  <a:cubicBezTo>
                    <a:pt x="3981" y="1754"/>
                    <a:pt x="3977" y="1740"/>
                    <a:pt x="3974" y="1730"/>
                  </a:cubicBezTo>
                  <a:cubicBezTo>
                    <a:pt x="3970" y="1716"/>
                    <a:pt x="3970" y="1712"/>
                    <a:pt x="3967" y="1705"/>
                  </a:cubicBezTo>
                  <a:cubicBezTo>
                    <a:pt x="3963" y="1698"/>
                    <a:pt x="3960" y="1684"/>
                    <a:pt x="3960" y="1670"/>
                  </a:cubicBezTo>
                  <a:cubicBezTo>
                    <a:pt x="3956" y="1660"/>
                    <a:pt x="3956" y="1656"/>
                    <a:pt x="3953" y="1649"/>
                  </a:cubicBezTo>
                  <a:cubicBezTo>
                    <a:pt x="3953" y="1642"/>
                    <a:pt x="3949" y="1625"/>
                    <a:pt x="3949" y="1614"/>
                  </a:cubicBezTo>
                  <a:cubicBezTo>
                    <a:pt x="3946" y="1600"/>
                    <a:pt x="3949" y="1600"/>
                    <a:pt x="3946" y="1597"/>
                  </a:cubicBezTo>
                  <a:cubicBezTo>
                    <a:pt x="3946" y="1579"/>
                    <a:pt x="3942" y="1562"/>
                    <a:pt x="3942" y="1544"/>
                  </a:cubicBezTo>
                  <a:cubicBezTo>
                    <a:pt x="3939" y="1467"/>
                    <a:pt x="3942" y="1327"/>
                    <a:pt x="4012" y="1257"/>
                  </a:cubicBezTo>
                  <a:cubicBezTo>
                    <a:pt x="4068" y="1201"/>
                    <a:pt x="3883" y="837"/>
                    <a:pt x="3662" y="581"/>
                  </a:cubicBezTo>
                  <a:lnTo>
                    <a:pt x="3648" y="564"/>
                  </a:lnTo>
                  <a:lnTo>
                    <a:pt x="3645" y="560"/>
                  </a:lnTo>
                  <a:lnTo>
                    <a:pt x="3638" y="546"/>
                  </a:lnTo>
                  <a:lnTo>
                    <a:pt x="3631" y="539"/>
                  </a:lnTo>
                  <a:lnTo>
                    <a:pt x="3620" y="525"/>
                  </a:lnTo>
                  <a:lnTo>
                    <a:pt x="3613" y="515"/>
                  </a:lnTo>
                  <a:lnTo>
                    <a:pt x="3606" y="501"/>
                  </a:lnTo>
                  <a:lnTo>
                    <a:pt x="3596" y="487"/>
                  </a:lnTo>
                  <a:lnTo>
                    <a:pt x="3589" y="476"/>
                  </a:lnTo>
                  <a:lnTo>
                    <a:pt x="3578" y="459"/>
                  </a:lnTo>
                  <a:lnTo>
                    <a:pt x="3568" y="445"/>
                  </a:lnTo>
                  <a:lnTo>
                    <a:pt x="3557" y="427"/>
                  </a:lnTo>
                  <a:lnTo>
                    <a:pt x="3547" y="413"/>
                  </a:lnTo>
                  <a:lnTo>
                    <a:pt x="3536" y="392"/>
                  </a:lnTo>
                  <a:lnTo>
                    <a:pt x="3526" y="375"/>
                  </a:lnTo>
                  <a:lnTo>
                    <a:pt x="3515" y="354"/>
                  </a:lnTo>
                  <a:lnTo>
                    <a:pt x="3505" y="336"/>
                  </a:lnTo>
                  <a:lnTo>
                    <a:pt x="3491" y="315"/>
                  </a:lnTo>
                  <a:lnTo>
                    <a:pt x="3480" y="294"/>
                  </a:lnTo>
                  <a:lnTo>
                    <a:pt x="3466" y="270"/>
                  </a:lnTo>
                  <a:lnTo>
                    <a:pt x="3452" y="249"/>
                  </a:lnTo>
                  <a:lnTo>
                    <a:pt x="3438" y="224"/>
                  </a:lnTo>
                  <a:lnTo>
                    <a:pt x="3428" y="200"/>
                  </a:lnTo>
                  <a:lnTo>
                    <a:pt x="3414" y="175"/>
                  </a:lnTo>
                  <a:lnTo>
                    <a:pt x="3396" y="144"/>
                  </a:lnTo>
                  <a:lnTo>
                    <a:pt x="3386" y="123"/>
                  </a:lnTo>
                  <a:lnTo>
                    <a:pt x="3365" y="84"/>
                  </a:lnTo>
                  <a:lnTo>
                    <a:pt x="3354" y="67"/>
                  </a:lnTo>
                  <a:lnTo>
                    <a:pt x="3330" y="21"/>
                  </a:lnTo>
                  <a:lnTo>
                    <a:pt x="3323" y="11"/>
                  </a:lnTo>
                  <a:lnTo>
                    <a:pt x="331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50"/>
            <p:cNvSpPr/>
            <p:nvPr/>
          </p:nvSpPr>
          <p:spPr>
            <a:xfrm>
              <a:off x="3581337" y="2117006"/>
              <a:ext cx="708" cy="1444"/>
            </a:xfrm>
            <a:custGeom>
              <a:avLst/>
              <a:gdLst/>
              <a:ahLst/>
              <a:cxnLst/>
              <a:rect l="l" t="t" r="r" b="b"/>
              <a:pathLst>
                <a:path w="26" h="53" extrusionOk="0">
                  <a:moveTo>
                    <a:pt x="1" y="53"/>
                  </a:moveTo>
                  <a:cubicBezTo>
                    <a:pt x="11" y="35"/>
                    <a:pt x="18" y="18"/>
                    <a:pt x="25" y="0"/>
                  </a:cubicBezTo>
                  <a:lnTo>
                    <a:pt x="25" y="0"/>
                  </a:lnTo>
                  <a:cubicBezTo>
                    <a:pt x="18" y="18"/>
                    <a:pt x="11" y="35"/>
                    <a:pt x="1" y="5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50"/>
            <p:cNvSpPr/>
            <p:nvPr/>
          </p:nvSpPr>
          <p:spPr>
            <a:xfrm>
              <a:off x="3579048" y="2120058"/>
              <a:ext cx="708" cy="490"/>
            </a:xfrm>
            <a:custGeom>
              <a:avLst/>
              <a:gdLst/>
              <a:ahLst/>
              <a:cxnLst/>
              <a:rect l="l" t="t" r="r" b="b"/>
              <a:pathLst>
                <a:path w="26" h="18" extrusionOk="0">
                  <a:moveTo>
                    <a:pt x="1" y="18"/>
                  </a:moveTo>
                  <a:lnTo>
                    <a:pt x="25" y="0"/>
                  </a:ln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50"/>
            <p:cNvSpPr/>
            <p:nvPr/>
          </p:nvSpPr>
          <p:spPr>
            <a:xfrm>
              <a:off x="3547848" y="2153737"/>
              <a:ext cx="1553" cy="981"/>
            </a:xfrm>
            <a:custGeom>
              <a:avLst/>
              <a:gdLst/>
              <a:ahLst/>
              <a:cxnLst/>
              <a:rect l="l" t="t" r="r" b="b"/>
              <a:pathLst>
                <a:path w="57" h="36" extrusionOk="0">
                  <a:moveTo>
                    <a:pt x="57" y="0"/>
                  </a:moveTo>
                  <a:cubicBezTo>
                    <a:pt x="36" y="14"/>
                    <a:pt x="15" y="25"/>
                    <a:pt x="1" y="35"/>
                  </a:cubicBezTo>
                  <a:cubicBezTo>
                    <a:pt x="15" y="25"/>
                    <a:pt x="39" y="14"/>
                    <a:pt x="5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50"/>
            <p:cNvSpPr/>
            <p:nvPr/>
          </p:nvSpPr>
          <p:spPr>
            <a:xfrm>
              <a:off x="3580383" y="2119377"/>
              <a:ext cx="218" cy="136"/>
            </a:xfrm>
            <a:custGeom>
              <a:avLst/>
              <a:gdLst/>
              <a:ahLst/>
              <a:cxnLst/>
              <a:rect l="l" t="t" r="r" b="b"/>
              <a:pathLst>
                <a:path w="8" h="5" extrusionOk="0">
                  <a:moveTo>
                    <a:pt x="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50"/>
            <p:cNvSpPr/>
            <p:nvPr/>
          </p:nvSpPr>
          <p:spPr>
            <a:xfrm>
              <a:off x="3577631" y="2120630"/>
              <a:ext cx="1362" cy="872"/>
            </a:xfrm>
            <a:custGeom>
              <a:avLst/>
              <a:gdLst/>
              <a:ahLst/>
              <a:cxnLst/>
              <a:rect l="l" t="t" r="r" b="b"/>
              <a:pathLst>
                <a:path w="50" h="32" extrusionOk="0">
                  <a:moveTo>
                    <a:pt x="49" y="0"/>
                  </a:moveTo>
                  <a:lnTo>
                    <a:pt x="0"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50"/>
            <p:cNvSpPr/>
            <p:nvPr/>
          </p:nvSpPr>
          <p:spPr>
            <a:xfrm>
              <a:off x="3581065" y="2118614"/>
              <a:ext cx="218" cy="327"/>
            </a:xfrm>
            <a:custGeom>
              <a:avLst/>
              <a:gdLst/>
              <a:ahLst/>
              <a:cxnLst/>
              <a:rect l="l" t="t" r="r" b="b"/>
              <a:pathLst>
                <a:path w="8" h="12" extrusionOk="0">
                  <a:moveTo>
                    <a:pt x="7"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50"/>
            <p:cNvSpPr/>
            <p:nvPr/>
          </p:nvSpPr>
          <p:spPr>
            <a:xfrm>
              <a:off x="3641911" y="2108804"/>
              <a:ext cx="41636" cy="52590"/>
            </a:xfrm>
            <a:custGeom>
              <a:avLst/>
              <a:gdLst/>
              <a:ahLst/>
              <a:cxnLst/>
              <a:rect l="l" t="t" r="r" b="b"/>
              <a:pathLst>
                <a:path w="1528" h="1930" extrusionOk="0">
                  <a:moveTo>
                    <a:pt x="316" y="0"/>
                  </a:moveTo>
                  <a:cubicBezTo>
                    <a:pt x="315" y="0"/>
                    <a:pt x="313" y="0"/>
                    <a:pt x="312" y="0"/>
                  </a:cubicBezTo>
                  <a:cubicBezTo>
                    <a:pt x="207" y="18"/>
                    <a:pt x="102" y="42"/>
                    <a:pt x="1" y="77"/>
                  </a:cubicBezTo>
                  <a:lnTo>
                    <a:pt x="11" y="98"/>
                  </a:lnTo>
                  <a:lnTo>
                    <a:pt x="25" y="126"/>
                  </a:lnTo>
                  <a:lnTo>
                    <a:pt x="43" y="158"/>
                  </a:lnTo>
                  <a:lnTo>
                    <a:pt x="57" y="179"/>
                  </a:lnTo>
                  <a:lnTo>
                    <a:pt x="81" y="228"/>
                  </a:lnTo>
                  <a:lnTo>
                    <a:pt x="95" y="252"/>
                  </a:lnTo>
                  <a:lnTo>
                    <a:pt x="109" y="273"/>
                  </a:lnTo>
                  <a:lnTo>
                    <a:pt x="120" y="298"/>
                  </a:lnTo>
                  <a:lnTo>
                    <a:pt x="134" y="319"/>
                  </a:lnTo>
                  <a:lnTo>
                    <a:pt x="144" y="340"/>
                  </a:lnTo>
                  <a:lnTo>
                    <a:pt x="158" y="361"/>
                  </a:lnTo>
                  <a:lnTo>
                    <a:pt x="169" y="382"/>
                  </a:lnTo>
                  <a:lnTo>
                    <a:pt x="179" y="399"/>
                  </a:lnTo>
                  <a:lnTo>
                    <a:pt x="190" y="417"/>
                  </a:lnTo>
                  <a:lnTo>
                    <a:pt x="200" y="434"/>
                  </a:lnTo>
                  <a:lnTo>
                    <a:pt x="211" y="452"/>
                  </a:lnTo>
                  <a:lnTo>
                    <a:pt x="218" y="469"/>
                  </a:lnTo>
                  <a:lnTo>
                    <a:pt x="228" y="483"/>
                  </a:lnTo>
                  <a:lnTo>
                    <a:pt x="239" y="497"/>
                  </a:lnTo>
                  <a:lnTo>
                    <a:pt x="246" y="511"/>
                  </a:lnTo>
                  <a:lnTo>
                    <a:pt x="256" y="525"/>
                  </a:lnTo>
                  <a:lnTo>
                    <a:pt x="263" y="539"/>
                  </a:lnTo>
                  <a:lnTo>
                    <a:pt x="270" y="550"/>
                  </a:lnTo>
                  <a:lnTo>
                    <a:pt x="277" y="560"/>
                  </a:lnTo>
                  <a:lnTo>
                    <a:pt x="284" y="574"/>
                  </a:lnTo>
                  <a:lnTo>
                    <a:pt x="291" y="581"/>
                  </a:lnTo>
                  <a:lnTo>
                    <a:pt x="298" y="592"/>
                  </a:lnTo>
                  <a:lnTo>
                    <a:pt x="302" y="599"/>
                  </a:lnTo>
                  <a:lnTo>
                    <a:pt x="312" y="609"/>
                  </a:lnTo>
                  <a:cubicBezTo>
                    <a:pt x="319" y="616"/>
                    <a:pt x="859" y="1261"/>
                    <a:pt x="655" y="1467"/>
                  </a:cubicBezTo>
                  <a:cubicBezTo>
                    <a:pt x="638" y="1485"/>
                    <a:pt x="617" y="1555"/>
                    <a:pt x="624" y="1653"/>
                  </a:cubicBezTo>
                  <a:cubicBezTo>
                    <a:pt x="624" y="1670"/>
                    <a:pt x="627" y="1684"/>
                    <a:pt x="627" y="1702"/>
                  </a:cubicBezTo>
                  <a:lnTo>
                    <a:pt x="627" y="1716"/>
                  </a:lnTo>
                  <a:cubicBezTo>
                    <a:pt x="631" y="1726"/>
                    <a:pt x="631" y="1737"/>
                    <a:pt x="634" y="1751"/>
                  </a:cubicBezTo>
                  <a:lnTo>
                    <a:pt x="634" y="1765"/>
                  </a:lnTo>
                  <a:cubicBezTo>
                    <a:pt x="638" y="1779"/>
                    <a:pt x="641" y="1793"/>
                    <a:pt x="645" y="1807"/>
                  </a:cubicBezTo>
                  <a:cubicBezTo>
                    <a:pt x="652" y="1821"/>
                    <a:pt x="655" y="1835"/>
                    <a:pt x="659" y="1852"/>
                  </a:cubicBezTo>
                  <a:lnTo>
                    <a:pt x="666" y="1863"/>
                  </a:lnTo>
                  <a:cubicBezTo>
                    <a:pt x="669" y="1870"/>
                    <a:pt x="673" y="1880"/>
                    <a:pt x="676" y="1891"/>
                  </a:cubicBezTo>
                  <a:lnTo>
                    <a:pt x="680" y="1901"/>
                  </a:lnTo>
                  <a:cubicBezTo>
                    <a:pt x="687" y="1912"/>
                    <a:pt x="690" y="1922"/>
                    <a:pt x="697" y="1929"/>
                  </a:cubicBezTo>
                  <a:cubicBezTo>
                    <a:pt x="911" y="1656"/>
                    <a:pt x="946" y="1572"/>
                    <a:pt x="950" y="1551"/>
                  </a:cubicBezTo>
                  <a:cubicBezTo>
                    <a:pt x="943" y="1471"/>
                    <a:pt x="964" y="1390"/>
                    <a:pt x="1002" y="1320"/>
                  </a:cubicBezTo>
                  <a:cubicBezTo>
                    <a:pt x="1016" y="1303"/>
                    <a:pt x="1030" y="1289"/>
                    <a:pt x="1048" y="1275"/>
                  </a:cubicBezTo>
                  <a:cubicBezTo>
                    <a:pt x="1085" y="1249"/>
                    <a:pt x="1128" y="1236"/>
                    <a:pt x="1172" y="1236"/>
                  </a:cubicBezTo>
                  <a:cubicBezTo>
                    <a:pt x="1195" y="1236"/>
                    <a:pt x="1218" y="1239"/>
                    <a:pt x="1240" y="1247"/>
                  </a:cubicBezTo>
                  <a:cubicBezTo>
                    <a:pt x="1300" y="1261"/>
                    <a:pt x="1356" y="1278"/>
                    <a:pt x="1405" y="1292"/>
                  </a:cubicBezTo>
                  <a:cubicBezTo>
                    <a:pt x="1443" y="1306"/>
                    <a:pt x="1492" y="1320"/>
                    <a:pt x="1527" y="1327"/>
                  </a:cubicBezTo>
                  <a:cubicBezTo>
                    <a:pt x="1513" y="1247"/>
                    <a:pt x="1471" y="1113"/>
                    <a:pt x="1422" y="1064"/>
                  </a:cubicBezTo>
                  <a:cubicBezTo>
                    <a:pt x="1335" y="977"/>
                    <a:pt x="1135" y="711"/>
                    <a:pt x="1065" y="487"/>
                  </a:cubicBezTo>
                  <a:cubicBezTo>
                    <a:pt x="1020" y="354"/>
                    <a:pt x="897" y="256"/>
                    <a:pt x="757" y="245"/>
                  </a:cubicBezTo>
                  <a:lnTo>
                    <a:pt x="739" y="245"/>
                  </a:lnTo>
                  <a:cubicBezTo>
                    <a:pt x="662" y="245"/>
                    <a:pt x="585" y="182"/>
                    <a:pt x="501" y="116"/>
                  </a:cubicBezTo>
                  <a:cubicBezTo>
                    <a:pt x="440" y="65"/>
                    <a:pt x="359" y="0"/>
                    <a:pt x="31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50"/>
            <p:cNvSpPr/>
            <p:nvPr/>
          </p:nvSpPr>
          <p:spPr>
            <a:xfrm>
              <a:off x="3649077" y="2123382"/>
              <a:ext cx="300" cy="409"/>
            </a:xfrm>
            <a:custGeom>
              <a:avLst/>
              <a:gdLst/>
              <a:ahLst/>
              <a:cxnLst/>
              <a:rect l="l" t="t" r="r" b="b"/>
              <a:pathLst>
                <a:path w="11" h="15" extrusionOk="0">
                  <a:moveTo>
                    <a:pt x="11"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50"/>
            <p:cNvSpPr/>
            <p:nvPr/>
          </p:nvSpPr>
          <p:spPr>
            <a:xfrm>
              <a:off x="3648587" y="2122728"/>
              <a:ext cx="327" cy="409"/>
            </a:xfrm>
            <a:custGeom>
              <a:avLst/>
              <a:gdLst/>
              <a:ahLst/>
              <a:cxnLst/>
              <a:rect l="l" t="t" r="r" b="b"/>
              <a:pathLst>
                <a:path w="12" h="15" extrusionOk="0">
                  <a:moveTo>
                    <a:pt x="11"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50"/>
            <p:cNvSpPr/>
            <p:nvPr/>
          </p:nvSpPr>
          <p:spPr>
            <a:xfrm>
              <a:off x="3659568" y="2157934"/>
              <a:ext cx="409" cy="1172"/>
            </a:xfrm>
            <a:custGeom>
              <a:avLst/>
              <a:gdLst/>
              <a:ahLst/>
              <a:cxnLst/>
              <a:rect l="l" t="t" r="r" b="b"/>
              <a:pathLst>
                <a:path w="15" h="43" extrusionOk="0">
                  <a:moveTo>
                    <a:pt x="0" y="0"/>
                  </a:moveTo>
                  <a:cubicBezTo>
                    <a:pt x="4" y="18"/>
                    <a:pt x="11" y="32"/>
                    <a:pt x="14" y="42"/>
                  </a:cubicBezTo>
                  <a:cubicBezTo>
                    <a:pt x="11" y="28"/>
                    <a:pt x="7" y="18"/>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50"/>
            <p:cNvSpPr/>
            <p:nvPr/>
          </p:nvSpPr>
          <p:spPr>
            <a:xfrm>
              <a:off x="3659268" y="2156789"/>
              <a:ext cx="327" cy="1253"/>
            </a:xfrm>
            <a:custGeom>
              <a:avLst/>
              <a:gdLst/>
              <a:ahLst/>
              <a:cxnLst/>
              <a:rect l="l" t="t" r="r" b="b"/>
              <a:pathLst>
                <a:path w="12" h="46" extrusionOk="0">
                  <a:moveTo>
                    <a:pt x="1" y="0"/>
                  </a:moveTo>
                  <a:lnTo>
                    <a:pt x="1" y="0"/>
                  </a:lnTo>
                  <a:cubicBezTo>
                    <a:pt x="4" y="14"/>
                    <a:pt x="8" y="32"/>
                    <a:pt x="11" y="46"/>
                  </a:cubicBezTo>
                  <a:cubicBezTo>
                    <a:pt x="8" y="28"/>
                    <a:pt x="4"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50"/>
            <p:cNvSpPr/>
            <p:nvPr/>
          </p:nvSpPr>
          <p:spPr>
            <a:xfrm>
              <a:off x="3660522" y="2160413"/>
              <a:ext cx="490" cy="872"/>
            </a:xfrm>
            <a:custGeom>
              <a:avLst/>
              <a:gdLst/>
              <a:ahLst/>
              <a:cxnLst/>
              <a:rect l="l" t="t" r="r" b="b"/>
              <a:pathLst>
                <a:path w="18" h="32" extrusionOk="0">
                  <a:moveTo>
                    <a:pt x="1" y="0"/>
                  </a:moveTo>
                  <a:lnTo>
                    <a:pt x="1" y="0"/>
                  </a:lnTo>
                  <a:cubicBezTo>
                    <a:pt x="7" y="14"/>
                    <a:pt x="11" y="25"/>
                    <a:pt x="18" y="32"/>
                  </a:cubicBezTo>
                  <a:cubicBezTo>
                    <a:pt x="11" y="21"/>
                    <a:pt x="7"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50"/>
            <p:cNvSpPr/>
            <p:nvPr/>
          </p:nvSpPr>
          <p:spPr>
            <a:xfrm>
              <a:off x="3659078" y="2155454"/>
              <a:ext cx="218" cy="981"/>
            </a:xfrm>
            <a:custGeom>
              <a:avLst/>
              <a:gdLst/>
              <a:ahLst/>
              <a:cxnLst/>
              <a:rect l="l" t="t" r="r" b="b"/>
              <a:pathLst>
                <a:path w="8" h="36" extrusionOk="0">
                  <a:moveTo>
                    <a:pt x="1" y="0"/>
                  </a:moveTo>
                  <a:cubicBezTo>
                    <a:pt x="1" y="11"/>
                    <a:pt x="4" y="25"/>
                    <a:pt x="8" y="35"/>
                  </a:cubicBezTo>
                  <a:cubicBezTo>
                    <a:pt x="4" y="25"/>
                    <a:pt x="4"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50"/>
            <p:cNvSpPr/>
            <p:nvPr/>
          </p:nvSpPr>
          <p:spPr>
            <a:xfrm>
              <a:off x="3650222" y="2125017"/>
              <a:ext cx="300" cy="409"/>
            </a:xfrm>
            <a:custGeom>
              <a:avLst/>
              <a:gdLst/>
              <a:ahLst/>
              <a:cxnLst/>
              <a:rect l="l" t="t" r="r" b="b"/>
              <a:pathLst>
                <a:path w="11" h="15" extrusionOk="0">
                  <a:moveTo>
                    <a:pt x="11"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50"/>
            <p:cNvSpPr/>
            <p:nvPr/>
          </p:nvSpPr>
          <p:spPr>
            <a:xfrm>
              <a:off x="3649840" y="2124527"/>
              <a:ext cx="218" cy="327"/>
            </a:xfrm>
            <a:custGeom>
              <a:avLst/>
              <a:gdLst/>
              <a:ahLst/>
              <a:cxnLst/>
              <a:rect l="l" t="t" r="r" b="b"/>
              <a:pathLst>
                <a:path w="8" h="12" extrusionOk="0">
                  <a:moveTo>
                    <a:pt x="7"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50"/>
            <p:cNvSpPr/>
            <p:nvPr/>
          </p:nvSpPr>
          <p:spPr>
            <a:xfrm>
              <a:off x="3658887" y="2153737"/>
              <a:ext cx="218" cy="1362"/>
            </a:xfrm>
            <a:custGeom>
              <a:avLst/>
              <a:gdLst/>
              <a:ahLst/>
              <a:cxnLst/>
              <a:rect l="l" t="t" r="r" b="b"/>
              <a:pathLst>
                <a:path w="8" h="50" extrusionOk="0">
                  <a:moveTo>
                    <a:pt x="1" y="0"/>
                  </a:moveTo>
                  <a:cubicBezTo>
                    <a:pt x="4" y="18"/>
                    <a:pt x="4" y="35"/>
                    <a:pt x="8" y="49"/>
                  </a:cubicBezTo>
                  <a:cubicBezTo>
                    <a:pt x="8" y="35"/>
                    <a:pt x="4" y="1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50"/>
            <p:cNvSpPr/>
            <p:nvPr/>
          </p:nvSpPr>
          <p:spPr>
            <a:xfrm>
              <a:off x="3649459" y="2124063"/>
              <a:ext cx="300" cy="300"/>
            </a:xfrm>
            <a:custGeom>
              <a:avLst/>
              <a:gdLst/>
              <a:ahLst/>
              <a:cxnLst/>
              <a:rect l="l" t="t" r="r" b="b"/>
              <a:pathLst>
                <a:path w="11" h="11" extrusionOk="0">
                  <a:moveTo>
                    <a:pt x="11"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50"/>
            <p:cNvSpPr/>
            <p:nvPr/>
          </p:nvSpPr>
          <p:spPr>
            <a:xfrm>
              <a:off x="3660031" y="2159351"/>
              <a:ext cx="409" cy="790"/>
            </a:xfrm>
            <a:custGeom>
              <a:avLst/>
              <a:gdLst/>
              <a:ahLst/>
              <a:cxnLst/>
              <a:rect l="l" t="t" r="r" b="b"/>
              <a:pathLst>
                <a:path w="15" h="29" extrusionOk="0">
                  <a:moveTo>
                    <a:pt x="15" y="29"/>
                  </a:moveTo>
                  <a:cubicBezTo>
                    <a:pt x="11" y="22"/>
                    <a:pt x="4" y="11"/>
                    <a:pt x="1" y="1"/>
                  </a:cubicBezTo>
                  <a:cubicBezTo>
                    <a:pt x="4" y="11"/>
                    <a:pt x="11" y="22"/>
                    <a:pt x="15"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50"/>
            <p:cNvSpPr/>
            <p:nvPr/>
          </p:nvSpPr>
          <p:spPr>
            <a:xfrm>
              <a:off x="3645835" y="2117960"/>
              <a:ext cx="300" cy="599"/>
            </a:xfrm>
            <a:custGeom>
              <a:avLst/>
              <a:gdLst/>
              <a:ahLst/>
              <a:cxnLst/>
              <a:rect l="l" t="t" r="r" b="b"/>
              <a:pathLst>
                <a:path w="11" h="22" extrusionOk="0">
                  <a:moveTo>
                    <a:pt x="11" y="2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50"/>
            <p:cNvSpPr/>
            <p:nvPr/>
          </p:nvSpPr>
          <p:spPr>
            <a:xfrm>
              <a:off x="3660985" y="216136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50"/>
            <p:cNvSpPr/>
            <p:nvPr/>
          </p:nvSpPr>
          <p:spPr>
            <a:xfrm>
              <a:off x="3646489" y="2119104"/>
              <a:ext cx="327" cy="490"/>
            </a:xfrm>
            <a:custGeom>
              <a:avLst/>
              <a:gdLst/>
              <a:ahLst/>
              <a:cxnLst/>
              <a:rect l="l" t="t" r="r" b="b"/>
              <a:pathLst>
                <a:path w="12" h="18" extrusionOk="0">
                  <a:moveTo>
                    <a:pt x="11" y="1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50"/>
            <p:cNvSpPr/>
            <p:nvPr/>
          </p:nvSpPr>
          <p:spPr>
            <a:xfrm>
              <a:off x="3641911" y="2110793"/>
              <a:ext cx="327" cy="708"/>
            </a:xfrm>
            <a:custGeom>
              <a:avLst/>
              <a:gdLst/>
              <a:ahLst/>
              <a:cxnLst/>
              <a:rect l="l" t="t" r="r" b="b"/>
              <a:pathLst>
                <a:path w="12" h="26" extrusionOk="0">
                  <a:moveTo>
                    <a:pt x="1" y="1"/>
                  </a:moveTo>
                  <a:lnTo>
                    <a:pt x="11" y="25"/>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50"/>
            <p:cNvSpPr/>
            <p:nvPr/>
          </p:nvSpPr>
          <p:spPr>
            <a:xfrm>
              <a:off x="3645153" y="2116815"/>
              <a:ext cx="409" cy="681"/>
            </a:xfrm>
            <a:custGeom>
              <a:avLst/>
              <a:gdLst/>
              <a:ahLst/>
              <a:cxnLst/>
              <a:rect l="l" t="t" r="r" b="b"/>
              <a:pathLst>
                <a:path w="15" h="25" extrusionOk="0">
                  <a:moveTo>
                    <a:pt x="15" y="2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50"/>
            <p:cNvSpPr/>
            <p:nvPr/>
          </p:nvSpPr>
          <p:spPr>
            <a:xfrm>
              <a:off x="3644499" y="2115562"/>
              <a:ext cx="300" cy="708"/>
            </a:xfrm>
            <a:custGeom>
              <a:avLst/>
              <a:gdLst/>
              <a:ahLst/>
              <a:cxnLst/>
              <a:rect l="l" t="t" r="r" b="b"/>
              <a:pathLst>
                <a:path w="11" h="26" extrusionOk="0">
                  <a:moveTo>
                    <a:pt x="11"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50"/>
            <p:cNvSpPr/>
            <p:nvPr/>
          </p:nvSpPr>
          <p:spPr>
            <a:xfrm>
              <a:off x="3643355" y="2113573"/>
              <a:ext cx="790" cy="1362"/>
            </a:xfrm>
            <a:custGeom>
              <a:avLst/>
              <a:gdLst/>
              <a:ahLst/>
              <a:cxnLst/>
              <a:rect l="l" t="t" r="r" b="b"/>
              <a:pathLst>
                <a:path w="29" h="50" extrusionOk="0">
                  <a:moveTo>
                    <a:pt x="28" y="49"/>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50"/>
            <p:cNvSpPr/>
            <p:nvPr/>
          </p:nvSpPr>
          <p:spPr>
            <a:xfrm>
              <a:off x="3642592" y="2112129"/>
              <a:ext cx="490" cy="899"/>
            </a:xfrm>
            <a:custGeom>
              <a:avLst/>
              <a:gdLst/>
              <a:ahLst/>
              <a:cxnLst/>
              <a:rect l="l" t="t" r="r" b="b"/>
              <a:pathLst>
                <a:path w="18" h="33" extrusionOk="0">
                  <a:moveTo>
                    <a:pt x="18" y="32"/>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50"/>
            <p:cNvSpPr/>
            <p:nvPr/>
          </p:nvSpPr>
          <p:spPr>
            <a:xfrm>
              <a:off x="3648124" y="2121965"/>
              <a:ext cx="300" cy="409"/>
            </a:xfrm>
            <a:custGeom>
              <a:avLst/>
              <a:gdLst/>
              <a:ahLst/>
              <a:cxnLst/>
              <a:rect l="l" t="t" r="r" b="b"/>
              <a:pathLst>
                <a:path w="11" h="15" extrusionOk="0">
                  <a:moveTo>
                    <a:pt x="11"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50"/>
            <p:cNvSpPr/>
            <p:nvPr/>
          </p:nvSpPr>
          <p:spPr>
            <a:xfrm>
              <a:off x="3647633" y="2121093"/>
              <a:ext cx="327" cy="409"/>
            </a:xfrm>
            <a:custGeom>
              <a:avLst/>
              <a:gdLst/>
              <a:ahLst/>
              <a:cxnLst/>
              <a:rect l="l" t="t" r="r" b="b"/>
              <a:pathLst>
                <a:path w="12" h="15" extrusionOk="0">
                  <a:moveTo>
                    <a:pt x="11"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50"/>
            <p:cNvSpPr/>
            <p:nvPr/>
          </p:nvSpPr>
          <p:spPr>
            <a:xfrm>
              <a:off x="3647061" y="2120140"/>
              <a:ext cx="327" cy="518"/>
            </a:xfrm>
            <a:custGeom>
              <a:avLst/>
              <a:gdLst/>
              <a:ahLst/>
              <a:cxnLst/>
              <a:rect l="l" t="t" r="r" b="b"/>
              <a:pathLst>
                <a:path w="12" h="19" extrusionOk="0">
                  <a:moveTo>
                    <a:pt x="11" y="1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50"/>
            <p:cNvSpPr/>
            <p:nvPr/>
          </p:nvSpPr>
          <p:spPr>
            <a:xfrm>
              <a:off x="3573816" y="2191068"/>
              <a:ext cx="88449" cy="47195"/>
            </a:xfrm>
            <a:custGeom>
              <a:avLst/>
              <a:gdLst/>
              <a:ahLst/>
              <a:cxnLst/>
              <a:rect l="l" t="t" r="r" b="b"/>
              <a:pathLst>
                <a:path w="3246" h="1732" extrusionOk="0">
                  <a:moveTo>
                    <a:pt x="2473" y="1"/>
                  </a:moveTo>
                  <a:cubicBezTo>
                    <a:pt x="2300" y="1"/>
                    <a:pt x="2049" y="32"/>
                    <a:pt x="1978" y="100"/>
                  </a:cubicBezTo>
                  <a:cubicBezTo>
                    <a:pt x="1864" y="215"/>
                    <a:pt x="1722" y="283"/>
                    <a:pt x="1590" y="283"/>
                  </a:cubicBezTo>
                  <a:cubicBezTo>
                    <a:pt x="1572" y="283"/>
                    <a:pt x="1554" y="281"/>
                    <a:pt x="1537" y="279"/>
                  </a:cubicBezTo>
                  <a:cubicBezTo>
                    <a:pt x="1441" y="269"/>
                    <a:pt x="1234" y="259"/>
                    <a:pt x="1097" y="259"/>
                  </a:cubicBezTo>
                  <a:cubicBezTo>
                    <a:pt x="1041" y="259"/>
                    <a:pt x="996" y="261"/>
                    <a:pt x="977" y="265"/>
                  </a:cubicBezTo>
                  <a:cubicBezTo>
                    <a:pt x="968" y="266"/>
                    <a:pt x="957" y="267"/>
                    <a:pt x="945" y="267"/>
                  </a:cubicBezTo>
                  <a:cubicBezTo>
                    <a:pt x="886" y="267"/>
                    <a:pt x="790" y="253"/>
                    <a:pt x="648" y="230"/>
                  </a:cubicBezTo>
                  <a:cubicBezTo>
                    <a:pt x="564" y="212"/>
                    <a:pt x="480" y="202"/>
                    <a:pt x="396" y="198"/>
                  </a:cubicBezTo>
                  <a:cubicBezTo>
                    <a:pt x="388" y="200"/>
                    <a:pt x="381" y="201"/>
                    <a:pt x="374" y="201"/>
                  </a:cubicBezTo>
                  <a:cubicBezTo>
                    <a:pt x="324" y="201"/>
                    <a:pt x="280" y="160"/>
                    <a:pt x="231" y="111"/>
                  </a:cubicBezTo>
                  <a:lnTo>
                    <a:pt x="207" y="86"/>
                  </a:lnTo>
                  <a:lnTo>
                    <a:pt x="200" y="79"/>
                  </a:lnTo>
                  <a:cubicBezTo>
                    <a:pt x="189" y="69"/>
                    <a:pt x="179" y="62"/>
                    <a:pt x="168" y="51"/>
                  </a:cubicBezTo>
                  <a:lnTo>
                    <a:pt x="165" y="48"/>
                  </a:lnTo>
                  <a:cubicBezTo>
                    <a:pt x="158" y="41"/>
                    <a:pt x="147" y="34"/>
                    <a:pt x="137" y="27"/>
                  </a:cubicBezTo>
                  <a:lnTo>
                    <a:pt x="130" y="23"/>
                  </a:lnTo>
                  <a:cubicBezTo>
                    <a:pt x="123" y="16"/>
                    <a:pt x="112" y="9"/>
                    <a:pt x="102" y="6"/>
                  </a:cubicBezTo>
                  <a:lnTo>
                    <a:pt x="98" y="6"/>
                  </a:lnTo>
                  <a:cubicBezTo>
                    <a:pt x="91" y="9"/>
                    <a:pt x="88" y="13"/>
                    <a:pt x="81" y="20"/>
                  </a:cubicBezTo>
                  <a:cubicBezTo>
                    <a:pt x="77" y="23"/>
                    <a:pt x="70" y="27"/>
                    <a:pt x="63" y="30"/>
                  </a:cubicBezTo>
                  <a:cubicBezTo>
                    <a:pt x="28" y="58"/>
                    <a:pt x="7" y="97"/>
                    <a:pt x="4" y="142"/>
                  </a:cubicBezTo>
                  <a:cubicBezTo>
                    <a:pt x="0" y="202"/>
                    <a:pt x="25" y="261"/>
                    <a:pt x="70" y="304"/>
                  </a:cubicBezTo>
                  <a:cubicBezTo>
                    <a:pt x="140" y="370"/>
                    <a:pt x="333" y="594"/>
                    <a:pt x="291" y="710"/>
                  </a:cubicBezTo>
                  <a:cubicBezTo>
                    <a:pt x="274" y="746"/>
                    <a:pt x="243" y="769"/>
                    <a:pt x="204" y="769"/>
                  </a:cubicBezTo>
                  <a:cubicBezTo>
                    <a:pt x="202" y="769"/>
                    <a:pt x="199" y="769"/>
                    <a:pt x="196" y="769"/>
                  </a:cubicBezTo>
                  <a:cubicBezTo>
                    <a:pt x="165" y="773"/>
                    <a:pt x="137" y="790"/>
                    <a:pt x="119" y="815"/>
                  </a:cubicBezTo>
                  <a:cubicBezTo>
                    <a:pt x="95" y="839"/>
                    <a:pt x="77" y="874"/>
                    <a:pt x="77" y="909"/>
                  </a:cubicBezTo>
                  <a:cubicBezTo>
                    <a:pt x="81" y="958"/>
                    <a:pt x="77" y="1004"/>
                    <a:pt x="70" y="1049"/>
                  </a:cubicBezTo>
                  <a:cubicBezTo>
                    <a:pt x="70" y="1063"/>
                    <a:pt x="67" y="1081"/>
                    <a:pt x="67" y="1095"/>
                  </a:cubicBezTo>
                  <a:cubicBezTo>
                    <a:pt x="63" y="1109"/>
                    <a:pt x="63" y="1126"/>
                    <a:pt x="67" y="1140"/>
                  </a:cubicBezTo>
                  <a:lnTo>
                    <a:pt x="67" y="1147"/>
                  </a:lnTo>
                  <a:lnTo>
                    <a:pt x="67" y="1151"/>
                  </a:lnTo>
                  <a:lnTo>
                    <a:pt x="74" y="1154"/>
                  </a:lnTo>
                  <a:cubicBezTo>
                    <a:pt x="329" y="1406"/>
                    <a:pt x="371" y="1483"/>
                    <a:pt x="378" y="1529"/>
                  </a:cubicBezTo>
                  <a:cubicBezTo>
                    <a:pt x="378" y="1539"/>
                    <a:pt x="403" y="1557"/>
                    <a:pt x="417" y="1567"/>
                  </a:cubicBezTo>
                  <a:cubicBezTo>
                    <a:pt x="427" y="1578"/>
                    <a:pt x="434" y="1585"/>
                    <a:pt x="441" y="1592"/>
                  </a:cubicBezTo>
                  <a:cubicBezTo>
                    <a:pt x="452" y="1602"/>
                    <a:pt x="459" y="1613"/>
                    <a:pt x="466" y="1623"/>
                  </a:cubicBezTo>
                  <a:lnTo>
                    <a:pt x="557" y="1616"/>
                  </a:lnTo>
                  <a:lnTo>
                    <a:pt x="571" y="1616"/>
                  </a:lnTo>
                  <a:lnTo>
                    <a:pt x="662" y="1613"/>
                  </a:lnTo>
                  <a:lnTo>
                    <a:pt x="676" y="1613"/>
                  </a:lnTo>
                  <a:lnTo>
                    <a:pt x="767" y="1609"/>
                  </a:lnTo>
                  <a:lnTo>
                    <a:pt x="774" y="1609"/>
                  </a:lnTo>
                  <a:cubicBezTo>
                    <a:pt x="801" y="1609"/>
                    <a:pt x="829" y="1609"/>
                    <a:pt x="855" y="1609"/>
                  </a:cubicBezTo>
                  <a:cubicBezTo>
                    <a:pt x="1003" y="1609"/>
                    <a:pt x="1127" y="1618"/>
                    <a:pt x="1183" y="1644"/>
                  </a:cubicBezTo>
                  <a:lnTo>
                    <a:pt x="1201" y="1651"/>
                  </a:lnTo>
                  <a:cubicBezTo>
                    <a:pt x="1313" y="1683"/>
                    <a:pt x="1429" y="1704"/>
                    <a:pt x="1544" y="1714"/>
                  </a:cubicBezTo>
                  <a:lnTo>
                    <a:pt x="1565" y="1718"/>
                  </a:lnTo>
                  <a:lnTo>
                    <a:pt x="1576" y="1718"/>
                  </a:lnTo>
                  <a:cubicBezTo>
                    <a:pt x="1628" y="1725"/>
                    <a:pt x="1674" y="1728"/>
                    <a:pt x="1712" y="1732"/>
                  </a:cubicBezTo>
                  <a:lnTo>
                    <a:pt x="1737" y="1732"/>
                  </a:lnTo>
                  <a:cubicBezTo>
                    <a:pt x="1782" y="1732"/>
                    <a:pt x="1831" y="1721"/>
                    <a:pt x="1873" y="1700"/>
                  </a:cubicBezTo>
                  <a:cubicBezTo>
                    <a:pt x="1877" y="1700"/>
                    <a:pt x="1880" y="1697"/>
                    <a:pt x="1884" y="1690"/>
                  </a:cubicBezTo>
                  <a:cubicBezTo>
                    <a:pt x="1873" y="1662"/>
                    <a:pt x="1873" y="1627"/>
                    <a:pt x="1891" y="1599"/>
                  </a:cubicBezTo>
                  <a:cubicBezTo>
                    <a:pt x="1898" y="1592"/>
                    <a:pt x="1901" y="1585"/>
                    <a:pt x="1908" y="1578"/>
                  </a:cubicBezTo>
                  <a:lnTo>
                    <a:pt x="1912" y="1571"/>
                  </a:lnTo>
                  <a:cubicBezTo>
                    <a:pt x="1919" y="1567"/>
                    <a:pt x="1926" y="1560"/>
                    <a:pt x="1933" y="1557"/>
                  </a:cubicBezTo>
                  <a:lnTo>
                    <a:pt x="1936" y="1553"/>
                  </a:lnTo>
                  <a:cubicBezTo>
                    <a:pt x="1943" y="1550"/>
                    <a:pt x="1950" y="1543"/>
                    <a:pt x="1961" y="1539"/>
                  </a:cubicBezTo>
                  <a:lnTo>
                    <a:pt x="1968" y="1536"/>
                  </a:lnTo>
                  <a:lnTo>
                    <a:pt x="1989" y="1525"/>
                  </a:lnTo>
                  <a:lnTo>
                    <a:pt x="1996" y="1522"/>
                  </a:lnTo>
                  <a:lnTo>
                    <a:pt x="2024" y="1511"/>
                  </a:lnTo>
                  <a:lnTo>
                    <a:pt x="2031" y="1511"/>
                  </a:lnTo>
                  <a:lnTo>
                    <a:pt x="2055" y="1504"/>
                  </a:lnTo>
                  <a:lnTo>
                    <a:pt x="2062" y="1504"/>
                  </a:lnTo>
                  <a:lnTo>
                    <a:pt x="2094" y="1497"/>
                  </a:lnTo>
                  <a:lnTo>
                    <a:pt x="2097" y="1497"/>
                  </a:lnTo>
                  <a:lnTo>
                    <a:pt x="2122" y="1490"/>
                  </a:lnTo>
                  <a:lnTo>
                    <a:pt x="2125" y="1490"/>
                  </a:lnTo>
                  <a:cubicBezTo>
                    <a:pt x="2122" y="1473"/>
                    <a:pt x="2122" y="1455"/>
                    <a:pt x="2122" y="1434"/>
                  </a:cubicBezTo>
                  <a:lnTo>
                    <a:pt x="2122" y="1420"/>
                  </a:lnTo>
                  <a:cubicBezTo>
                    <a:pt x="2122" y="1413"/>
                    <a:pt x="2122" y="1406"/>
                    <a:pt x="2122" y="1399"/>
                  </a:cubicBezTo>
                  <a:cubicBezTo>
                    <a:pt x="2125" y="1392"/>
                    <a:pt x="2125" y="1385"/>
                    <a:pt x="2129" y="1382"/>
                  </a:cubicBezTo>
                  <a:cubicBezTo>
                    <a:pt x="2136" y="1368"/>
                    <a:pt x="2143" y="1357"/>
                    <a:pt x="2153" y="1350"/>
                  </a:cubicBezTo>
                  <a:lnTo>
                    <a:pt x="2157" y="1350"/>
                  </a:lnTo>
                  <a:cubicBezTo>
                    <a:pt x="2164" y="1347"/>
                    <a:pt x="2167" y="1343"/>
                    <a:pt x="2174" y="1340"/>
                  </a:cubicBezTo>
                  <a:cubicBezTo>
                    <a:pt x="2291" y="1308"/>
                    <a:pt x="2413" y="1294"/>
                    <a:pt x="2534" y="1294"/>
                  </a:cubicBezTo>
                  <a:cubicBezTo>
                    <a:pt x="2547" y="1294"/>
                    <a:pt x="2560" y="1294"/>
                    <a:pt x="2573" y="1294"/>
                  </a:cubicBezTo>
                  <a:cubicBezTo>
                    <a:pt x="2647" y="1298"/>
                    <a:pt x="2720" y="1312"/>
                    <a:pt x="2787" y="1340"/>
                  </a:cubicBezTo>
                  <a:cubicBezTo>
                    <a:pt x="2790" y="1343"/>
                    <a:pt x="2797" y="1343"/>
                    <a:pt x="2804" y="1347"/>
                  </a:cubicBezTo>
                  <a:lnTo>
                    <a:pt x="2846" y="1347"/>
                  </a:lnTo>
                  <a:lnTo>
                    <a:pt x="2864" y="1340"/>
                  </a:lnTo>
                  <a:lnTo>
                    <a:pt x="2867" y="1340"/>
                  </a:lnTo>
                  <a:lnTo>
                    <a:pt x="2885" y="1336"/>
                  </a:lnTo>
                  <a:lnTo>
                    <a:pt x="2899" y="1329"/>
                  </a:lnTo>
                  <a:cubicBezTo>
                    <a:pt x="2895" y="1315"/>
                    <a:pt x="2892" y="1305"/>
                    <a:pt x="2885" y="1291"/>
                  </a:cubicBezTo>
                  <a:cubicBezTo>
                    <a:pt x="2769" y="1263"/>
                    <a:pt x="2685" y="1021"/>
                    <a:pt x="2682" y="902"/>
                  </a:cubicBezTo>
                  <a:cubicBezTo>
                    <a:pt x="2678" y="787"/>
                    <a:pt x="2748" y="759"/>
                    <a:pt x="2776" y="752"/>
                  </a:cubicBezTo>
                  <a:cubicBezTo>
                    <a:pt x="2804" y="745"/>
                    <a:pt x="2867" y="650"/>
                    <a:pt x="2909" y="587"/>
                  </a:cubicBezTo>
                  <a:cubicBezTo>
                    <a:pt x="2993" y="465"/>
                    <a:pt x="3088" y="325"/>
                    <a:pt x="3207" y="286"/>
                  </a:cubicBezTo>
                  <a:cubicBezTo>
                    <a:pt x="3221" y="283"/>
                    <a:pt x="3235" y="276"/>
                    <a:pt x="3245" y="268"/>
                  </a:cubicBezTo>
                  <a:lnTo>
                    <a:pt x="3228" y="261"/>
                  </a:lnTo>
                  <a:lnTo>
                    <a:pt x="3207" y="251"/>
                  </a:lnTo>
                  <a:lnTo>
                    <a:pt x="3186" y="237"/>
                  </a:lnTo>
                  <a:lnTo>
                    <a:pt x="3168" y="230"/>
                  </a:lnTo>
                  <a:lnTo>
                    <a:pt x="3144" y="219"/>
                  </a:lnTo>
                  <a:lnTo>
                    <a:pt x="3130" y="216"/>
                  </a:lnTo>
                  <a:lnTo>
                    <a:pt x="3105" y="202"/>
                  </a:lnTo>
                  <a:lnTo>
                    <a:pt x="3095" y="198"/>
                  </a:lnTo>
                  <a:lnTo>
                    <a:pt x="3070" y="188"/>
                  </a:lnTo>
                  <a:lnTo>
                    <a:pt x="3060" y="184"/>
                  </a:lnTo>
                  <a:lnTo>
                    <a:pt x="3046" y="174"/>
                  </a:lnTo>
                  <a:lnTo>
                    <a:pt x="3035" y="170"/>
                  </a:lnTo>
                  <a:lnTo>
                    <a:pt x="3025" y="163"/>
                  </a:lnTo>
                  <a:lnTo>
                    <a:pt x="3018" y="160"/>
                  </a:lnTo>
                  <a:lnTo>
                    <a:pt x="3011" y="153"/>
                  </a:lnTo>
                  <a:lnTo>
                    <a:pt x="3004" y="149"/>
                  </a:lnTo>
                  <a:lnTo>
                    <a:pt x="2997" y="142"/>
                  </a:lnTo>
                  <a:lnTo>
                    <a:pt x="2990" y="139"/>
                  </a:lnTo>
                  <a:lnTo>
                    <a:pt x="2983" y="135"/>
                  </a:lnTo>
                  <a:lnTo>
                    <a:pt x="2979" y="132"/>
                  </a:lnTo>
                  <a:lnTo>
                    <a:pt x="2976" y="128"/>
                  </a:lnTo>
                  <a:lnTo>
                    <a:pt x="2972" y="125"/>
                  </a:lnTo>
                  <a:lnTo>
                    <a:pt x="2969" y="121"/>
                  </a:lnTo>
                  <a:lnTo>
                    <a:pt x="2965" y="118"/>
                  </a:lnTo>
                  <a:lnTo>
                    <a:pt x="2962" y="114"/>
                  </a:lnTo>
                  <a:lnTo>
                    <a:pt x="2962" y="111"/>
                  </a:lnTo>
                  <a:lnTo>
                    <a:pt x="2962" y="107"/>
                  </a:lnTo>
                  <a:lnTo>
                    <a:pt x="2962" y="104"/>
                  </a:lnTo>
                  <a:cubicBezTo>
                    <a:pt x="2948" y="83"/>
                    <a:pt x="2881" y="44"/>
                    <a:pt x="2577" y="6"/>
                  </a:cubicBezTo>
                  <a:cubicBezTo>
                    <a:pt x="2548" y="3"/>
                    <a:pt x="2513" y="1"/>
                    <a:pt x="247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50"/>
            <p:cNvSpPr/>
            <p:nvPr/>
          </p:nvSpPr>
          <p:spPr>
            <a:xfrm>
              <a:off x="3631911" y="2227745"/>
              <a:ext cx="681" cy="790"/>
            </a:xfrm>
            <a:custGeom>
              <a:avLst/>
              <a:gdLst/>
              <a:ahLst/>
              <a:cxnLst/>
              <a:rect l="l" t="t" r="r" b="b"/>
              <a:pathLst>
                <a:path w="25" h="29" extrusionOk="0">
                  <a:moveTo>
                    <a:pt x="0" y="29"/>
                  </a:moveTo>
                  <a:cubicBezTo>
                    <a:pt x="4" y="18"/>
                    <a:pt x="14" y="8"/>
                    <a:pt x="25" y="1"/>
                  </a:cubicBezTo>
                  <a:cubicBezTo>
                    <a:pt x="14" y="8"/>
                    <a:pt x="4" y="18"/>
                    <a:pt x="0"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50"/>
            <p:cNvSpPr/>
            <p:nvPr/>
          </p:nvSpPr>
          <p:spPr>
            <a:xfrm>
              <a:off x="3651557" y="2227472"/>
              <a:ext cx="409" cy="109"/>
            </a:xfrm>
            <a:custGeom>
              <a:avLst/>
              <a:gdLst/>
              <a:ahLst/>
              <a:cxnLst/>
              <a:rect l="l" t="t" r="r" b="b"/>
              <a:pathLst>
                <a:path w="15" h="4" extrusionOk="0">
                  <a:moveTo>
                    <a:pt x="14"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50"/>
            <p:cNvSpPr/>
            <p:nvPr/>
          </p:nvSpPr>
          <p:spPr>
            <a:xfrm>
              <a:off x="3631611" y="2229952"/>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50"/>
            <p:cNvSpPr/>
            <p:nvPr/>
          </p:nvSpPr>
          <p:spPr>
            <a:xfrm>
              <a:off x="3652020" y="2227281"/>
              <a:ext cx="518" cy="218"/>
            </a:xfrm>
            <a:custGeom>
              <a:avLst/>
              <a:gdLst/>
              <a:ahLst/>
              <a:cxnLst/>
              <a:rect l="l" t="t" r="r" b="b"/>
              <a:pathLst>
                <a:path w="19" h="8" extrusionOk="0">
                  <a:moveTo>
                    <a:pt x="1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50"/>
            <p:cNvSpPr/>
            <p:nvPr/>
          </p:nvSpPr>
          <p:spPr>
            <a:xfrm>
              <a:off x="3652511" y="2227172"/>
              <a:ext cx="409" cy="218"/>
            </a:xfrm>
            <a:custGeom>
              <a:avLst/>
              <a:gdLst/>
              <a:ahLst/>
              <a:cxnLst/>
              <a:rect l="l" t="t" r="r" b="b"/>
              <a:pathLst>
                <a:path w="15" h="8" extrusionOk="0">
                  <a:moveTo>
                    <a:pt x="14" y="1"/>
                  </a:moveTo>
                  <a:lnTo>
                    <a:pt x="14" y="1"/>
                  </a:ln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50"/>
            <p:cNvSpPr/>
            <p:nvPr/>
          </p:nvSpPr>
          <p:spPr>
            <a:xfrm>
              <a:off x="3633137" y="2226028"/>
              <a:ext cx="11008" cy="1362"/>
            </a:xfrm>
            <a:custGeom>
              <a:avLst/>
              <a:gdLst/>
              <a:ahLst/>
              <a:cxnLst/>
              <a:rect l="l" t="t" r="r" b="b"/>
              <a:pathLst>
                <a:path w="404" h="50" extrusionOk="0">
                  <a:moveTo>
                    <a:pt x="1" y="50"/>
                  </a:moveTo>
                  <a:lnTo>
                    <a:pt x="1" y="50"/>
                  </a:lnTo>
                  <a:cubicBezTo>
                    <a:pt x="134" y="15"/>
                    <a:pt x="267" y="1"/>
                    <a:pt x="403" y="4"/>
                  </a:cubicBezTo>
                  <a:cubicBezTo>
                    <a:pt x="267" y="1"/>
                    <a:pt x="134" y="15"/>
                    <a:pt x="1" y="5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50"/>
            <p:cNvSpPr/>
            <p:nvPr/>
          </p:nvSpPr>
          <p:spPr>
            <a:xfrm>
              <a:off x="3632674" y="2227363"/>
              <a:ext cx="490" cy="327"/>
            </a:xfrm>
            <a:custGeom>
              <a:avLst/>
              <a:gdLst/>
              <a:ahLst/>
              <a:cxnLst/>
              <a:rect l="l" t="t" r="r" b="b"/>
              <a:pathLst>
                <a:path w="18" h="12" extrusionOk="0">
                  <a:moveTo>
                    <a:pt x="18" y="1"/>
                  </a:moveTo>
                  <a:cubicBezTo>
                    <a:pt x="11" y="4"/>
                    <a:pt x="4" y="8"/>
                    <a:pt x="0" y="11"/>
                  </a:cubicBezTo>
                  <a:cubicBezTo>
                    <a:pt x="4" y="8"/>
                    <a:pt x="11" y="4"/>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50"/>
            <p:cNvSpPr/>
            <p:nvPr/>
          </p:nvSpPr>
          <p:spPr>
            <a:xfrm>
              <a:off x="3650876" y="2227554"/>
              <a:ext cx="599" cy="136"/>
            </a:xfrm>
            <a:custGeom>
              <a:avLst/>
              <a:gdLst/>
              <a:ahLst/>
              <a:cxnLst/>
              <a:rect l="l" t="t" r="r" b="b"/>
              <a:pathLst>
                <a:path w="22" h="5" extrusionOk="0">
                  <a:moveTo>
                    <a:pt x="22" y="1"/>
                  </a:moveTo>
                  <a:cubicBezTo>
                    <a:pt x="15" y="4"/>
                    <a:pt x="8" y="4"/>
                    <a:pt x="1" y="1"/>
                  </a:cubicBezTo>
                  <a:cubicBezTo>
                    <a:pt x="8" y="4"/>
                    <a:pt x="15" y="4"/>
                    <a:pt x="2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50"/>
            <p:cNvSpPr/>
            <p:nvPr/>
          </p:nvSpPr>
          <p:spPr>
            <a:xfrm>
              <a:off x="3650412" y="2227663"/>
              <a:ext cx="409" cy="27"/>
            </a:xfrm>
            <a:custGeom>
              <a:avLst/>
              <a:gdLst/>
              <a:ahLst/>
              <a:cxnLst/>
              <a:rect l="l" t="t" r="r" b="b"/>
              <a:pathLst>
                <a:path w="15" h="1" extrusionOk="0">
                  <a:moveTo>
                    <a:pt x="1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50"/>
            <p:cNvSpPr/>
            <p:nvPr/>
          </p:nvSpPr>
          <p:spPr>
            <a:xfrm>
              <a:off x="3631720" y="2228617"/>
              <a:ext cx="218" cy="490"/>
            </a:xfrm>
            <a:custGeom>
              <a:avLst/>
              <a:gdLst/>
              <a:ahLst/>
              <a:cxnLst/>
              <a:rect l="l" t="t" r="r" b="b"/>
              <a:pathLst>
                <a:path w="8" h="18" extrusionOk="0">
                  <a:moveTo>
                    <a:pt x="7" y="0"/>
                  </a:moveTo>
                  <a:cubicBezTo>
                    <a:pt x="4" y="4"/>
                    <a:pt x="0" y="11"/>
                    <a:pt x="0" y="18"/>
                  </a:cubicBezTo>
                  <a:cubicBezTo>
                    <a:pt x="0" y="11"/>
                    <a:pt x="4" y="4"/>
                    <a:pt x="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50"/>
            <p:cNvSpPr/>
            <p:nvPr/>
          </p:nvSpPr>
          <p:spPr>
            <a:xfrm>
              <a:off x="3649840" y="2227472"/>
              <a:ext cx="490" cy="109"/>
            </a:xfrm>
            <a:custGeom>
              <a:avLst/>
              <a:gdLst/>
              <a:ahLst/>
              <a:cxnLst/>
              <a:rect l="l" t="t" r="r" b="b"/>
              <a:pathLst>
                <a:path w="18" h="4" extrusionOk="0">
                  <a:moveTo>
                    <a:pt x="18" y="4"/>
                  </a:moveTo>
                  <a:cubicBezTo>
                    <a:pt x="11" y="4"/>
                    <a:pt x="7" y="0"/>
                    <a:pt x="0" y="0"/>
                  </a:cubicBezTo>
                  <a:cubicBezTo>
                    <a:pt x="7" y="0"/>
                    <a:pt x="11" y="4"/>
                    <a:pt x="18"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50"/>
            <p:cNvSpPr/>
            <p:nvPr/>
          </p:nvSpPr>
          <p:spPr>
            <a:xfrm>
              <a:off x="3631611" y="2229080"/>
              <a:ext cx="27" cy="599"/>
            </a:xfrm>
            <a:custGeom>
              <a:avLst/>
              <a:gdLst/>
              <a:ahLst/>
              <a:cxnLst/>
              <a:rect l="l" t="t" r="r" b="b"/>
              <a:pathLst>
                <a:path w="1" h="22" extrusionOk="0">
                  <a:moveTo>
                    <a:pt x="1" y="1"/>
                  </a:moveTo>
                  <a:cubicBezTo>
                    <a:pt x="1" y="8"/>
                    <a:pt x="1" y="15"/>
                    <a:pt x="1" y="22"/>
                  </a:cubicBezTo>
                  <a:cubicBezTo>
                    <a:pt x="1" y="15"/>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50"/>
            <p:cNvSpPr/>
            <p:nvPr/>
          </p:nvSpPr>
          <p:spPr>
            <a:xfrm>
              <a:off x="3661285" y="2197798"/>
              <a:ext cx="599" cy="218"/>
            </a:xfrm>
            <a:custGeom>
              <a:avLst/>
              <a:gdLst/>
              <a:ahLst/>
              <a:cxnLst/>
              <a:rect l="l" t="t" r="r" b="b"/>
              <a:pathLst>
                <a:path w="22" h="8" extrusionOk="0">
                  <a:moveTo>
                    <a:pt x="21"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50"/>
            <p:cNvSpPr/>
            <p:nvPr/>
          </p:nvSpPr>
          <p:spPr>
            <a:xfrm>
              <a:off x="3627605" y="2189406"/>
              <a:ext cx="16431" cy="4414"/>
            </a:xfrm>
            <a:custGeom>
              <a:avLst/>
              <a:gdLst/>
              <a:ahLst/>
              <a:cxnLst/>
              <a:rect l="l" t="t" r="r" b="b"/>
              <a:pathLst>
                <a:path w="603" h="162" extrusionOk="0">
                  <a:moveTo>
                    <a:pt x="603" y="0"/>
                  </a:moveTo>
                  <a:lnTo>
                    <a:pt x="592" y="63"/>
                  </a:lnTo>
                  <a:cubicBezTo>
                    <a:pt x="565" y="60"/>
                    <a:pt x="531" y="58"/>
                    <a:pt x="492" y="58"/>
                  </a:cubicBezTo>
                  <a:cubicBezTo>
                    <a:pt x="395" y="58"/>
                    <a:pt x="271" y="69"/>
                    <a:pt x="169" y="91"/>
                  </a:cubicBezTo>
                  <a:lnTo>
                    <a:pt x="169" y="91"/>
                  </a:lnTo>
                  <a:cubicBezTo>
                    <a:pt x="265" y="70"/>
                    <a:pt x="382" y="60"/>
                    <a:pt x="478" y="60"/>
                  </a:cubicBezTo>
                  <a:cubicBezTo>
                    <a:pt x="523" y="60"/>
                    <a:pt x="564" y="63"/>
                    <a:pt x="596" y="67"/>
                  </a:cubicBezTo>
                  <a:lnTo>
                    <a:pt x="603" y="0"/>
                  </a:lnTo>
                  <a:close/>
                  <a:moveTo>
                    <a:pt x="169" y="91"/>
                  </a:moveTo>
                  <a:cubicBezTo>
                    <a:pt x="93" y="108"/>
                    <a:pt x="30" y="131"/>
                    <a:pt x="1" y="161"/>
                  </a:cubicBezTo>
                  <a:cubicBezTo>
                    <a:pt x="30" y="131"/>
                    <a:pt x="93" y="108"/>
                    <a:pt x="169" y="9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50"/>
            <p:cNvSpPr/>
            <p:nvPr/>
          </p:nvSpPr>
          <p:spPr>
            <a:xfrm>
              <a:off x="3644009" y="2189406"/>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50"/>
            <p:cNvSpPr/>
            <p:nvPr/>
          </p:nvSpPr>
          <p:spPr>
            <a:xfrm>
              <a:off x="3576296" y="2191013"/>
              <a:ext cx="109" cy="27"/>
            </a:xfrm>
            <a:custGeom>
              <a:avLst/>
              <a:gdLst/>
              <a:ahLst/>
              <a:cxnLst/>
              <a:rect l="l" t="t" r="r" b="b"/>
              <a:pathLst>
                <a:path w="4" h="1" extrusionOk="0">
                  <a:moveTo>
                    <a:pt x="0" y="1"/>
                  </a:moveTo>
                  <a:lnTo>
                    <a:pt x="4" y="1"/>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50"/>
            <p:cNvSpPr/>
            <p:nvPr/>
          </p:nvSpPr>
          <p:spPr>
            <a:xfrm>
              <a:off x="3657170" y="2195973"/>
              <a:ext cx="327" cy="218"/>
            </a:xfrm>
            <a:custGeom>
              <a:avLst/>
              <a:gdLst/>
              <a:ahLst/>
              <a:cxnLst/>
              <a:rect l="l" t="t" r="r" b="b"/>
              <a:pathLst>
                <a:path w="12" h="8" extrusionOk="0">
                  <a:moveTo>
                    <a:pt x="1" y="1"/>
                  </a:moveTo>
                  <a:lnTo>
                    <a:pt x="1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50"/>
            <p:cNvSpPr/>
            <p:nvPr/>
          </p:nvSpPr>
          <p:spPr>
            <a:xfrm>
              <a:off x="3578203" y="2192267"/>
              <a:ext cx="109" cy="109"/>
            </a:xfrm>
            <a:custGeom>
              <a:avLst/>
              <a:gdLst/>
              <a:ahLst/>
              <a:cxnLst/>
              <a:rect l="l" t="t" r="r" b="b"/>
              <a:pathLst>
                <a:path w="4" h="4" extrusionOk="0">
                  <a:moveTo>
                    <a:pt x="4"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50"/>
            <p:cNvSpPr/>
            <p:nvPr/>
          </p:nvSpPr>
          <p:spPr>
            <a:xfrm>
              <a:off x="3656598" y="2195700"/>
              <a:ext cx="218" cy="109"/>
            </a:xfrm>
            <a:custGeom>
              <a:avLst/>
              <a:gdLst/>
              <a:ahLst/>
              <a:cxnLst/>
              <a:rect l="l" t="t" r="r" b="b"/>
              <a:pathLst>
                <a:path w="8" h="4" extrusionOk="0">
                  <a:moveTo>
                    <a:pt x="1" y="0"/>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50"/>
            <p:cNvSpPr/>
            <p:nvPr/>
          </p:nvSpPr>
          <p:spPr>
            <a:xfrm>
              <a:off x="3658124" y="2196463"/>
              <a:ext cx="327" cy="109"/>
            </a:xfrm>
            <a:custGeom>
              <a:avLst/>
              <a:gdLst/>
              <a:ahLst/>
              <a:cxnLst/>
              <a:rect l="l" t="t" r="r" b="b"/>
              <a:pathLst>
                <a:path w="12" h="4" extrusionOk="0">
                  <a:moveTo>
                    <a:pt x="1" y="0"/>
                  </a:move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50"/>
            <p:cNvSpPr/>
            <p:nvPr/>
          </p:nvSpPr>
          <p:spPr>
            <a:xfrm>
              <a:off x="3656026" y="2195401"/>
              <a:ext cx="327" cy="136"/>
            </a:xfrm>
            <a:custGeom>
              <a:avLst/>
              <a:gdLst/>
              <a:ahLst/>
              <a:cxnLst/>
              <a:rect l="l" t="t" r="r" b="b"/>
              <a:pathLst>
                <a:path w="12" h="5" extrusionOk="0">
                  <a:moveTo>
                    <a:pt x="1" y="1"/>
                  </a:move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50"/>
            <p:cNvSpPr/>
            <p:nvPr/>
          </p:nvSpPr>
          <p:spPr>
            <a:xfrm>
              <a:off x="3577250" y="2191586"/>
              <a:ext cx="218" cy="136"/>
            </a:xfrm>
            <a:custGeom>
              <a:avLst/>
              <a:gdLst/>
              <a:ahLst/>
              <a:cxnLst/>
              <a:rect l="l" t="t" r="r" b="b"/>
              <a:pathLst>
                <a:path w="8" h="5" extrusionOk="0">
                  <a:moveTo>
                    <a:pt x="7"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50"/>
            <p:cNvSpPr/>
            <p:nvPr/>
          </p:nvSpPr>
          <p:spPr>
            <a:xfrm>
              <a:off x="3579157" y="2193112"/>
              <a:ext cx="218" cy="218"/>
            </a:xfrm>
            <a:custGeom>
              <a:avLst/>
              <a:gdLst/>
              <a:ahLst/>
              <a:cxnLst/>
              <a:rect l="l" t="t" r="r" b="b"/>
              <a:pathLst>
                <a:path w="8" h="8" extrusionOk="0">
                  <a:moveTo>
                    <a:pt x="7"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50"/>
            <p:cNvSpPr/>
            <p:nvPr/>
          </p:nvSpPr>
          <p:spPr>
            <a:xfrm>
              <a:off x="3655644" y="2195128"/>
              <a:ext cx="218" cy="109"/>
            </a:xfrm>
            <a:custGeom>
              <a:avLst/>
              <a:gdLst/>
              <a:ahLst/>
              <a:cxnLst/>
              <a:rect l="l" t="t" r="r" b="b"/>
              <a:pathLst>
                <a:path w="8" h="4" extrusionOk="0">
                  <a:moveTo>
                    <a:pt x="1" y="0"/>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50"/>
            <p:cNvSpPr/>
            <p:nvPr/>
          </p:nvSpPr>
          <p:spPr>
            <a:xfrm>
              <a:off x="3659078" y="2196926"/>
              <a:ext cx="409" cy="136"/>
            </a:xfrm>
            <a:custGeom>
              <a:avLst/>
              <a:gdLst/>
              <a:ahLst/>
              <a:cxnLst/>
              <a:rect l="l" t="t" r="r" b="b"/>
              <a:pathLst>
                <a:path w="15" h="5" extrusionOk="0">
                  <a:moveTo>
                    <a:pt x="1" y="1"/>
                  </a:move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50"/>
            <p:cNvSpPr/>
            <p:nvPr/>
          </p:nvSpPr>
          <p:spPr>
            <a:xfrm>
              <a:off x="3660140" y="2197308"/>
              <a:ext cx="490" cy="218"/>
            </a:xfrm>
            <a:custGeom>
              <a:avLst/>
              <a:gdLst/>
              <a:ahLst/>
              <a:cxnLst/>
              <a:rect l="l" t="t" r="r" b="b"/>
              <a:pathLst>
                <a:path w="18" h="8" extrusionOk="0">
                  <a:moveTo>
                    <a:pt x="0" y="1"/>
                  </a:moveTo>
                  <a:lnTo>
                    <a:pt x="1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50"/>
            <p:cNvSpPr/>
            <p:nvPr/>
          </p:nvSpPr>
          <p:spPr>
            <a:xfrm>
              <a:off x="3654799" y="2194365"/>
              <a:ext cx="109" cy="109"/>
            </a:xfrm>
            <a:custGeom>
              <a:avLst/>
              <a:gdLst/>
              <a:ahLst/>
              <a:cxnLst/>
              <a:rect l="l" t="t" r="r" b="b"/>
              <a:pathLst>
                <a:path w="4" h="4" extrusionOk="0">
                  <a:moveTo>
                    <a:pt x="4"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50"/>
            <p:cNvSpPr/>
            <p:nvPr/>
          </p:nvSpPr>
          <p:spPr>
            <a:xfrm>
              <a:off x="3654990" y="2194638"/>
              <a:ext cx="218" cy="136"/>
            </a:xfrm>
            <a:custGeom>
              <a:avLst/>
              <a:gdLst/>
              <a:ahLst/>
              <a:cxnLst/>
              <a:rect l="l" t="t" r="r" b="b"/>
              <a:pathLst>
                <a:path w="8" h="5" extrusionOk="0">
                  <a:moveTo>
                    <a:pt x="0" y="1"/>
                  </a:moveTo>
                  <a:lnTo>
                    <a:pt x="7"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50"/>
            <p:cNvSpPr/>
            <p:nvPr/>
          </p:nvSpPr>
          <p:spPr>
            <a:xfrm>
              <a:off x="3654609" y="2194256"/>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50"/>
            <p:cNvSpPr/>
            <p:nvPr/>
          </p:nvSpPr>
          <p:spPr>
            <a:xfrm>
              <a:off x="3654500" y="2194065"/>
              <a:ext cx="27" cy="136"/>
            </a:xfrm>
            <a:custGeom>
              <a:avLst/>
              <a:gdLst/>
              <a:ahLst/>
              <a:cxnLst/>
              <a:rect l="l" t="t" r="r" b="b"/>
              <a:pathLst>
                <a:path w="1" h="5" extrusionOk="0">
                  <a:moveTo>
                    <a:pt x="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50"/>
            <p:cNvSpPr/>
            <p:nvPr/>
          </p:nvSpPr>
          <p:spPr>
            <a:xfrm>
              <a:off x="3654418" y="219398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50"/>
            <p:cNvSpPr/>
            <p:nvPr/>
          </p:nvSpPr>
          <p:spPr>
            <a:xfrm>
              <a:off x="3655263" y="2194828"/>
              <a:ext cx="218" cy="136"/>
            </a:xfrm>
            <a:custGeom>
              <a:avLst/>
              <a:gdLst/>
              <a:ahLst/>
              <a:cxnLst/>
              <a:rect l="l" t="t" r="r" b="b"/>
              <a:pathLst>
                <a:path w="8" h="5" extrusionOk="0">
                  <a:moveTo>
                    <a:pt x="1" y="1"/>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50"/>
            <p:cNvSpPr/>
            <p:nvPr/>
          </p:nvSpPr>
          <p:spPr>
            <a:xfrm>
              <a:off x="3547194" y="2222704"/>
              <a:ext cx="36186" cy="24633"/>
            </a:xfrm>
            <a:custGeom>
              <a:avLst/>
              <a:gdLst/>
              <a:ahLst/>
              <a:cxnLst/>
              <a:rect l="l" t="t" r="r" b="b"/>
              <a:pathLst>
                <a:path w="1328" h="904" extrusionOk="0">
                  <a:moveTo>
                    <a:pt x="904" y="0"/>
                  </a:moveTo>
                  <a:cubicBezTo>
                    <a:pt x="837" y="11"/>
                    <a:pt x="764" y="25"/>
                    <a:pt x="694" y="35"/>
                  </a:cubicBezTo>
                  <a:lnTo>
                    <a:pt x="690" y="35"/>
                  </a:lnTo>
                  <a:lnTo>
                    <a:pt x="655" y="42"/>
                  </a:lnTo>
                  <a:lnTo>
                    <a:pt x="652" y="42"/>
                  </a:lnTo>
                  <a:lnTo>
                    <a:pt x="617" y="49"/>
                  </a:lnTo>
                  <a:lnTo>
                    <a:pt x="582" y="56"/>
                  </a:lnTo>
                  <a:cubicBezTo>
                    <a:pt x="305" y="105"/>
                    <a:pt x="49" y="158"/>
                    <a:pt x="46" y="158"/>
                  </a:cubicBezTo>
                  <a:lnTo>
                    <a:pt x="46" y="161"/>
                  </a:lnTo>
                  <a:cubicBezTo>
                    <a:pt x="39" y="182"/>
                    <a:pt x="35" y="203"/>
                    <a:pt x="28" y="221"/>
                  </a:cubicBezTo>
                  <a:lnTo>
                    <a:pt x="28" y="231"/>
                  </a:lnTo>
                  <a:cubicBezTo>
                    <a:pt x="25" y="252"/>
                    <a:pt x="21" y="273"/>
                    <a:pt x="18" y="291"/>
                  </a:cubicBezTo>
                  <a:lnTo>
                    <a:pt x="18" y="301"/>
                  </a:lnTo>
                  <a:cubicBezTo>
                    <a:pt x="14" y="319"/>
                    <a:pt x="11" y="340"/>
                    <a:pt x="7" y="361"/>
                  </a:cubicBezTo>
                  <a:lnTo>
                    <a:pt x="7" y="364"/>
                  </a:lnTo>
                  <a:cubicBezTo>
                    <a:pt x="7" y="382"/>
                    <a:pt x="4" y="403"/>
                    <a:pt x="0" y="424"/>
                  </a:cubicBezTo>
                  <a:cubicBezTo>
                    <a:pt x="0" y="445"/>
                    <a:pt x="0" y="462"/>
                    <a:pt x="0" y="480"/>
                  </a:cubicBezTo>
                  <a:lnTo>
                    <a:pt x="0" y="487"/>
                  </a:lnTo>
                  <a:lnTo>
                    <a:pt x="0" y="532"/>
                  </a:lnTo>
                  <a:lnTo>
                    <a:pt x="0" y="539"/>
                  </a:lnTo>
                  <a:cubicBezTo>
                    <a:pt x="0" y="553"/>
                    <a:pt x="0" y="567"/>
                    <a:pt x="4" y="581"/>
                  </a:cubicBezTo>
                  <a:lnTo>
                    <a:pt x="4" y="585"/>
                  </a:lnTo>
                  <a:cubicBezTo>
                    <a:pt x="4" y="599"/>
                    <a:pt x="7" y="609"/>
                    <a:pt x="11" y="620"/>
                  </a:cubicBezTo>
                  <a:cubicBezTo>
                    <a:pt x="14" y="634"/>
                    <a:pt x="18" y="644"/>
                    <a:pt x="25" y="658"/>
                  </a:cubicBezTo>
                  <a:cubicBezTo>
                    <a:pt x="25" y="662"/>
                    <a:pt x="28" y="665"/>
                    <a:pt x="32" y="669"/>
                  </a:cubicBezTo>
                  <a:cubicBezTo>
                    <a:pt x="32" y="676"/>
                    <a:pt x="39" y="686"/>
                    <a:pt x="42" y="693"/>
                  </a:cubicBezTo>
                  <a:cubicBezTo>
                    <a:pt x="49" y="700"/>
                    <a:pt x="49" y="704"/>
                    <a:pt x="53" y="707"/>
                  </a:cubicBezTo>
                  <a:cubicBezTo>
                    <a:pt x="56" y="711"/>
                    <a:pt x="63" y="721"/>
                    <a:pt x="70" y="728"/>
                  </a:cubicBezTo>
                  <a:lnTo>
                    <a:pt x="84" y="742"/>
                  </a:lnTo>
                  <a:lnTo>
                    <a:pt x="102" y="763"/>
                  </a:lnTo>
                  <a:lnTo>
                    <a:pt x="119" y="777"/>
                  </a:lnTo>
                  <a:lnTo>
                    <a:pt x="141" y="798"/>
                  </a:lnTo>
                  <a:lnTo>
                    <a:pt x="162" y="816"/>
                  </a:lnTo>
                  <a:lnTo>
                    <a:pt x="186" y="837"/>
                  </a:lnTo>
                  <a:lnTo>
                    <a:pt x="207" y="854"/>
                  </a:lnTo>
                  <a:lnTo>
                    <a:pt x="235" y="875"/>
                  </a:lnTo>
                  <a:lnTo>
                    <a:pt x="260" y="893"/>
                  </a:lnTo>
                  <a:lnTo>
                    <a:pt x="274" y="903"/>
                  </a:lnTo>
                  <a:cubicBezTo>
                    <a:pt x="288" y="900"/>
                    <a:pt x="302" y="900"/>
                    <a:pt x="316" y="896"/>
                  </a:cubicBezTo>
                  <a:lnTo>
                    <a:pt x="519" y="896"/>
                  </a:lnTo>
                  <a:cubicBezTo>
                    <a:pt x="536" y="896"/>
                    <a:pt x="550" y="896"/>
                    <a:pt x="564" y="893"/>
                  </a:cubicBezTo>
                  <a:cubicBezTo>
                    <a:pt x="578" y="889"/>
                    <a:pt x="592" y="886"/>
                    <a:pt x="606" y="882"/>
                  </a:cubicBezTo>
                  <a:cubicBezTo>
                    <a:pt x="655" y="868"/>
                    <a:pt x="701" y="837"/>
                    <a:pt x="732" y="795"/>
                  </a:cubicBezTo>
                  <a:cubicBezTo>
                    <a:pt x="760" y="764"/>
                    <a:pt x="803" y="718"/>
                    <a:pt x="859" y="718"/>
                  </a:cubicBezTo>
                  <a:cubicBezTo>
                    <a:pt x="873" y="718"/>
                    <a:pt x="888" y="721"/>
                    <a:pt x="904" y="728"/>
                  </a:cubicBezTo>
                  <a:lnTo>
                    <a:pt x="918" y="728"/>
                  </a:lnTo>
                  <a:cubicBezTo>
                    <a:pt x="995" y="718"/>
                    <a:pt x="1187" y="627"/>
                    <a:pt x="1282" y="560"/>
                  </a:cubicBezTo>
                  <a:lnTo>
                    <a:pt x="1285" y="560"/>
                  </a:lnTo>
                  <a:lnTo>
                    <a:pt x="1303" y="546"/>
                  </a:lnTo>
                  <a:lnTo>
                    <a:pt x="1306" y="543"/>
                  </a:lnTo>
                  <a:lnTo>
                    <a:pt x="1317" y="536"/>
                  </a:lnTo>
                  <a:lnTo>
                    <a:pt x="1324" y="529"/>
                  </a:lnTo>
                  <a:lnTo>
                    <a:pt x="1327" y="525"/>
                  </a:lnTo>
                  <a:lnTo>
                    <a:pt x="1324" y="525"/>
                  </a:lnTo>
                  <a:lnTo>
                    <a:pt x="1317" y="515"/>
                  </a:lnTo>
                  <a:lnTo>
                    <a:pt x="1313" y="511"/>
                  </a:lnTo>
                  <a:lnTo>
                    <a:pt x="1303" y="504"/>
                  </a:lnTo>
                  <a:cubicBezTo>
                    <a:pt x="1264" y="476"/>
                    <a:pt x="1236" y="434"/>
                    <a:pt x="1222" y="389"/>
                  </a:cubicBezTo>
                  <a:cubicBezTo>
                    <a:pt x="1219" y="378"/>
                    <a:pt x="1187" y="315"/>
                    <a:pt x="953" y="88"/>
                  </a:cubicBezTo>
                  <a:lnTo>
                    <a:pt x="939" y="74"/>
                  </a:lnTo>
                  <a:cubicBezTo>
                    <a:pt x="921" y="53"/>
                    <a:pt x="911" y="28"/>
                    <a:pt x="90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50"/>
            <p:cNvSpPr/>
            <p:nvPr/>
          </p:nvSpPr>
          <p:spPr>
            <a:xfrm>
              <a:off x="3547276" y="223270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50"/>
            <p:cNvSpPr/>
            <p:nvPr/>
          </p:nvSpPr>
          <p:spPr>
            <a:xfrm>
              <a:off x="3547085" y="2234339"/>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50"/>
            <p:cNvSpPr/>
            <p:nvPr/>
          </p:nvSpPr>
          <p:spPr>
            <a:xfrm>
              <a:off x="3547085" y="2238617"/>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50"/>
            <p:cNvSpPr/>
            <p:nvPr/>
          </p:nvSpPr>
          <p:spPr>
            <a:xfrm>
              <a:off x="3554061" y="2247119"/>
              <a:ext cx="409" cy="300"/>
            </a:xfrm>
            <a:custGeom>
              <a:avLst/>
              <a:gdLst/>
              <a:ahLst/>
              <a:cxnLst/>
              <a:rect l="l" t="t" r="r" b="b"/>
              <a:pathLst>
                <a:path w="15" h="11" extrusionOk="0">
                  <a:moveTo>
                    <a:pt x="15" y="11"/>
                  </a:moveTo>
                  <a:lnTo>
                    <a:pt x="15" y="11"/>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50"/>
            <p:cNvSpPr/>
            <p:nvPr/>
          </p:nvSpPr>
          <p:spPr>
            <a:xfrm>
              <a:off x="3548530" y="2242050"/>
              <a:ext cx="409" cy="599"/>
            </a:xfrm>
            <a:custGeom>
              <a:avLst/>
              <a:gdLst/>
              <a:ahLst/>
              <a:cxnLst/>
              <a:rect l="l" t="t" r="r" b="b"/>
              <a:pathLst>
                <a:path w="15" h="22" extrusionOk="0">
                  <a:moveTo>
                    <a:pt x="14" y="22"/>
                  </a:moveTo>
                  <a:cubicBezTo>
                    <a:pt x="11" y="15"/>
                    <a:pt x="4" y="8"/>
                    <a:pt x="0" y="1"/>
                  </a:cubicBezTo>
                  <a:cubicBezTo>
                    <a:pt x="4" y="8"/>
                    <a:pt x="11" y="15"/>
                    <a:pt x="14"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50"/>
            <p:cNvSpPr/>
            <p:nvPr/>
          </p:nvSpPr>
          <p:spPr>
            <a:xfrm>
              <a:off x="3547004" y="2235756"/>
              <a:ext cx="27" cy="218"/>
            </a:xfrm>
            <a:custGeom>
              <a:avLst/>
              <a:gdLst/>
              <a:ahLst/>
              <a:cxnLst/>
              <a:rect l="l" t="t" r="r" b="b"/>
              <a:pathLst>
                <a:path w="1" h="8" extrusionOk="0">
                  <a:moveTo>
                    <a:pt x="0" y="8"/>
                  </a:moveTo>
                  <a:lnTo>
                    <a:pt x="0" y="1"/>
                  </a:lnTo>
                  <a:cubicBezTo>
                    <a:pt x="0" y="1"/>
                    <a:pt x="0" y="8"/>
                    <a:pt x="0"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50"/>
            <p:cNvSpPr/>
            <p:nvPr/>
          </p:nvSpPr>
          <p:spPr>
            <a:xfrm>
              <a:off x="3549293" y="2243004"/>
              <a:ext cx="599" cy="518"/>
            </a:xfrm>
            <a:custGeom>
              <a:avLst/>
              <a:gdLst/>
              <a:ahLst/>
              <a:cxnLst/>
              <a:rect l="l" t="t" r="r" b="b"/>
              <a:pathLst>
                <a:path w="22" h="19" extrusionOk="0">
                  <a:moveTo>
                    <a:pt x="21" y="1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50"/>
            <p:cNvSpPr/>
            <p:nvPr/>
          </p:nvSpPr>
          <p:spPr>
            <a:xfrm>
              <a:off x="3547004" y="223747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50"/>
            <p:cNvSpPr/>
            <p:nvPr/>
          </p:nvSpPr>
          <p:spPr>
            <a:xfrm>
              <a:off x="3552726" y="2245974"/>
              <a:ext cx="790" cy="681"/>
            </a:xfrm>
            <a:custGeom>
              <a:avLst/>
              <a:gdLst/>
              <a:ahLst/>
              <a:cxnLst/>
              <a:rect l="l" t="t" r="r" b="b"/>
              <a:pathLst>
                <a:path w="29" h="25" extrusionOk="0">
                  <a:moveTo>
                    <a:pt x="29" y="2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50"/>
            <p:cNvSpPr/>
            <p:nvPr/>
          </p:nvSpPr>
          <p:spPr>
            <a:xfrm>
              <a:off x="3547467" y="2230715"/>
              <a:ext cx="27" cy="218"/>
            </a:xfrm>
            <a:custGeom>
              <a:avLst/>
              <a:gdLst/>
              <a:ahLst/>
              <a:cxnLst/>
              <a:rect l="l" t="t" r="r" b="b"/>
              <a:pathLst>
                <a:path w="1" h="8" extrusionOk="0">
                  <a:moveTo>
                    <a:pt x="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50"/>
            <p:cNvSpPr/>
            <p:nvPr/>
          </p:nvSpPr>
          <p:spPr>
            <a:xfrm>
              <a:off x="3551391" y="2245020"/>
              <a:ext cx="681" cy="490"/>
            </a:xfrm>
            <a:custGeom>
              <a:avLst/>
              <a:gdLst/>
              <a:ahLst/>
              <a:cxnLst/>
              <a:rect l="l" t="t" r="r" b="b"/>
              <a:pathLst>
                <a:path w="25" h="18" extrusionOk="0">
                  <a:moveTo>
                    <a:pt x="25" y="1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50"/>
            <p:cNvSpPr/>
            <p:nvPr/>
          </p:nvSpPr>
          <p:spPr>
            <a:xfrm>
              <a:off x="3547276" y="2239680"/>
              <a:ext cx="409" cy="1063"/>
            </a:xfrm>
            <a:custGeom>
              <a:avLst/>
              <a:gdLst/>
              <a:ahLst/>
              <a:cxnLst/>
              <a:rect l="l" t="t" r="r" b="b"/>
              <a:pathLst>
                <a:path w="15" h="39" extrusionOk="0">
                  <a:moveTo>
                    <a:pt x="15" y="39"/>
                  </a:moveTo>
                  <a:cubicBezTo>
                    <a:pt x="8" y="25"/>
                    <a:pt x="4" y="14"/>
                    <a:pt x="1" y="0"/>
                  </a:cubicBezTo>
                  <a:cubicBezTo>
                    <a:pt x="4" y="14"/>
                    <a:pt x="8" y="25"/>
                    <a:pt x="15"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50"/>
            <p:cNvSpPr/>
            <p:nvPr/>
          </p:nvSpPr>
          <p:spPr>
            <a:xfrm>
              <a:off x="3550328" y="2243958"/>
              <a:ext cx="518" cy="599"/>
            </a:xfrm>
            <a:custGeom>
              <a:avLst/>
              <a:gdLst/>
              <a:ahLst/>
              <a:cxnLst/>
              <a:rect l="l" t="t" r="r" b="b"/>
              <a:pathLst>
                <a:path w="19" h="22" extrusionOk="0">
                  <a:moveTo>
                    <a:pt x="18"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50"/>
            <p:cNvSpPr/>
            <p:nvPr/>
          </p:nvSpPr>
          <p:spPr>
            <a:xfrm>
              <a:off x="3547848" y="2228807"/>
              <a:ext cx="27" cy="300"/>
            </a:xfrm>
            <a:custGeom>
              <a:avLst/>
              <a:gdLst/>
              <a:ahLst/>
              <a:cxnLst/>
              <a:rect l="l" t="t" r="r" b="b"/>
              <a:pathLst>
                <a:path w="1" h="11" extrusionOk="0">
                  <a:moveTo>
                    <a:pt x="1"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50"/>
            <p:cNvSpPr/>
            <p:nvPr/>
          </p:nvSpPr>
          <p:spPr>
            <a:xfrm>
              <a:off x="3547848" y="2241015"/>
              <a:ext cx="409" cy="681"/>
            </a:xfrm>
            <a:custGeom>
              <a:avLst/>
              <a:gdLst/>
              <a:ahLst/>
              <a:cxnLst/>
              <a:rect l="l" t="t" r="r" b="b"/>
              <a:pathLst>
                <a:path w="15" h="25" extrusionOk="0">
                  <a:moveTo>
                    <a:pt x="15" y="25"/>
                  </a:moveTo>
                  <a:cubicBezTo>
                    <a:pt x="8" y="18"/>
                    <a:pt x="4" y="7"/>
                    <a:pt x="1" y="0"/>
                  </a:cubicBezTo>
                  <a:cubicBezTo>
                    <a:pt x="4" y="7"/>
                    <a:pt x="8" y="18"/>
                    <a:pt x="15"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50"/>
            <p:cNvSpPr/>
            <p:nvPr/>
          </p:nvSpPr>
          <p:spPr>
            <a:xfrm>
              <a:off x="3548339" y="222717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50"/>
            <p:cNvSpPr/>
            <p:nvPr/>
          </p:nvSpPr>
          <p:spPr>
            <a:xfrm>
              <a:off x="3582972" y="2236710"/>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50"/>
            <p:cNvSpPr/>
            <p:nvPr/>
          </p:nvSpPr>
          <p:spPr>
            <a:xfrm>
              <a:off x="3583244" y="2237009"/>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50"/>
            <p:cNvSpPr/>
            <p:nvPr/>
          </p:nvSpPr>
          <p:spPr>
            <a:xfrm>
              <a:off x="3571909" y="2222704"/>
              <a:ext cx="872" cy="2016"/>
            </a:xfrm>
            <a:custGeom>
              <a:avLst/>
              <a:gdLst/>
              <a:ahLst/>
              <a:cxnLst/>
              <a:rect l="l" t="t" r="r" b="b"/>
              <a:pathLst>
                <a:path w="32" h="74" extrusionOk="0">
                  <a:moveTo>
                    <a:pt x="32" y="74"/>
                  </a:moveTo>
                  <a:cubicBezTo>
                    <a:pt x="14" y="53"/>
                    <a:pt x="4" y="28"/>
                    <a:pt x="0" y="0"/>
                  </a:cubicBezTo>
                  <a:lnTo>
                    <a:pt x="0" y="0"/>
                  </a:lnTo>
                  <a:cubicBezTo>
                    <a:pt x="4" y="28"/>
                    <a:pt x="14" y="53"/>
                    <a:pt x="32" y="7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50"/>
            <p:cNvSpPr/>
            <p:nvPr/>
          </p:nvSpPr>
          <p:spPr>
            <a:xfrm>
              <a:off x="3572863" y="2032263"/>
              <a:ext cx="261669" cy="149078"/>
            </a:xfrm>
            <a:custGeom>
              <a:avLst/>
              <a:gdLst/>
              <a:ahLst/>
              <a:cxnLst/>
              <a:rect l="l" t="t" r="r" b="b"/>
              <a:pathLst>
                <a:path w="9603" h="5471" extrusionOk="0">
                  <a:moveTo>
                    <a:pt x="6047" y="1"/>
                  </a:moveTo>
                  <a:cubicBezTo>
                    <a:pt x="5989" y="1"/>
                    <a:pt x="5932" y="7"/>
                    <a:pt x="5896" y="19"/>
                  </a:cubicBezTo>
                  <a:lnTo>
                    <a:pt x="5885" y="23"/>
                  </a:lnTo>
                  <a:cubicBezTo>
                    <a:pt x="5868" y="30"/>
                    <a:pt x="5850" y="33"/>
                    <a:pt x="5833" y="37"/>
                  </a:cubicBezTo>
                  <a:cubicBezTo>
                    <a:pt x="5819" y="37"/>
                    <a:pt x="5805" y="38"/>
                    <a:pt x="5791" y="38"/>
                  </a:cubicBezTo>
                  <a:cubicBezTo>
                    <a:pt x="5754" y="38"/>
                    <a:pt x="5718" y="35"/>
                    <a:pt x="5682" y="30"/>
                  </a:cubicBezTo>
                  <a:cubicBezTo>
                    <a:pt x="5652" y="25"/>
                    <a:pt x="5613" y="21"/>
                    <a:pt x="5581" y="21"/>
                  </a:cubicBezTo>
                  <a:cubicBezTo>
                    <a:pt x="5558" y="21"/>
                    <a:pt x="5538" y="24"/>
                    <a:pt x="5528" y="30"/>
                  </a:cubicBezTo>
                  <a:cubicBezTo>
                    <a:pt x="5504" y="44"/>
                    <a:pt x="5483" y="58"/>
                    <a:pt x="5465" y="75"/>
                  </a:cubicBezTo>
                  <a:cubicBezTo>
                    <a:pt x="5405" y="135"/>
                    <a:pt x="5325" y="170"/>
                    <a:pt x="5241" y="173"/>
                  </a:cubicBezTo>
                  <a:cubicBezTo>
                    <a:pt x="5206" y="173"/>
                    <a:pt x="5174" y="170"/>
                    <a:pt x="5139" y="159"/>
                  </a:cubicBezTo>
                  <a:cubicBezTo>
                    <a:pt x="5115" y="152"/>
                    <a:pt x="5090" y="138"/>
                    <a:pt x="5069" y="121"/>
                  </a:cubicBezTo>
                  <a:lnTo>
                    <a:pt x="5038" y="142"/>
                  </a:lnTo>
                  <a:lnTo>
                    <a:pt x="5031" y="142"/>
                  </a:lnTo>
                  <a:lnTo>
                    <a:pt x="4992" y="152"/>
                  </a:lnTo>
                  <a:lnTo>
                    <a:pt x="4985" y="152"/>
                  </a:lnTo>
                  <a:lnTo>
                    <a:pt x="4947" y="159"/>
                  </a:lnTo>
                  <a:lnTo>
                    <a:pt x="4940" y="159"/>
                  </a:lnTo>
                  <a:lnTo>
                    <a:pt x="4901" y="166"/>
                  </a:lnTo>
                  <a:lnTo>
                    <a:pt x="4863" y="173"/>
                  </a:lnTo>
                  <a:lnTo>
                    <a:pt x="4859" y="173"/>
                  </a:lnTo>
                  <a:lnTo>
                    <a:pt x="4828" y="177"/>
                  </a:lnTo>
                  <a:lnTo>
                    <a:pt x="4821" y="177"/>
                  </a:lnTo>
                  <a:lnTo>
                    <a:pt x="4796" y="180"/>
                  </a:lnTo>
                  <a:lnTo>
                    <a:pt x="4772" y="180"/>
                  </a:lnTo>
                  <a:cubicBezTo>
                    <a:pt x="4625" y="299"/>
                    <a:pt x="4495" y="432"/>
                    <a:pt x="4488" y="474"/>
                  </a:cubicBezTo>
                  <a:cubicBezTo>
                    <a:pt x="4488" y="670"/>
                    <a:pt x="4436" y="712"/>
                    <a:pt x="4401" y="730"/>
                  </a:cubicBezTo>
                  <a:lnTo>
                    <a:pt x="4387" y="733"/>
                  </a:lnTo>
                  <a:lnTo>
                    <a:pt x="4341" y="733"/>
                  </a:lnTo>
                  <a:lnTo>
                    <a:pt x="4331" y="730"/>
                  </a:lnTo>
                  <a:lnTo>
                    <a:pt x="4324" y="726"/>
                  </a:lnTo>
                  <a:lnTo>
                    <a:pt x="4306" y="719"/>
                  </a:lnTo>
                  <a:lnTo>
                    <a:pt x="4303" y="712"/>
                  </a:lnTo>
                  <a:cubicBezTo>
                    <a:pt x="4292" y="709"/>
                    <a:pt x="4285" y="702"/>
                    <a:pt x="4278" y="695"/>
                  </a:cubicBezTo>
                  <a:cubicBezTo>
                    <a:pt x="4248" y="664"/>
                    <a:pt x="4134" y="649"/>
                    <a:pt x="4030" y="649"/>
                  </a:cubicBezTo>
                  <a:cubicBezTo>
                    <a:pt x="3955" y="649"/>
                    <a:pt x="3885" y="657"/>
                    <a:pt x="3858" y="674"/>
                  </a:cubicBezTo>
                  <a:cubicBezTo>
                    <a:pt x="3839" y="685"/>
                    <a:pt x="3820" y="689"/>
                    <a:pt x="3802" y="689"/>
                  </a:cubicBezTo>
                  <a:cubicBezTo>
                    <a:pt x="3749" y="689"/>
                    <a:pt x="3699" y="651"/>
                    <a:pt x="3655" y="618"/>
                  </a:cubicBezTo>
                  <a:cubicBezTo>
                    <a:pt x="3599" y="575"/>
                    <a:pt x="3564" y="552"/>
                    <a:pt x="3534" y="552"/>
                  </a:cubicBezTo>
                  <a:cubicBezTo>
                    <a:pt x="3522" y="552"/>
                    <a:pt x="3512" y="555"/>
                    <a:pt x="3501" y="562"/>
                  </a:cubicBezTo>
                  <a:cubicBezTo>
                    <a:pt x="3465" y="581"/>
                    <a:pt x="3428" y="589"/>
                    <a:pt x="3391" y="589"/>
                  </a:cubicBezTo>
                  <a:cubicBezTo>
                    <a:pt x="3316" y="589"/>
                    <a:pt x="3245" y="558"/>
                    <a:pt x="3193" y="537"/>
                  </a:cubicBezTo>
                  <a:lnTo>
                    <a:pt x="3161" y="523"/>
                  </a:lnTo>
                  <a:cubicBezTo>
                    <a:pt x="3151" y="537"/>
                    <a:pt x="3137" y="548"/>
                    <a:pt x="3123" y="558"/>
                  </a:cubicBezTo>
                  <a:cubicBezTo>
                    <a:pt x="3102" y="569"/>
                    <a:pt x="3075" y="574"/>
                    <a:pt x="3045" y="574"/>
                  </a:cubicBezTo>
                  <a:cubicBezTo>
                    <a:pt x="2942" y="574"/>
                    <a:pt x="2801" y="519"/>
                    <a:pt x="2717" y="481"/>
                  </a:cubicBezTo>
                  <a:cubicBezTo>
                    <a:pt x="2668" y="468"/>
                    <a:pt x="2616" y="461"/>
                    <a:pt x="2566" y="461"/>
                  </a:cubicBezTo>
                  <a:cubicBezTo>
                    <a:pt x="2548" y="461"/>
                    <a:pt x="2531" y="462"/>
                    <a:pt x="2514" y="464"/>
                  </a:cubicBezTo>
                  <a:cubicBezTo>
                    <a:pt x="2490" y="464"/>
                    <a:pt x="2466" y="465"/>
                    <a:pt x="2442" y="465"/>
                  </a:cubicBezTo>
                  <a:cubicBezTo>
                    <a:pt x="2344" y="465"/>
                    <a:pt x="2251" y="453"/>
                    <a:pt x="2192" y="383"/>
                  </a:cubicBezTo>
                  <a:cubicBezTo>
                    <a:pt x="2178" y="369"/>
                    <a:pt x="2118" y="331"/>
                    <a:pt x="1842" y="310"/>
                  </a:cubicBezTo>
                  <a:lnTo>
                    <a:pt x="1758" y="303"/>
                  </a:lnTo>
                  <a:cubicBezTo>
                    <a:pt x="1642" y="296"/>
                    <a:pt x="1495" y="292"/>
                    <a:pt x="1306" y="292"/>
                  </a:cubicBezTo>
                  <a:cubicBezTo>
                    <a:pt x="1166" y="292"/>
                    <a:pt x="1117" y="348"/>
                    <a:pt x="1050" y="425"/>
                  </a:cubicBezTo>
                  <a:cubicBezTo>
                    <a:pt x="1033" y="446"/>
                    <a:pt x="1015" y="464"/>
                    <a:pt x="998" y="485"/>
                  </a:cubicBezTo>
                  <a:cubicBezTo>
                    <a:pt x="984" y="495"/>
                    <a:pt x="973" y="506"/>
                    <a:pt x="959" y="516"/>
                  </a:cubicBezTo>
                  <a:lnTo>
                    <a:pt x="949" y="523"/>
                  </a:lnTo>
                  <a:cubicBezTo>
                    <a:pt x="942" y="527"/>
                    <a:pt x="931" y="534"/>
                    <a:pt x="924" y="537"/>
                  </a:cubicBezTo>
                  <a:lnTo>
                    <a:pt x="910" y="544"/>
                  </a:lnTo>
                  <a:lnTo>
                    <a:pt x="886" y="555"/>
                  </a:lnTo>
                  <a:lnTo>
                    <a:pt x="872" y="558"/>
                  </a:lnTo>
                  <a:lnTo>
                    <a:pt x="851" y="565"/>
                  </a:lnTo>
                  <a:lnTo>
                    <a:pt x="837" y="569"/>
                  </a:lnTo>
                  <a:lnTo>
                    <a:pt x="809" y="572"/>
                  </a:lnTo>
                  <a:lnTo>
                    <a:pt x="732" y="572"/>
                  </a:lnTo>
                  <a:cubicBezTo>
                    <a:pt x="735" y="597"/>
                    <a:pt x="746" y="625"/>
                    <a:pt x="756" y="649"/>
                  </a:cubicBezTo>
                  <a:cubicBezTo>
                    <a:pt x="795" y="705"/>
                    <a:pt x="826" y="758"/>
                    <a:pt x="854" y="803"/>
                  </a:cubicBezTo>
                  <a:cubicBezTo>
                    <a:pt x="1015" y="1083"/>
                    <a:pt x="1005" y="1188"/>
                    <a:pt x="984" y="1234"/>
                  </a:cubicBezTo>
                  <a:cubicBezTo>
                    <a:pt x="980" y="1237"/>
                    <a:pt x="980" y="1244"/>
                    <a:pt x="977" y="1251"/>
                  </a:cubicBezTo>
                  <a:cubicBezTo>
                    <a:pt x="938" y="1314"/>
                    <a:pt x="882" y="1363"/>
                    <a:pt x="816" y="1391"/>
                  </a:cubicBezTo>
                  <a:cubicBezTo>
                    <a:pt x="781" y="1405"/>
                    <a:pt x="753" y="1430"/>
                    <a:pt x="725" y="1454"/>
                  </a:cubicBezTo>
                  <a:cubicBezTo>
                    <a:pt x="697" y="1489"/>
                    <a:pt x="627" y="1556"/>
                    <a:pt x="539" y="1636"/>
                  </a:cubicBezTo>
                  <a:cubicBezTo>
                    <a:pt x="434" y="1738"/>
                    <a:pt x="259" y="1902"/>
                    <a:pt x="231" y="1952"/>
                  </a:cubicBezTo>
                  <a:cubicBezTo>
                    <a:pt x="235" y="1983"/>
                    <a:pt x="238" y="2018"/>
                    <a:pt x="245" y="2050"/>
                  </a:cubicBezTo>
                  <a:cubicBezTo>
                    <a:pt x="256" y="2113"/>
                    <a:pt x="263" y="2176"/>
                    <a:pt x="266" y="2239"/>
                  </a:cubicBezTo>
                  <a:lnTo>
                    <a:pt x="294" y="2242"/>
                  </a:lnTo>
                  <a:lnTo>
                    <a:pt x="249" y="2316"/>
                  </a:lnTo>
                  <a:cubicBezTo>
                    <a:pt x="245" y="2323"/>
                    <a:pt x="242" y="2330"/>
                    <a:pt x="238" y="2340"/>
                  </a:cubicBezTo>
                  <a:lnTo>
                    <a:pt x="224" y="2365"/>
                  </a:lnTo>
                  <a:lnTo>
                    <a:pt x="214" y="2365"/>
                  </a:lnTo>
                  <a:cubicBezTo>
                    <a:pt x="158" y="2410"/>
                    <a:pt x="18" y="2620"/>
                    <a:pt x="0" y="2697"/>
                  </a:cubicBezTo>
                  <a:cubicBezTo>
                    <a:pt x="0" y="2701"/>
                    <a:pt x="0" y="2708"/>
                    <a:pt x="0" y="2711"/>
                  </a:cubicBezTo>
                  <a:cubicBezTo>
                    <a:pt x="0" y="2718"/>
                    <a:pt x="4" y="2725"/>
                    <a:pt x="4" y="2732"/>
                  </a:cubicBezTo>
                  <a:lnTo>
                    <a:pt x="4" y="2739"/>
                  </a:lnTo>
                  <a:cubicBezTo>
                    <a:pt x="7" y="2746"/>
                    <a:pt x="11" y="2750"/>
                    <a:pt x="14" y="2757"/>
                  </a:cubicBezTo>
                  <a:lnTo>
                    <a:pt x="21" y="2767"/>
                  </a:lnTo>
                  <a:cubicBezTo>
                    <a:pt x="25" y="2774"/>
                    <a:pt x="28" y="2781"/>
                    <a:pt x="35" y="2792"/>
                  </a:cubicBezTo>
                  <a:lnTo>
                    <a:pt x="42" y="2802"/>
                  </a:lnTo>
                  <a:lnTo>
                    <a:pt x="56" y="2816"/>
                  </a:lnTo>
                  <a:lnTo>
                    <a:pt x="67" y="2830"/>
                  </a:lnTo>
                  <a:lnTo>
                    <a:pt x="70" y="2834"/>
                  </a:lnTo>
                  <a:lnTo>
                    <a:pt x="91" y="2851"/>
                  </a:lnTo>
                  <a:cubicBezTo>
                    <a:pt x="105" y="2865"/>
                    <a:pt x="123" y="2876"/>
                    <a:pt x="140" y="2886"/>
                  </a:cubicBezTo>
                  <a:lnTo>
                    <a:pt x="147" y="2893"/>
                  </a:lnTo>
                  <a:lnTo>
                    <a:pt x="165" y="2904"/>
                  </a:lnTo>
                  <a:cubicBezTo>
                    <a:pt x="175" y="2907"/>
                    <a:pt x="186" y="2911"/>
                    <a:pt x="196" y="2918"/>
                  </a:cubicBezTo>
                  <a:cubicBezTo>
                    <a:pt x="207" y="2921"/>
                    <a:pt x="217" y="2925"/>
                    <a:pt x="228" y="2928"/>
                  </a:cubicBezTo>
                  <a:lnTo>
                    <a:pt x="245" y="2939"/>
                  </a:lnTo>
                  <a:lnTo>
                    <a:pt x="252" y="2942"/>
                  </a:lnTo>
                  <a:cubicBezTo>
                    <a:pt x="266" y="2949"/>
                    <a:pt x="280" y="2960"/>
                    <a:pt x="294" y="2970"/>
                  </a:cubicBezTo>
                  <a:lnTo>
                    <a:pt x="340" y="2967"/>
                  </a:lnTo>
                  <a:lnTo>
                    <a:pt x="343" y="2967"/>
                  </a:lnTo>
                  <a:lnTo>
                    <a:pt x="389" y="2963"/>
                  </a:lnTo>
                  <a:lnTo>
                    <a:pt x="396" y="2963"/>
                  </a:lnTo>
                  <a:lnTo>
                    <a:pt x="434" y="2960"/>
                  </a:lnTo>
                  <a:lnTo>
                    <a:pt x="473" y="2960"/>
                  </a:lnTo>
                  <a:cubicBezTo>
                    <a:pt x="557" y="2967"/>
                    <a:pt x="641" y="2984"/>
                    <a:pt x="721" y="3005"/>
                  </a:cubicBezTo>
                  <a:cubicBezTo>
                    <a:pt x="819" y="3030"/>
                    <a:pt x="921" y="3047"/>
                    <a:pt x="1022" y="3058"/>
                  </a:cubicBezTo>
                  <a:cubicBezTo>
                    <a:pt x="1141" y="3058"/>
                    <a:pt x="1327" y="3107"/>
                    <a:pt x="1394" y="3173"/>
                  </a:cubicBezTo>
                  <a:cubicBezTo>
                    <a:pt x="1396" y="3176"/>
                    <a:pt x="1402" y="3177"/>
                    <a:pt x="1410" y="3177"/>
                  </a:cubicBezTo>
                  <a:cubicBezTo>
                    <a:pt x="1436" y="3177"/>
                    <a:pt x="1490" y="3161"/>
                    <a:pt x="1544" y="3107"/>
                  </a:cubicBezTo>
                  <a:cubicBezTo>
                    <a:pt x="1576" y="3075"/>
                    <a:pt x="1614" y="3054"/>
                    <a:pt x="1660" y="3047"/>
                  </a:cubicBezTo>
                  <a:cubicBezTo>
                    <a:pt x="1680" y="3044"/>
                    <a:pt x="1700" y="3042"/>
                    <a:pt x="1719" y="3042"/>
                  </a:cubicBezTo>
                  <a:cubicBezTo>
                    <a:pt x="1744" y="3042"/>
                    <a:pt x="1768" y="3045"/>
                    <a:pt x="1793" y="3051"/>
                  </a:cubicBezTo>
                  <a:cubicBezTo>
                    <a:pt x="1814" y="3054"/>
                    <a:pt x="1838" y="3054"/>
                    <a:pt x="1863" y="3058"/>
                  </a:cubicBezTo>
                  <a:cubicBezTo>
                    <a:pt x="1940" y="3058"/>
                    <a:pt x="2080" y="2984"/>
                    <a:pt x="2115" y="2925"/>
                  </a:cubicBezTo>
                  <a:cubicBezTo>
                    <a:pt x="2132" y="2897"/>
                    <a:pt x="2167" y="2865"/>
                    <a:pt x="2293" y="2813"/>
                  </a:cubicBezTo>
                  <a:lnTo>
                    <a:pt x="2304" y="2809"/>
                  </a:lnTo>
                  <a:lnTo>
                    <a:pt x="2339" y="2799"/>
                  </a:lnTo>
                  <a:lnTo>
                    <a:pt x="2374" y="2785"/>
                  </a:lnTo>
                  <a:cubicBezTo>
                    <a:pt x="2398" y="2778"/>
                    <a:pt x="2426" y="2771"/>
                    <a:pt x="2451" y="2760"/>
                  </a:cubicBezTo>
                  <a:lnTo>
                    <a:pt x="2468" y="2757"/>
                  </a:lnTo>
                  <a:lnTo>
                    <a:pt x="2521" y="2739"/>
                  </a:lnTo>
                  <a:cubicBezTo>
                    <a:pt x="2615" y="2711"/>
                    <a:pt x="2713" y="2690"/>
                    <a:pt x="2811" y="2673"/>
                  </a:cubicBezTo>
                  <a:lnTo>
                    <a:pt x="2825" y="2673"/>
                  </a:lnTo>
                  <a:cubicBezTo>
                    <a:pt x="2833" y="2672"/>
                    <a:pt x="2841" y="2671"/>
                    <a:pt x="2848" y="2671"/>
                  </a:cubicBezTo>
                  <a:cubicBezTo>
                    <a:pt x="2938" y="2671"/>
                    <a:pt x="3025" y="2745"/>
                    <a:pt x="3116" y="2813"/>
                  </a:cubicBezTo>
                  <a:cubicBezTo>
                    <a:pt x="3165" y="2855"/>
                    <a:pt x="3238" y="2914"/>
                    <a:pt x="3270" y="2914"/>
                  </a:cubicBezTo>
                  <a:cubicBezTo>
                    <a:pt x="3480" y="2918"/>
                    <a:pt x="3662" y="3058"/>
                    <a:pt x="3725" y="3257"/>
                  </a:cubicBezTo>
                  <a:cubicBezTo>
                    <a:pt x="3739" y="3299"/>
                    <a:pt x="3757" y="3341"/>
                    <a:pt x="3778" y="3383"/>
                  </a:cubicBezTo>
                  <a:cubicBezTo>
                    <a:pt x="3816" y="3460"/>
                    <a:pt x="3858" y="3534"/>
                    <a:pt x="3907" y="3604"/>
                  </a:cubicBezTo>
                  <a:cubicBezTo>
                    <a:pt x="3928" y="3635"/>
                    <a:pt x="3953" y="3663"/>
                    <a:pt x="3974" y="3691"/>
                  </a:cubicBezTo>
                  <a:lnTo>
                    <a:pt x="3995" y="3716"/>
                  </a:lnTo>
                  <a:cubicBezTo>
                    <a:pt x="4009" y="3733"/>
                    <a:pt x="4019" y="3751"/>
                    <a:pt x="4033" y="3761"/>
                  </a:cubicBezTo>
                  <a:lnTo>
                    <a:pt x="4047" y="3779"/>
                  </a:lnTo>
                  <a:cubicBezTo>
                    <a:pt x="4145" y="3877"/>
                    <a:pt x="4198" y="4105"/>
                    <a:pt x="4198" y="4182"/>
                  </a:cubicBezTo>
                  <a:cubicBezTo>
                    <a:pt x="4198" y="4210"/>
                    <a:pt x="4184" y="4234"/>
                    <a:pt x="4163" y="4252"/>
                  </a:cubicBezTo>
                  <a:cubicBezTo>
                    <a:pt x="4144" y="4265"/>
                    <a:pt x="4123" y="4271"/>
                    <a:pt x="4098" y="4271"/>
                  </a:cubicBezTo>
                  <a:cubicBezTo>
                    <a:pt x="4051" y="4271"/>
                    <a:pt x="3989" y="4251"/>
                    <a:pt x="3900" y="4224"/>
                  </a:cubicBezTo>
                  <a:cubicBezTo>
                    <a:pt x="3851" y="4210"/>
                    <a:pt x="3795" y="4192"/>
                    <a:pt x="3743" y="4182"/>
                  </a:cubicBezTo>
                  <a:cubicBezTo>
                    <a:pt x="3730" y="4177"/>
                    <a:pt x="3717" y="4174"/>
                    <a:pt x="3705" y="4174"/>
                  </a:cubicBezTo>
                  <a:cubicBezTo>
                    <a:pt x="3688" y="4174"/>
                    <a:pt x="3672" y="4179"/>
                    <a:pt x="3659" y="4189"/>
                  </a:cubicBezTo>
                  <a:cubicBezTo>
                    <a:pt x="3641" y="4203"/>
                    <a:pt x="3617" y="4241"/>
                    <a:pt x="3617" y="4360"/>
                  </a:cubicBezTo>
                  <a:cubicBezTo>
                    <a:pt x="3617" y="4437"/>
                    <a:pt x="3533" y="4574"/>
                    <a:pt x="3312" y="4857"/>
                  </a:cubicBezTo>
                  <a:lnTo>
                    <a:pt x="3294" y="4882"/>
                  </a:lnTo>
                  <a:lnTo>
                    <a:pt x="3308" y="4889"/>
                  </a:lnTo>
                  <a:lnTo>
                    <a:pt x="3315" y="4892"/>
                  </a:lnTo>
                  <a:cubicBezTo>
                    <a:pt x="3340" y="4903"/>
                    <a:pt x="3365" y="4910"/>
                    <a:pt x="3386" y="4913"/>
                  </a:cubicBezTo>
                  <a:lnTo>
                    <a:pt x="3389" y="4913"/>
                  </a:lnTo>
                  <a:cubicBezTo>
                    <a:pt x="3407" y="4917"/>
                    <a:pt x="3424" y="4920"/>
                    <a:pt x="3442" y="4924"/>
                  </a:cubicBezTo>
                  <a:cubicBezTo>
                    <a:pt x="3480" y="4910"/>
                    <a:pt x="3515" y="4892"/>
                    <a:pt x="3550" y="4871"/>
                  </a:cubicBezTo>
                  <a:cubicBezTo>
                    <a:pt x="3638" y="4822"/>
                    <a:pt x="3697" y="4794"/>
                    <a:pt x="3743" y="4794"/>
                  </a:cubicBezTo>
                  <a:lnTo>
                    <a:pt x="3760" y="4794"/>
                  </a:lnTo>
                  <a:lnTo>
                    <a:pt x="3771" y="4798"/>
                  </a:lnTo>
                  <a:lnTo>
                    <a:pt x="3774" y="4798"/>
                  </a:lnTo>
                  <a:lnTo>
                    <a:pt x="3785" y="4801"/>
                  </a:lnTo>
                  <a:lnTo>
                    <a:pt x="3799" y="4808"/>
                  </a:lnTo>
                  <a:lnTo>
                    <a:pt x="3802" y="4808"/>
                  </a:lnTo>
                  <a:lnTo>
                    <a:pt x="3820" y="4815"/>
                  </a:lnTo>
                  <a:lnTo>
                    <a:pt x="3823" y="4819"/>
                  </a:lnTo>
                  <a:lnTo>
                    <a:pt x="3841" y="4833"/>
                  </a:lnTo>
                  <a:lnTo>
                    <a:pt x="3844" y="4833"/>
                  </a:lnTo>
                  <a:lnTo>
                    <a:pt x="3865" y="4850"/>
                  </a:lnTo>
                  <a:lnTo>
                    <a:pt x="3869" y="4850"/>
                  </a:lnTo>
                  <a:cubicBezTo>
                    <a:pt x="3883" y="4728"/>
                    <a:pt x="3939" y="4682"/>
                    <a:pt x="4061" y="4595"/>
                  </a:cubicBezTo>
                  <a:cubicBezTo>
                    <a:pt x="4089" y="4574"/>
                    <a:pt x="4121" y="4553"/>
                    <a:pt x="4156" y="4525"/>
                  </a:cubicBezTo>
                  <a:cubicBezTo>
                    <a:pt x="4254" y="4451"/>
                    <a:pt x="4310" y="4346"/>
                    <a:pt x="4366" y="4245"/>
                  </a:cubicBezTo>
                  <a:cubicBezTo>
                    <a:pt x="4439" y="4115"/>
                    <a:pt x="4509" y="3992"/>
                    <a:pt x="4653" y="3964"/>
                  </a:cubicBezTo>
                  <a:cubicBezTo>
                    <a:pt x="4705" y="3950"/>
                    <a:pt x="4761" y="3936"/>
                    <a:pt x="4814" y="3919"/>
                  </a:cubicBezTo>
                  <a:cubicBezTo>
                    <a:pt x="4910" y="3880"/>
                    <a:pt x="5014" y="3861"/>
                    <a:pt x="5117" y="3861"/>
                  </a:cubicBezTo>
                  <a:cubicBezTo>
                    <a:pt x="5172" y="3861"/>
                    <a:pt x="5226" y="3866"/>
                    <a:pt x="5279" y="3877"/>
                  </a:cubicBezTo>
                  <a:cubicBezTo>
                    <a:pt x="5335" y="3884"/>
                    <a:pt x="5412" y="3901"/>
                    <a:pt x="5437" y="3964"/>
                  </a:cubicBezTo>
                  <a:cubicBezTo>
                    <a:pt x="5462" y="4028"/>
                    <a:pt x="5419" y="4091"/>
                    <a:pt x="5381" y="4140"/>
                  </a:cubicBezTo>
                  <a:cubicBezTo>
                    <a:pt x="5367" y="4161"/>
                    <a:pt x="5332" y="4206"/>
                    <a:pt x="5335" y="4220"/>
                  </a:cubicBezTo>
                  <a:cubicBezTo>
                    <a:pt x="5335" y="4220"/>
                    <a:pt x="5339" y="4227"/>
                    <a:pt x="5356" y="4238"/>
                  </a:cubicBezTo>
                  <a:cubicBezTo>
                    <a:pt x="5422" y="4270"/>
                    <a:pt x="5548" y="4277"/>
                    <a:pt x="5678" y="4277"/>
                  </a:cubicBezTo>
                  <a:cubicBezTo>
                    <a:pt x="5716" y="4277"/>
                    <a:pt x="5754" y="4277"/>
                    <a:pt x="5791" y="4276"/>
                  </a:cubicBezTo>
                  <a:cubicBezTo>
                    <a:pt x="5831" y="4276"/>
                    <a:pt x="5869" y="4275"/>
                    <a:pt x="5906" y="4275"/>
                  </a:cubicBezTo>
                  <a:cubicBezTo>
                    <a:pt x="6108" y="4275"/>
                    <a:pt x="6257" y="4291"/>
                    <a:pt x="6281" y="4413"/>
                  </a:cubicBezTo>
                  <a:cubicBezTo>
                    <a:pt x="6312" y="4563"/>
                    <a:pt x="6057" y="4654"/>
                    <a:pt x="5784" y="4756"/>
                  </a:cubicBezTo>
                  <a:cubicBezTo>
                    <a:pt x="5721" y="4777"/>
                    <a:pt x="5640" y="4808"/>
                    <a:pt x="5591" y="4829"/>
                  </a:cubicBezTo>
                  <a:cubicBezTo>
                    <a:pt x="5644" y="4854"/>
                    <a:pt x="5731" y="4885"/>
                    <a:pt x="5794" y="4906"/>
                  </a:cubicBezTo>
                  <a:cubicBezTo>
                    <a:pt x="5892" y="4938"/>
                    <a:pt x="5983" y="4976"/>
                    <a:pt x="6074" y="5025"/>
                  </a:cubicBezTo>
                  <a:cubicBezTo>
                    <a:pt x="6193" y="5102"/>
                    <a:pt x="6158" y="5242"/>
                    <a:pt x="6134" y="5347"/>
                  </a:cubicBezTo>
                  <a:cubicBezTo>
                    <a:pt x="6120" y="5382"/>
                    <a:pt x="6116" y="5421"/>
                    <a:pt x="6116" y="5459"/>
                  </a:cubicBezTo>
                  <a:cubicBezTo>
                    <a:pt x="6121" y="5466"/>
                    <a:pt x="6135" y="5470"/>
                    <a:pt x="6156" y="5470"/>
                  </a:cubicBezTo>
                  <a:cubicBezTo>
                    <a:pt x="6217" y="5470"/>
                    <a:pt x="6338" y="5435"/>
                    <a:pt x="6470" y="5340"/>
                  </a:cubicBezTo>
                  <a:cubicBezTo>
                    <a:pt x="6547" y="5288"/>
                    <a:pt x="6634" y="5249"/>
                    <a:pt x="6725" y="5228"/>
                  </a:cubicBezTo>
                  <a:cubicBezTo>
                    <a:pt x="6823" y="5207"/>
                    <a:pt x="6914" y="5165"/>
                    <a:pt x="6998" y="5113"/>
                  </a:cubicBezTo>
                  <a:cubicBezTo>
                    <a:pt x="7108" y="5039"/>
                    <a:pt x="7260" y="5027"/>
                    <a:pt x="7401" y="5027"/>
                  </a:cubicBezTo>
                  <a:cubicBezTo>
                    <a:pt x="7441" y="5027"/>
                    <a:pt x="7480" y="5028"/>
                    <a:pt x="7517" y="5029"/>
                  </a:cubicBezTo>
                  <a:cubicBezTo>
                    <a:pt x="7541" y="5030"/>
                    <a:pt x="7565" y="5031"/>
                    <a:pt x="7589" y="5031"/>
                  </a:cubicBezTo>
                  <a:cubicBezTo>
                    <a:pt x="7623" y="5031"/>
                    <a:pt x="7657" y="5029"/>
                    <a:pt x="7692" y="5025"/>
                  </a:cubicBezTo>
                  <a:cubicBezTo>
                    <a:pt x="7656" y="5006"/>
                    <a:pt x="7566" y="4976"/>
                    <a:pt x="7384" y="4976"/>
                  </a:cubicBezTo>
                  <a:cubicBezTo>
                    <a:pt x="7335" y="4976"/>
                    <a:pt x="7279" y="4978"/>
                    <a:pt x="7215" y="4983"/>
                  </a:cubicBezTo>
                  <a:cubicBezTo>
                    <a:pt x="7195" y="4986"/>
                    <a:pt x="7174" y="4987"/>
                    <a:pt x="7154" y="4987"/>
                  </a:cubicBezTo>
                  <a:cubicBezTo>
                    <a:pt x="7045" y="4987"/>
                    <a:pt x="6937" y="4948"/>
                    <a:pt x="6855" y="4875"/>
                  </a:cubicBezTo>
                  <a:cubicBezTo>
                    <a:pt x="6711" y="4745"/>
                    <a:pt x="6701" y="4532"/>
                    <a:pt x="6701" y="4472"/>
                  </a:cubicBezTo>
                  <a:cubicBezTo>
                    <a:pt x="6701" y="4332"/>
                    <a:pt x="7201" y="3992"/>
                    <a:pt x="7446" y="3971"/>
                  </a:cubicBezTo>
                  <a:cubicBezTo>
                    <a:pt x="7692" y="3947"/>
                    <a:pt x="7895" y="3873"/>
                    <a:pt x="8122" y="3765"/>
                  </a:cubicBezTo>
                  <a:cubicBezTo>
                    <a:pt x="8248" y="3712"/>
                    <a:pt x="8378" y="3674"/>
                    <a:pt x="8514" y="3649"/>
                  </a:cubicBezTo>
                  <a:lnTo>
                    <a:pt x="8511" y="3632"/>
                  </a:lnTo>
                  <a:lnTo>
                    <a:pt x="8507" y="3618"/>
                  </a:lnTo>
                  <a:cubicBezTo>
                    <a:pt x="8507" y="3607"/>
                    <a:pt x="8504" y="3593"/>
                    <a:pt x="8504" y="3583"/>
                  </a:cubicBezTo>
                  <a:lnTo>
                    <a:pt x="8504" y="3576"/>
                  </a:lnTo>
                  <a:cubicBezTo>
                    <a:pt x="8504" y="3569"/>
                    <a:pt x="8500" y="3558"/>
                    <a:pt x="8500" y="3548"/>
                  </a:cubicBezTo>
                  <a:cubicBezTo>
                    <a:pt x="8497" y="3541"/>
                    <a:pt x="8500" y="3541"/>
                    <a:pt x="8500" y="3537"/>
                  </a:cubicBezTo>
                  <a:lnTo>
                    <a:pt x="8500" y="3516"/>
                  </a:lnTo>
                  <a:lnTo>
                    <a:pt x="8500" y="3506"/>
                  </a:lnTo>
                  <a:lnTo>
                    <a:pt x="8500" y="3485"/>
                  </a:lnTo>
                  <a:lnTo>
                    <a:pt x="8500" y="3474"/>
                  </a:lnTo>
                  <a:cubicBezTo>
                    <a:pt x="8500" y="3467"/>
                    <a:pt x="8500" y="3460"/>
                    <a:pt x="8504" y="3457"/>
                  </a:cubicBezTo>
                  <a:cubicBezTo>
                    <a:pt x="8504" y="3453"/>
                    <a:pt x="8504" y="3450"/>
                    <a:pt x="8507" y="3446"/>
                  </a:cubicBezTo>
                  <a:cubicBezTo>
                    <a:pt x="8511" y="3439"/>
                    <a:pt x="8514" y="3429"/>
                    <a:pt x="8518" y="3422"/>
                  </a:cubicBezTo>
                  <a:cubicBezTo>
                    <a:pt x="8528" y="3411"/>
                    <a:pt x="8539" y="3401"/>
                    <a:pt x="8553" y="3390"/>
                  </a:cubicBezTo>
                  <a:lnTo>
                    <a:pt x="8556" y="3390"/>
                  </a:lnTo>
                  <a:cubicBezTo>
                    <a:pt x="8560" y="3387"/>
                    <a:pt x="8567" y="3383"/>
                    <a:pt x="8570" y="3383"/>
                  </a:cubicBezTo>
                  <a:lnTo>
                    <a:pt x="8581" y="3380"/>
                  </a:lnTo>
                  <a:lnTo>
                    <a:pt x="8595" y="3376"/>
                  </a:lnTo>
                  <a:cubicBezTo>
                    <a:pt x="8654" y="3341"/>
                    <a:pt x="8710" y="3299"/>
                    <a:pt x="8763" y="3250"/>
                  </a:cubicBezTo>
                  <a:cubicBezTo>
                    <a:pt x="8885" y="3149"/>
                    <a:pt x="8962" y="3086"/>
                    <a:pt x="9029" y="3086"/>
                  </a:cubicBezTo>
                  <a:lnTo>
                    <a:pt x="9053" y="3086"/>
                  </a:lnTo>
                  <a:cubicBezTo>
                    <a:pt x="9081" y="3086"/>
                    <a:pt x="9123" y="3093"/>
                    <a:pt x="9169" y="3096"/>
                  </a:cubicBezTo>
                  <a:cubicBezTo>
                    <a:pt x="9218" y="3103"/>
                    <a:pt x="9274" y="3110"/>
                    <a:pt x="9330" y="3117"/>
                  </a:cubicBezTo>
                  <a:cubicBezTo>
                    <a:pt x="9358" y="3121"/>
                    <a:pt x="9389" y="3121"/>
                    <a:pt x="9417" y="3121"/>
                  </a:cubicBezTo>
                  <a:cubicBezTo>
                    <a:pt x="9428" y="3082"/>
                    <a:pt x="9442" y="3044"/>
                    <a:pt x="9459" y="3005"/>
                  </a:cubicBezTo>
                  <a:cubicBezTo>
                    <a:pt x="9484" y="2960"/>
                    <a:pt x="9501" y="2907"/>
                    <a:pt x="9512" y="2855"/>
                  </a:cubicBezTo>
                  <a:cubicBezTo>
                    <a:pt x="9505" y="2844"/>
                    <a:pt x="9498" y="2834"/>
                    <a:pt x="9487" y="2823"/>
                  </a:cubicBezTo>
                  <a:lnTo>
                    <a:pt x="9470" y="2802"/>
                  </a:lnTo>
                  <a:cubicBezTo>
                    <a:pt x="9428" y="2764"/>
                    <a:pt x="9400" y="2715"/>
                    <a:pt x="9386" y="2659"/>
                  </a:cubicBezTo>
                  <a:cubicBezTo>
                    <a:pt x="9382" y="2648"/>
                    <a:pt x="9382" y="2641"/>
                    <a:pt x="9386" y="2631"/>
                  </a:cubicBezTo>
                  <a:cubicBezTo>
                    <a:pt x="9386" y="2624"/>
                    <a:pt x="9389" y="2613"/>
                    <a:pt x="9393" y="2603"/>
                  </a:cubicBezTo>
                  <a:cubicBezTo>
                    <a:pt x="9414" y="2550"/>
                    <a:pt x="9473" y="2529"/>
                    <a:pt x="9522" y="2508"/>
                  </a:cubicBezTo>
                  <a:cubicBezTo>
                    <a:pt x="9540" y="2501"/>
                    <a:pt x="9557" y="2494"/>
                    <a:pt x="9575" y="2487"/>
                  </a:cubicBezTo>
                  <a:cubicBezTo>
                    <a:pt x="9561" y="2477"/>
                    <a:pt x="9547" y="2463"/>
                    <a:pt x="9533" y="2452"/>
                  </a:cubicBezTo>
                  <a:cubicBezTo>
                    <a:pt x="9494" y="2424"/>
                    <a:pt x="9449" y="2393"/>
                    <a:pt x="9449" y="2337"/>
                  </a:cubicBezTo>
                  <a:cubicBezTo>
                    <a:pt x="9452" y="2295"/>
                    <a:pt x="9477" y="2256"/>
                    <a:pt x="9512" y="2228"/>
                  </a:cubicBezTo>
                  <a:lnTo>
                    <a:pt x="9526" y="2214"/>
                  </a:lnTo>
                  <a:cubicBezTo>
                    <a:pt x="9557" y="2190"/>
                    <a:pt x="9586" y="2162"/>
                    <a:pt x="9603" y="2127"/>
                  </a:cubicBezTo>
                  <a:cubicBezTo>
                    <a:pt x="9603" y="2123"/>
                    <a:pt x="9603" y="2120"/>
                    <a:pt x="9603" y="2116"/>
                  </a:cubicBezTo>
                  <a:cubicBezTo>
                    <a:pt x="9600" y="2088"/>
                    <a:pt x="9543" y="2067"/>
                    <a:pt x="9477" y="2043"/>
                  </a:cubicBezTo>
                  <a:cubicBezTo>
                    <a:pt x="9424" y="2022"/>
                    <a:pt x="9372" y="1997"/>
                    <a:pt x="9323" y="1973"/>
                  </a:cubicBezTo>
                  <a:cubicBezTo>
                    <a:pt x="9253" y="1937"/>
                    <a:pt x="9176" y="1916"/>
                    <a:pt x="9099" y="1913"/>
                  </a:cubicBezTo>
                  <a:cubicBezTo>
                    <a:pt x="9018" y="1906"/>
                    <a:pt x="8938" y="1885"/>
                    <a:pt x="8864" y="1850"/>
                  </a:cubicBezTo>
                  <a:cubicBezTo>
                    <a:pt x="8798" y="1818"/>
                    <a:pt x="8675" y="1815"/>
                    <a:pt x="8588" y="1811"/>
                  </a:cubicBezTo>
                  <a:cubicBezTo>
                    <a:pt x="8476" y="1808"/>
                    <a:pt x="8385" y="1804"/>
                    <a:pt x="8378" y="1731"/>
                  </a:cubicBezTo>
                  <a:cubicBezTo>
                    <a:pt x="8350" y="1692"/>
                    <a:pt x="8315" y="1654"/>
                    <a:pt x="8280" y="1619"/>
                  </a:cubicBezTo>
                  <a:cubicBezTo>
                    <a:pt x="8231" y="1573"/>
                    <a:pt x="8185" y="1517"/>
                    <a:pt x="8143" y="1461"/>
                  </a:cubicBezTo>
                  <a:cubicBezTo>
                    <a:pt x="8143" y="1458"/>
                    <a:pt x="8140" y="1454"/>
                    <a:pt x="8129" y="1451"/>
                  </a:cubicBezTo>
                  <a:cubicBezTo>
                    <a:pt x="8122" y="1449"/>
                    <a:pt x="8114" y="1448"/>
                    <a:pt x="8105" y="1448"/>
                  </a:cubicBezTo>
                  <a:cubicBezTo>
                    <a:pt x="8059" y="1448"/>
                    <a:pt x="7992" y="1471"/>
                    <a:pt x="7933" y="1507"/>
                  </a:cubicBezTo>
                  <a:cubicBezTo>
                    <a:pt x="7877" y="1544"/>
                    <a:pt x="7810" y="1578"/>
                    <a:pt x="7734" y="1578"/>
                  </a:cubicBezTo>
                  <a:cubicBezTo>
                    <a:pt x="7687" y="1578"/>
                    <a:pt x="7636" y="1565"/>
                    <a:pt x="7583" y="1531"/>
                  </a:cubicBezTo>
                  <a:cubicBezTo>
                    <a:pt x="7555" y="1517"/>
                    <a:pt x="7531" y="1496"/>
                    <a:pt x="7506" y="1479"/>
                  </a:cubicBezTo>
                  <a:cubicBezTo>
                    <a:pt x="7464" y="1444"/>
                    <a:pt x="7418" y="1412"/>
                    <a:pt x="7390" y="1412"/>
                  </a:cubicBezTo>
                  <a:cubicBezTo>
                    <a:pt x="7383" y="1412"/>
                    <a:pt x="7380" y="1416"/>
                    <a:pt x="7376" y="1416"/>
                  </a:cubicBezTo>
                  <a:cubicBezTo>
                    <a:pt x="7346" y="1429"/>
                    <a:pt x="7307" y="1437"/>
                    <a:pt x="7268" y="1437"/>
                  </a:cubicBezTo>
                  <a:cubicBezTo>
                    <a:pt x="7214" y="1437"/>
                    <a:pt x="7159" y="1422"/>
                    <a:pt x="7121" y="1388"/>
                  </a:cubicBezTo>
                  <a:cubicBezTo>
                    <a:pt x="7075" y="1349"/>
                    <a:pt x="7061" y="1286"/>
                    <a:pt x="7082" y="1227"/>
                  </a:cubicBezTo>
                  <a:cubicBezTo>
                    <a:pt x="7103" y="1150"/>
                    <a:pt x="6942" y="912"/>
                    <a:pt x="6876" y="884"/>
                  </a:cubicBezTo>
                  <a:cubicBezTo>
                    <a:pt x="6869" y="880"/>
                    <a:pt x="6862" y="880"/>
                    <a:pt x="6858" y="880"/>
                  </a:cubicBezTo>
                  <a:cubicBezTo>
                    <a:pt x="6827" y="877"/>
                    <a:pt x="6795" y="873"/>
                    <a:pt x="6764" y="873"/>
                  </a:cubicBezTo>
                  <a:cubicBezTo>
                    <a:pt x="6683" y="873"/>
                    <a:pt x="6589" y="870"/>
                    <a:pt x="6519" y="831"/>
                  </a:cubicBezTo>
                  <a:cubicBezTo>
                    <a:pt x="6501" y="821"/>
                    <a:pt x="6484" y="810"/>
                    <a:pt x="6470" y="793"/>
                  </a:cubicBezTo>
                  <a:cubicBezTo>
                    <a:pt x="6459" y="782"/>
                    <a:pt x="6449" y="768"/>
                    <a:pt x="6442" y="754"/>
                  </a:cubicBezTo>
                  <a:cubicBezTo>
                    <a:pt x="6424" y="723"/>
                    <a:pt x="6407" y="691"/>
                    <a:pt x="6386" y="660"/>
                  </a:cubicBezTo>
                  <a:cubicBezTo>
                    <a:pt x="6375" y="642"/>
                    <a:pt x="6365" y="628"/>
                    <a:pt x="6354" y="611"/>
                  </a:cubicBezTo>
                  <a:cubicBezTo>
                    <a:pt x="6309" y="541"/>
                    <a:pt x="6281" y="467"/>
                    <a:pt x="6323" y="390"/>
                  </a:cubicBezTo>
                  <a:cubicBezTo>
                    <a:pt x="6347" y="348"/>
                    <a:pt x="6323" y="208"/>
                    <a:pt x="6284" y="107"/>
                  </a:cubicBezTo>
                  <a:cubicBezTo>
                    <a:pt x="6274" y="86"/>
                    <a:pt x="6263" y="65"/>
                    <a:pt x="6253" y="44"/>
                  </a:cubicBezTo>
                  <a:cubicBezTo>
                    <a:pt x="6233" y="16"/>
                    <a:pt x="6139" y="1"/>
                    <a:pt x="604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50"/>
            <p:cNvSpPr/>
            <p:nvPr/>
          </p:nvSpPr>
          <p:spPr>
            <a:xfrm>
              <a:off x="3593354" y="205022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50"/>
            <p:cNvSpPr/>
            <p:nvPr/>
          </p:nvSpPr>
          <p:spPr>
            <a:xfrm>
              <a:off x="3578776" y="2096215"/>
              <a:ext cx="599" cy="790"/>
            </a:xfrm>
            <a:custGeom>
              <a:avLst/>
              <a:gdLst/>
              <a:ahLst/>
              <a:cxnLst/>
              <a:rect l="l" t="t" r="r" b="b"/>
              <a:pathLst>
                <a:path w="22" h="29" extrusionOk="0">
                  <a:moveTo>
                    <a:pt x="21" y="0"/>
                  </a:moveTo>
                  <a:lnTo>
                    <a:pt x="18" y="4"/>
                  </a:lnTo>
                  <a:cubicBezTo>
                    <a:pt x="14" y="11"/>
                    <a:pt x="7" y="18"/>
                    <a:pt x="0" y="25"/>
                  </a:cubicBezTo>
                  <a:lnTo>
                    <a:pt x="0" y="28"/>
                  </a:lnTo>
                  <a:lnTo>
                    <a:pt x="11" y="28"/>
                  </a:ln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50"/>
            <p:cNvSpPr/>
            <p:nvPr/>
          </p:nvSpPr>
          <p:spPr>
            <a:xfrm>
              <a:off x="3596024" y="2054416"/>
              <a:ext cx="4414" cy="11771"/>
            </a:xfrm>
            <a:custGeom>
              <a:avLst/>
              <a:gdLst/>
              <a:ahLst/>
              <a:cxnLst/>
              <a:rect l="l" t="t" r="r" b="b"/>
              <a:pathLst>
                <a:path w="162" h="432" extrusionOk="0">
                  <a:moveTo>
                    <a:pt x="134" y="431"/>
                  </a:moveTo>
                  <a:cubicBezTo>
                    <a:pt x="151" y="389"/>
                    <a:pt x="162" y="281"/>
                    <a:pt x="1" y="1"/>
                  </a:cubicBezTo>
                  <a:cubicBezTo>
                    <a:pt x="162" y="281"/>
                    <a:pt x="151" y="389"/>
                    <a:pt x="134" y="43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50"/>
            <p:cNvSpPr/>
            <p:nvPr/>
          </p:nvSpPr>
          <p:spPr>
            <a:xfrm>
              <a:off x="3576950" y="2111366"/>
              <a:ext cx="518" cy="327"/>
            </a:xfrm>
            <a:custGeom>
              <a:avLst/>
              <a:gdLst/>
              <a:ahLst/>
              <a:cxnLst/>
              <a:rect l="l" t="t" r="r" b="b"/>
              <a:pathLst>
                <a:path w="19" h="12" extrusionOk="0">
                  <a:moveTo>
                    <a:pt x="1" y="1"/>
                  </a:moveTo>
                  <a:lnTo>
                    <a:pt x="1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50"/>
            <p:cNvSpPr/>
            <p:nvPr/>
          </p:nvSpPr>
          <p:spPr>
            <a:xfrm>
              <a:off x="3575342" y="2110221"/>
              <a:ext cx="1362" cy="981"/>
            </a:xfrm>
            <a:custGeom>
              <a:avLst/>
              <a:gdLst/>
              <a:ahLst/>
              <a:cxnLst/>
              <a:rect l="l" t="t" r="r" b="b"/>
              <a:pathLst>
                <a:path w="50" h="36" extrusionOk="0">
                  <a:moveTo>
                    <a:pt x="0" y="1"/>
                  </a:moveTo>
                  <a:lnTo>
                    <a:pt x="7" y="8"/>
                  </a:lnTo>
                  <a:cubicBezTo>
                    <a:pt x="21" y="18"/>
                    <a:pt x="35" y="29"/>
                    <a:pt x="49" y="36"/>
                  </a:cubicBezTo>
                  <a:cubicBezTo>
                    <a:pt x="32" y="25"/>
                    <a:pt x="18"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50"/>
            <p:cNvSpPr/>
            <p:nvPr/>
          </p:nvSpPr>
          <p:spPr>
            <a:xfrm>
              <a:off x="3579048" y="2112319"/>
              <a:ext cx="599" cy="327"/>
            </a:xfrm>
            <a:custGeom>
              <a:avLst/>
              <a:gdLst/>
              <a:ahLst/>
              <a:cxnLst/>
              <a:rect l="l" t="t" r="r" b="b"/>
              <a:pathLst>
                <a:path w="22" h="12" extrusionOk="0">
                  <a:moveTo>
                    <a:pt x="1" y="1"/>
                  </a:moveTo>
                  <a:lnTo>
                    <a:pt x="22"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50"/>
            <p:cNvSpPr/>
            <p:nvPr/>
          </p:nvSpPr>
          <p:spPr>
            <a:xfrm>
              <a:off x="3579729" y="2112701"/>
              <a:ext cx="1172" cy="790"/>
            </a:xfrm>
            <a:custGeom>
              <a:avLst/>
              <a:gdLst/>
              <a:ahLst/>
              <a:cxnLst/>
              <a:rect l="l" t="t" r="r" b="b"/>
              <a:pathLst>
                <a:path w="43" h="29" extrusionOk="0">
                  <a:moveTo>
                    <a:pt x="0" y="1"/>
                  </a:moveTo>
                  <a:lnTo>
                    <a:pt x="0" y="1"/>
                  </a:lnTo>
                  <a:cubicBezTo>
                    <a:pt x="18" y="8"/>
                    <a:pt x="28" y="18"/>
                    <a:pt x="42" y="29"/>
                  </a:cubicBezTo>
                  <a:cubicBezTo>
                    <a:pt x="32" y="18"/>
                    <a:pt x="18"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50"/>
            <p:cNvSpPr/>
            <p:nvPr/>
          </p:nvSpPr>
          <p:spPr>
            <a:xfrm>
              <a:off x="3574852" y="2109649"/>
              <a:ext cx="409" cy="409"/>
            </a:xfrm>
            <a:custGeom>
              <a:avLst/>
              <a:gdLst/>
              <a:ahLst/>
              <a:cxnLst/>
              <a:rect l="l" t="t" r="r" b="b"/>
              <a:pathLst>
                <a:path w="15" h="15" extrusionOk="0">
                  <a:moveTo>
                    <a:pt x="1" y="1"/>
                  </a:moveTo>
                  <a:lnTo>
                    <a:pt x="15" y="15"/>
                  </a:lnTo>
                  <a:lnTo>
                    <a:pt x="15" y="15"/>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50"/>
            <p:cNvSpPr/>
            <p:nvPr/>
          </p:nvSpPr>
          <p:spPr>
            <a:xfrm>
              <a:off x="3573244" y="2107660"/>
              <a:ext cx="218" cy="300"/>
            </a:xfrm>
            <a:custGeom>
              <a:avLst/>
              <a:gdLst/>
              <a:ahLst/>
              <a:cxnLst/>
              <a:rect l="l" t="t" r="r" b="b"/>
              <a:pathLst>
                <a:path w="8" h="11" extrusionOk="0">
                  <a:moveTo>
                    <a:pt x="0" y="0"/>
                  </a:moveTo>
                  <a:lnTo>
                    <a:pt x="7"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50"/>
            <p:cNvSpPr/>
            <p:nvPr/>
          </p:nvSpPr>
          <p:spPr>
            <a:xfrm>
              <a:off x="3574389" y="2109267"/>
              <a:ext cx="409" cy="409"/>
            </a:xfrm>
            <a:custGeom>
              <a:avLst/>
              <a:gdLst/>
              <a:ahLst/>
              <a:cxnLst/>
              <a:rect l="l" t="t" r="r" b="b"/>
              <a:pathLst>
                <a:path w="15" h="15" extrusionOk="0">
                  <a:moveTo>
                    <a:pt x="14"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50"/>
            <p:cNvSpPr/>
            <p:nvPr/>
          </p:nvSpPr>
          <p:spPr>
            <a:xfrm>
              <a:off x="3573816" y="2108504"/>
              <a:ext cx="218" cy="327"/>
            </a:xfrm>
            <a:custGeom>
              <a:avLst/>
              <a:gdLst/>
              <a:ahLst/>
              <a:cxnLst/>
              <a:rect l="l" t="t" r="r" b="b"/>
              <a:pathLst>
                <a:path w="8" h="12" extrusionOk="0">
                  <a:moveTo>
                    <a:pt x="0" y="1"/>
                  </a:moveTo>
                  <a:lnTo>
                    <a:pt x="7"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50"/>
            <p:cNvSpPr/>
            <p:nvPr/>
          </p:nvSpPr>
          <p:spPr>
            <a:xfrm>
              <a:off x="3573053" y="2106979"/>
              <a:ext cx="27" cy="136"/>
            </a:xfrm>
            <a:custGeom>
              <a:avLst/>
              <a:gdLst/>
              <a:ahLst/>
              <a:cxnLst/>
              <a:rect l="l" t="t" r="r" b="b"/>
              <a:pathLst>
                <a:path w="1" h="5" extrusionOk="0">
                  <a:moveTo>
                    <a:pt x="0"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50"/>
            <p:cNvSpPr/>
            <p:nvPr/>
          </p:nvSpPr>
          <p:spPr>
            <a:xfrm>
              <a:off x="3579620" y="2093545"/>
              <a:ext cx="1172" cy="2125"/>
            </a:xfrm>
            <a:custGeom>
              <a:avLst/>
              <a:gdLst/>
              <a:ahLst/>
              <a:cxnLst/>
              <a:rect l="l" t="t" r="r" b="b"/>
              <a:pathLst>
                <a:path w="43" h="78" extrusionOk="0">
                  <a:moveTo>
                    <a:pt x="15" y="0"/>
                  </a:moveTo>
                  <a:cubicBezTo>
                    <a:pt x="15" y="28"/>
                    <a:pt x="11" y="53"/>
                    <a:pt x="1" y="77"/>
                  </a:cubicBezTo>
                  <a:lnTo>
                    <a:pt x="43" y="4"/>
                  </a:ln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50"/>
            <p:cNvSpPr/>
            <p:nvPr/>
          </p:nvSpPr>
          <p:spPr>
            <a:xfrm>
              <a:off x="3578776" y="2096406"/>
              <a:ext cx="490" cy="490"/>
            </a:xfrm>
            <a:custGeom>
              <a:avLst/>
              <a:gdLst/>
              <a:ahLst/>
              <a:cxnLst/>
              <a:rect l="l" t="t" r="r" b="b"/>
              <a:pathLst>
                <a:path w="18" h="18" extrusionOk="0">
                  <a:moveTo>
                    <a:pt x="18" y="0"/>
                  </a:moveTo>
                  <a:cubicBezTo>
                    <a:pt x="14" y="7"/>
                    <a:pt x="7" y="11"/>
                    <a:pt x="0" y="18"/>
                  </a:cubicBezTo>
                  <a:cubicBezTo>
                    <a:pt x="7" y="14"/>
                    <a:pt x="14" y="7"/>
                    <a:pt x="1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50"/>
            <p:cNvSpPr/>
            <p:nvPr/>
          </p:nvSpPr>
          <p:spPr>
            <a:xfrm>
              <a:off x="3575152" y="2110030"/>
              <a:ext cx="272" cy="272"/>
            </a:xfrm>
            <a:custGeom>
              <a:avLst/>
              <a:gdLst/>
              <a:ahLst/>
              <a:cxnLst/>
              <a:rect l="l" t="t" r="r" b="b"/>
              <a:pathLst>
                <a:path w="10" h="10" extrusionOk="0">
                  <a:moveTo>
                    <a:pt x="0" y="1"/>
                  </a:moveTo>
                  <a:lnTo>
                    <a:pt x="10" y="10"/>
                  </a:lnTo>
                  <a:lnTo>
                    <a:pt x="10" y="10"/>
                  </a:lnTo>
                  <a:lnTo>
                    <a:pt x="7" y="8"/>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50"/>
            <p:cNvSpPr/>
            <p:nvPr/>
          </p:nvSpPr>
          <p:spPr>
            <a:xfrm>
              <a:off x="3582291" y="2113191"/>
              <a:ext cx="1281" cy="109"/>
            </a:xfrm>
            <a:custGeom>
              <a:avLst/>
              <a:gdLst/>
              <a:ahLst/>
              <a:cxnLst/>
              <a:rect l="l" t="t" r="r" b="b"/>
              <a:pathLst>
                <a:path w="47" h="4" extrusionOk="0">
                  <a:moveTo>
                    <a:pt x="1" y="4"/>
                  </a:moveTo>
                  <a:lnTo>
                    <a:pt x="46"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50"/>
            <p:cNvSpPr/>
            <p:nvPr/>
          </p:nvSpPr>
          <p:spPr>
            <a:xfrm>
              <a:off x="3584961" y="2113082"/>
              <a:ext cx="899" cy="27"/>
            </a:xfrm>
            <a:custGeom>
              <a:avLst/>
              <a:gdLst/>
              <a:ahLst/>
              <a:cxnLst/>
              <a:rect l="l" t="t" r="r" b="b"/>
              <a:pathLst>
                <a:path w="33" h="1" extrusionOk="0">
                  <a:moveTo>
                    <a:pt x="1" y="1"/>
                  </a:moveTo>
                  <a:lnTo>
                    <a:pt x="3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50"/>
            <p:cNvSpPr/>
            <p:nvPr/>
          </p:nvSpPr>
          <p:spPr>
            <a:xfrm>
              <a:off x="3635725" y="2109077"/>
              <a:ext cx="27" cy="27"/>
            </a:xfrm>
            <a:custGeom>
              <a:avLst/>
              <a:gdLst/>
              <a:ahLst/>
              <a:cxnLst/>
              <a:rect l="l" t="t" r="r" b="b"/>
              <a:pathLst>
                <a:path w="1" h="1" extrusionOk="0">
                  <a:moveTo>
                    <a:pt x="0"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50"/>
            <p:cNvSpPr/>
            <p:nvPr/>
          </p:nvSpPr>
          <p:spPr>
            <a:xfrm>
              <a:off x="3639731" y="2107551"/>
              <a:ext cx="490" cy="136"/>
            </a:xfrm>
            <a:custGeom>
              <a:avLst/>
              <a:gdLst/>
              <a:ahLst/>
              <a:cxnLst/>
              <a:rect l="l" t="t" r="r" b="b"/>
              <a:pathLst>
                <a:path w="18" h="5" extrusionOk="0">
                  <a:moveTo>
                    <a:pt x="18" y="1"/>
                  </a:moveTo>
                  <a:lnTo>
                    <a:pt x="0" y="4"/>
                  </a:ln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50"/>
            <p:cNvSpPr/>
            <p:nvPr/>
          </p:nvSpPr>
          <p:spPr>
            <a:xfrm>
              <a:off x="3583735" y="2113082"/>
              <a:ext cx="1063" cy="136"/>
            </a:xfrm>
            <a:custGeom>
              <a:avLst/>
              <a:gdLst/>
              <a:ahLst/>
              <a:cxnLst/>
              <a:rect l="l" t="t" r="r" b="b"/>
              <a:pathLst>
                <a:path w="39" h="5" extrusionOk="0">
                  <a:moveTo>
                    <a:pt x="0" y="4"/>
                  </a:moveTo>
                  <a:lnTo>
                    <a:pt x="3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50"/>
            <p:cNvSpPr/>
            <p:nvPr/>
          </p:nvSpPr>
          <p:spPr>
            <a:xfrm>
              <a:off x="3630575" y="2109186"/>
              <a:ext cx="4878" cy="3079"/>
            </a:xfrm>
            <a:custGeom>
              <a:avLst/>
              <a:gdLst/>
              <a:ahLst/>
              <a:cxnLst/>
              <a:rect l="l" t="t" r="r" b="b"/>
              <a:pathLst>
                <a:path w="179" h="113" extrusionOk="0">
                  <a:moveTo>
                    <a:pt x="179" y="0"/>
                  </a:moveTo>
                  <a:lnTo>
                    <a:pt x="179" y="0"/>
                  </a:lnTo>
                  <a:cubicBezTo>
                    <a:pt x="53" y="49"/>
                    <a:pt x="18" y="84"/>
                    <a:pt x="0" y="112"/>
                  </a:cubicBezTo>
                  <a:cubicBezTo>
                    <a:pt x="25" y="74"/>
                    <a:pt x="91" y="35"/>
                    <a:pt x="17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50"/>
            <p:cNvSpPr/>
            <p:nvPr/>
          </p:nvSpPr>
          <p:spPr>
            <a:xfrm>
              <a:off x="3580874" y="2113382"/>
              <a:ext cx="1362" cy="109"/>
            </a:xfrm>
            <a:custGeom>
              <a:avLst/>
              <a:gdLst/>
              <a:ahLst/>
              <a:cxnLst/>
              <a:rect l="l" t="t" r="r" b="b"/>
              <a:pathLst>
                <a:path w="50" h="4" extrusionOk="0">
                  <a:moveTo>
                    <a:pt x="0" y="4"/>
                  </a:moveTo>
                  <a:lnTo>
                    <a:pt x="4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50"/>
            <p:cNvSpPr/>
            <p:nvPr/>
          </p:nvSpPr>
          <p:spPr>
            <a:xfrm>
              <a:off x="3618177" y="2115289"/>
              <a:ext cx="3651" cy="300"/>
            </a:xfrm>
            <a:custGeom>
              <a:avLst/>
              <a:gdLst/>
              <a:ahLst/>
              <a:cxnLst/>
              <a:rect l="l" t="t" r="r" b="b"/>
              <a:pathLst>
                <a:path w="134" h="11" extrusionOk="0">
                  <a:moveTo>
                    <a:pt x="133" y="11"/>
                  </a:moveTo>
                  <a:cubicBezTo>
                    <a:pt x="91" y="4"/>
                    <a:pt x="46" y="0"/>
                    <a:pt x="0" y="7"/>
                  </a:cubicBezTo>
                  <a:cubicBezTo>
                    <a:pt x="46" y="0"/>
                    <a:pt x="91" y="4"/>
                    <a:pt x="133"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50"/>
            <p:cNvSpPr/>
            <p:nvPr/>
          </p:nvSpPr>
          <p:spPr>
            <a:xfrm>
              <a:off x="3677607" y="2164119"/>
              <a:ext cx="599" cy="518"/>
            </a:xfrm>
            <a:custGeom>
              <a:avLst/>
              <a:gdLst/>
              <a:ahLst/>
              <a:cxnLst/>
              <a:rect l="l" t="t" r="r" b="b"/>
              <a:pathLst>
                <a:path w="22" h="19" extrusionOk="0">
                  <a:moveTo>
                    <a:pt x="21" y="1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50"/>
            <p:cNvSpPr/>
            <p:nvPr/>
          </p:nvSpPr>
          <p:spPr>
            <a:xfrm>
              <a:off x="3677034" y="2163738"/>
              <a:ext cx="490" cy="409"/>
            </a:xfrm>
            <a:custGeom>
              <a:avLst/>
              <a:gdLst/>
              <a:ahLst/>
              <a:cxnLst/>
              <a:rect l="l" t="t" r="r" b="b"/>
              <a:pathLst>
                <a:path w="18" h="15" extrusionOk="0">
                  <a:moveTo>
                    <a:pt x="18"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50"/>
            <p:cNvSpPr/>
            <p:nvPr/>
          </p:nvSpPr>
          <p:spPr>
            <a:xfrm>
              <a:off x="3675127" y="2162975"/>
              <a:ext cx="218" cy="27"/>
            </a:xfrm>
            <a:custGeom>
              <a:avLst/>
              <a:gdLst/>
              <a:ahLst/>
              <a:cxnLst/>
              <a:rect l="l" t="t" r="r" b="b"/>
              <a:pathLst>
                <a:path w="8" h="1" extrusionOk="0">
                  <a:moveTo>
                    <a:pt x="7"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50"/>
            <p:cNvSpPr/>
            <p:nvPr/>
          </p:nvSpPr>
          <p:spPr>
            <a:xfrm>
              <a:off x="3675318" y="2162975"/>
              <a:ext cx="300" cy="136"/>
            </a:xfrm>
            <a:custGeom>
              <a:avLst/>
              <a:gdLst/>
              <a:ahLst/>
              <a:cxnLst/>
              <a:rect l="l" t="t" r="r" b="b"/>
              <a:pathLst>
                <a:path w="11" h="5" extrusionOk="0">
                  <a:moveTo>
                    <a:pt x="11"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50"/>
            <p:cNvSpPr/>
            <p:nvPr/>
          </p:nvSpPr>
          <p:spPr>
            <a:xfrm>
              <a:off x="3665099" y="2166135"/>
              <a:ext cx="109" cy="27"/>
            </a:xfrm>
            <a:custGeom>
              <a:avLst/>
              <a:gdLst/>
              <a:ahLst/>
              <a:cxnLst/>
              <a:rect l="l" t="t" r="r" b="b"/>
              <a:pathLst>
                <a:path w="4"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50"/>
            <p:cNvSpPr/>
            <p:nvPr/>
          </p:nvSpPr>
          <p:spPr>
            <a:xfrm>
              <a:off x="3675699" y="2163084"/>
              <a:ext cx="300" cy="109"/>
            </a:xfrm>
            <a:custGeom>
              <a:avLst/>
              <a:gdLst/>
              <a:ahLst/>
              <a:cxnLst/>
              <a:rect l="l" t="t" r="r" b="b"/>
              <a:pathLst>
                <a:path w="11" h="4" extrusionOk="0">
                  <a:moveTo>
                    <a:pt x="1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50"/>
            <p:cNvSpPr/>
            <p:nvPr/>
          </p:nvSpPr>
          <p:spPr>
            <a:xfrm>
              <a:off x="3675972" y="2163165"/>
              <a:ext cx="409" cy="218"/>
            </a:xfrm>
            <a:custGeom>
              <a:avLst/>
              <a:gdLst/>
              <a:ahLst/>
              <a:cxnLst/>
              <a:rect l="l" t="t" r="r" b="b"/>
              <a:pathLst>
                <a:path w="15" h="8" extrusionOk="0">
                  <a:moveTo>
                    <a:pt x="15"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50"/>
            <p:cNvSpPr/>
            <p:nvPr/>
          </p:nvSpPr>
          <p:spPr>
            <a:xfrm>
              <a:off x="3675018" y="216289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50"/>
            <p:cNvSpPr/>
            <p:nvPr/>
          </p:nvSpPr>
          <p:spPr>
            <a:xfrm>
              <a:off x="3663001" y="2165454"/>
              <a:ext cx="218" cy="136"/>
            </a:xfrm>
            <a:custGeom>
              <a:avLst/>
              <a:gdLst/>
              <a:ahLst/>
              <a:cxnLst/>
              <a:rect l="l" t="t" r="r" b="b"/>
              <a:pathLst>
                <a:path w="8" h="5" extrusionOk="0">
                  <a:moveTo>
                    <a:pt x="7"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50"/>
            <p:cNvSpPr/>
            <p:nvPr/>
          </p:nvSpPr>
          <p:spPr>
            <a:xfrm>
              <a:off x="3676462" y="2163465"/>
              <a:ext cx="490" cy="218"/>
            </a:xfrm>
            <a:custGeom>
              <a:avLst/>
              <a:gdLst/>
              <a:ahLst/>
              <a:cxnLst/>
              <a:rect l="l" t="t" r="r" b="b"/>
              <a:pathLst>
                <a:path w="18" h="8" extrusionOk="0">
                  <a:moveTo>
                    <a:pt x="18"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50"/>
            <p:cNvSpPr/>
            <p:nvPr/>
          </p:nvSpPr>
          <p:spPr>
            <a:xfrm>
              <a:off x="3674364" y="2121012"/>
              <a:ext cx="1444" cy="3461"/>
            </a:xfrm>
            <a:custGeom>
              <a:avLst/>
              <a:gdLst/>
              <a:ahLst/>
              <a:cxnLst/>
              <a:rect l="l" t="t" r="r" b="b"/>
              <a:pathLst>
                <a:path w="53" h="127" extrusionOk="0">
                  <a:moveTo>
                    <a:pt x="0" y="0"/>
                  </a:moveTo>
                  <a:lnTo>
                    <a:pt x="0" y="0"/>
                  </a:lnTo>
                  <a:cubicBezTo>
                    <a:pt x="14" y="42"/>
                    <a:pt x="32" y="84"/>
                    <a:pt x="53" y="126"/>
                  </a:cubicBezTo>
                  <a:cubicBezTo>
                    <a:pt x="32" y="84"/>
                    <a:pt x="14" y="42"/>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50"/>
            <p:cNvSpPr/>
            <p:nvPr/>
          </p:nvSpPr>
          <p:spPr>
            <a:xfrm>
              <a:off x="3641638" y="2105262"/>
              <a:ext cx="7929" cy="1935"/>
            </a:xfrm>
            <a:custGeom>
              <a:avLst/>
              <a:gdLst/>
              <a:ahLst/>
              <a:cxnLst/>
              <a:rect l="l" t="t" r="r" b="b"/>
              <a:pathLst>
                <a:path w="291" h="71" extrusionOk="0">
                  <a:moveTo>
                    <a:pt x="291" y="1"/>
                  </a:moveTo>
                  <a:lnTo>
                    <a:pt x="291" y="1"/>
                  </a:lnTo>
                  <a:cubicBezTo>
                    <a:pt x="276" y="3"/>
                    <a:pt x="252" y="7"/>
                    <a:pt x="223" y="13"/>
                  </a:cubicBezTo>
                  <a:lnTo>
                    <a:pt x="223" y="13"/>
                  </a:lnTo>
                  <a:cubicBezTo>
                    <a:pt x="246" y="9"/>
                    <a:pt x="268" y="5"/>
                    <a:pt x="291" y="1"/>
                  </a:cubicBezTo>
                  <a:close/>
                  <a:moveTo>
                    <a:pt x="223" y="13"/>
                  </a:moveTo>
                  <a:cubicBezTo>
                    <a:pt x="148" y="28"/>
                    <a:pt x="73" y="46"/>
                    <a:pt x="0" y="71"/>
                  </a:cubicBezTo>
                  <a:cubicBezTo>
                    <a:pt x="84" y="45"/>
                    <a:pt x="165" y="26"/>
                    <a:pt x="223" y="1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50"/>
            <p:cNvSpPr/>
            <p:nvPr/>
          </p:nvSpPr>
          <p:spPr>
            <a:xfrm>
              <a:off x="3679323" y="2130358"/>
              <a:ext cx="1744" cy="2398"/>
            </a:xfrm>
            <a:custGeom>
              <a:avLst/>
              <a:gdLst/>
              <a:ahLst/>
              <a:cxnLst/>
              <a:rect l="l" t="t" r="r" b="b"/>
              <a:pathLst>
                <a:path w="64" h="88" extrusionOk="0">
                  <a:moveTo>
                    <a:pt x="0" y="0"/>
                  </a:moveTo>
                  <a:lnTo>
                    <a:pt x="0" y="0"/>
                  </a:lnTo>
                  <a:cubicBezTo>
                    <a:pt x="21" y="35"/>
                    <a:pt x="42" y="63"/>
                    <a:pt x="63" y="88"/>
                  </a:cubicBezTo>
                  <a:cubicBezTo>
                    <a:pt x="42" y="63"/>
                    <a:pt x="21" y="32"/>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50"/>
            <p:cNvSpPr/>
            <p:nvPr/>
          </p:nvSpPr>
          <p:spPr>
            <a:xfrm>
              <a:off x="3636679" y="2108314"/>
              <a:ext cx="981" cy="409"/>
            </a:xfrm>
            <a:custGeom>
              <a:avLst/>
              <a:gdLst/>
              <a:ahLst/>
              <a:cxnLst/>
              <a:rect l="l" t="t" r="r" b="b"/>
              <a:pathLst>
                <a:path w="36" h="15" extrusionOk="0">
                  <a:moveTo>
                    <a:pt x="0" y="15"/>
                  </a:moveTo>
                  <a:lnTo>
                    <a:pt x="0" y="15"/>
                  </a:lnTo>
                  <a:lnTo>
                    <a:pt x="3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50"/>
            <p:cNvSpPr/>
            <p:nvPr/>
          </p:nvSpPr>
          <p:spPr>
            <a:xfrm>
              <a:off x="3662511" y="2150958"/>
              <a:ext cx="8829" cy="14333"/>
            </a:xfrm>
            <a:custGeom>
              <a:avLst/>
              <a:gdLst/>
              <a:ahLst/>
              <a:cxnLst/>
              <a:rect l="l" t="t" r="r" b="b"/>
              <a:pathLst>
                <a:path w="324" h="526" extrusionOk="0">
                  <a:moveTo>
                    <a:pt x="323" y="1"/>
                  </a:moveTo>
                  <a:lnTo>
                    <a:pt x="323" y="1"/>
                  </a:lnTo>
                  <a:cubicBezTo>
                    <a:pt x="323" y="75"/>
                    <a:pt x="251" y="195"/>
                    <a:pt x="68" y="439"/>
                  </a:cubicBezTo>
                  <a:lnTo>
                    <a:pt x="68" y="439"/>
                  </a:lnTo>
                  <a:cubicBezTo>
                    <a:pt x="254" y="194"/>
                    <a:pt x="323" y="75"/>
                    <a:pt x="323" y="1"/>
                  </a:cubicBezTo>
                  <a:close/>
                  <a:moveTo>
                    <a:pt x="68" y="439"/>
                  </a:moveTo>
                  <a:lnTo>
                    <a:pt x="68" y="439"/>
                  </a:lnTo>
                  <a:cubicBezTo>
                    <a:pt x="53" y="460"/>
                    <a:pt x="36" y="482"/>
                    <a:pt x="18" y="505"/>
                  </a:cubicBezTo>
                  <a:lnTo>
                    <a:pt x="11" y="513"/>
                  </a:lnTo>
                  <a:lnTo>
                    <a:pt x="22" y="501"/>
                  </a:lnTo>
                  <a:cubicBezTo>
                    <a:pt x="38" y="480"/>
                    <a:pt x="54" y="459"/>
                    <a:pt x="68" y="439"/>
                  </a:cubicBezTo>
                  <a:close/>
                  <a:moveTo>
                    <a:pt x="11" y="513"/>
                  </a:moveTo>
                  <a:lnTo>
                    <a:pt x="1" y="526"/>
                  </a:lnTo>
                  <a:lnTo>
                    <a:pt x="4" y="522"/>
                  </a:lnTo>
                  <a:lnTo>
                    <a:pt x="11" y="51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50"/>
            <p:cNvSpPr/>
            <p:nvPr/>
          </p:nvSpPr>
          <p:spPr>
            <a:xfrm>
              <a:off x="3662511" y="2165182"/>
              <a:ext cx="136" cy="109"/>
            </a:xfrm>
            <a:custGeom>
              <a:avLst/>
              <a:gdLst/>
              <a:ahLst/>
              <a:cxnLst/>
              <a:rect l="l" t="t" r="r" b="b"/>
              <a:pathLst>
                <a:path w="5" h="4" extrusionOk="0">
                  <a:moveTo>
                    <a:pt x="1" y="4"/>
                  </a:moveTo>
                  <a:lnTo>
                    <a:pt x="1" y="4"/>
                  </a:ln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50"/>
            <p:cNvSpPr/>
            <p:nvPr/>
          </p:nvSpPr>
          <p:spPr>
            <a:xfrm>
              <a:off x="3587740" y="1954250"/>
              <a:ext cx="136162" cy="94389"/>
            </a:xfrm>
            <a:custGeom>
              <a:avLst/>
              <a:gdLst/>
              <a:ahLst/>
              <a:cxnLst/>
              <a:rect l="l" t="t" r="r" b="b"/>
              <a:pathLst>
                <a:path w="4997" h="3464" extrusionOk="0">
                  <a:moveTo>
                    <a:pt x="2643" y="1"/>
                  </a:moveTo>
                  <a:cubicBezTo>
                    <a:pt x="2633" y="4"/>
                    <a:pt x="2622" y="8"/>
                    <a:pt x="2612" y="11"/>
                  </a:cubicBezTo>
                  <a:lnTo>
                    <a:pt x="2601" y="15"/>
                  </a:lnTo>
                  <a:lnTo>
                    <a:pt x="2580" y="25"/>
                  </a:lnTo>
                  <a:lnTo>
                    <a:pt x="2573" y="29"/>
                  </a:lnTo>
                  <a:cubicBezTo>
                    <a:pt x="2563" y="32"/>
                    <a:pt x="2556" y="36"/>
                    <a:pt x="2549" y="43"/>
                  </a:cubicBezTo>
                  <a:cubicBezTo>
                    <a:pt x="2528" y="64"/>
                    <a:pt x="2507" y="88"/>
                    <a:pt x="2493" y="116"/>
                  </a:cubicBezTo>
                  <a:cubicBezTo>
                    <a:pt x="2454" y="172"/>
                    <a:pt x="2405" y="253"/>
                    <a:pt x="2297" y="253"/>
                  </a:cubicBezTo>
                  <a:cubicBezTo>
                    <a:pt x="2269" y="253"/>
                    <a:pt x="2237" y="249"/>
                    <a:pt x="2206" y="246"/>
                  </a:cubicBezTo>
                  <a:cubicBezTo>
                    <a:pt x="2175" y="242"/>
                    <a:pt x="2145" y="239"/>
                    <a:pt x="2117" y="239"/>
                  </a:cubicBezTo>
                  <a:cubicBezTo>
                    <a:pt x="2065" y="239"/>
                    <a:pt x="2016" y="250"/>
                    <a:pt x="1964" y="288"/>
                  </a:cubicBezTo>
                  <a:cubicBezTo>
                    <a:pt x="1929" y="316"/>
                    <a:pt x="1901" y="351"/>
                    <a:pt x="1877" y="389"/>
                  </a:cubicBezTo>
                  <a:cubicBezTo>
                    <a:pt x="1852" y="424"/>
                    <a:pt x="1842" y="470"/>
                    <a:pt x="1849" y="515"/>
                  </a:cubicBezTo>
                  <a:lnTo>
                    <a:pt x="1849" y="519"/>
                  </a:lnTo>
                  <a:cubicBezTo>
                    <a:pt x="1859" y="585"/>
                    <a:pt x="1870" y="670"/>
                    <a:pt x="1838" y="729"/>
                  </a:cubicBezTo>
                  <a:cubicBezTo>
                    <a:pt x="1835" y="740"/>
                    <a:pt x="1831" y="747"/>
                    <a:pt x="1824" y="757"/>
                  </a:cubicBezTo>
                  <a:cubicBezTo>
                    <a:pt x="1796" y="785"/>
                    <a:pt x="1758" y="803"/>
                    <a:pt x="1719" y="803"/>
                  </a:cubicBezTo>
                  <a:cubicBezTo>
                    <a:pt x="1705" y="803"/>
                    <a:pt x="1705" y="803"/>
                    <a:pt x="1681" y="838"/>
                  </a:cubicBezTo>
                  <a:cubicBezTo>
                    <a:pt x="1656" y="887"/>
                    <a:pt x="1614" y="925"/>
                    <a:pt x="1562" y="946"/>
                  </a:cubicBezTo>
                  <a:cubicBezTo>
                    <a:pt x="1478" y="974"/>
                    <a:pt x="1341" y="1104"/>
                    <a:pt x="1331" y="1153"/>
                  </a:cubicBezTo>
                  <a:cubicBezTo>
                    <a:pt x="1327" y="1170"/>
                    <a:pt x="1324" y="1195"/>
                    <a:pt x="1320" y="1219"/>
                  </a:cubicBezTo>
                  <a:cubicBezTo>
                    <a:pt x="1306" y="1331"/>
                    <a:pt x="1292" y="1464"/>
                    <a:pt x="1184" y="1464"/>
                  </a:cubicBezTo>
                  <a:cubicBezTo>
                    <a:pt x="1107" y="1464"/>
                    <a:pt x="921" y="1503"/>
                    <a:pt x="879" y="1552"/>
                  </a:cubicBezTo>
                  <a:lnTo>
                    <a:pt x="862" y="1573"/>
                  </a:lnTo>
                  <a:lnTo>
                    <a:pt x="851" y="1587"/>
                  </a:lnTo>
                  <a:lnTo>
                    <a:pt x="841" y="1597"/>
                  </a:lnTo>
                  <a:cubicBezTo>
                    <a:pt x="813" y="1625"/>
                    <a:pt x="781" y="1653"/>
                    <a:pt x="750" y="1674"/>
                  </a:cubicBezTo>
                  <a:lnTo>
                    <a:pt x="732" y="1681"/>
                  </a:lnTo>
                  <a:lnTo>
                    <a:pt x="729" y="1681"/>
                  </a:lnTo>
                  <a:lnTo>
                    <a:pt x="711" y="1692"/>
                  </a:lnTo>
                  <a:lnTo>
                    <a:pt x="704" y="1692"/>
                  </a:lnTo>
                  <a:lnTo>
                    <a:pt x="686" y="1695"/>
                  </a:lnTo>
                  <a:lnTo>
                    <a:pt x="683" y="1695"/>
                  </a:lnTo>
                  <a:cubicBezTo>
                    <a:pt x="662" y="1702"/>
                    <a:pt x="641" y="1706"/>
                    <a:pt x="623" y="1706"/>
                  </a:cubicBezTo>
                  <a:lnTo>
                    <a:pt x="564" y="1706"/>
                  </a:lnTo>
                  <a:cubicBezTo>
                    <a:pt x="550" y="1706"/>
                    <a:pt x="539" y="1702"/>
                    <a:pt x="529" y="1699"/>
                  </a:cubicBezTo>
                  <a:lnTo>
                    <a:pt x="375" y="1699"/>
                  </a:lnTo>
                  <a:lnTo>
                    <a:pt x="273" y="1695"/>
                  </a:lnTo>
                  <a:lnTo>
                    <a:pt x="200" y="1695"/>
                  </a:lnTo>
                  <a:lnTo>
                    <a:pt x="200" y="1699"/>
                  </a:lnTo>
                  <a:cubicBezTo>
                    <a:pt x="175" y="1779"/>
                    <a:pt x="186" y="1863"/>
                    <a:pt x="221" y="1937"/>
                  </a:cubicBezTo>
                  <a:cubicBezTo>
                    <a:pt x="228" y="1947"/>
                    <a:pt x="235" y="1958"/>
                    <a:pt x="245" y="1968"/>
                  </a:cubicBezTo>
                  <a:cubicBezTo>
                    <a:pt x="252" y="1979"/>
                    <a:pt x="259" y="1986"/>
                    <a:pt x="266" y="1993"/>
                  </a:cubicBezTo>
                  <a:cubicBezTo>
                    <a:pt x="354" y="2070"/>
                    <a:pt x="396" y="2276"/>
                    <a:pt x="375" y="2413"/>
                  </a:cubicBezTo>
                  <a:cubicBezTo>
                    <a:pt x="361" y="2518"/>
                    <a:pt x="312" y="2560"/>
                    <a:pt x="277" y="2574"/>
                  </a:cubicBezTo>
                  <a:cubicBezTo>
                    <a:pt x="158" y="2626"/>
                    <a:pt x="14" y="2749"/>
                    <a:pt x="0" y="2795"/>
                  </a:cubicBezTo>
                  <a:cubicBezTo>
                    <a:pt x="18" y="2816"/>
                    <a:pt x="35" y="2837"/>
                    <a:pt x="60" y="2854"/>
                  </a:cubicBezTo>
                  <a:cubicBezTo>
                    <a:pt x="123" y="2907"/>
                    <a:pt x="210" y="2984"/>
                    <a:pt x="179" y="3092"/>
                  </a:cubicBezTo>
                  <a:cubicBezTo>
                    <a:pt x="161" y="3166"/>
                    <a:pt x="158" y="3239"/>
                    <a:pt x="165" y="3313"/>
                  </a:cubicBezTo>
                  <a:lnTo>
                    <a:pt x="252" y="3313"/>
                  </a:lnTo>
                  <a:lnTo>
                    <a:pt x="270" y="3309"/>
                  </a:lnTo>
                  <a:lnTo>
                    <a:pt x="277" y="3306"/>
                  </a:lnTo>
                  <a:lnTo>
                    <a:pt x="291" y="3302"/>
                  </a:lnTo>
                  <a:lnTo>
                    <a:pt x="301" y="3299"/>
                  </a:lnTo>
                  <a:lnTo>
                    <a:pt x="312" y="3295"/>
                  </a:lnTo>
                  <a:lnTo>
                    <a:pt x="326" y="3288"/>
                  </a:lnTo>
                  <a:lnTo>
                    <a:pt x="333" y="3281"/>
                  </a:lnTo>
                  <a:cubicBezTo>
                    <a:pt x="340" y="3278"/>
                    <a:pt x="347" y="3271"/>
                    <a:pt x="354" y="3264"/>
                  </a:cubicBezTo>
                  <a:cubicBezTo>
                    <a:pt x="371" y="3246"/>
                    <a:pt x="385" y="3229"/>
                    <a:pt x="403" y="3211"/>
                  </a:cubicBezTo>
                  <a:cubicBezTo>
                    <a:pt x="473" y="3127"/>
                    <a:pt x="557" y="3036"/>
                    <a:pt x="757" y="3036"/>
                  </a:cubicBezTo>
                  <a:cubicBezTo>
                    <a:pt x="1369" y="3036"/>
                    <a:pt x="1660" y="3075"/>
                    <a:pt x="1744" y="3169"/>
                  </a:cubicBezTo>
                  <a:cubicBezTo>
                    <a:pt x="1769" y="3199"/>
                    <a:pt x="1824" y="3206"/>
                    <a:pt x="1886" y="3206"/>
                  </a:cubicBezTo>
                  <a:cubicBezTo>
                    <a:pt x="1910" y="3206"/>
                    <a:pt x="1936" y="3205"/>
                    <a:pt x="1961" y="3204"/>
                  </a:cubicBezTo>
                  <a:cubicBezTo>
                    <a:pt x="1978" y="3203"/>
                    <a:pt x="1996" y="3202"/>
                    <a:pt x="2014" y="3202"/>
                  </a:cubicBezTo>
                  <a:cubicBezTo>
                    <a:pt x="2084" y="3202"/>
                    <a:pt x="2155" y="3213"/>
                    <a:pt x="2220" y="3236"/>
                  </a:cubicBezTo>
                  <a:cubicBezTo>
                    <a:pt x="2357" y="3294"/>
                    <a:pt x="2457" y="3317"/>
                    <a:pt x="2499" y="3317"/>
                  </a:cubicBezTo>
                  <a:cubicBezTo>
                    <a:pt x="2502" y="3317"/>
                    <a:pt x="2504" y="3316"/>
                    <a:pt x="2507" y="3316"/>
                  </a:cubicBezTo>
                  <a:cubicBezTo>
                    <a:pt x="2514" y="3295"/>
                    <a:pt x="2528" y="3278"/>
                    <a:pt x="2549" y="3267"/>
                  </a:cubicBezTo>
                  <a:cubicBezTo>
                    <a:pt x="2562" y="3259"/>
                    <a:pt x="2576" y="3256"/>
                    <a:pt x="2591" y="3256"/>
                  </a:cubicBezTo>
                  <a:cubicBezTo>
                    <a:pt x="2623" y="3256"/>
                    <a:pt x="2659" y="3271"/>
                    <a:pt x="2699" y="3288"/>
                  </a:cubicBezTo>
                  <a:cubicBezTo>
                    <a:pt x="2727" y="3302"/>
                    <a:pt x="2755" y="3313"/>
                    <a:pt x="2787" y="3320"/>
                  </a:cubicBezTo>
                  <a:lnTo>
                    <a:pt x="2797" y="3323"/>
                  </a:lnTo>
                  <a:lnTo>
                    <a:pt x="2801" y="3323"/>
                  </a:lnTo>
                  <a:cubicBezTo>
                    <a:pt x="2815" y="3327"/>
                    <a:pt x="2833" y="3330"/>
                    <a:pt x="2847" y="3330"/>
                  </a:cubicBezTo>
                  <a:lnTo>
                    <a:pt x="2868" y="3330"/>
                  </a:lnTo>
                  <a:cubicBezTo>
                    <a:pt x="2875" y="3327"/>
                    <a:pt x="2882" y="3323"/>
                    <a:pt x="2889" y="3320"/>
                  </a:cubicBezTo>
                  <a:cubicBezTo>
                    <a:pt x="2921" y="3302"/>
                    <a:pt x="2953" y="3295"/>
                    <a:pt x="2983" y="3295"/>
                  </a:cubicBezTo>
                  <a:cubicBezTo>
                    <a:pt x="3065" y="3295"/>
                    <a:pt x="3135" y="3349"/>
                    <a:pt x="3186" y="3390"/>
                  </a:cubicBezTo>
                  <a:cubicBezTo>
                    <a:pt x="3207" y="3404"/>
                    <a:pt x="3228" y="3421"/>
                    <a:pt x="3249" y="3432"/>
                  </a:cubicBezTo>
                  <a:cubicBezTo>
                    <a:pt x="3256" y="3428"/>
                    <a:pt x="3263" y="3425"/>
                    <a:pt x="3274" y="3425"/>
                  </a:cubicBezTo>
                  <a:lnTo>
                    <a:pt x="3281" y="3421"/>
                  </a:lnTo>
                  <a:lnTo>
                    <a:pt x="3298" y="3414"/>
                  </a:lnTo>
                  <a:lnTo>
                    <a:pt x="3309" y="3411"/>
                  </a:lnTo>
                  <a:lnTo>
                    <a:pt x="3326" y="3407"/>
                  </a:lnTo>
                  <a:lnTo>
                    <a:pt x="3340" y="3407"/>
                  </a:lnTo>
                  <a:lnTo>
                    <a:pt x="3358" y="3404"/>
                  </a:lnTo>
                  <a:lnTo>
                    <a:pt x="3372" y="3404"/>
                  </a:lnTo>
                  <a:lnTo>
                    <a:pt x="3393" y="3400"/>
                  </a:lnTo>
                  <a:lnTo>
                    <a:pt x="3589" y="3400"/>
                  </a:lnTo>
                  <a:lnTo>
                    <a:pt x="3610" y="3404"/>
                  </a:lnTo>
                  <a:lnTo>
                    <a:pt x="3631" y="3404"/>
                  </a:lnTo>
                  <a:lnTo>
                    <a:pt x="3652" y="3407"/>
                  </a:lnTo>
                  <a:lnTo>
                    <a:pt x="3669" y="3411"/>
                  </a:lnTo>
                  <a:lnTo>
                    <a:pt x="3690" y="3418"/>
                  </a:lnTo>
                  <a:lnTo>
                    <a:pt x="3708" y="3421"/>
                  </a:lnTo>
                  <a:lnTo>
                    <a:pt x="3729" y="3428"/>
                  </a:lnTo>
                  <a:lnTo>
                    <a:pt x="3743" y="3432"/>
                  </a:lnTo>
                  <a:lnTo>
                    <a:pt x="3764" y="3442"/>
                  </a:lnTo>
                  <a:lnTo>
                    <a:pt x="3774" y="3446"/>
                  </a:lnTo>
                  <a:cubicBezTo>
                    <a:pt x="3785" y="3449"/>
                    <a:pt x="3792" y="3456"/>
                    <a:pt x="3802" y="3463"/>
                  </a:cubicBezTo>
                  <a:cubicBezTo>
                    <a:pt x="3806" y="3425"/>
                    <a:pt x="3809" y="3386"/>
                    <a:pt x="3809" y="3348"/>
                  </a:cubicBezTo>
                  <a:cubicBezTo>
                    <a:pt x="3809" y="3236"/>
                    <a:pt x="4030" y="3047"/>
                    <a:pt x="4159" y="2942"/>
                  </a:cubicBezTo>
                  <a:lnTo>
                    <a:pt x="4177" y="2928"/>
                  </a:lnTo>
                  <a:lnTo>
                    <a:pt x="4345" y="2928"/>
                  </a:lnTo>
                  <a:lnTo>
                    <a:pt x="4369" y="2924"/>
                  </a:lnTo>
                  <a:lnTo>
                    <a:pt x="4373" y="2924"/>
                  </a:lnTo>
                  <a:lnTo>
                    <a:pt x="4394" y="2917"/>
                  </a:lnTo>
                  <a:lnTo>
                    <a:pt x="4404" y="2917"/>
                  </a:lnTo>
                  <a:lnTo>
                    <a:pt x="4422" y="2914"/>
                  </a:lnTo>
                  <a:lnTo>
                    <a:pt x="4429" y="2914"/>
                  </a:lnTo>
                  <a:lnTo>
                    <a:pt x="4446" y="2910"/>
                  </a:lnTo>
                  <a:lnTo>
                    <a:pt x="4453" y="2907"/>
                  </a:lnTo>
                  <a:lnTo>
                    <a:pt x="4460" y="2907"/>
                  </a:lnTo>
                  <a:cubicBezTo>
                    <a:pt x="4439" y="2851"/>
                    <a:pt x="4422" y="2791"/>
                    <a:pt x="4408" y="2731"/>
                  </a:cubicBezTo>
                  <a:cubicBezTo>
                    <a:pt x="4404" y="2714"/>
                    <a:pt x="4401" y="2696"/>
                    <a:pt x="4397" y="2682"/>
                  </a:cubicBezTo>
                  <a:cubicBezTo>
                    <a:pt x="4380" y="2616"/>
                    <a:pt x="4362" y="2560"/>
                    <a:pt x="4345" y="2507"/>
                  </a:cubicBezTo>
                  <a:cubicBezTo>
                    <a:pt x="4303" y="2360"/>
                    <a:pt x="4264" y="2248"/>
                    <a:pt x="4338" y="2161"/>
                  </a:cubicBezTo>
                  <a:cubicBezTo>
                    <a:pt x="4367" y="2128"/>
                    <a:pt x="4401" y="2116"/>
                    <a:pt x="4437" y="2116"/>
                  </a:cubicBezTo>
                  <a:cubicBezTo>
                    <a:pt x="4492" y="2116"/>
                    <a:pt x="4551" y="2143"/>
                    <a:pt x="4604" y="2164"/>
                  </a:cubicBezTo>
                  <a:cubicBezTo>
                    <a:pt x="4642" y="2185"/>
                    <a:pt x="4681" y="2199"/>
                    <a:pt x="4723" y="2206"/>
                  </a:cubicBezTo>
                  <a:cubicBezTo>
                    <a:pt x="4726" y="2208"/>
                    <a:pt x="4731" y="2209"/>
                    <a:pt x="4735" y="2209"/>
                  </a:cubicBezTo>
                  <a:cubicBezTo>
                    <a:pt x="4740" y="2209"/>
                    <a:pt x="4744" y="2208"/>
                    <a:pt x="4747" y="2206"/>
                  </a:cubicBezTo>
                  <a:cubicBezTo>
                    <a:pt x="4789" y="2189"/>
                    <a:pt x="4828" y="2171"/>
                    <a:pt x="4866" y="2150"/>
                  </a:cubicBezTo>
                  <a:cubicBezTo>
                    <a:pt x="4996" y="2073"/>
                    <a:pt x="4989" y="2028"/>
                    <a:pt x="4989" y="2028"/>
                  </a:cubicBezTo>
                  <a:cubicBezTo>
                    <a:pt x="4972" y="1947"/>
                    <a:pt x="4817" y="1818"/>
                    <a:pt x="4737" y="1797"/>
                  </a:cubicBezTo>
                  <a:cubicBezTo>
                    <a:pt x="4667" y="1779"/>
                    <a:pt x="4621" y="1716"/>
                    <a:pt x="4576" y="1650"/>
                  </a:cubicBezTo>
                  <a:cubicBezTo>
                    <a:pt x="4527" y="1583"/>
                    <a:pt x="4481" y="1517"/>
                    <a:pt x="4411" y="1492"/>
                  </a:cubicBezTo>
                  <a:cubicBezTo>
                    <a:pt x="4331" y="1457"/>
                    <a:pt x="4271" y="1391"/>
                    <a:pt x="4243" y="1310"/>
                  </a:cubicBezTo>
                  <a:lnTo>
                    <a:pt x="4233" y="1279"/>
                  </a:lnTo>
                  <a:cubicBezTo>
                    <a:pt x="4219" y="1230"/>
                    <a:pt x="4187" y="1181"/>
                    <a:pt x="4145" y="1149"/>
                  </a:cubicBezTo>
                  <a:cubicBezTo>
                    <a:pt x="4019" y="1069"/>
                    <a:pt x="4033" y="936"/>
                    <a:pt x="4047" y="827"/>
                  </a:cubicBezTo>
                  <a:cubicBezTo>
                    <a:pt x="4054" y="789"/>
                    <a:pt x="4054" y="750"/>
                    <a:pt x="4054" y="712"/>
                  </a:cubicBezTo>
                  <a:cubicBezTo>
                    <a:pt x="4051" y="663"/>
                    <a:pt x="4051" y="617"/>
                    <a:pt x="4054" y="568"/>
                  </a:cubicBezTo>
                  <a:cubicBezTo>
                    <a:pt x="4054" y="508"/>
                    <a:pt x="4058" y="410"/>
                    <a:pt x="4040" y="386"/>
                  </a:cubicBezTo>
                  <a:lnTo>
                    <a:pt x="4016" y="375"/>
                  </a:lnTo>
                  <a:cubicBezTo>
                    <a:pt x="3806" y="265"/>
                    <a:pt x="3694" y="236"/>
                    <a:pt x="3634" y="236"/>
                  </a:cubicBezTo>
                  <a:cubicBezTo>
                    <a:pt x="3615" y="236"/>
                    <a:pt x="3602" y="238"/>
                    <a:pt x="3592" y="242"/>
                  </a:cubicBezTo>
                  <a:lnTo>
                    <a:pt x="3578" y="249"/>
                  </a:lnTo>
                  <a:cubicBezTo>
                    <a:pt x="3509" y="279"/>
                    <a:pt x="3437" y="312"/>
                    <a:pt x="3370" y="312"/>
                  </a:cubicBezTo>
                  <a:cubicBezTo>
                    <a:pt x="3336" y="312"/>
                    <a:pt x="3303" y="304"/>
                    <a:pt x="3274" y="281"/>
                  </a:cubicBezTo>
                  <a:cubicBezTo>
                    <a:pt x="3270" y="277"/>
                    <a:pt x="3263" y="274"/>
                    <a:pt x="3260" y="270"/>
                  </a:cubicBezTo>
                  <a:lnTo>
                    <a:pt x="3253" y="263"/>
                  </a:lnTo>
                  <a:cubicBezTo>
                    <a:pt x="3239" y="249"/>
                    <a:pt x="3228" y="232"/>
                    <a:pt x="3218" y="214"/>
                  </a:cubicBezTo>
                  <a:cubicBezTo>
                    <a:pt x="3176" y="141"/>
                    <a:pt x="3134" y="106"/>
                    <a:pt x="3078" y="106"/>
                  </a:cubicBezTo>
                  <a:cubicBezTo>
                    <a:pt x="3064" y="106"/>
                    <a:pt x="3050" y="106"/>
                    <a:pt x="3036" y="109"/>
                  </a:cubicBezTo>
                  <a:cubicBezTo>
                    <a:pt x="3029" y="109"/>
                    <a:pt x="3022" y="109"/>
                    <a:pt x="3015" y="113"/>
                  </a:cubicBezTo>
                  <a:cubicBezTo>
                    <a:pt x="2983" y="120"/>
                    <a:pt x="2952" y="127"/>
                    <a:pt x="2920" y="127"/>
                  </a:cubicBezTo>
                  <a:cubicBezTo>
                    <a:pt x="2857" y="127"/>
                    <a:pt x="2790" y="106"/>
                    <a:pt x="2734" y="71"/>
                  </a:cubicBezTo>
                  <a:cubicBezTo>
                    <a:pt x="2710" y="53"/>
                    <a:pt x="2685" y="36"/>
                    <a:pt x="2661" y="15"/>
                  </a:cubicBezTo>
                  <a:cubicBezTo>
                    <a:pt x="2657" y="11"/>
                    <a:pt x="2650" y="4"/>
                    <a:pt x="264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50"/>
            <p:cNvSpPr/>
            <p:nvPr/>
          </p:nvSpPr>
          <p:spPr>
            <a:xfrm>
              <a:off x="3593735" y="2007003"/>
              <a:ext cx="708" cy="899"/>
            </a:xfrm>
            <a:custGeom>
              <a:avLst/>
              <a:gdLst/>
              <a:ahLst/>
              <a:cxnLst/>
              <a:rect l="l" t="t" r="r" b="b"/>
              <a:pathLst>
                <a:path w="26" h="33" extrusionOk="0">
                  <a:moveTo>
                    <a:pt x="25" y="32"/>
                  </a:moveTo>
                  <a:cubicBezTo>
                    <a:pt x="15" y="22"/>
                    <a:pt x="8" y="11"/>
                    <a:pt x="1" y="1"/>
                  </a:cubicBezTo>
                  <a:cubicBezTo>
                    <a:pt x="8" y="11"/>
                    <a:pt x="15" y="22"/>
                    <a:pt x="25"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50"/>
            <p:cNvSpPr/>
            <p:nvPr/>
          </p:nvSpPr>
          <p:spPr>
            <a:xfrm>
              <a:off x="3592209" y="1999292"/>
              <a:ext cx="1662" cy="7739"/>
            </a:xfrm>
            <a:custGeom>
              <a:avLst/>
              <a:gdLst/>
              <a:ahLst/>
              <a:cxnLst/>
              <a:rect l="l" t="t" r="r" b="b"/>
              <a:pathLst>
                <a:path w="61" h="284" extrusionOk="0">
                  <a:moveTo>
                    <a:pt x="39" y="0"/>
                  </a:moveTo>
                  <a:lnTo>
                    <a:pt x="39" y="0"/>
                  </a:lnTo>
                  <a:cubicBezTo>
                    <a:pt x="1" y="91"/>
                    <a:pt x="8" y="200"/>
                    <a:pt x="60" y="284"/>
                  </a:cubicBezTo>
                  <a:cubicBezTo>
                    <a:pt x="8" y="200"/>
                    <a:pt x="1" y="91"/>
                    <a:pt x="3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50"/>
            <p:cNvSpPr/>
            <p:nvPr/>
          </p:nvSpPr>
          <p:spPr>
            <a:xfrm>
              <a:off x="3704883" y="2033543"/>
              <a:ext cx="300" cy="27"/>
            </a:xfrm>
            <a:custGeom>
              <a:avLst/>
              <a:gdLst/>
              <a:ahLst/>
              <a:cxnLst/>
              <a:rect l="l" t="t" r="r" b="b"/>
              <a:pathLst>
                <a:path w="11" h="1" extrusionOk="0">
                  <a:moveTo>
                    <a:pt x="0"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50"/>
            <p:cNvSpPr/>
            <p:nvPr/>
          </p:nvSpPr>
          <p:spPr>
            <a:xfrm>
              <a:off x="3595643" y="2044116"/>
              <a:ext cx="327" cy="136"/>
            </a:xfrm>
            <a:custGeom>
              <a:avLst/>
              <a:gdLst/>
              <a:ahLst/>
              <a:cxnLst/>
              <a:rect l="l" t="t" r="r" b="b"/>
              <a:pathLst>
                <a:path w="12" h="5" extrusionOk="0">
                  <a:moveTo>
                    <a:pt x="1" y="4"/>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50"/>
            <p:cNvSpPr/>
            <p:nvPr/>
          </p:nvSpPr>
          <p:spPr>
            <a:xfrm>
              <a:off x="3596896" y="2043162"/>
              <a:ext cx="490" cy="518"/>
            </a:xfrm>
            <a:custGeom>
              <a:avLst/>
              <a:gdLst/>
              <a:ahLst/>
              <a:cxnLst/>
              <a:rect l="l" t="t" r="r" b="b"/>
              <a:pathLst>
                <a:path w="18" h="19" extrusionOk="0">
                  <a:moveTo>
                    <a:pt x="0" y="18"/>
                  </a:moveTo>
                  <a:cubicBezTo>
                    <a:pt x="4" y="11"/>
                    <a:pt x="11" y="4"/>
                    <a:pt x="18" y="1"/>
                  </a:cubicBezTo>
                  <a:cubicBezTo>
                    <a:pt x="11" y="4"/>
                    <a:pt x="4" y="11"/>
                    <a:pt x="0"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50"/>
            <p:cNvSpPr/>
            <p:nvPr/>
          </p:nvSpPr>
          <p:spPr>
            <a:xfrm>
              <a:off x="3596215" y="2043734"/>
              <a:ext cx="327" cy="218"/>
            </a:xfrm>
            <a:custGeom>
              <a:avLst/>
              <a:gdLst/>
              <a:ahLst/>
              <a:cxnLst/>
              <a:rect l="l" t="t" r="r" b="b"/>
              <a:pathLst>
                <a:path w="12" h="8" extrusionOk="0">
                  <a:moveTo>
                    <a:pt x="1" y="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50"/>
            <p:cNvSpPr/>
            <p:nvPr/>
          </p:nvSpPr>
          <p:spPr>
            <a:xfrm>
              <a:off x="3703738" y="2033625"/>
              <a:ext cx="300" cy="27"/>
            </a:xfrm>
            <a:custGeom>
              <a:avLst/>
              <a:gdLst/>
              <a:ahLst/>
              <a:cxnLst/>
              <a:rect l="l" t="t" r="r" b="b"/>
              <a:pathLst>
                <a:path w="11" h="1" extrusionOk="0">
                  <a:moveTo>
                    <a:pt x="0"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50"/>
            <p:cNvSpPr/>
            <p:nvPr/>
          </p:nvSpPr>
          <p:spPr>
            <a:xfrm>
              <a:off x="3704201" y="2033625"/>
              <a:ext cx="409" cy="27"/>
            </a:xfrm>
            <a:custGeom>
              <a:avLst/>
              <a:gdLst/>
              <a:ahLst/>
              <a:cxnLst/>
              <a:rect l="l" t="t" r="r" b="b"/>
              <a:pathLst>
                <a:path w="15" h="1" extrusionOk="0">
                  <a:moveTo>
                    <a:pt x="1"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50"/>
            <p:cNvSpPr/>
            <p:nvPr/>
          </p:nvSpPr>
          <p:spPr>
            <a:xfrm>
              <a:off x="3676925" y="2047277"/>
              <a:ext cx="218" cy="109"/>
            </a:xfrm>
            <a:custGeom>
              <a:avLst/>
              <a:gdLst/>
              <a:ahLst/>
              <a:cxnLst/>
              <a:rect l="l" t="t" r="r" b="b"/>
              <a:pathLst>
                <a:path w="8" h="4" extrusionOk="0">
                  <a:moveTo>
                    <a:pt x="1" y="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50"/>
            <p:cNvSpPr/>
            <p:nvPr/>
          </p:nvSpPr>
          <p:spPr>
            <a:xfrm>
              <a:off x="3665590" y="2044879"/>
              <a:ext cx="300" cy="27"/>
            </a:xfrm>
            <a:custGeom>
              <a:avLst/>
              <a:gdLst/>
              <a:ahLst/>
              <a:cxnLst/>
              <a:rect l="l" t="t" r="r" b="b"/>
              <a:pathLst>
                <a:path w="11" h="1" extrusionOk="0">
                  <a:moveTo>
                    <a:pt x="0" y="1"/>
                  </a:moveTo>
                  <a:cubicBezTo>
                    <a:pt x="4" y="1"/>
                    <a:pt x="7" y="1"/>
                    <a:pt x="11" y="1"/>
                  </a:cubicBezTo>
                  <a:cubicBezTo>
                    <a:pt x="7" y="1"/>
                    <a:pt x="4"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50"/>
            <p:cNvSpPr/>
            <p:nvPr/>
          </p:nvSpPr>
          <p:spPr>
            <a:xfrm>
              <a:off x="3663655" y="2044688"/>
              <a:ext cx="327" cy="136"/>
            </a:xfrm>
            <a:custGeom>
              <a:avLst/>
              <a:gdLst/>
              <a:ahLst/>
              <a:cxnLst/>
              <a:rect l="l" t="t" r="r" b="b"/>
              <a:pathLst>
                <a:path w="12" h="5" extrusionOk="0">
                  <a:moveTo>
                    <a:pt x="1" y="1"/>
                  </a:move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50"/>
            <p:cNvSpPr/>
            <p:nvPr/>
          </p:nvSpPr>
          <p:spPr>
            <a:xfrm>
              <a:off x="3595070" y="2044307"/>
              <a:ext cx="218" cy="136"/>
            </a:xfrm>
            <a:custGeom>
              <a:avLst/>
              <a:gdLst/>
              <a:ahLst/>
              <a:cxnLst/>
              <a:rect l="l" t="t" r="r" b="b"/>
              <a:pathLst>
                <a:path w="8" h="5" extrusionOk="0">
                  <a:moveTo>
                    <a:pt x="1" y="4"/>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50"/>
            <p:cNvSpPr/>
            <p:nvPr/>
          </p:nvSpPr>
          <p:spPr>
            <a:xfrm>
              <a:off x="3706790" y="2033053"/>
              <a:ext cx="681" cy="218"/>
            </a:xfrm>
            <a:custGeom>
              <a:avLst/>
              <a:gdLst/>
              <a:ahLst/>
              <a:cxnLst/>
              <a:rect l="l" t="t" r="r" b="b"/>
              <a:pathLst>
                <a:path w="25" h="8" extrusionOk="0">
                  <a:moveTo>
                    <a:pt x="0" y="8"/>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50"/>
            <p:cNvSpPr/>
            <p:nvPr/>
          </p:nvSpPr>
          <p:spPr>
            <a:xfrm>
              <a:off x="3706109" y="2033244"/>
              <a:ext cx="708" cy="136"/>
            </a:xfrm>
            <a:custGeom>
              <a:avLst/>
              <a:gdLst/>
              <a:ahLst/>
              <a:cxnLst/>
              <a:rect l="l" t="t" r="r" b="b"/>
              <a:pathLst>
                <a:path w="26" h="5" extrusionOk="0">
                  <a:moveTo>
                    <a:pt x="1" y="4"/>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50"/>
            <p:cNvSpPr/>
            <p:nvPr/>
          </p:nvSpPr>
          <p:spPr>
            <a:xfrm>
              <a:off x="3690577" y="2047931"/>
              <a:ext cx="790" cy="409"/>
            </a:xfrm>
            <a:custGeom>
              <a:avLst/>
              <a:gdLst/>
              <a:ahLst/>
              <a:cxnLst/>
              <a:rect l="l" t="t" r="r" b="b"/>
              <a:pathLst>
                <a:path w="29" h="15" extrusionOk="0">
                  <a:moveTo>
                    <a:pt x="0" y="1"/>
                  </a:moveTo>
                  <a:cubicBezTo>
                    <a:pt x="11" y="4"/>
                    <a:pt x="18" y="8"/>
                    <a:pt x="28" y="15"/>
                  </a:cubicBezTo>
                  <a:cubicBezTo>
                    <a:pt x="18" y="8"/>
                    <a:pt x="11"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50"/>
            <p:cNvSpPr/>
            <p:nvPr/>
          </p:nvSpPr>
          <p:spPr>
            <a:xfrm>
              <a:off x="3705455" y="2033353"/>
              <a:ext cx="409" cy="109"/>
            </a:xfrm>
            <a:custGeom>
              <a:avLst/>
              <a:gdLst/>
              <a:ahLst/>
              <a:cxnLst/>
              <a:rect l="l" t="t" r="r" b="b"/>
              <a:pathLst>
                <a:path w="15" h="4" extrusionOk="0">
                  <a:moveTo>
                    <a:pt x="0" y="4"/>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50"/>
            <p:cNvSpPr/>
            <p:nvPr/>
          </p:nvSpPr>
          <p:spPr>
            <a:xfrm>
              <a:off x="3594498" y="2044497"/>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50"/>
            <p:cNvSpPr/>
            <p:nvPr/>
          </p:nvSpPr>
          <p:spPr>
            <a:xfrm>
              <a:off x="3593735" y="204449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50"/>
            <p:cNvSpPr/>
            <p:nvPr/>
          </p:nvSpPr>
          <p:spPr>
            <a:xfrm>
              <a:off x="3686653" y="2046786"/>
              <a:ext cx="599" cy="136"/>
            </a:xfrm>
            <a:custGeom>
              <a:avLst/>
              <a:gdLst/>
              <a:ahLst/>
              <a:cxnLst/>
              <a:rect l="l" t="t" r="r" b="b"/>
              <a:pathLst>
                <a:path w="22" h="5" extrusionOk="0">
                  <a:moveTo>
                    <a:pt x="1" y="1"/>
                  </a:moveTo>
                  <a:lnTo>
                    <a:pt x="22"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50"/>
            <p:cNvSpPr/>
            <p:nvPr/>
          </p:nvSpPr>
          <p:spPr>
            <a:xfrm>
              <a:off x="3685509" y="2046704"/>
              <a:ext cx="599" cy="27"/>
            </a:xfrm>
            <a:custGeom>
              <a:avLst/>
              <a:gdLst/>
              <a:ahLst/>
              <a:cxnLst/>
              <a:rect l="l" t="t" r="r" b="b"/>
              <a:pathLst>
                <a:path w="22" h="1" extrusionOk="0">
                  <a:moveTo>
                    <a:pt x="1" y="0"/>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50"/>
            <p:cNvSpPr/>
            <p:nvPr/>
          </p:nvSpPr>
          <p:spPr>
            <a:xfrm>
              <a:off x="3702212" y="203381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50"/>
            <p:cNvSpPr/>
            <p:nvPr/>
          </p:nvSpPr>
          <p:spPr>
            <a:xfrm>
              <a:off x="3707635" y="2032971"/>
              <a:ext cx="518" cy="109"/>
            </a:xfrm>
            <a:custGeom>
              <a:avLst/>
              <a:gdLst/>
              <a:ahLst/>
              <a:cxnLst/>
              <a:rect l="l" t="t" r="r" b="b"/>
              <a:pathLst>
                <a:path w="19" h="4" extrusionOk="0">
                  <a:moveTo>
                    <a:pt x="1" y="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50"/>
            <p:cNvSpPr/>
            <p:nvPr/>
          </p:nvSpPr>
          <p:spPr>
            <a:xfrm>
              <a:off x="3683138" y="204651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50"/>
            <p:cNvSpPr/>
            <p:nvPr/>
          </p:nvSpPr>
          <p:spPr>
            <a:xfrm>
              <a:off x="3684364" y="2046595"/>
              <a:ext cx="599" cy="27"/>
            </a:xfrm>
            <a:custGeom>
              <a:avLst/>
              <a:gdLst/>
              <a:ahLst/>
              <a:cxnLst/>
              <a:rect l="l" t="t" r="r" b="b"/>
              <a:pathLst>
                <a:path w="22" h="1" extrusionOk="0">
                  <a:moveTo>
                    <a:pt x="1" y="1"/>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50"/>
            <p:cNvSpPr/>
            <p:nvPr/>
          </p:nvSpPr>
          <p:spPr>
            <a:xfrm>
              <a:off x="3689705" y="2047549"/>
              <a:ext cx="599" cy="327"/>
            </a:xfrm>
            <a:custGeom>
              <a:avLst/>
              <a:gdLst/>
              <a:ahLst/>
              <a:cxnLst/>
              <a:rect l="l" t="t" r="r" b="b"/>
              <a:pathLst>
                <a:path w="22" h="12" extrusionOk="0">
                  <a:moveTo>
                    <a:pt x="1" y="1"/>
                  </a:moveTo>
                  <a:lnTo>
                    <a:pt x="22"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50"/>
            <p:cNvSpPr/>
            <p:nvPr/>
          </p:nvSpPr>
          <p:spPr>
            <a:xfrm>
              <a:off x="3688751" y="2047277"/>
              <a:ext cx="599" cy="218"/>
            </a:xfrm>
            <a:custGeom>
              <a:avLst/>
              <a:gdLst/>
              <a:ahLst/>
              <a:cxnLst/>
              <a:rect l="l" t="t" r="r" b="b"/>
              <a:pathLst>
                <a:path w="22" h="8" extrusionOk="0">
                  <a:moveTo>
                    <a:pt x="1" y="0"/>
                  </a:moveTo>
                  <a:lnTo>
                    <a:pt x="22"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50"/>
            <p:cNvSpPr/>
            <p:nvPr/>
          </p:nvSpPr>
          <p:spPr>
            <a:xfrm>
              <a:off x="3677607" y="2046977"/>
              <a:ext cx="300" cy="136"/>
            </a:xfrm>
            <a:custGeom>
              <a:avLst/>
              <a:gdLst/>
              <a:ahLst/>
              <a:cxnLst/>
              <a:rect l="l" t="t" r="r" b="b"/>
              <a:pathLst>
                <a:path w="11" h="5" extrusionOk="0">
                  <a:moveTo>
                    <a:pt x="0" y="4"/>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50"/>
            <p:cNvSpPr/>
            <p:nvPr/>
          </p:nvSpPr>
          <p:spPr>
            <a:xfrm>
              <a:off x="3687716" y="2046977"/>
              <a:ext cx="599" cy="218"/>
            </a:xfrm>
            <a:custGeom>
              <a:avLst/>
              <a:gdLst/>
              <a:ahLst/>
              <a:cxnLst/>
              <a:rect l="l" t="t" r="r" b="b"/>
              <a:pathLst>
                <a:path w="22" h="8" extrusionOk="0">
                  <a:moveTo>
                    <a:pt x="0" y="1"/>
                  </a:moveTo>
                  <a:lnTo>
                    <a:pt x="2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50"/>
            <p:cNvSpPr/>
            <p:nvPr/>
          </p:nvSpPr>
          <p:spPr>
            <a:xfrm>
              <a:off x="3679214" y="2046786"/>
              <a:ext cx="409" cy="27"/>
            </a:xfrm>
            <a:custGeom>
              <a:avLst/>
              <a:gdLst/>
              <a:ahLst/>
              <a:cxnLst/>
              <a:rect l="l" t="t" r="r" b="b"/>
              <a:pathLst>
                <a:path w="15" h="1" extrusionOk="0">
                  <a:moveTo>
                    <a:pt x="1"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50"/>
            <p:cNvSpPr/>
            <p:nvPr/>
          </p:nvSpPr>
          <p:spPr>
            <a:xfrm>
              <a:off x="3703057" y="203373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50"/>
            <p:cNvSpPr/>
            <p:nvPr/>
          </p:nvSpPr>
          <p:spPr>
            <a:xfrm>
              <a:off x="3678370" y="2046895"/>
              <a:ext cx="409" cy="27"/>
            </a:xfrm>
            <a:custGeom>
              <a:avLst/>
              <a:gdLst/>
              <a:ahLst/>
              <a:cxnLst/>
              <a:rect l="l" t="t" r="r" b="b"/>
              <a:pathLst>
                <a:path w="15" h="1" extrusionOk="0">
                  <a:moveTo>
                    <a:pt x="0" y="0"/>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50"/>
            <p:cNvSpPr/>
            <p:nvPr/>
          </p:nvSpPr>
          <p:spPr>
            <a:xfrm>
              <a:off x="3681231" y="2046595"/>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50"/>
            <p:cNvSpPr/>
            <p:nvPr/>
          </p:nvSpPr>
          <p:spPr>
            <a:xfrm>
              <a:off x="3682266" y="204651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50"/>
            <p:cNvSpPr/>
            <p:nvPr/>
          </p:nvSpPr>
          <p:spPr>
            <a:xfrm>
              <a:off x="3702675" y="203373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50"/>
            <p:cNvSpPr/>
            <p:nvPr/>
          </p:nvSpPr>
          <p:spPr>
            <a:xfrm>
              <a:off x="3702403" y="203381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50"/>
            <p:cNvSpPr/>
            <p:nvPr/>
          </p:nvSpPr>
          <p:spPr>
            <a:xfrm>
              <a:off x="3680168" y="2046704"/>
              <a:ext cx="409" cy="27"/>
            </a:xfrm>
            <a:custGeom>
              <a:avLst/>
              <a:gdLst/>
              <a:ahLst/>
              <a:cxnLst/>
              <a:rect l="l" t="t" r="r" b="b"/>
              <a:pathLst>
                <a:path w="15" h="1" extrusionOk="0">
                  <a:moveTo>
                    <a:pt x="1" y="0"/>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50"/>
            <p:cNvSpPr/>
            <p:nvPr/>
          </p:nvSpPr>
          <p:spPr>
            <a:xfrm>
              <a:off x="3592400" y="204449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50"/>
            <p:cNvSpPr/>
            <p:nvPr/>
          </p:nvSpPr>
          <p:spPr>
            <a:xfrm>
              <a:off x="3664037" y="2044797"/>
              <a:ext cx="1281" cy="109"/>
            </a:xfrm>
            <a:custGeom>
              <a:avLst/>
              <a:gdLst/>
              <a:ahLst/>
              <a:cxnLst/>
              <a:rect l="l" t="t" r="r" b="b"/>
              <a:pathLst>
                <a:path w="47" h="4" extrusionOk="0">
                  <a:moveTo>
                    <a:pt x="47" y="4"/>
                  </a:moveTo>
                  <a:cubicBezTo>
                    <a:pt x="33" y="4"/>
                    <a:pt x="15" y="4"/>
                    <a:pt x="1" y="0"/>
                  </a:cubicBezTo>
                  <a:cubicBezTo>
                    <a:pt x="15" y="4"/>
                    <a:pt x="33" y="4"/>
                    <a:pt x="47"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50"/>
            <p:cNvSpPr/>
            <p:nvPr/>
          </p:nvSpPr>
          <p:spPr>
            <a:xfrm>
              <a:off x="3593163" y="204449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50"/>
            <p:cNvSpPr/>
            <p:nvPr/>
          </p:nvSpPr>
          <p:spPr>
            <a:xfrm>
              <a:off x="3709079" y="2032671"/>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50"/>
            <p:cNvSpPr/>
            <p:nvPr/>
          </p:nvSpPr>
          <p:spPr>
            <a:xfrm>
              <a:off x="3708398" y="2032780"/>
              <a:ext cx="518" cy="109"/>
            </a:xfrm>
            <a:custGeom>
              <a:avLst/>
              <a:gdLst/>
              <a:ahLst/>
              <a:cxnLst/>
              <a:rect l="l" t="t" r="r" b="b"/>
              <a:pathLst>
                <a:path w="19" h="4" extrusionOk="0">
                  <a:moveTo>
                    <a:pt x="1" y="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50"/>
            <p:cNvSpPr/>
            <p:nvPr/>
          </p:nvSpPr>
          <p:spPr>
            <a:xfrm>
              <a:off x="3552344" y="1913322"/>
              <a:ext cx="105916" cy="47167"/>
            </a:xfrm>
            <a:custGeom>
              <a:avLst/>
              <a:gdLst/>
              <a:ahLst/>
              <a:cxnLst/>
              <a:rect l="l" t="t" r="r" b="b"/>
              <a:pathLst>
                <a:path w="3887" h="1731" extrusionOk="0">
                  <a:moveTo>
                    <a:pt x="2070" y="1"/>
                  </a:moveTo>
                  <a:lnTo>
                    <a:pt x="2038" y="4"/>
                  </a:lnTo>
                  <a:lnTo>
                    <a:pt x="2017" y="4"/>
                  </a:lnTo>
                  <a:lnTo>
                    <a:pt x="1982" y="8"/>
                  </a:lnTo>
                  <a:lnTo>
                    <a:pt x="1957" y="8"/>
                  </a:lnTo>
                  <a:lnTo>
                    <a:pt x="1919" y="11"/>
                  </a:lnTo>
                  <a:lnTo>
                    <a:pt x="1901" y="11"/>
                  </a:lnTo>
                  <a:cubicBezTo>
                    <a:pt x="1842" y="89"/>
                    <a:pt x="1852" y="152"/>
                    <a:pt x="1866" y="260"/>
                  </a:cubicBezTo>
                  <a:cubicBezTo>
                    <a:pt x="1880" y="334"/>
                    <a:pt x="1887" y="411"/>
                    <a:pt x="1884" y="491"/>
                  </a:cubicBezTo>
                  <a:cubicBezTo>
                    <a:pt x="1887" y="565"/>
                    <a:pt x="1859" y="635"/>
                    <a:pt x="1807" y="687"/>
                  </a:cubicBezTo>
                  <a:cubicBezTo>
                    <a:pt x="1733" y="753"/>
                    <a:pt x="1625" y="767"/>
                    <a:pt x="1527" y="767"/>
                  </a:cubicBezTo>
                  <a:cubicBezTo>
                    <a:pt x="1495" y="767"/>
                    <a:pt x="1464" y="766"/>
                    <a:pt x="1436" y="764"/>
                  </a:cubicBezTo>
                  <a:lnTo>
                    <a:pt x="1376" y="764"/>
                  </a:lnTo>
                  <a:cubicBezTo>
                    <a:pt x="1233" y="764"/>
                    <a:pt x="1079" y="547"/>
                    <a:pt x="911" y="285"/>
                  </a:cubicBezTo>
                  <a:cubicBezTo>
                    <a:pt x="879" y="236"/>
                    <a:pt x="855" y="194"/>
                    <a:pt x="837" y="173"/>
                  </a:cubicBezTo>
                  <a:cubicBezTo>
                    <a:pt x="835" y="171"/>
                    <a:pt x="831" y="171"/>
                    <a:pt x="828" y="171"/>
                  </a:cubicBezTo>
                  <a:cubicBezTo>
                    <a:pt x="776" y="171"/>
                    <a:pt x="625" y="278"/>
                    <a:pt x="550" y="330"/>
                  </a:cubicBezTo>
                  <a:cubicBezTo>
                    <a:pt x="498" y="365"/>
                    <a:pt x="445" y="404"/>
                    <a:pt x="400" y="432"/>
                  </a:cubicBezTo>
                  <a:cubicBezTo>
                    <a:pt x="323" y="477"/>
                    <a:pt x="312" y="551"/>
                    <a:pt x="295" y="635"/>
                  </a:cubicBezTo>
                  <a:cubicBezTo>
                    <a:pt x="277" y="715"/>
                    <a:pt x="263" y="799"/>
                    <a:pt x="186" y="862"/>
                  </a:cubicBezTo>
                  <a:cubicBezTo>
                    <a:pt x="109" y="925"/>
                    <a:pt x="1" y="1065"/>
                    <a:pt x="116" y="1289"/>
                  </a:cubicBezTo>
                  <a:lnTo>
                    <a:pt x="130" y="1289"/>
                  </a:lnTo>
                  <a:lnTo>
                    <a:pt x="162" y="1286"/>
                  </a:lnTo>
                  <a:lnTo>
                    <a:pt x="193" y="1282"/>
                  </a:lnTo>
                  <a:lnTo>
                    <a:pt x="221" y="1275"/>
                  </a:lnTo>
                  <a:lnTo>
                    <a:pt x="249" y="1272"/>
                  </a:lnTo>
                  <a:lnTo>
                    <a:pt x="277" y="1268"/>
                  </a:lnTo>
                  <a:lnTo>
                    <a:pt x="305" y="1261"/>
                  </a:lnTo>
                  <a:lnTo>
                    <a:pt x="326" y="1254"/>
                  </a:lnTo>
                  <a:lnTo>
                    <a:pt x="351" y="1247"/>
                  </a:lnTo>
                  <a:lnTo>
                    <a:pt x="372" y="1244"/>
                  </a:lnTo>
                  <a:lnTo>
                    <a:pt x="396" y="1233"/>
                  </a:lnTo>
                  <a:lnTo>
                    <a:pt x="410" y="1226"/>
                  </a:lnTo>
                  <a:lnTo>
                    <a:pt x="435" y="1216"/>
                  </a:lnTo>
                  <a:lnTo>
                    <a:pt x="445" y="1212"/>
                  </a:lnTo>
                  <a:cubicBezTo>
                    <a:pt x="456" y="1205"/>
                    <a:pt x="466" y="1198"/>
                    <a:pt x="473" y="1195"/>
                  </a:cubicBezTo>
                  <a:cubicBezTo>
                    <a:pt x="544" y="1144"/>
                    <a:pt x="649" y="1128"/>
                    <a:pt x="763" y="1128"/>
                  </a:cubicBezTo>
                  <a:cubicBezTo>
                    <a:pt x="885" y="1128"/>
                    <a:pt x="1019" y="1147"/>
                    <a:pt x="1131" y="1163"/>
                  </a:cubicBezTo>
                  <a:cubicBezTo>
                    <a:pt x="1187" y="1170"/>
                    <a:pt x="1247" y="1177"/>
                    <a:pt x="1303" y="1181"/>
                  </a:cubicBezTo>
                  <a:cubicBezTo>
                    <a:pt x="1348" y="1181"/>
                    <a:pt x="1408" y="1188"/>
                    <a:pt x="1478" y="1195"/>
                  </a:cubicBezTo>
                  <a:cubicBezTo>
                    <a:pt x="1561" y="1204"/>
                    <a:pt x="1661" y="1215"/>
                    <a:pt x="1755" y="1215"/>
                  </a:cubicBezTo>
                  <a:cubicBezTo>
                    <a:pt x="1836" y="1215"/>
                    <a:pt x="1913" y="1207"/>
                    <a:pt x="1971" y="1184"/>
                  </a:cubicBezTo>
                  <a:cubicBezTo>
                    <a:pt x="2007" y="1171"/>
                    <a:pt x="2039" y="1166"/>
                    <a:pt x="2067" y="1166"/>
                  </a:cubicBezTo>
                  <a:cubicBezTo>
                    <a:pt x="2163" y="1166"/>
                    <a:pt x="2216" y="1227"/>
                    <a:pt x="2252" y="1265"/>
                  </a:cubicBezTo>
                  <a:cubicBezTo>
                    <a:pt x="2278" y="1298"/>
                    <a:pt x="2288" y="1308"/>
                    <a:pt x="2298" y="1308"/>
                  </a:cubicBezTo>
                  <a:cubicBezTo>
                    <a:pt x="2300" y="1308"/>
                    <a:pt x="2302" y="1307"/>
                    <a:pt x="2304" y="1307"/>
                  </a:cubicBezTo>
                  <a:cubicBezTo>
                    <a:pt x="2315" y="1303"/>
                    <a:pt x="2329" y="1303"/>
                    <a:pt x="2339" y="1303"/>
                  </a:cubicBezTo>
                  <a:lnTo>
                    <a:pt x="2371" y="1303"/>
                  </a:lnTo>
                  <a:cubicBezTo>
                    <a:pt x="2385" y="1303"/>
                    <a:pt x="2395" y="1307"/>
                    <a:pt x="2406" y="1310"/>
                  </a:cubicBezTo>
                  <a:lnTo>
                    <a:pt x="2423" y="1314"/>
                  </a:lnTo>
                  <a:lnTo>
                    <a:pt x="2444" y="1321"/>
                  </a:lnTo>
                  <a:lnTo>
                    <a:pt x="2465" y="1328"/>
                  </a:lnTo>
                  <a:lnTo>
                    <a:pt x="2483" y="1335"/>
                  </a:lnTo>
                  <a:lnTo>
                    <a:pt x="2504" y="1345"/>
                  </a:lnTo>
                  <a:lnTo>
                    <a:pt x="2521" y="1352"/>
                  </a:lnTo>
                  <a:lnTo>
                    <a:pt x="2546" y="1363"/>
                  </a:lnTo>
                  <a:lnTo>
                    <a:pt x="2560" y="1370"/>
                  </a:lnTo>
                  <a:lnTo>
                    <a:pt x="2584" y="1384"/>
                  </a:lnTo>
                  <a:lnTo>
                    <a:pt x="2598" y="1394"/>
                  </a:lnTo>
                  <a:lnTo>
                    <a:pt x="2623" y="1408"/>
                  </a:lnTo>
                  <a:lnTo>
                    <a:pt x="2637" y="1415"/>
                  </a:lnTo>
                  <a:lnTo>
                    <a:pt x="2661" y="1433"/>
                  </a:lnTo>
                  <a:lnTo>
                    <a:pt x="2675" y="1440"/>
                  </a:lnTo>
                  <a:lnTo>
                    <a:pt x="2700" y="1457"/>
                  </a:lnTo>
                  <a:lnTo>
                    <a:pt x="2710" y="1464"/>
                  </a:lnTo>
                  <a:lnTo>
                    <a:pt x="2735" y="1482"/>
                  </a:lnTo>
                  <a:lnTo>
                    <a:pt x="2745" y="1489"/>
                  </a:lnTo>
                  <a:lnTo>
                    <a:pt x="2766" y="1506"/>
                  </a:lnTo>
                  <a:lnTo>
                    <a:pt x="2780" y="1513"/>
                  </a:lnTo>
                  <a:lnTo>
                    <a:pt x="2798" y="1527"/>
                  </a:lnTo>
                  <a:lnTo>
                    <a:pt x="2812" y="1538"/>
                  </a:lnTo>
                  <a:lnTo>
                    <a:pt x="2829" y="1552"/>
                  </a:lnTo>
                  <a:lnTo>
                    <a:pt x="2843" y="1562"/>
                  </a:lnTo>
                  <a:lnTo>
                    <a:pt x="2854" y="1573"/>
                  </a:lnTo>
                  <a:lnTo>
                    <a:pt x="2878" y="1590"/>
                  </a:lnTo>
                  <a:cubicBezTo>
                    <a:pt x="2892" y="1604"/>
                    <a:pt x="2910" y="1618"/>
                    <a:pt x="2927" y="1629"/>
                  </a:cubicBezTo>
                  <a:lnTo>
                    <a:pt x="2948" y="1646"/>
                  </a:lnTo>
                  <a:lnTo>
                    <a:pt x="2983" y="1667"/>
                  </a:lnTo>
                  <a:lnTo>
                    <a:pt x="3011" y="1685"/>
                  </a:lnTo>
                  <a:lnTo>
                    <a:pt x="3043" y="1706"/>
                  </a:lnTo>
                  <a:lnTo>
                    <a:pt x="3078" y="1723"/>
                  </a:lnTo>
                  <a:lnTo>
                    <a:pt x="3088" y="1730"/>
                  </a:lnTo>
                  <a:cubicBezTo>
                    <a:pt x="3116" y="1702"/>
                    <a:pt x="3148" y="1674"/>
                    <a:pt x="3179" y="1653"/>
                  </a:cubicBezTo>
                  <a:cubicBezTo>
                    <a:pt x="3245" y="1604"/>
                    <a:pt x="3324" y="1579"/>
                    <a:pt x="3405" y="1579"/>
                  </a:cubicBezTo>
                  <a:cubicBezTo>
                    <a:pt x="3415" y="1579"/>
                    <a:pt x="3425" y="1579"/>
                    <a:pt x="3435" y="1580"/>
                  </a:cubicBezTo>
                  <a:cubicBezTo>
                    <a:pt x="3463" y="1580"/>
                    <a:pt x="3487" y="1583"/>
                    <a:pt x="3512" y="1587"/>
                  </a:cubicBezTo>
                  <a:cubicBezTo>
                    <a:pt x="3536" y="1590"/>
                    <a:pt x="3564" y="1590"/>
                    <a:pt x="3589" y="1590"/>
                  </a:cubicBezTo>
                  <a:cubicBezTo>
                    <a:pt x="3624" y="1590"/>
                    <a:pt x="3638" y="1573"/>
                    <a:pt x="3673" y="1517"/>
                  </a:cubicBezTo>
                  <a:cubicBezTo>
                    <a:pt x="3697" y="1478"/>
                    <a:pt x="3725" y="1443"/>
                    <a:pt x="3760" y="1412"/>
                  </a:cubicBezTo>
                  <a:cubicBezTo>
                    <a:pt x="3771" y="1405"/>
                    <a:pt x="3785" y="1398"/>
                    <a:pt x="3795" y="1391"/>
                  </a:cubicBezTo>
                  <a:lnTo>
                    <a:pt x="3806" y="1384"/>
                  </a:lnTo>
                  <a:cubicBezTo>
                    <a:pt x="3816" y="1377"/>
                    <a:pt x="3827" y="1373"/>
                    <a:pt x="3837" y="1366"/>
                  </a:cubicBezTo>
                  <a:lnTo>
                    <a:pt x="3848" y="1363"/>
                  </a:lnTo>
                  <a:cubicBezTo>
                    <a:pt x="3858" y="1359"/>
                    <a:pt x="3872" y="1356"/>
                    <a:pt x="3886" y="1349"/>
                  </a:cubicBezTo>
                  <a:cubicBezTo>
                    <a:pt x="3879" y="1328"/>
                    <a:pt x="3876" y="1303"/>
                    <a:pt x="3869" y="1275"/>
                  </a:cubicBezTo>
                  <a:cubicBezTo>
                    <a:pt x="3855" y="1212"/>
                    <a:pt x="3837" y="1135"/>
                    <a:pt x="3809" y="1107"/>
                  </a:cubicBezTo>
                  <a:cubicBezTo>
                    <a:pt x="3711" y="1009"/>
                    <a:pt x="3603" y="876"/>
                    <a:pt x="3613" y="764"/>
                  </a:cubicBezTo>
                  <a:cubicBezTo>
                    <a:pt x="3613" y="747"/>
                    <a:pt x="3617" y="733"/>
                    <a:pt x="3624" y="719"/>
                  </a:cubicBezTo>
                  <a:cubicBezTo>
                    <a:pt x="3631" y="705"/>
                    <a:pt x="3634" y="687"/>
                    <a:pt x="3638" y="670"/>
                  </a:cubicBezTo>
                  <a:cubicBezTo>
                    <a:pt x="3652" y="603"/>
                    <a:pt x="3627" y="533"/>
                    <a:pt x="3578" y="488"/>
                  </a:cubicBezTo>
                  <a:cubicBezTo>
                    <a:pt x="3571" y="481"/>
                    <a:pt x="3564" y="474"/>
                    <a:pt x="3561" y="467"/>
                  </a:cubicBezTo>
                  <a:lnTo>
                    <a:pt x="3550" y="460"/>
                  </a:lnTo>
                  <a:cubicBezTo>
                    <a:pt x="3526" y="428"/>
                    <a:pt x="3505" y="397"/>
                    <a:pt x="3487" y="362"/>
                  </a:cubicBezTo>
                  <a:lnTo>
                    <a:pt x="3459" y="358"/>
                  </a:lnTo>
                  <a:lnTo>
                    <a:pt x="3442" y="358"/>
                  </a:lnTo>
                  <a:lnTo>
                    <a:pt x="3389" y="351"/>
                  </a:lnTo>
                  <a:lnTo>
                    <a:pt x="3379" y="351"/>
                  </a:lnTo>
                  <a:lnTo>
                    <a:pt x="3326" y="348"/>
                  </a:lnTo>
                  <a:lnTo>
                    <a:pt x="3323" y="348"/>
                  </a:lnTo>
                  <a:lnTo>
                    <a:pt x="3270" y="341"/>
                  </a:lnTo>
                  <a:cubicBezTo>
                    <a:pt x="3221" y="334"/>
                    <a:pt x="3169" y="330"/>
                    <a:pt x="3119" y="330"/>
                  </a:cubicBezTo>
                  <a:cubicBezTo>
                    <a:pt x="3091" y="330"/>
                    <a:pt x="3063" y="331"/>
                    <a:pt x="3036" y="334"/>
                  </a:cubicBezTo>
                  <a:lnTo>
                    <a:pt x="3022" y="334"/>
                  </a:lnTo>
                  <a:cubicBezTo>
                    <a:pt x="3013" y="336"/>
                    <a:pt x="3004" y="337"/>
                    <a:pt x="2994" y="337"/>
                  </a:cubicBezTo>
                  <a:cubicBezTo>
                    <a:pt x="2912" y="337"/>
                    <a:pt x="2771" y="267"/>
                    <a:pt x="2444" y="18"/>
                  </a:cubicBezTo>
                  <a:lnTo>
                    <a:pt x="242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50"/>
            <p:cNvSpPr/>
            <p:nvPr/>
          </p:nvSpPr>
          <p:spPr>
            <a:xfrm>
              <a:off x="3638968" y="1956157"/>
              <a:ext cx="6976" cy="2234"/>
            </a:xfrm>
            <a:custGeom>
              <a:avLst/>
              <a:gdLst/>
              <a:ahLst/>
              <a:cxnLst/>
              <a:rect l="l" t="t" r="r" b="b"/>
              <a:pathLst>
                <a:path w="256" h="82" extrusionOk="0">
                  <a:moveTo>
                    <a:pt x="256" y="8"/>
                  </a:moveTo>
                  <a:cubicBezTo>
                    <a:pt x="165" y="1"/>
                    <a:pt x="74" y="25"/>
                    <a:pt x="0" y="81"/>
                  </a:cubicBezTo>
                  <a:cubicBezTo>
                    <a:pt x="74" y="25"/>
                    <a:pt x="165" y="1"/>
                    <a:pt x="256"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50"/>
            <p:cNvSpPr/>
            <p:nvPr/>
          </p:nvSpPr>
          <p:spPr>
            <a:xfrm>
              <a:off x="3636570" y="1958364"/>
              <a:ext cx="2425" cy="2316"/>
            </a:xfrm>
            <a:custGeom>
              <a:avLst/>
              <a:gdLst/>
              <a:ahLst/>
              <a:cxnLst/>
              <a:rect l="l" t="t" r="r" b="b"/>
              <a:pathLst>
                <a:path w="89" h="85" extrusionOk="0">
                  <a:moveTo>
                    <a:pt x="88" y="0"/>
                  </a:moveTo>
                  <a:cubicBezTo>
                    <a:pt x="57" y="25"/>
                    <a:pt x="25" y="53"/>
                    <a:pt x="1" y="84"/>
                  </a:cubicBezTo>
                  <a:lnTo>
                    <a:pt x="1" y="84"/>
                  </a:lnTo>
                  <a:cubicBezTo>
                    <a:pt x="25" y="53"/>
                    <a:pt x="57" y="25"/>
                    <a:pt x="8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50"/>
            <p:cNvSpPr/>
            <p:nvPr/>
          </p:nvSpPr>
          <p:spPr>
            <a:xfrm>
              <a:off x="3655644" y="1951007"/>
              <a:ext cx="327" cy="218"/>
            </a:xfrm>
            <a:custGeom>
              <a:avLst/>
              <a:gdLst/>
              <a:ahLst/>
              <a:cxnLst/>
              <a:rect l="l" t="t" r="r" b="b"/>
              <a:pathLst>
                <a:path w="12" h="8" extrusionOk="0">
                  <a:moveTo>
                    <a:pt x="1" y="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50"/>
            <p:cNvSpPr/>
            <p:nvPr/>
          </p:nvSpPr>
          <p:spPr>
            <a:xfrm>
              <a:off x="3656898" y="1950435"/>
              <a:ext cx="218" cy="136"/>
            </a:xfrm>
            <a:custGeom>
              <a:avLst/>
              <a:gdLst/>
              <a:ahLst/>
              <a:cxnLst/>
              <a:rect l="l" t="t" r="r" b="b"/>
              <a:pathLst>
                <a:path w="8"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50"/>
            <p:cNvSpPr/>
            <p:nvPr/>
          </p:nvSpPr>
          <p:spPr>
            <a:xfrm>
              <a:off x="3553598" y="1946811"/>
              <a:ext cx="81283" cy="48911"/>
            </a:xfrm>
            <a:custGeom>
              <a:avLst/>
              <a:gdLst/>
              <a:ahLst/>
              <a:cxnLst/>
              <a:rect l="l" t="t" r="r" b="b"/>
              <a:pathLst>
                <a:path w="2983" h="1795" extrusionOk="0">
                  <a:moveTo>
                    <a:pt x="709" y="0"/>
                  </a:moveTo>
                  <a:cubicBezTo>
                    <a:pt x="622" y="0"/>
                    <a:pt x="546" y="11"/>
                    <a:pt x="501" y="43"/>
                  </a:cubicBezTo>
                  <a:cubicBezTo>
                    <a:pt x="490" y="53"/>
                    <a:pt x="480" y="60"/>
                    <a:pt x="466" y="67"/>
                  </a:cubicBezTo>
                  <a:lnTo>
                    <a:pt x="455" y="74"/>
                  </a:lnTo>
                  <a:lnTo>
                    <a:pt x="427" y="88"/>
                  </a:lnTo>
                  <a:lnTo>
                    <a:pt x="410" y="95"/>
                  </a:lnTo>
                  <a:lnTo>
                    <a:pt x="382" y="106"/>
                  </a:lnTo>
                  <a:lnTo>
                    <a:pt x="361" y="113"/>
                  </a:lnTo>
                  <a:lnTo>
                    <a:pt x="329" y="123"/>
                  </a:lnTo>
                  <a:lnTo>
                    <a:pt x="308" y="127"/>
                  </a:lnTo>
                  <a:lnTo>
                    <a:pt x="270" y="137"/>
                  </a:lnTo>
                  <a:lnTo>
                    <a:pt x="252" y="141"/>
                  </a:lnTo>
                  <a:cubicBezTo>
                    <a:pt x="231" y="144"/>
                    <a:pt x="210" y="148"/>
                    <a:pt x="189" y="151"/>
                  </a:cubicBezTo>
                  <a:lnTo>
                    <a:pt x="126" y="162"/>
                  </a:lnTo>
                  <a:cubicBezTo>
                    <a:pt x="200" y="358"/>
                    <a:pt x="161" y="578"/>
                    <a:pt x="25" y="739"/>
                  </a:cubicBezTo>
                  <a:cubicBezTo>
                    <a:pt x="18" y="750"/>
                    <a:pt x="7" y="760"/>
                    <a:pt x="0" y="771"/>
                  </a:cubicBezTo>
                  <a:lnTo>
                    <a:pt x="18" y="781"/>
                  </a:lnTo>
                  <a:lnTo>
                    <a:pt x="46" y="778"/>
                  </a:lnTo>
                  <a:lnTo>
                    <a:pt x="88" y="774"/>
                  </a:lnTo>
                  <a:lnTo>
                    <a:pt x="98" y="774"/>
                  </a:lnTo>
                  <a:lnTo>
                    <a:pt x="144" y="771"/>
                  </a:lnTo>
                  <a:lnTo>
                    <a:pt x="238" y="771"/>
                  </a:lnTo>
                  <a:cubicBezTo>
                    <a:pt x="298" y="771"/>
                    <a:pt x="350" y="799"/>
                    <a:pt x="385" y="841"/>
                  </a:cubicBezTo>
                  <a:cubicBezTo>
                    <a:pt x="427" y="901"/>
                    <a:pt x="553" y="946"/>
                    <a:pt x="609" y="946"/>
                  </a:cubicBezTo>
                  <a:cubicBezTo>
                    <a:pt x="618" y="946"/>
                    <a:pt x="625" y="945"/>
                    <a:pt x="630" y="943"/>
                  </a:cubicBezTo>
                  <a:lnTo>
                    <a:pt x="634" y="939"/>
                  </a:lnTo>
                  <a:cubicBezTo>
                    <a:pt x="652" y="931"/>
                    <a:pt x="672" y="928"/>
                    <a:pt x="692" y="928"/>
                  </a:cubicBezTo>
                  <a:cubicBezTo>
                    <a:pt x="709" y="928"/>
                    <a:pt x="726" y="931"/>
                    <a:pt x="742" y="936"/>
                  </a:cubicBezTo>
                  <a:lnTo>
                    <a:pt x="760" y="939"/>
                  </a:lnTo>
                  <a:cubicBezTo>
                    <a:pt x="802" y="950"/>
                    <a:pt x="840" y="967"/>
                    <a:pt x="879" y="992"/>
                  </a:cubicBezTo>
                  <a:lnTo>
                    <a:pt x="882" y="995"/>
                  </a:lnTo>
                  <a:cubicBezTo>
                    <a:pt x="935" y="1027"/>
                    <a:pt x="1026" y="1093"/>
                    <a:pt x="1026" y="1181"/>
                  </a:cubicBezTo>
                  <a:cubicBezTo>
                    <a:pt x="1026" y="1216"/>
                    <a:pt x="1019" y="1261"/>
                    <a:pt x="1012" y="1317"/>
                  </a:cubicBezTo>
                  <a:cubicBezTo>
                    <a:pt x="1005" y="1380"/>
                    <a:pt x="1001" y="1447"/>
                    <a:pt x="1001" y="1510"/>
                  </a:cubicBezTo>
                  <a:cubicBezTo>
                    <a:pt x="1106" y="1534"/>
                    <a:pt x="1208" y="1573"/>
                    <a:pt x="1302" y="1632"/>
                  </a:cubicBezTo>
                  <a:lnTo>
                    <a:pt x="1313" y="1664"/>
                  </a:lnTo>
                  <a:lnTo>
                    <a:pt x="1337" y="1678"/>
                  </a:lnTo>
                  <a:lnTo>
                    <a:pt x="1358" y="1695"/>
                  </a:lnTo>
                  <a:cubicBezTo>
                    <a:pt x="1386" y="1713"/>
                    <a:pt x="1407" y="1737"/>
                    <a:pt x="1428" y="1762"/>
                  </a:cubicBezTo>
                  <a:cubicBezTo>
                    <a:pt x="1432" y="1772"/>
                    <a:pt x="1439" y="1779"/>
                    <a:pt x="1442" y="1790"/>
                  </a:cubicBezTo>
                  <a:lnTo>
                    <a:pt x="1810" y="1790"/>
                  </a:lnTo>
                  <a:cubicBezTo>
                    <a:pt x="1824" y="1793"/>
                    <a:pt x="1838" y="1795"/>
                    <a:pt x="1851" y="1795"/>
                  </a:cubicBezTo>
                  <a:cubicBezTo>
                    <a:pt x="1916" y="1795"/>
                    <a:pt x="1964" y="1751"/>
                    <a:pt x="2020" y="1681"/>
                  </a:cubicBezTo>
                  <a:cubicBezTo>
                    <a:pt x="2101" y="1580"/>
                    <a:pt x="2332" y="1552"/>
                    <a:pt x="2409" y="1545"/>
                  </a:cubicBezTo>
                  <a:cubicBezTo>
                    <a:pt x="2419" y="1503"/>
                    <a:pt x="2430" y="1457"/>
                    <a:pt x="2433" y="1415"/>
                  </a:cubicBezTo>
                  <a:cubicBezTo>
                    <a:pt x="2433" y="1387"/>
                    <a:pt x="2437" y="1359"/>
                    <a:pt x="2444" y="1338"/>
                  </a:cubicBezTo>
                  <a:cubicBezTo>
                    <a:pt x="2465" y="1230"/>
                    <a:pt x="2647" y="1069"/>
                    <a:pt x="2762" y="1030"/>
                  </a:cubicBezTo>
                  <a:cubicBezTo>
                    <a:pt x="2783" y="1023"/>
                    <a:pt x="2794" y="1009"/>
                    <a:pt x="2811" y="981"/>
                  </a:cubicBezTo>
                  <a:cubicBezTo>
                    <a:pt x="2836" y="921"/>
                    <a:pt x="2895" y="883"/>
                    <a:pt x="2958" y="883"/>
                  </a:cubicBezTo>
                  <a:lnTo>
                    <a:pt x="2965" y="883"/>
                  </a:lnTo>
                  <a:cubicBezTo>
                    <a:pt x="2965" y="883"/>
                    <a:pt x="2983" y="858"/>
                    <a:pt x="2958" y="750"/>
                  </a:cubicBezTo>
                  <a:cubicBezTo>
                    <a:pt x="2948" y="697"/>
                    <a:pt x="2955" y="641"/>
                    <a:pt x="2976" y="589"/>
                  </a:cubicBezTo>
                  <a:lnTo>
                    <a:pt x="2965" y="585"/>
                  </a:lnTo>
                  <a:lnTo>
                    <a:pt x="2930" y="561"/>
                  </a:lnTo>
                  <a:lnTo>
                    <a:pt x="2892" y="540"/>
                  </a:lnTo>
                  <a:lnTo>
                    <a:pt x="2864" y="522"/>
                  </a:lnTo>
                  <a:lnTo>
                    <a:pt x="2822" y="494"/>
                  </a:lnTo>
                  <a:lnTo>
                    <a:pt x="2801" y="480"/>
                  </a:lnTo>
                  <a:cubicBezTo>
                    <a:pt x="2783" y="466"/>
                    <a:pt x="2762" y="452"/>
                    <a:pt x="2745" y="438"/>
                  </a:cubicBezTo>
                  <a:cubicBezTo>
                    <a:pt x="2560" y="283"/>
                    <a:pt x="2372" y="178"/>
                    <a:pt x="2293" y="178"/>
                  </a:cubicBezTo>
                  <a:cubicBezTo>
                    <a:pt x="2288" y="178"/>
                    <a:pt x="2283" y="179"/>
                    <a:pt x="2279" y="179"/>
                  </a:cubicBezTo>
                  <a:cubicBezTo>
                    <a:pt x="2269" y="181"/>
                    <a:pt x="2259" y="182"/>
                    <a:pt x="2249" y="182"/>
                  </a:cubicBezTo>
                  <a:cubicBezTo>
                    <a:pt x="2179" y="182"/>
                    <a:pt x="2131" y="130"/>
                    <a:pt x="2101" y="99"/>
                  </a:cubicBezTo>
                  <a:lnTo>
                    <a:pt x="2087" y="81"/>
                  </a:lnTo>
                  <a:cubicBezTo>
                    <a:pt x="2069" y="57"/>
                    <a:pt x="2045" y="43"/>
                    <a:pt x="2013" y="43"/>
                  </a:cubicBezTo>
                  <a:cubicBezTo>
                    <a:pt x="1999" y="43"/>
                    <a:pt x="1985" y="46"/>
                    <a:pt x="1971" y="53"/>
                  </a:cubicBezTo>
                  <a:cubicBezTo>
                    <a:pt x="1929" y="67"/>
                    <a:pt x="1887" y="78"/>
                    <a:pt x="1841" y="81"/>
                  </a:cubicBezTo>
                  <a:cubicBezTo>
                    <a:pt x="1808" y="86"/>
                    <a:pt x="1773" y="90"/>
                    <a:pt x="1739" y="90"/>
                  </a:cubicBezTo>
                  <a:cubicBezTo>
                    <a:pt x="1726" y="90"/>
                    <a:pt x="1714" y="89"/>
                    <a:pt x="1701" y="88"/>
                  </a:cubicBezTo>
                  <a:cubicBezTo>
                    <a:pt x="1603" y="88"/>
                    <a:pt x="1505" y="78"/>
                    <a:pt x="1418" y="71"/>
                  </a:cubicBezTo>
                  <a:cubicBezTo>
                    <a:pt x="1351" y="64"/>
                    <a:pt x="1295" y="57"/>
                    <a:pt x="1253" y="57"/>
                  </a:cubicBezTo>
                  <a:cubicBezTo>
                    <a:pt x="1190" y="53"/>
                    <a:pt x="1127" y="46"/>
                    <a:pt x="1064" y="36"/>
                  </a:cubicBezTo>
                  <a:cubicBezTo>
                    <a:pt x="960" y="20"/>
                    <a:pt x="825" y="0"/>
                    <a:pt x="70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50"/>
            <p:cNvSpPr/>
            <p:nvPr/>
          </p:nvSpPr>
          <p:spPr>
            <a:xfrm>
              <a:off x="3589348" y="1992125"/>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50"/>
            <p:cNvSpPr/>
            <p:nvPr/>
          </p:nvSpPr>
          <p:spPr>
            <a:xfrm>
              <a:off x="3589920" y="1992507"/>
              <a:ext cx="708" cy="518"/>
            </a:xfrm>
            <a:custGeom>
              <a:avLst/>
              <a:gdLst/>
              <a:ahLst/>
              <a:cxnLst/>
              <a:rect l="l" t="t" r="r" b="b"/>
              <a:pathLst>
                <a:path w="26" h="19" extrusionOk="0">
                  <a:moveTo>
                    <a:pt x="25" y="1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50"/>
            <p:cNvSpPr/>
            <p:nvPr/>
          </p:nvSpPr>
          <p:spPr>
            <a:xfrm>
              <a:off x="3590602" y="1992997"/>
              <a:ext cx="2316" cy="2589"/>
            </a:xfrm>
            <a:custGeom>
              <a:avLst/>
              <a:gdLst/>
              <a:ahLst/>
              <a:cxnLst/>
              <a:rect l="l" t="t" r="r" b="b"/>
              <a:pathLst>
                <a:path w="85" h="95" extrusionOk="0">
                  <a:moveTo>
                    <a:pt x="0" y="0"/>
                  </a:moveTo>
                  <a:cubicBezTo>
                    <a:pt x="12" y="9"/>
                    <a:pt x="22" y="17"/>
                    <a:pt x="31" y="26"/>
                  </a:cubicBezTo>
                  <a:lnTo>
                    <a:pt x="31" y="26"/>
                  </a:lnTo>
                  <a:cubicBezTo>
                    <a:pt x="21" y="16"/>
                    <a:pt x="11" y="8"/>
                    <a:pt x="0" y="0"/>
                  </a:cubicBezTo>
                  <a:close/>
                  <a:moveTo>
                    <a:pt x="31" y="26"/>
                  </a:moveTo>
                  <a:cubicBezTo>
                    <a:pt x="52" y="46"/>
                    <a:pt x="70" y="71"/>
                    <a:pt x="84" y="95"/>
                  </a:cubicBezTo>
                  <a:cubicBezTo>
                    <a:pt x="81" y="88"/>
                    <a:pt x="74" y="77"/>
                    <a:pt x="70" y="70"/>
                  </a:cubicBezTo>
                  <a:cubicBezTo>
                    <a:pt x="58" y="53"/>
                    <a:pt x="45" y="39"/>
                    <a:pt x="31" y="2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50"/>
            <p:cNvSpPr/>
            <p:nvPr/>
          </p:nvSpPr>
          <p:spPr>
            <a:xfrm>
              <a:off x="3596896" y="1995749"/>
              <a:ext cx="681" cy="27"/>
            </a:xfrm>
            <a:custGeom>
              <a:avLst/>
              <a:gdLst/>
              <a:ahLst/>
              <a:cxnLst/>
              <a:rect l="l" t="t" r="r" b="b"/>
              <a:pathLst>
                <a:path w="25" h="1" extrusionOk="0">
                  <a:moveTo>
                    <a:pt x="0" y="1"/>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50"/>
            <p:cNvSpPr/>
            <p:nvPr/>
          </p:nvSpPr>
          <p:spPr>
            <a:xfrm>
              <a:off x="3594416" y="1995668"/>
              <a:ext cx="981" cy="27"/>
            </a:xfrm>
            <a:custGeom>
              <a:avLst/>
              <a:gdLst/>
              <a:ahLst/>
              <a:cxnLst/>
              <a:rect l="l" t="t" r="r" b="b"/>
              <a:pathLst>
                <a:path w="36" h="1" extrusionOk="0">
                  <a:moveTo>
                    <a:pt x="0" y="0"/>
                  </a:moveTo>
                  <a:lnTo>
                    <a:pt x="3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50"/>
            <p:cNvSpPr/>
            <p:nvPr/>
          </p:nvSpPr>
          <p:spPr>
            <a:xfrm>
              <a:off x="3599566" y="1995940"/>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50"/>
            <p:cNvSpPr/>
            <p:nvPr/>
          </p:nvSpPr>
          <p:spPr>
            <a:xfrm>
              <a:off x="3595643" y="1995668"/>
              <a:ext cx="790" cy="27"/>
            </a:xfrm>
            <a:custGeom>
              <a:avLst/>
              <a:gdLst/>
              <a:ahLst/>
              <a:cxnLst/>
              <a:rect l="l" t="t" r="r" b="b"/>
              <a:pathLst>
                <a:path w="29" h="1" extrusionOk="0">
                  <a:moveTo>
                    <a:pt x="1" y="0"/>
                  </a:moveTo>
                  <a:lnTo>
                    <a:pt x="2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50"/>
            <p:cNvSpPr/>
            <p:nvPr/>
          </p:nvSpPr>
          <p:spPr>
            <a:xfrm>
              <a:off x="3597850" y="1995858"/>
              <a:ext cx="599" cy="27"/>
            </a:xfrm>
            <a:custGeom>
              <a:avLst/>
              <a:gdLst/>
              <a:ahLst/>
              <a:cxnLst/>
              <a:rect l="l" t="t" r="r" b="b"/>
              <a:pathLst>
                <a:path w="22" h="1" extrusionOk="0">
                  <a:moveTo>
                    <a:pt x="0" y="0"/>
                  </a:move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50"/>
            <p:cNvSpPr/>
            <p:nvPr/>
          </p:nvSpPr>
          <p:spPr>
            <a:xfrm>
              <a:off x="3592972" y="1995559"/>
              <a:ext cx="1172" cy="27"/>
            </a:xfrm>
            <a:custGeom>
              <a:avLst/>
              <a:gdLst/>
              <a:ahLst/>
              <a:cxnLst/>
              <a:rect l="l" t="t" r="r" b="b"/>
              <a:pathLst>
                <a:path w="43" h="1" extrusionOk="0">
                  <a:moveTo>
                    <a:pt x="1" y="1"/>
                  </a:moveTo>
                  <a:lnTo>
                    <a:pt x="43"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50"/>
            <p:cNvSpPr/>
            <p:nvPr/>
          </p:nvSpPr>
          <p:spPr>
            <a:xfrm>
              <a:off x="3598694" y="1995858"/>
              <a:ext cx="599" cy="27"/>
            </a:xfrm>
            <a:custGeom>
              <a:avLst/>
              <a:gdLst/>
              <a:ahLst/>
              <a:cxnLst/>
              <a:rect l="l" t="t" r="r" b="b"/>
              <a:pathLst>
                <a:path w="22" h="1" extrusionOk="0">
                  <a:moveTo>
                    <a:pt x="1" y="0"/>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50"/>
            <p:cNvSpPr/>
            <p:nvPr/>
          </p:nvSpPr>
          <p:spPr>
            <a:xfrm>
              <a:off x="3600220" y="1995940"/>
              <a:ext cx="409" cy="27"/>
            </a:xfrm>
            <a:custGeom>
              <a:avLst/>
              <a:gdLst/>
              <a:ahLst/>
              <a:cxnLst/>
              <a:rect l="l" t="t" r="r" b="b"/>
              <a:pathLst>
                <a:path w="15" h="1" extrusionOk="0">
                  <a:moveTo>
                    <a:pt x="1"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50"/>
            <p:cNvSpPr/>
            <p:nvPr/>
          </p:nvSpPr>
          <p:spPr>
            <a:xfrm>
              <a:off x="3634090" y="1963705"/>
              <a:ext cx="708" cy="4414"/>
            </a:xfrm>
            <a:custGeom>
              <a:avLst/>
              <a:gdLst/>
              <a:ahLst/>
              <a:cxnLst/>
              <a:rect l="l" t="t" r="r" b="b"/>
              <a:pathLst>
                <a:path w="26" h="162" extrusionOk="0">
                  <a:moveTo>
                    <a:pt x="25" y="0"/>
                  </a:moveTo>
                  <a:lnTo>
                    <a:pt x="25" y="0"/>
                  </a:lnTo>
                  <a:cubicBezTo>
                    <a:pt x="4" y="53"/>
                    <a:pt x="1" y="109"/>
                    <a:pt x="11" y="161"/>
                  </a:cubicBezTo>
                  <a:cubicBezTo>
                    <a:pt x="1" y="109"/>
                    <a:pt x="4" y="53"/>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50"/>
            <p:cNvSpPr/>
            <p:nvPr/>
          </p:nvSpPr>
          <p:spPr>
            <a:xfrm>
              <a:off x="3600793" y="1996049"/>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50"/>
            <p:cNvSpPr/>
            <p:nvPr/>
          </p:nvSpPr>
          <p:spPr>
            <a:xfrm>
              <a:off x="3602809" y="199632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50"/>
            <p:cNvSpPr/>
            <p:nvPr/>
          </p:nvSpPr>
          <p:spPr>
            <a:xfrm>
              <a:off x="3602700" y="1996322"/>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50"/>
            <p:cNvSpPr/>
            <p:nvPr/>
          </p:nvSpPr>
          <p:spPr>
            <a:xfrm>
              <a:off x="3602128" y="1996240"/>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50"/>
            <p:cNvSpPr/>
            <p:nvPr/>
          </p:nvSpPr>
          <p:spPr>
            <a:xfrm>
              <a:off x="3602428" y="1996240"/>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50"/>
            <p:cNvSpPr/>
            <p:nvPr/>
          </p:nvSpPr>
          <p:spPr>
            <a:xfrm>
              <a:off x="3601746" y="1996131"/>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50"/>
            <p:cNvSpPr/>
            <p:nvPr/>
          </p:nvSpPr>
          <p:spPr>
            <a:xfrm>
              <a:off x="3601365" y="1996131"/>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50"/>
            <p:cNvSpPr/>
            <p:nvPr/>
          </p:nvSpPr>
          <p:spPr>
            <a:xfrm>
              <a:off x="3630003" y="1960735"/>
              <a:ext cx="599" cy="409"/>
            </a:xfrm>
            <a:custGeom>
              <a:avLst/>
              <a:gdLst/>
              <a:ahLst/>
              <a:cxnLst/>
              <a:rect l="l" t="t" r="r" b="b"/>
              <a:pathLst>
                <a:path w="22" h="15" extrusionOk="0">
                  <a:moveTo>
                    <a:pt x="0" y="1"/>
                  </a:moveTo>
                  <a:lnTo>
                    <a:pt x="2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50"/>
            <p:cNvSpPr/>
            <p:nvPr/>
          </p:nvSpPr>
          <p:spPr>
            <a:xfrm>
              <a:off x="3562072" y="1950925"/>
              <a:ext cx="518" cy="218"/>
            </a:xfrm>
            <a:custGeom>
              <a:avLst/>
              <a:gdLst/>
              <a:ahLst/>
              <a:cxnLst/>
              <a:rect l="l" t="t" r="r" b="b"/>
              <a:pathLst>
                <a:path w="19" h="8" extrusionOk="0">
                  <a:moveTo>
                    <a:pt x="1" y="7"/>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50"/>
            <p:cNvSpPr/>
            <p:nvPr/>
          </p:nvSpPr>
          <p:spPr>
            <a:xfrm>
              <a:off x="3565996" y="1949399"/>
              <a:ext cx="409" cy="218"/>
            </a:xfrm>
            <a:custGeom>
              <a:avLst/>
              <a:gdLst/>
              <a:ahLst/>
              <a:cxnLst/>
              <a:rect l="l" t="t" r="r" b="b"/>
              <a:pathLst>
                <a:path w="15" h="8" extrusionOk="0">
                  <a:moveTo>
                    <a:pt x="0" y="7"/>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50"/>
            <p:cNvSpPr/>
            <p:nvPr/>
          </p:nvSpPr>
          <p:spPr>
            <a:xfrm>
              <a:off x="3600030" y="1949863"/>
              <a:ext cx="3842" cy="218"/>
            </a:xfrm>
            <a:custGeom>
              <a:avLst/>
              <a:gdLst/>
              <a:ahLst/>
              <a:cxnLst/>
              <a:rect l="l" t="t" r="r" b="b"/>
              <a:pathLst>
                <a:path w="141" h="8" extrusionOk="0">
                  <a:moveTo>
                    <a:pt x="141" y="1"/>
                  </a:moveTo>
                  <a:cubicBezTo>
                    <a:pt x="92" y="4"/>
                    <a:pt x="46" y="8"/>
                    <a:pt x="1" y="8"/>
                  </a:cubicBezTo>
                  <a:cubicBezTo>
                    <a:pt x="46" y="8"/>
                    <a:pt x="92" y="4"/>
                    <a:pt x="14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50"/>
            <p:cNvSpPr/>
            <p:nvPr/>
          </p:nvSpPr>
          <p:spPr>
            <a:xfrm>
              <a:off x="3564743" y="1949972"/>
              <a:ext cx="518" cy="218"/>
            </a:xfrm>
            <a:custGeom>
              <a:avLst/>
              <a:gdLst/>
              <a:ahLst/>
              <a:cxnLst/>
              <a:rect l="l" t="t" r="r" b="b"/>
              <a:pathLst>
                <a:path w="19" h="8" extrusionOk="0">
                  <a:moveTo>
                    <a:pt x="1" y="7"/>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50"/>
            <p:cNvSpPr/>
            <p:nvPr/>
          </p:nvSpPr>
          <p:spPr>
            <a:xfrm>
              <a:off x="3631720" y="1961879"/>
              <a:ext cx="681" cy="409"/>
            </a:xfrm>
            <a:custGeom>
              <a:avLst/>
              <a:gdLst/>
              <a:ahLst/>
              <a:cxnLst/>
              <a:rect l="l" t="t" r="r" b="b"/>
              <a:pathLst>
                <a:path w="25" h="15" extrusionOk="0">
                  <a:moveTo>
                    <a:pt x="0" y="1"/>
                  </a:moveTo>
                  <a:lnTo>
                    <a:pt x="25"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50"/>
            <p:cNvSpPr/>
            <p:nvPr/>
          </p:nvSpPr>
          <p:spPr>
            <a:xfrm>
              <a:off x="3563516" y="1950435"/>
              <a:ext cx="490" cy="218"/>
            </a:xfrm>
            <a:custGeom>
              <a:avLst/>
              <a:gdLst/>
              <a:ahLst/>
              <a:cxnLst/>
              <a:rect l="l" t="t" r="r" b="b"/>
              <a:pathLst>
                <a:path w="18" h="8" extrusionOk="0">
                  <a:moveTo>
                    <a:pt x="0" y="8"/>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50"/>
            <p:cNvSpPr/>
            <p:nvPr/>
          </p:nvSpPr>
          <p:spPr>
            <a:xfrm>
              <a:off x="3633437" y="1962942"/>
              <a:ext cx="1063" cy="599"/>
            </a:xfrm>
            <a:custGeom>
              <a:avLst/>
              <a:gdLst/>
              <a:ahLst/>
              <a:cxnLst/>
              <a:rect l="l" t="t" r="r" b="b"/>
              <a:pathLst>
                <a:path w="39" h="22" extrusionOk="0">
                  <a:moveTo>
                    <a:pt x="0" y="0"/>
                  </a:moveTo>
                  <a:lnTo>
                    <a:pt x="39"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50"/>
            <p:cNvSpPr/>
            <p:nvPr/>
          </p:nvSpPr>
          <p:spPr>
            <a:xfrm>
              <a:off x="3558748" y="195168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50"/>
            <p:cNvSpPr/>
            <p:nvPr/>
          </p:nvSpPr>
          <p:spPr>
            <a:xfrm>
              <a:off x="3608531" y="1948718"/>
              <a:ext cx="2044" cy="1090"/>
            </a:xfrm>
            <a:custGeom>
              <a:avLst/>
              <a:gdLst/>
              <a:ahLst/>
              <a:cxnLst/>
              <a:rect l="l" t="t" r="r" b="b"/>
              <a:pathLst>
                <a:path w="75" h="40" extrusionOk="0">
                  <a:moveTo>
                    <a:pt x="74" y="39"/>
                  </a:moveTo>
                  <a:cubicBezTo>
                    <a:pt x="57" y="15"/>
                    <a:pt x="29" y="1"/>
                    <a:pt x="1" y="1"/>
                  </a:cubicBezTo>
                  <a:cubicBezTo>
                    <a:pt x="29" y="1"/>
                    <a:pt x="57" y="15"/>
                    <a:pt x="74"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50"/>
            <p:cNvSpPr/>
            <p:nvPr/>
          </p:nvSpPr>
          <p:spPr>
            <a:xfrm>
              <a:off x="3560465" y="1951307"/>
              <a:ext cx="490" cy="109"/>
            </a:xfrm>
            <a:custGeom>
              <a:avLst/>
              <a:gdLst/>
              <a:ahLst/>
              <a:cxnLst/>
              <a:rect l="l" t="t" r="r" b="b"/>
              <a:pathLst>
                <a:path w="18" h="4" extrusionOk="0">
                  <a:moveTo>
                    <a:pt x="0" y="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50"/>
            <p:cNvSpPr/>
            <p:nvPr/>
          </p:nvSpPr>
          <p:spPr>
            <a:xfrm>
              <a:off x="3340486" y="2125044"/>
              <a:ext cx="61173" cy="31390"/>
            </a:xfrm>
            <a:custGeom>
              <a:avLst/>
              <a:gdLst/>
              <a:ahLst/>
              <a:cxnLst/>
              <a:rect l="l" t="t" r="r" b="b"/>
              <a:pathLst>
                <a:path w="2245" h="1152" extrusionOk="0">
                  <a:moveTo>
                    <a:pt x="1318" y="1"/>
                  </a:moveTo>
                  <a:cubicBezTo>
                    <a:pt x="1265" y="1"/>
                    <a:pt x="1219" y="15"/>
                    <a:pt x="1159" y="45"/>
                  </a:cubicBezTo>
                  <a:lnTo>
                    <a:pt x="1155" y="48"/>
                  </a:lnTo>
                  <a:lnTo>
                    <a:pt x="1148" y="48"/>
                  </a:lnTo>
                  <a:lnTo>
                    <a:pt x="1138" y="52"/>
                  </a:lnTo>
                  <a:lnTo>
                    <a:pt x="1127" y="55"/>
                  </a:lnTo>
                  <a:lnTo>
                    <a:pt x="1124" y="55"/>
                  </a:lnTo>
                  <a:lnTo>
                    <a:pt x="1113" y="59"/>
                  </a:lnTo>
                  <a:lnTo>
                    <a:pt x="1106" y="59"/>
                  </a:lnTo>
                  <a:lnTo>
                    <a:pt x="1096" y="62"/>
                  </a:lnTo>
                  <a:lnTo>
                    <a:pt x="1089" y="62"/>
                  </a:lnTo>
                  <a:lnTo>
                    <a:pt x="1075" y="66"/>
                  </a:lnTo>
                  <a:lnTo>
                    <a:pt x="714" y="66"/>
                  </a:lnTo>
                  <a:cubicBezTo>
                    <a:pt x="697" y="104"/>
                    <a:pt x="658" y="132"/>
                    <a:pt x="613" y="139"/>
                  </a:cubicBezTo>
                  <a:lnTo>
                    <a:pt x="595" y="139"/>
                  </a:lnTo>
                  <a:cubicBezTo>
                    <a:pt x="494" y="153"/>
                    <a:pt x="413" y="220"/>
                    <a:pt x="382" y="318"/>
                  </a:cubicBezTo>
                  <a:cubicBezTo>
                    <a:pt x="364" y="395"/>
                    <a:pt x="301" y="447"/>
                    <a:pt x="228" y="514"/>
                  </a:cubicBezTo>
                  <a:lnTo>
                    <a:pt x="196" y="542"/>
                  </a:lnTo>
                  <a:cubicBezTo>
                    <a:pt x="123" y="598"/>
                    <a:pt x="63" y="675"/>
                    <a:pt x="28" y="763"/>
                  </a:cubicBezTo>
                  <a:cubicBezTo>
                    <a:pt x="14" y="798"/>
                    <a:pt x="7" y="833"/>
                    <a:pt x="0" y="868"/>
                  </a:cubicBezTo>
                  <a:cubicBezTo>
                    <a:pt x="7" y="857"/>
                    <a:pt x="18" y="850"/>
                    <a:pt x="28" y="840"/>
                  </a:cubicBezTo>
                  <a:lnTo>
                    <a:pt x="35" y="833"/>
                  </a:lnTo>
                  <a:cubicBezTo>
                    <a:pt x="42" y="829"/>
                    <a:pt x="49" y="822"/>
                    <a:pt x="56" y="819"/>
                  </a:cubicBezTo>
                  <a:lnTo>
                    <a:pt x="63" y="812"/>
                  </a:lnTo>
                  <a:cubicBezTo>
                    <a:pt x="74" y="805"/>
                    <a:pt x="84" y="801"/>
                    <a:pt x="91" y="798"/>
                  </a:cubicBezTo>
                  <a:lnTo>
                    <a:pt x="98" y="794"/>
                  </a:lnTo>
                  <a:cubicBezTo>
                    <a:pt x="105" y="791"/>
                    <a:pt x="112" y="787"/>
                    <a:pt x="123" y="787"/>
                  </a:cubicBezTo>
                  <a:lnTo>
                    <a:pt x="130" y="784"/>
                  </a:lnTo>
                  <a:cubicBezTo>
                    <a:pt x="137" y="784"/>
                    <a:pt x="144" y="780"/>
                    <a:pt x="154" y="780"/>
                  </a:cubicBezTo>
                  <a:lnTo>
                    <a:pt x="210" y="780"/>
                  </a:lnTo>
                  <a:cubicBezTo>
                    <a:pt x="221" y="780"/>
                    <a:pt x="228" y="784"/>
                    <a:pt x="238" y="787"/>
                  </a:cubicBezTo>
                  <a:cubicBezTo>
                    <a:pt x="305" y="812"/>
                    <a:pt x="347" y="875"/>
                    <a:pt x="347" y="948"/>
                  </a:cubicBezTo>
                  <a:cubicBezTo>
                    <a:pt x="347" y="966"/>
                    <a:pt x="357" y="980"/>
                    <a:pt x="382" y="1008"/>
                  </a:cubicBezTo>
                  <a:lnTo>
                    <a:pt x="396" y="1022"/>
                  </a:lnTo>
                  <a:lnTo>
                    <a:pt x="399" y="1025"/>
                  </a:lnTo>
                  <a:lnTo>
                    <a:pt x="410" y="1039"/>
                  </a:lnTo>
                  <a:lnTo>
                    <a:pt x="413" y="1046"/>
                  </a:lnTo>
                  <a:cubicBezTo>
                    <a:pt x="417" y="1050"/>
                    <a:pt x="424" y="1057"/>
                    <a:pt x="427" y="1064"/>
                  </a:cubicBezTo>
                  <a:lnTo>
                    <a:pt x="427" y="1067"/>
                  </a:lnTo>
                  <a:cubicBezTo>
                    <a:pt x="431" y="1074"/>
                    <a:pt x="434" y="1081"/>
                    <a:pt x="438" y="1088"/>
                  </a:cubicBezTo>
                  <a:lnTo>
                    <a:pt x="441" y="1095"/>
                  </a:lnTo>
                  <a:cubicBezTo>
                    <a:pt x="441" y="1102"/>
                    <a:pt x="445" y="1109"/>
                    <a:pt x="445" y="1116"/>
                  </a:cubicBezTo>
                  <a:lnTo>
                    <a:pt x="445" y="1123"/>
                  </a:lnTo>
                  <a:cubicBezTo>
                    <a:pt x="448" y="1130"/>
                    <a:pt x="448" y="1141"/>
                    <a:pt x="448" y="1151"/>
                  </a:cubicBezTo>
                  <a:lnTo>
                    <a:pt x="553" y="1141"/>
                  </a:lnTo>
                  <a:lnTo>
                    <a:pt x="585" y="1141"/>
                  </a:lnTo>
                  <a:lnTo>
                    <a:pt x="655" y="1137"/>
                  </a:lnTo>
                  <a:lnTo>
                    <a:pt x="837" y="1137"/>
                  </a:lnTo>
                  <a:cubicBezTo>
                    <a:pt x="875" y="1127"/>
                    <a:pt x="952" y="969"/>
                    <a:pt x="980" y="910"/>
                  </a:cubicBezTo>
                  <a:cubicBezTo>
                    <a:pt x="1026" y="822"/>
                    <a:pt x="1043" y="780"/>
                    <a:pt x="1075" y="759"/>
                  </a:cubicBezTo>
                  <a:cubicBezTo>
                    <a:pt x="1088" y="751"/>
                    <a:pt x="1104" y="746"/>
                    <a:pt x="1120" y="746"/>
                  </a:cubicBezTo>
                  <a:cubicBezTo>
                    <a:pt x="1126" y="746"/>
                    <a:pt x="1132" y="747"/>
                    <a:pt x="1138" y="749"/>
                  </a:cubicBezTo>
                  <a:cubicBezTo>
                    <a:pt x="1187" y="759"/>
                    <a:pt x="1225" y="812"/>
                    <a:pt x="1299" y="924"/>
                  </a:cubicBezTo>
                  <a:cubicBezTo>
                    <a:pt x="1344" y="1001"/>
                    <a:pt x="1400" y="1071"/>
                    <a:pt x="1463" y="1134"/>
                  </a:cubicBezTo>
                  <a:cubicBezTo>
                    <a:pt x="1467" y="1141"/>
                    <a:pt x="1470" y="1144"/>
                    <a:pt x="1477" y="1148"/>
                  </a:cubicBezTo>
                  <a:cubicBezTo>
                    <a:pt x="1495" y="1095"/>
                    <a:pt x="1502" y="1043"/>
                    <a:pt x="1499" y="990"/>
                  </a:cubicBezTo>
                  <a:cubicBezTo>
                    <a:pt x="1499" y="938"/>
                    <a:pt x="1523" y="892"/>
                    <a:pt x="1562" y="861"/>
                  </a:cubicBezTo>
                  <a:cubicBezTo>
                    <a:pt x="1606" y="827"/>
                    <a:pt x="1660" y="808"/>
                    <a:pt x="1715" y="808"/>
                  </a:cubicBezTo>
                  <a:cubicBezTo>
                    <a:pt x="1734" y="808"/>
                    <a:pt x="1753" y="811"/>
                    <a:pt x="1772" y="815"/>
                  </a:cubicBezTo>
                  <a:cubicBezTo>
                    <a:pt x="1830" y="827"/>
                    <a:pt x="1871" y="831"/>
                    <a:pt x="1898" y="831"/>
                  </a:cubicBezTo>
                  <a:cubicBezTo>
                    <a:pt x="1940" y="831"/>
                    <a:pt x="1950" y="822"/>
                    <a:pt x="1950" y="822"/>
                  </a:cubicBezTo>
                  <a:cubicBezTo>
                    <a:pt x="1950" y="819"/>
                    <a:pt x="1950" y="815"/>
                    <a:pt x="1950" y="815"/>
                  </a:cubicBezTo>
                  <a:cubicBezTo>
                    <a:pt x="1950" y="773"/>
                    <a:pt x="1964" y="731"/>
                    <a:pt x="1996" y="703"/>
                  </a:cubicBezTo>
                  <a:cubicBezTo>
                    <a:pt x="2025" y="683"/>
                    <a:pt x="2060" y="672"/>
                    <a:pt x="2096" y="672"/>
                  </a:cubicBezTo>
                  <a:cubicBezTo>
                    <a:pt x="2111" y="672"/>
                    <a:pt x="2127" y="674"/>
                    <a:pt x="2143" y="679"/>
                  </a:cubicBezTo>
                  <a:cubicBezTo>
                    <a:pt x="2153" y="679"/>
                    <a:pt x="2164" y="682"/>
                    <a:pt x="2171" y="686"/>
                  </a:cubicBezTo>
                  <a:cubicBezTo>
                    <a:pt x="2185" y="661"/>
                    <a:pt x="2192" y="637"/>
                    <a:pt x="2195" y="612"/>
                  </a:cubicBezTo>
                  <a:lnTo>
                    <a:pt x="2199" y="587"/>
                  </a:lnTo>
                  <a:lnTo>
                    <a:pt x="2244" y="545"/>
                  </a:lnTo>
                  <a:lnTo>
                    <a:pt x="2244" y="538"/>
                  </a:lnTo>
                  <a:cubicBezTo>
                    <a:pt x="2234" y="535"/>
                    <a:pt x="2223" y="535"/>
                    <a:pt x="2213" y="531"/>
                  </a:cubicBezTo>
                  <a:lnTo>
                    <a:pt x="2150" y="531"/>
                  </a:lnTo>
                  <a:cubicBezTo>
                    <a:pt x="2139" y="535"/>
                    <a:pt x="2132" y="535"/>
                    <a:pt x="2122" y="542"/>
                  </a:cubicBezTo>
                  <a:lnTo>
                    <a:pt x="2115" y="545"/>
                  </a:lnTo>
                  <a:cubicBezTo>
                    <a:pt x="2094" y="553"/>
                    <a:pt x="2071" y="557"/>
                    <a:pt x="2047" y="557"/>
                  </a:cubicBezTo>
                  <a:cubicBezTo>
                    <a:pt x="1995" y="557"/>
                    <a:pt x="1938" y="538"/>
                    <a:pt x="1880" y="500"/>
                  </a:cubicBezTo>
                  <a:cubicBezTo>
                    <a:pt x="1859" y="486"/>
                    <a:pt x="1751" y="412"/>
                    <a:pt x="1751" y="335"/>
                  </a:cubicBezTo>
                  <a:cubicBezTo>
                    <a:pt x="1751" y="328"/>
                    <a:pt x="1751" y="318"/>
                    <a:pt x="1747" y="304"/>
                  </a:cubicBezTo>
                  <a:cubicBezTo>
                    <a:pt x="1740" y="248"/>
                    <a:pt x="1740" y="195"/>
                    <a:pt x="1744" y="143"/>
                  </a:cubicBezTo>
                  <a:lnTo>
                    <a:pt x="1730" y="136"/>
                  </a:lnTo>
                  <a:lnTo>
                    <a:pt x="1702" y="122"/>
                  </a:lnTo>
                  <a:lnTo>
                    <a:pt x="1684" y="115"/>
                  </a:lnTo>
                  <a:lnTo>
                    <a:pt x="1660" y="104"/>
                  </a:lnTo>
                  <a:lnTo>
                    <a:pt x="1646" y="94"/>
                  </a:lnTo>
                  <a:lnTo>
                    <a:pt x="1625" y="87"/>
                  </a:lnTo>
                  <a:lnTo>
                    <a:pt x="1607" y="80"/>
                  </a:lnTo>
                  <a:lnTo>
                    <a:pt x="1586" y="69"/>
                  </a:lnTo>
                  <a:lnTo>
                    <a:pt x="1572" y="62"/>
                  </a:lnTo>
                  <a:lnTo>
                    <a:pt x="1555" y="55"/>
                  </a:lnTo>
                  <a:lnTo>
                    <a:pt x="1541" y="52"/>
                  </a:lnTo>
                  <a:lnTo>
                    <a:pt x="1520" y="45"/>
                  </a:lnTo>
                  <a:lnTo>
                    <a:pt x="1509" y="41"/>
                  </a:lnTo>
                  <a:lnTo>
                    <a:pt x="1484" y="31"/>
                  </a:lnTo>
                  <a:cubicBezTo>
                    <a:pt x="1415" y="11"/>
                    <a:pt x="1364" y="1"/>
                    <a:pt x="13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50"/>
            <p:cNvSpPr/>
            <p:nvPr/>
          </p:nvSpPr>
          <p:spPr>
            <a:xfrm>
              <a:off x="3398008" y="2139786"/>
              <a:ext cx="300" cy="136"/>
            </a:xfrm>
            <a:custGeom>
              <a:avLst/>
              <a:gdLst/>
              <a:ahLst/>
              <a:cxnLst/>
              <a:rect l="l" t="t" r="r" b="b"/>
              <a:pathLst>
                <a:path w="11" h="5" extrusionOk="0">
                  <a:moveTo>
                    <a:pt x="11"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50"/>
            <p:cNvSpPr/>
            <p:nvPr/>
          </p:nvSpPr>
          <p:spPr>
            <a:xfrm>
              <a:off x="3401714" y="213970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50"/>
            <p:cNvSpPr/>
            <p:nvPr/>
          </p:nvSpPr>
          <p:spPr>
            <a:xfrm>
              <a:off x="3387926" y="2129104"/>
              <a:ext cx="272" cy="5096"/>
            </a:xfrm>
            <a:custGeom>
              <a:avLst/>
              <a:gdLst/>
              <a:ahLst/>
              <a:cxnLst/>
              <a:rect l="l" t="t" r="r" b="b"/>
              <a:pathLst>
                <a:path w="10" h="187" extrusionOk="0">
                  <a:moveTo>
                    <a:pt x="2" y="0"/>
                  </a:moveTo>
                  <a:cubicBezTo>
                    <a:pt x="1" y="20"/>
                    <a:pt x="0" y="40"/>
                    <a:pt x="0" y="59"/>
                  </a:cubicBezTo>
                  <a:lnTo>
                    <a:pt x="0" y="59"/>
                  </a:lnTo>
                  <a:cubicBezTo>
                    <a:pt x="0" y="40"/>
                    <a:pt x="1" y="20"/>
                    <a:pt x="2" y="0"/>
                  </a:cubicBezTo>
                  <a:close/>
                  <a:moveTo>
                    <a:pt x="0" y="59"/>
                  </a:moveTo>
                  <a:lnTo>
                    <a:pt x="0" y="59"/>
                  </a:lnTo>
                  <a:cubicBezTo>
                    <a:pt x="0" y="90"/>
                    <a:pt x="2" y="122"/>
                    <a:pt x="6" y="155"/>
                  </a:cubicBezTo>
                  <a:cubicBezTo>
                    <a:pt x="6" y="155"/>
                    <a:pt x="6" y="155"/>
                    <a:pt x="6" y="155"/>
                  </a:cubicBezTo>
                  <a:lnTo>
                    <a:pt x="6" y="155"/>
                  </a:lnTo>
                  <a:cubicBezTo>
                    <a:pt x="6" y="154"/>
                    <a:pt x="6" y="153"/>
                    <a:pt x="6" y="151"/>
                  </a:cubicBezTo>
                  <a:cubicBezTo>
                    <a:pt x="2" y="121"/>
                    <a:pt x="0" y="90"/>
                    <a:pt x="0" y="59"/>
                  </a:cubicBezTo>
                  <a:close/>
                  <a:moveTo>
                    <a:pt x="6" y="155"/>
                  </a:moveTo>
                  <a:cubicBezTo>
                    <a:pt x="7" y="170"/>
                    <a:pt x="10" y="180"/>
                    <a:pt x="10" y="186"/>
                  </a:cubicBezTo>
                  <a:cubicBezTo>
                    <a:pt x="10" y="179"/>
                    <a:pt x="10" y="169"/>
                    <a:pt x="6" y="15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50"/>
            <p:cNvSpPr/>
            <p:nvPr/>
          </p:nvSpPr>
          <p:spPr>
            <a:xfrm>
              <a:off x="3400488" y="2139513"/>
              <a:ext cx="300" cy="27"/>
            </a:xfrm>
            <a:custGeom>
              <a:avLst/>
              <a:gdLst/>
              <a:ahLst/>
              <a:cxnLst/>
              <a:rect l="l" t="t" r="r" b="b"/>
              <a:pathLst>
                <a:path w="11" h="1" extrusionOk="0">
                  <a:moveTo>
                    <a:pt x="0"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50"/>
            <p:cNvSpPr/>
            <p:nvPr/>
          </p:nvSpPr>
          <p:spPr>
            <a:xfrm>
              <a:off x="3399534" y="2139513"/>
              <a:ext cx="409" cy="27"/>
            </a:xfrm>
            <a:custGeom>
              <a:avLst/>
              <a:gdLst/>
              <a:ahLst/>
              <a:cxnLst/>
              <a:rect l="l" t="t" r="r" b="b"/>
              <a:pathLst>
                <a:path w="15" h="1" extrusionOk="0">
                  <a:moveTo>
                    <a:pt x="0" y="0"/>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50"/>
            <p:cNvSpPr/>
            <p:nvPr/>
          </p:nvSpPr>
          <p:spPr>
            <a:xfrm>
              <a:off x="3398280" y="2139513"/>
              <a:ext cx="790" cy="300"/>
            </a:xfrm>
            <a:custGeom>
              <a:avLst/>
              <a:gdLst/>
              <a:ahLst/>
              <a:cxnLst/>
              <a:rect l="l" t="t" r="r" b="b"/>
              <a:pathLst>
                <a:path w="29" h="11" extrusionOk="0">
                  <a:moveTo>
                    <a:pt x="1" y="11"/>
                  </a:moveTo>
                  <a:cubicBezTo>
                    <a:pt x="11" y="4"/>
                    <a:pt x="18" y="4"/>
                    <a:pt x="29" y="0"/>
                  </a:cubicBezTo>
                  <a:cubicBezTo>
                    <a:pt x="18" y="4"/>
                    <a:pt x="11" y="4"/>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50"/>
            <p:cNvSpPr/>
            <p:nvPr/>
          </p:nvSpPr>
          <p:spPr>
            <a:xfrm>
              <a:off x="3338088" y="1982970"/>
              <a:ext cx="128805" cy="145018"/>
            </a:xfrm>
            <a:custGeom>
              <a:avLst/>
              <a:gdLst/>
              <a:ahLst/>
              <a:cxnLst/>
              <a:rect l="l" t="t" r="r" b="b"/>
              <a:pathLst>
                <a:path w="4727" h="5322" extrusionOk="0">
                  <a:moveTo>
                    <a:pt x="1488" y="1"/>
                  </a:moveTo>
                  <a:cubicBezTo>
                    <a:pt x="1534" y="74"/>
                    <a:pt x="1555" y="151"/>
                    <a:pt x="1516" y="221"/>
                  </a:cubicBezTo>
                  <a:cubicBezTo>
                    <a:pt x="1478" y="291"/>
                    <a:pt x="1516" y="372"/>
                    <a:pt x="1597" y="508"/>
                  </a:cubicBezTo>
                  <a:cubicBezTo>
                    <a:pt x="1618" y="547"/>
                    <a:pt x="1643" y="585"/>
                    <a:pt x="1664" y="627"/>
                  </a:cubicBezTo>
                  <a:cubicBezTo>
                    <a:pt x="1692" y="673"/>
                    <a:pt x="1699" y="729"/>
                    <a:pt x="1678" y="778"/>
                  </a:cubicBezTo>
                  <a:cubicBezTo>
                    <a:pt x="1646" y="841"/>
                    <a:pt x="1576" y="855"/>
                    <a:pt x="1513" y="865"/>
                  </a:cubicBezTo>
                  <a:cubicBezTo>
                    <a:pt x="1485" y="865"/>
                    <a:pt x="1460" y="872"/>
                    <a:pt x="1436" y="883"/>
                  </a:cubicBezTo>
                  <a:cubicBezTo>
                    <a:pt x="1432" y="921"/>
                    <a:pt x="1411" y="956"/>
                    <a:pt x="1376" y="977"/>
                  </a:cubicBezTo>
                  <a:cubicBezTo>
                    <a:pt x="1356" y="989"/>
                    <a:pt x="1329" y="995"/>
                    <a:pt x="1295" y="995"/>
                  </a:cubicBezTo>
                  <a:cubicBezTo>
                    <a:pt x="1212" y="995"/>
                    <a:pt x="1091" y="957"/>
                    <a:pt x="935" y="879"/>
                  </a:cubicBezTo>
                  <a:cubicBezTo>
                    <a:pt x="913" y="868"/>
                    <a:pt x="872" y="863"/>
                    <a:pt x="825" y="863"/>
                  </a:cubicBezTo>
                  <a:cubicBezTo>
                    <a:pt x="746" y="863"/>
                    <a:pt x="653" y="877"/>
                    <a:pt x="620" y="897"/>
                  </a:cubicBezTo>
                  <a:cubicBezTo>
                    <a:pt x="620" y="932"/>
                    <a:pt x="617" y="967"/>
                    <a:pt x="606" y="1002"/>
                  </a:cubicBezTo>
                  <a:cubicBezTo>
                    <a:pt x="610" y="1012"/>
                    <a:pt x="610" y="1019"/>
                    <a:pt x="613" y="1030"/>
                  </a:cubicBezTo>
                  <a:cubicBezTo>
                    <a:pt x="617" y="1040"/>
                    <a:pt x="620" y="1054"/>
                    <a:pt x="620" y="1065"/>
                  </a:cubicBezTo>
                  <a:cubicBezTo>
                    <a:pt x="624" y="1075"/>
                    <a:pt x="627" y="1089"/>
                    <a:pt x="627" y="1100"/>
                  </a:cubicBezTo>
                  <a:cubicBezTo>
                    <a:pt x="631" y="1114"/>
                    <a:pt x="634" y="1121"/>
                    <a:pt x="634" y="1131"/>
                  </a:cubicBezTo>
                  <a:cubicBezTo>
                    <a:pt x="638" y="1138"/>
                    <a:pt x="638" y="1152"/>
                    <a:pt x="641" y="1166"/>
                  </a:cubicBezTo>
                  <a:cubicBezTo>
                    <a:pt x="641" y="1177"/>
                    <a:pt x="641" y="1184"/>
                    <a:pt x="641" y="1191"/>
                  </a:cubicBezTo>
                  <a:cubicBezTo>
                    <a:pt x="645" y="1198"/>
                    <a:pt x="641" y="1212"/>
                    <a:pt x="641" y="1222"/>
                  </a:cubicBezTo>
                  <a:lnTo>
                    <a:pt x="641" y="1243"/>
                  </a:lnTo>
                  <a:lnTo>
                    <a:pt x="641" y="1275"/>
                  </a:lnTo>
                  <a:lnTo>
                    <a:pt x="641" y="1292"/>
                  </a:lnTo>
                  <a:cubicBezTo>
                    <a:pt x="641" y="1299"/>
                    <a:pt x="641" y="1313"/>
                    <a:pt x="638" y="1320"/>
                  </a:cubicBezTo>
                  <a:cubicBezTo>
                    <a:pt x="638" y="1331"/>
                    <a:pt x="638" y="1331"/>
                    <a:pt x="634" y="1338"/>
                  </a:cubicBezTo>
                  <a:cubicBezTo>
                    <a:pt x="634" y="1345"/>
                    <a:pt x="631" y="1355"/>
                    <a:pt x="627" y="1362"/>
                  </a:cubicBezTo>
                  <a:cubicBezTo>
                    <a:pt x="627" y="1366"/>
                    <a:pt x="624" y="1369"/>
                    <a:pt x="624" y="1373"/>
                  </a:cubicBezTo>
                  <a:cubicBezTo>
                    <a:pt x="620" y="1387"/>
                    <a:pt x="613" y="1397"/>
                    <a:pt x="606" y="1408"/>
                  </a:cubicBezTo>
                  <a:cubicBezTo>
                    <a:pt x="550" y="1488"/>
                    <a:pt x="477" y="1558"/>
                    <a:pt x="389" y="1607"/>
                  </a:cubicBezTo>
                  <a:lnTo>
                    <a:pt x="365" y="1625"/>
                  </a:lnTo>
                  <a:lnTo>
                    <a:pt x="361" y="1625"/>
                  </a:lnTo>
                  <a:lnTo>
                    <a:pt x="372" y="1639"/>
                  </a:lnTo>
                  <a:cubicBezTo>
                    <a:pt x="456" y="1727"/>
                    <a:pt x="571" y="1849"/>
                    <a:pt x="512" y="1954"/>
                  </a:cubicBezTo>
                  <a:cubicBezTo>
                    <a:pt x="491" y="1986"/>
                    <a:pt x="463" y="2014"/>
                    <a:pt x="431" y="2031"/>
                  </a:cubicBezTo>
                  <a:cubicBezTo>
                    <a:pt x="410" y="2042"/>
                    <a:pt x="407" y="2045"/>
                    <a:pt x="407" y="2098"/>
                  </a:cubicBezTo>
                  <a:cubicBezTo>
                    <a:pt x="407" y="2231"/>
                    <a:pt x="291" y="2301"/>
                    <a:pt x="67" y="2308"/>
                  </a:cubicBezTo>
                  <a:lnTo>
                    <a:pt x="71" y="2329"/>
                  </a:lnTo>
                  <a:cubicBezTo>
                    <a:pt x="88" y="2395"/>
                    <a:pt x="85" y="2465"/>
                    <a:pt x="60" y="2528"/>
                  </a:cubicBezTo>
                  <a:cubicBezTo>
                    <a:pt x="57" y="2539"/>
                    <a:pt x="53" y="2553"/>
                    <a:pt x="50" y="2563"/>
                  </a:cubicBezTo>
                  <a:cubicBezTo>
                    <a:pt x="29" y="2647"/>
                    <a:pt x="18" y="2735"/>
                    <a:pt x="15" y="2822"/>
                  </a:cubicBezTo>
                  <a:cubicBezTo>
                    <a:pt x="15" y="2850"/>
                    <a:pt x="8" y="2896"/>
                    <a:pt x="4" y="2927"/>
                  </a:cubicBezTo>
                  <a:cubicBezTo>
                    <a:pt x="1" y="2955"/>
                    <a:pt x="46" y="3022"/>
                    <a:pt x="71" y="3064"/>
                  </a:cubicBezTo>
                  <a:cubicBezTo>
                    <a:pt x="120" y="3137"/>
                    <a:pt x="162" y="3204"/>
                    <a:pt x="148" y="3270"/>
                  </a:cubicBezTo>
                  <a:cubicBezTo>
                    <a:pt x="134" y="3319"/>
                    <a:pt x="106" y="3365"/>
                    <a:pt x="71" y="3400"/>
                  </a:cubicBezTo>
                  <a:lnTo>
                    <a:pt x="50" y="3421"/>
                  </a:lnTo>
                  <a:lnTo>
                    <a:pt x="46" y="3428"/>
                  </a:lnTo>
                  <a:cubicBezTo>
                    <a:pt x="43" y="3431"/>
                    <a:pt x="39" y="3438"/>
                    <a:pt x="36" y="3442"/>
                  </a:cubicBezTo>
                  <a:lnTo>
                    <a:pt x="43" y="3456"/>
                  </a:lnTo>
                  <a:lnTo>
                    <a:pt x="53" y="3473"/>
                  </a:lnTo>
                  <a:lnTo>
                    <a:pt x="71" y="3494"/>
                  </a:lnTo>
                  <a:lnTo>
                    <a:pt x="74" y="3501"/>
                  </a:lnTo>
                  <a:lnTo>
                    <a:pt x="78" y="3508"/>
                  </a:lnTo>
                  <a:lnTo>
                    <a:pt x="85" y="3515"/>
                  </a:lnTo>
                  <a:lnTo>
                    <a:pt x="88" y="3526"/>
                  </a:lnTo>
                  <a:lnTo>
                    <a:pt x="95" y="3533"/>
                  </a:lnTo>
                  <a:lnTo>
                    <a:pt x="102" y="3543"/>
                  </a:lnTo>
                  <a:lnTo>
                    <a:pt x="106" y="3554"/>
                  </a:lnTo>
                  <a:lnTo>
                    <a:pt x="113" y="3561"/>
                  </a:lnTo>
                  <a:lnTo>
                    <a:pt x="120" y="3575"/>
                  </a:lnTo>
                  <a:lnTo>
                    <a:pt x="123" y="3585"/>
                  </a:lnTo>
                  <a:lnTo>
                    <a:pt x="130" y="3596"/>
                  </a:lnTo>
                  <a:lnTo>
                    <a:pt x="134" y="3606"/>
                  </a:lnTo>
                  <a:lnTo>
                    <a:pt x="141" y="3620"/>
                  </a:lnTo>
                  <a:lnTo>
                    <a:pt x="144" y="3631"/>
                  </a:lnTo>
                  <a:lnTo>
                    <a:pt x="151" y="3645"/>
                  </a:lnTo>
                  <a:lnTo>
                    <a:pt x="158" y="3659"/>
                  </a:lnTo>
                  <a:lnTo>
                    <a:pt x="162" y="3673"/>
                  </a:lnTo>
                  <a:lnTo>
                    <a:pt x="165" y="3687"/>
                  </a:lnTo>
                  <a:lnTo>
                    <a:pt x="172" y="3704"/>
                  </a:lnTo>
                  <a:lnTo>
                    <a:pt x="176" y="3718"/>
                  </a:lnTo>
                  <a:lnTo>
                    <a:pt x="183" y="3739"/>
                  </a:lnTo>
                  <a:lnTo>
                    <a:pt x="186" y="3753"/>
                  </a:lnTo>
                  <a:cubicBezTo>
                    <a:pt x="186" y="3761"/>
                    <a:pt x="190" y="3768"/>
                    <a:pt x="190" y="3775"/>
                  </a:cubicBezTo>
                  <a:lnTo>
                    <a:pt x="193" y="3789"/>
                  </a:lnTo>
                  <a:cubicBezTo>
                    <a:pt x="193" y="3796"/>
                    <a:pt x="197" y="3806"/>
                    <a:pt x="197" y="3813"/>
                  </a:cubicBezTo>
                  <a:lnTo>
                    <a:pt x="200" y="3827"/>
                  </a:lnTo>
                  <a:cubicBezTo>
                    <a:pt x="200" y="3838"/>
                    <a:pt x="204" y="3848"/>
                    <a:pt x="204" y="3859"/>
                  </a:cubicBezTo>
                  <a:lnTo>
                    <a:pt x="204" y="3869"/>
                  </a:lnTo>
                  <a:lnTo>
                    <a:pt x="228" y="3880"/>
                  </a:lnTo>
                  <a:lnTo>
                    <a:pt x="235" y="3883"/>
                  </a:lnTo>
                  <a:cubicBezTo>
                    <a:pt x="267" y="3894"/>
                    <a:pt x="295" y="3915"/>
                    <a:pt x="319" y="3943"/>
                  </a:cubicBezTo>
                  <a:cubicBezTo>
                    <a:pt x="375" y="4020"/>
                    <a:pt x="463" y="4069"/>
                    <a:pt x="557" y="4083"/>
                  </a:cubicBezTo>
                  <a:cubicBezTo>
                    <a:pt x="578" y="4086"/>
                    <a:pt x="596" y="4086"/>
                    <a:pt x="617" y="4086"/>
                  </a:cubicBezTo>
                  <a:cubicBezTo>
                    <a:pt x="697" y="4086"/>
                    <a:pt x="778" y="4114"/>
                    <a:pt x="844" y="4160"/>
                  </a:cubicBezTo>
                  <a:cubicBezTo>
                    <a:pt x="862" y="4170"/>
                    <a:pt x="879" y="4181"/>
                    <a:pt x="897" y="4184"/>
                  </a:cubicBezTo>
                  <a:cubicBezTo>
                    <a:pt x="905" y="4183"/>
                    <a:pt x="915" y="4182"/>
                    <a:pt x="925" y="4182"/>
                  </a:cubicBezTo>
                  <a:cubicBezTo>
                    <a:pt x="993" y="4182"/>
                    <a:pt x="1098" y="4213"/>
                    <a:pt x="1131" y="4286"/>
                  </a:cubicBezTo>
                  <a:cubicBezTo>
                    <a:pt x="1149" y="4324"/>
                    <a:pt x="1163" y="4398"/>
                    <a:pt x="1058" y="4482"/>
                  </a:cubicBezTo>
                  <a:cubicBezTo>
                    <a:pt x="932" y="4590"/>
                    <a:pt x="904" y="4713"/>
                    <a:pt x="872" y="4856"/>
                  </a:cubicBezTo>
                  <a:lnTo>
                    <a:pt x="862" y="4895"/>
                  </a:lnTo>
                  <a:cubicBezTo>
                    <a:pt x="851" y="4947"/>
                    <a:pt x="844" y="4996"/>
                    <a:pt x="841" y="5049"/>
                  </a:cubicBezTo>
                  <a:cubicBezTo>
                    <a:pt x="841" y="5084"/>
                    <a:pt x="837" y="5119"/>
                    <a:pt x="830" y="5154"/>
                  </a:cubicBezTo>
                  <a:lnTo>
                    <a:pt x="1184" y="5154"/>
                  </a:lnTo>
                  <a:cubicBezTo>
                    <a:pt x="1265" y="5113"/>
                    <a:pt x="1333" y="5096"/>
                    <a:pt x="1402" y="5096"/>
                  </a:cubicBezTo>
                  <a:cubicBezTo>
                    <a:pt x="1464" y="5096"/>
                    <a:pt x="1528" y="5110"/>
                    <a:pt x="1604" y="5133"/>
                  </a:cubicBezTo>
                  <a:cubicBezTo>
                    <a:pt x="1618" y="5136"/>
                    <a:pt x="1636" y="5143"/>
                    <a:pt x="1653" y="5150"/>
                  </a:cubicBezTo>
                  <a:lnTo>
                    <a:pt x="1664" y="5154"/>
                  </a:lnTo>
                  <a:lnTo>
                    <a:pt x="1716" y="5175"/>
                  </a:lnTo>
                  <a:lnTo>
                    <a:pt x="1730" y="5178"/>
                  </a:lnTo>
                  <a:lnTo>
                    <a:pt x="1793" y="5206"/>
                  </a:lnTo>
                  <a:lnTo>
                    <a:pt x="1800" y="5210"/>
                  </a:lnTo>
                  <a:lnTo>
                    <a:pt x="1870" y="5245"/>
                  </a:lnTo>
                  <a:cubicBezTo>
                    <a:pt x="1888" y="5227"/>
                    <a:pt x="1909" y="5213"/>
                    <a:pt x="1933" y="5210"/>
                  </a:cubicBezTo>
                  <a:cubicBezTo>
                    <a:pt x="1940" y="5206"/>
                    <a:pt x="1947" y="5206"/>
                    <a:pt x="1951" y="5206"/>
                  </a:cubicBezTo>
                  <a:lnTo>
                    <a:pt x="1996" y="5206"/>
                  </a:lnTo>
                  <a:lnTo>
                    <a:pt x="2014" y="5210"/>
                  </a:lnTo>
                  <a:lnTo>
                    <a:pt x="2021" y="5210"/>
                  </a:lnTo>
                  <a:lnTo>
                    <a:pt x="2035" y="5217"/>
                  </a:lnTo>
                  <a:lnTo>
                    <a:pt x="2045" y="5220"/>
                  </a:lnTo>
                  <a:lnTo>
                    <a:pt x="2059" y="5227"/>
                  </a:lnTo>
                  <a:lnTo>
                    <a:pt x="2066" y="5231"/>
                  </a:lnTo>
                  <a:lnTo>
                    <a:pt x="2080" y="5238"/>
                  </a:lnTo>
                  <a:lnTo>
                    <a:pt x="2087" y="5245"/>
                  </a:lnTo>
                  <a:lnTo>
                    <a:pt x="2101" y="5252"/>
                  </a:lnTo>
                  <a:lnTo>
                    <a:pt x="2112" y="5259"/>
                  </a:lnTo>
                  <a:lnTo>
                    <a:pt x="2140" y="5280"/>
                  </a:lnTo>
                  <a:cubicBezTo>
                    <a:pt x="2164" y="5297"/>
                    <a:pt x="2189" y="5311"/>
                    <a:pt x="2217" y="5322"/>
                  </a:cubicBezTo>
                  <a:lnTo>
                    <a:pt x="2220" y="5318"/>
                  </a:lnTo>
                  <a:cubicBezTo>
                    <a:pt x="2273" y="5230"/>
                    <a:pt x="2363" y="5198"/>
                    <a:pt x="2451" y="5198"/>
                  </a:cubicBezTo>
                  <a:cubicBezTo>
                    <a:pt x="2520" y="5198"/>
                    <a:pt x="2588" y="5217"/>
                    <a:pt x="2637" y="5245"/>
                  </a:cubicBezTo>
                  <a:cubicBezTo>
                    <a:pt x="2649" y="5253"/>
                    <a:pt x="2698" y="5279"/>
                    <a:pt x="2755" y="5279"/>
                  </a:cubicBezTo>
                  <a:cubicBezTo>
                    <a:pt x="2793" y="5279"/>
                    <a:pt x="2835" y="5267"/>
                    <a:pt x="2871" y="5231"/>
                  </a:cubicBezTo>
                  <a:cubicBezTo>
                    <a:pt x="2959" y="5145"/>
                    <a:pt x="3217" y="5092"/>
                    <a:pt x="3382" y="5092"/>
                  </a:cubicBezTo>
                  <a:cubicBezTo>
                    <a:pt x="3433" y="5092"/>
                    <a:pt x="3476" y="5098"/>
                    <a:pt x="3501" y="5108"/>
                  </a:cubicBezTo>
                  <a:cubicBezTo>
                    <a:pt x="3576" y="5142"/>
                    <a:pt x="3611" y="5151"/>
                    <a:pt x="3629" y="5151"/>
                  </a:cubicBezTo>
                  <a:cubicBezTo>
                    <a:pt x="3637" y="5151"/>
                    <a:pt x="3642" y="5149"/>
                    <a:pt x="3645" y="5147"/>
                  </a:cubicBezTo>
                  <a:cubicBezTo>
                    <a:pt x="3645" y="5147"/>
                    <a:pt x="3659" y="5122"/>
                    <a:pt x="3631" y="5031"/>
                  </a:cubicBezTo>
                  <a:cubicBezTo>
                    <a:pt x="3561" y="4786"/>
                    <a:pt x="3708" y="4720"/>
                    <a:pt x="3789" y="4685"/>
                  </a:cubicBezTo>
                  <a:cubicBezTo>
                    <a:pt x="3813" y="4678"/>
                    <a:pt x="3848" y="4660"/>
                    <a:pt x="3852" y="4653"/>
                  </a:cubicBezTo>
                  <a:cubicBezTo>
                    <a:pt x="3855" y="4639"/>
                    <a:pt x="3859" y="4629"/>
                    <a:pt x="3866" y="4618"/>
                  </a:cubicBezTo>
                  <a:cubicBezTo>
                    <a:pt x="3904" y="4559"/>
                    <a:pt x="3981" y="4524"/>
                    <a:pt x="4058" y="4485"/>
                  </a:cubicBezTo>
                  <a:cubicBezTo>
                    <a:pt x="4086" y="4475"/>
                    <a:pt x="4114" y="4461"/>
                    <a:pt x="4146" y="4443"/>
                  </a:cubicBezTo>
                  <a:lnTo>
                    <a:pt x="4132" y="4429"/>
                  </a:lnTo>
                  <a:cubicBezTo>
                    <a:pt x="4062" y="4373"/>
                    <a:pt x="3992" y="4317"/>
                    <a:pt x="3915" y="4268"/>
                  </a:cubicBezTo>
                  <a:lnTo>
                    <a:pt x="3883" y="4247"/>
                  </a:lnTo>
                  <a:lnTo>
                    <a:pt x="3880" y="4247"/>
                  </a:lnTo>
                  <a:lnTo>
                    <a:pt x="3852" y="4226"/>
                  </a:lnTo>
                  <a:lnTo>
                    <a:pt x="3845" y="4219"/>
                  </a:lnTo>
                  <a:lnTo>
                    <a:pt x="3820" y="4205"/>
                  </a:lnTo>
                  <a:lnTo>
                    <a:pt x="3764" y="4167"/>
                  </a:lnTo>
                  <a:lnTo>
                    <a:pt x="3743" y="4153"/>
                  </a:lnTo>
                  <a:lnTo>
                    <a:pt x="3740" y="4149"/>
                  </a:lnTo>
                  <a:lnTo>
                    <a:pt x="3715" y="4135"/>
                  </a:lnTo>
                  <a:cubicBezTo>
                    <a:pt x="3673" y="4107"/>
                    <a:pt x="3638" y="4083"/>
                    <a:pt x="3613" y="4065"/>
                  </a:cubicBezTo>
                  <a:cubicBezTo>
                    <a:pt x="3515" y="3999"/>
                    <a:pt x="3484" y="3859"/>
                    <a:pt x="3456" y="3736"/>
                  </a:cubicBezTo>
                  <a:cubicBezTo>
                    <a:pt x="3445" y="3683"/>
                    <a:pt x="3431" y="3631"/>
                    <a:pt x="3410" y="3582"/>
                  </a:cubicBezTo>
                  <a:cubicBezTo>
                    <a:pt x="3400" y="3564"/>
                    <a:pt x="3389" y="3543"/>
                    <a:pt x="3375" y="3522"/>
                  </a:cubicBezTo>
                  <a:cubicBezTo>
                    <a:pt x="3323" y="3442"/>
                    <a:pt x="3270" y="3358"/>
                    <a:pt x="3302" y="3281"/>
                  </a:cubicBezTo>
                  <a:cubicBezTo>
                    <a:pt x="3323" y="3235"/>
                    <a:pt x="3368" y="3200"/>
                    <a:pt x="3417" y="3193"/>
                  </a:cubicBezTo>
                  <a:lnTo>
                    <a:pt x="3438" y="3190"/>
                  </a:lnTo>
                  <a:cubicBezTo>
                    <a:pt x="3589" y="3155"/>
                    <a:pt x="3845" y="3095"/>
                    <a:pt x="3960" y="2990"/>
                  </a:cubicBezTo>
                  <a:cubicBezTo>
                    <a:pt x="4044" y="2913"/>
                    <a:pt x="4163" y="2875"/>
                    <a:pt x="4261" y="2847"/>
                  </a:cubicBezTo>
                  <a:cubicBezTo>
                    <a:pt x="4310" y="2833"/>
                    <a:pt x="4359" y="2815"/>
                    <a:pt x="4405" y="2787"/>
                  </a:cubicBezTo>
                  <a:cubicBezTo>
                    <a:pt x="4436" y="2754"/>
                    <a:pt x="4475" y="2744"/>
                    <a:pt x="4514" y="2744"/>
                  </a:cubicBezTo>
                  <a:cubicBezTo>
                    <a:pt x="4553" y="2744"/>
                    <a:pt x="4592" y="2754"/>
                    <a:pt x="4625" y="2763"/>
                  </a:cubicBezTo>
                  <a:lnTo>
                    <a:pt x="4660" y="2773"/>
                  </a:lnTo>
                  <a:lnTo>
                    <a:pt x="4664" y="2773"/>
                  </a:lnTo>
                  <a:lnTo>
                    <a:pt x="4678" y="2777"/>
                  </a:lnTo>
                  <a:lnTo>
                    <a:pt x="4692" y="2777"/>
                  </a:lnTo>
                  <a:cubicBezTo>
                    <a:pt x="4699" y="2763"/>
                    <a:pt x="4702" y="2749"/>
                    <a:pt x="4709" y="2738"/>
                  </a:cubicBezTo>
                  <a:cubicBezTo>
                    <a:pt x="4720" y="2710"/>
                    <a:pt x="4727" y="2682"/>
                    <a:pt x="4727" y="2654"/>
                  </a:cubicBezTo>
                  <a:lnTo>
                    <a:pt x="4727" y="2640"/>
                  </a:lnTo>
                  <a:lnTo>
                    <a:pt x="4727" y="2630"/>
                  </a:lnTo>
                  <a:cubicBezTo>
                    <a:pt x="4727" y="2623"/>
                    <a:pt x="4727" y="2619"/>
                    <a:pt x="4727" y="2612"/>
                  </a:cubicBezTo>
                  <a:lnTo>
                    <a:pt x="4727" y="2605"/>
                  </a:lnTo>
                  <a:cubicBezTo>
                    <a:pt x="4727" y="2598"/>
                    <a:pt x="4723" y="2591"/>
                    <a:pt x="4720" y="2588"/>
                  </a:cubicBezTo>
                  <a:lnTo>
                    <a:pt x="4720" y="2581"/>
                  </a:lnTo>
                  <a:cubicBezTo>
                    <a:pt x="4716" y="2574"/>
                    <a:pt x="4713" y="2567"/>
                    <a:pt x="4709" y="2560"/>
                  </a:cubicBezTo>
                  <a:cubicBezTo>
                    <a:pt x="4622" y="2458"/>
                    <a:pt x="4573" y="2297"/>
                    <a:pt x="4559" y="2084"/>
                  </a:cubicBezTo>
                  <a:cubicBezTo>
                    <a:pt x="4559" y="2024"/>
                    <a:pt x="4545" y="1965"/>
                    <a:pt x="4517" y="1909"/>
                  </a:cubicBezTo>
                  <a:cubicBezTo>
                    <a:pt x="4496" y="1874"/>
                    <a:pt x="4485" y="1832"/>
                    <a:pt x="4485" y="1793"/>
                  </a:cubicBezTo>
                  <a:cubicBezTo>
                    <a:pt x="4485" y="1713"/>
                    <a:pt x="4457" y="1618"/>
                    <a:pt x="4398" y="1579"/>
                  </a:cubicBezTo>
                  <a:cubicBezTo>
                    <a:pt x="4342" y="1558"/>
                    <a:pt x="4303" y="1516"/>
                    <a:pt x="4282" y="1460"/>
                  </a:cubicBezTo>
                  <a:cubicBezTo>
                    <a:pt x="4272" y="1408"/>
                    <a:pt x="4286" y="1348"/>
                    <a:pt x="4338" y="1271"/>
                  </a:cubicBezTo>
                  <a:cubicBezTo>
                    <a:pt x="4408" y="1163"/>
                    <a:pt x="4377" y="848"/>
                    <a:pt x="4342" y="760"/>
                  </a:cubicBezTo>
                  <a:cubicBezTo>
                    <a:pt x="4338" y="750"/>
                    <a:pt x="4338" y="739"/>
                    <a:pt x="4335" y="729"/>
                  </a:cubicBezTo>
                  <a:lnTo>
                    <a:pt x="4335" y="722"/>
                  </a:lnTo>
                  <a:lnTo>
                    <a:pt x="4335" y="701"/>
                  </a:lnTo>
                  <a:cubicBezTo>
                    <a:pt x="4314" y="680"/>
                    <a:pt x="4296" y="648"/>
                    <a:pt x="4293" y="617"/>
                  </a:cubicBezTo>
                  <a:cubicBezTo>
                    <a:pt x="4279" y="547"/>
                    <a:pt x="4251" y="491"/>
                    <a:pt x="4034" y="491"/>
                  </a:cubicBezTo>
                  <a:cubicBezTo>
                    <a:pt x="4009" y="491"/>
                    <a:pt x="3936" y="491"/>
                    <a:pt x="3908" y="435"/>
                  </a:cubicBezTo>
                  <a:cubicBezTo>
                    <a:pt x="3880" y="379"/>
                    <a:pt x="3922" y="316"/>
                    <a:pt x="3967" y="256"/>
                  </a:cubicBezTo>
                  <a:cubicBezTo>
                    <a:pt x="3992" y="225"/>
                    <a:pt x="4013" y="190"/>
                    <a:pt x="4027" y="155"/>
                  </a:cubicBezTo>
                  <a:lnTo>
                    <a:pt x="4027" y="155"/>
                  </a:lnTo>
                  <a:cubicBezTo>
                    <a:pt x="3992" y="169"/>
                    <a:pt x="3960" y="190"/>
                    <a:pt x="3929" y="211"/>
                  </a:cubicBezTo>
                  <a:cubicBezTo>
                    <a:pt x="3848" y="258"/>
                    <a:pt x="3755" y="315"/>
                    <a:pt x="3658" y="315"/>
                  </a:cubicBezTo>
                  <a:cubicBezTo>
                    <a:pt x="3632" y="315"/>
                    <a:pt x="3605" y="311"/>
                    <a:pt x="3578" y="302"/>
                  </a:cubicBezTo>
                  <a:cubicBezTo>
                    <a:pt x="3567" y="298"/>
                    <a:pt x="3555" y="297"/>
                    <a:pt x="3542" y="297"/>
                  </a:cubicBezTo>
                  <a:cubicBezTo>
                    <a:pt x="3429" y="297"/>
                    <a:pt x="3278" y="429"/>
                    <a:pt x="3155" y="536"/>
                  </a:cubicBezTo>
                  <a:cubicBezTo>
                    <a:pt x="3109" y="578"/>
                    <a:pt x="3064" y="617"/>
                    <a:pt x="3022" y="648"/>
                  </a:cubicBezTo>
                  <a:cubicBezTo>
                    <a:pt x="2971" y="690"/>
                    <a:pt x="2911" y="710"/>
                    <a:pt x="2850" y="710"/>
                  </a:cubicBezTo>
                  <a:cubicBezTo>
                    <a:pt x="2784" y="710"/>
                    <a:pt x="2718" y="687"/>
                    <a:pt x="2665" y="641"/>
                  </a:cubicBezTo>
                  <a:cubicBezTo>
                    <a:pt x="2584" y="564"/>
                    <a:pt x="2577" y="449"/>
                    <a:pt x="2647" y="351"/>
                  </a:cubicBezTo>
                  <a:cubicBezTo>
                    <a:pt x="2654" y="333"/>
                    <a:pt x="2665" y="319"/>
                    <a:pt x="2672" y="305"/>
                  </a:cubicBezTo>
                  <a:lnTo>
                    <a:pt x="2672" y="305"/>
                  </a:lnTo>
                  <a:cubicBezTo>
                    <a:pt x="2623" y="316"/>
                    <a:pt x="2577" y="330"/>
                    <a:pt x="2528" y="351"/>
                  </a:cubicBezTo>
                  <a:cubicBezTo>
                    <a:pt x="2476" y="369"/>
                    <a:pt x="2421" y="378"/>
                    <a:pt x="2367" y="378"/>
                  </a:cubicBezTo>
                  <a:cubicBezTo>
                    <a:pt x="2277" y="378"/>
                    <a:pt x="2189" y="352"/>
                    <a:pt x="2126" y="302"/>
                  </a:cubicBezTo>
                  <a:cubicBezTo>
                    <a:pt x="2059" y="253"/>
                    <a:pt x="2024" y="169"/>
                    <a:pt x="2038" y="85"/>
                  </a:cubicBezTo>
                  <a:cubicBezTo>
                    <a:pt x="2042" y="67"/>
                    <a:pt x="2038" y="53"/>
                    <a:pt x="2035" y="39"/>
                  </a:cubicBezTo>
                  <a:cubicBezTo>
                    <a:pt x="2002" y="42"/>
                    <a:pt x="1972" y="44"/>
                    <a:pt x="1942" y="44"/>
                  </a:cubicBezTo>
                  <a:cubicBezTo>
                    <a:pt x="1930" y="44"/>
                    <a:pt x="1917" y="44"/>
                    <a:pt x="1905" y="43"/>
                  </a:cubicBezTo>
                  <a:lnTo>
                    <a:pt x="1860" y="43"/>
                  </a:lnTo>
                  <a:lnTo>
                    <a:pt x="1849" y="39"/>
                  </a:lnTo>
                  <a:lnTo>
                    <a:pt x="1825" y="32"/>
                  </a:lnTo>
                  <a:lnTo>
                    <a:pt x="1821" y="32"/>
                  </a:lnTo>
                  <a:lnTo>
                    <a:pt x="1793" y="25"/>
                  </a:lnTo>
                  <a:lnTo>
                    <a:pt x="1790" y="25"/>
                  </a:lnTo>
                  <a:lnTo>
                    <a:pt x="1758" y="22"/>
                  </a:lnTo>
                  <a:lnTo>
                    <a:pt x="1755" y="22"/>
                  </a:lnTo>
                  <a:lnTo>
                    <a:pt x="1716" y="15"/>
                  </a:lnTo>
                  <a:lnTo>
                    <a:pt x="1709" y="15"/>
                  </a:lnTo>
                  <a:lnTo>
                    <a:pt x="1667" y="11"/>
                  </a:lnTo>
                  <a:lnTo>
                    <a:pt x="1618" y="8"/>
                  </a:lnTo>
                  <a:lnTo>
                    <a:pt x="1611" y="8"/>
                  </a:lnTo>
                  <a:lnTo>
                    <a:pt x="1562" y="4"/>
                  </a:lnTo>
                  <a:lnTo>
                    <a:pt x="1551" y="4"/>
                  </a:lnTo>
                  <a:lnTo>
                    <a:pt x="149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50"/>
            <p:cNvSpPr/>
            <p:nvPr/>
          </p:nvSpPr>
          <p:spPr>
            <a:xfrm>
              <a:off x="3466402" y="2054988"/>
              <a:ext cx="599" cy="2234"/>
            </a:xfrm>
            <a:custGeom>
              <a:avLst/>
              <a:gdLst/>
              <a:ahLst/>
              <a:cxnLst/>
              <a:rect l="l" t="t" r="r" b="b"/>
              <a:pathLst>
                <a:path w="22" h="82" extrusionOk="0">
                  <a:moveTo>
                    <a:pt x="21" y="1"/>
                  </a:moveTo>
                  <a:cubicBezTo>
                    <a:pt x="19" y="16"/>
                    <a:pt x="16" y="30"/>
                    <a:pt x="13" y="45"/>
                  </a:cubicBezTo>
                  <a:lnTo>
                    <a:pt x="13" y="45"/>
                  </a:lnTo>
                  <a:cubicBezTo>
                    <a:pt x="16" y="31"/>
                    <a:pt x="19" y="16"/>
                    <a:pt x="21" y="1"/>
                  </a:cubicBezTo>
                  <a:close/>
                  <a:moveTo>
                    <a:pt x="13" y="45"/>
                  </a:moveTo>
                  <a:lnTo>
                    <a:pt x="13" y="45"/>
                  </a:lnTo>
                  <a:cubicBezTo>
                    <a:pt x="10" y="54"/>
                    <a:pt x="8" y="62"/>
                    <a:pt x="5" y="70"/>
                  </a:cubicBezTo>
                  <a:lnTo>
                    <a:pt x="5" y="70"/>
                  </a:lnTo>
                  <a:lnTo>
                    <a:pt x="7" y="64"/>
                  </a:lnTo>
                  <a:cubicBezTo>
                    <a:pt x="9" y="58"/>
                    <a:pt x="11" y="51"/>
                    <a:pt x="13" y="45"/>
                  </a:cubicBezTo>
                  <a:close/>
                  <a:moveTo>
                    <a:pt x="5" y="70"/>
                  </a:moveTo>
                  <a:lnTo>
                    <a:pt x="0" y="81"/>
                  </a:lnTo>
                  <a:cubicBezTo>
                    <a:pt x="2" y="78"/>
                    <a:pt x="3" y="74"/>
                    <a:pt x="5" y="7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50"/>
            <p:cNvSpPr/>
            <p:nvPr/>
          </p:nvSpPr>
          <p:spPr>
            <a:xfrm>
              <a:off x="3466593" y="2052999"/>
              <a:ext cx="27" cy="109"/>
            </a:xfrm>
            <a:custGeom>
              <a:avLst/>
              <a:gdLst/>
              <a:ahLst/>
              <a:cxnLst/>
              <a:rect l="l" t="t" r="r" b="b"/>
              <a:pathLst>
                <a:path w="1" h="4" extrusionOk="0">
                  <a:moveTo>
                    <a:pt x="0"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50"/>
            <p:cNvSpPr/>
            <p:nvPr/>
          </p:nvSpPr>
          <p:spPr>
            <a:xfrm>
              <a:off x="3466865" y="2054334"/>
              <a:ext cx="136" cy="300"/>
            </a:xfrm>
            <a:custGeom>
              <a:avLst/>
              <a:gdLst/>
              <a:ahLst/>
              <a:cxnLst/>
              <a:rect l="l" t="t" r="r" b="b"/>
              <a:pathLst>
                <a:path w="5" h="11" extrusionOk="0">
                  <a:moveTo>
                    <a:pt x="1" y="0"/>
                  </a:moveTo>
                  <a:lnTo>
                    <a:pt x="1" y="11"/>
                  </a:lnTo>
                  <a:cubicBezTo>
                    <a:pt x="4" y="7"/>
                    <a:pt x="1"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50"/>
            <p:cNvSpPr/>
            <p:nvPr/>
          </p:nvSpPr>
          <p:spPr>
            <a:xfrm>
              <a:off x="3456184" y="2001662"/>
              <a:ext cx="27" cy="599"/>
            </a:xfrm>
            <a:custGeom>
              <a:avLst/>
              <a:gdLst/>
              <a:ahLst/>
              <a:cxnLst/>
              <a:rect l="l" t="t" r="r" b="b"/>
              <a:pathLst>
                <a:path w="1" h="22" extrusionOk="0">
                  <a:moveTo>
                    <a:pt x="1"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50"/>
            <p:cNvSpPr/>
            <p:nvPr/>
          </p:nvSpPr>
          <p:spPr>
            <a:xfrm>
              <a:off x="3466865" y="2053653"/>
              <a:ext cx="27" cy="218"/>
            </a:xfrm>
            <a:custGeom>
              <a:avLst/>
              <a:gdLst/>
              <a:ahLst/>
              <a:cxnLst/>
              <a:rect l="l" t="t" r="r" b="b"/>
              <a:pathLst>
                <a:path w="1" h="8" extrusionOk="0">
                  <a:moveTo>
                    <a:pt x="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50"/>
            <p:cNvSpPr/>
            <p:nvPr/>
          </p:nvSpPr>
          <p:spPr>
            <a:xfrm>
              <a:off x="3456184" y="2002425"/>
              <a:ext cx="218" cy="899"/>
            </a:xfrm>
            <a:custGeom>
              <a:avLst/>
              <a:gdLst/>
              <a:ahLst/>
              <a:cxnLst/>
              <a:rect l="l" t="t" r="r" b="b"/>
              <a:pathLst>
                <a:path w="8" h="33" extrusionOk="0">
                  <a:moveTo>
                    <a:pt x="8" y="32"/>
                  </a:moveTo>
                  <a:cubicBezTo>
                    <a:pt x="4" y="22"/>
                    <a:pt x="1" y="11"/>
                    <a:pt x="1" y="1"/>
                  </a:cubicBezTo>
                  <a:cubicBezTo>
                    <a:pt x="1" y="11"/>
                    <a:pt x="4" y="22"/>
                    <a:pt x="8"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50"/>
            <p:cNvSpPr/>
            <p:nvPr/>
          </p:nvSpPr>
          <p:spPr>
            <a:xfrm>
              <a:off x="3443595" y="2103845"/>
              <a:ext cx="7575" cy="4796"/>
            </a:xfrm>
            <a:custGeom>
              <a:avLst/>
              <a:gdLst/>
              <a:ahLst/>
              <a:cxnLst/>
              <a:rect l="l" t="t" r="r" b="b"/>
              <a:pathLst>
                <a:path w="278" h="176" extrusionOk="0">
                  <a:moveTo>
                    <a:pt x="277" y="0"/>
                  </a:moveTo>
                  <a:cubicBezTo>
                    <a:pt x="249" y="14"/>
                    <a:pt x="218" y="28"/>
                    <a:pt x="190" y="42"/>
                  </a:cubicBezTo>
                  <a:cubicBezTo>
                    <a:pt x="113" y="77"/>
                    <a:pt x="36" y="116"/>
                    <a:pt x="1" y="175"/>
                  </a:cubicBezTo>
                  <a:cubicBezTo>
                    <a:pt x="39" y="116"/>
                    <a:pt x="116" y="77"/>
                    <a:pt x="193" y="42"/>
                  </a:cubicBezTo>
                  <a:cubicBezTo>
                    <a:pt x="221" y="28"/>
                    <a:pt x="249" y="14"/>
                    <a:pt x="27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50"/>
            <p:cNvSpPr/>
            <p:nvPr/>
          </p:nvSpPr>
          <p:spPr>
            <a:xfrm>
              <a:off x="3391986" y="2124445"/>
              <a:ext cx="409" cy="27"/>
            </a:xfrm>
            <a:custGeom>
              <a:avLst/>
              <a:gdLst/>
              <a:ahLst/>
              <a:cxnLst/>
              <a:rect l="l" t="t" r="r" b="b"/>
              <a:pathLst>
                <a:path w="15" h="1" extrusionOk="0">
                  <a:moveTo>
                    <a:pt x="1" y="0"/>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50"/>
            <p:cNvSpPr/>
            <p:nvPr/>
          </p:nvSpPr>
          <p:spPr>
            <a:xfrm>
              <a:off x="3389234" y="2124636"/>
              <a:ext cx="1635" cy="981"/>
            </a:xfrm>
            <a:custGeom>
              <a:avLst/>
              <a:gdLst/>
              <a:ahLst/>
              <a:cxnLst/>
              <a:rect l="l" t="t" r="r" b="b"/>
              <a:pathLst>
                <a:path w="60" h="36" extrusionOk="0">
                  <a:moveTo>
                    <a:pt x="60" y="0"/>
                  </a:moveTo>
                  <a:cubicBezTo>
                    <a:pt x="39" y="4"/>
                    <a:pt x="14" y="14"/>
                    <a:pt x="0" y="35"/>
                  </a:cubicBezTo>
                  <a:cubicBezTo>
                    <a:pt x="14" y="18"/>
                    <a:pt x="39" y="4"/>
                    <a:pt x="6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50"/>
            <p:cNvSpPr/>
            <p:nvPr/>
          </p:nvSpPr>
          <p:spPr>
            <a:xfrm>
              <a:off x="3391414" y="2124445"/>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50"/>
            <p:cNvSpPr/>
            <p:nvPr/>
          </p:nvSpPr>
          <p:spPr>
            <a:xfrm>
              <a:off x="3393239" y="2124636"/>
              <a:ext cx="490" cy="218"/>
            </a:xfrm>
            <a:custGeom>
              <a:avLst/>
              <a:gdLst/>
              <a:ahLst/>
              <a:cxnLst/>
              <a:rect l="l" t="t" r="r" b="b"/>
              <a:pathLst>
                <a:path w="18" h="8" extrusionOk="0">
                  <a:moveTo>
                    <a:pt x="0" y="0"/>
                  </a:moveTo>
                  <a:lnTo>
                    <a:pt x="18"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50"/>
            <p:cNvSpPr/>
            <p:nvPr/>
          </p:nvSpPr>
          <p:spPr>
            <a:xfrm>
              <a:off x="3395147" y="2125589"/>
              <a:ext cx="300" cy="218"/>
            </a:xfrm>
            <a:custGeom>
              <a:avLst/>
              <a:gdLst/>
              <a:ahLst/>
              <a:cxnLst/>
              <a:rect l="l" t="t" r="r" b="b"/>
              <a:pathLst>
                <a:path w="11" h="8" extrusionOk="0">
                  <a:moveTo>
                    <a:pt x="0" y="0"/>
                  </a:moveTo>
                  <a:lnTo>
                    <a:pt x="1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50"/>
            <p:cNvSpPr/>
            <p:nvPr/>
          </p:nvSpPr>
          <p:spPr>
            <a:xfrm>
              <a:off x="3394466" y="2125208"/>
              <a:ext cx="409" cy="218"/>
            </a:xfrm>
            <a:custGeom>
              <a:avLst/>
              <a:gdLst/>
              <a:ahLst/>
              <a:cxnLst/>
              <a:rect l="l" t="t" r="r" b="b"/>
              <a:pathLst>
                <a:path w="15" h="8" extrusionOk="0">
                  <a:moveTo>
                    <a:pt x="1" y="0"/>
                  </a:moveTo>
                  <a:lnTo>
                    <a:pt x="15"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50"/>
            <p:cNvSpPr/>
            <p:nvPr/>
          </p:nvSpPr>
          <p:spPr>
            <a:xfrm>
              <a:off x="3393893" y="2124908"/>
              <a:ext cx="409" cy="218"/>
            </a:xfrm>
            <a:custGeom>
              <a:avLst/>
              <a:gdLst/>
              <a:ahLst/>
              <a:cxnLst/>
              <a:rect l="l" t="t" r="r" b="b"/>
              <a:pathLst>
                <a:path w="15" h="8" extrusionOk="0">
                  <a:moveTo>
                    <a:pt x="1" y="1"/>
                  </a:moveTo>
                  <a:lnTo>
                    <a:pt x="15"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50"/>
            <p:cNvSpPr/>
            <p:nvPr/>
          </p:nvSpPr>
          <p:spPr>
            <a:xfrm>
              <a:off x="3392558" y="2124527"/>
              <a:ext cx="518" cy="136"/>
            </a:xfrm>
            <a:custGeom>
              <a:avLst/>
              <a:gdLst/>
              <a:ahLst/>
              <a:cxnLst/>
              <a:rect l="l" t="t" r="r" b="b"/>
              <a:pathLst>
                <a:path w="19" h="5" extrusionOk="0">
                  <a:moveTo>
                    <a:pt x="1" y="1"/>
                  </a:moveTo>
                  <a:lnTo>
                    <a:pt x="1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50"/>
            <p:cNvSpPr/>
            <p:nvPr/>
          </p:nvSpPr>
          <p:spPr>
            <a:xfrm>
              <a:off x="3395719" y="2125971"/>
              <a:ext cx="872" cy="599"/>
            </a:xfrm>
            <a:custGeom>
              <a:avLst/>
              <a:gdLst/>
              <a:ahLst/>
              <a:cxnLst/>
              <a:rect l="l" t="t" r="r" b="b"/>
              <a:pathLst>
                <a:path w="32" h="22" extrusionOk="0">
                  <a:moveTo>
                    <a:pt x="0" y="0"/>
                  </a:moveTo>
                  <a:lnTo>
                    <a:pt x="32"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50"/>
            <p:cNvSpPr/>
            <p:nvPr/>
          </p:nvSpPr>
          <p:spPr>
            <a:xfrm>
              <a:off x="3442178" y="2097169"/>
              <a:ext cx="109" cy="27"/>
            </a:xfrm>
            <a:custGeom>
              <a:avLst/>
              <a:gdLst/>
              <a:ahLst/>
              <a:cxnLst/>
              <a:rect l="l" t="t" r="r" b="b"/>
              <a:pathLst>
                <a:path w="4" h="1" extrusionOk="0">
                  <a:moveTo>
                    <a:pt x="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50"/>
            <p:cNvSpPr/>
            <p:nvPr/>
          </p:nvSpPr>
          <p:spPr>
            <a:xfrm>
              <a:off x="3442832" y="2097632"/>
              <a:ext cx="218" cy="136"/>
            </a:xfrm>
            <a:custGeom>
              <a:avLst/>
              <a:gdLst/>
              <a:ahLst/>
              <a:cxnLst/>
              <a:rect l="l" t="t" r="r" b="b"/>
              <a:pathLst>
                <a:path w="8" h="5" extrusionOk="0">
                  <a:moveTo>
                    <a:pt x="8"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50"/>
            <p:cNvSpPr/>
            <p:nvPr/>
          </p:nvSpPr>
          <p:spPr>
            <a:xfrm>
              <a:off x="3451034" y="2103736"/>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50"/>
            <p:cNvSpPr/>
            <p:nvPr/>
          </p:nvSpPr>
          <p:spPr>
            <a:xfrm>
              <a:off x="3465912" y="2057277"/>
              <a:ext cx="518" cy="1090"/>
            </a:xfrm>
            <a:custGeom>
              <a:avLst/>
              <a:gdLst/>
              <a:ahLst/>
              <a:cxnLst/>
              <a:rect l="l" t="t" r="r" b="b"/>
              <a:pathLst>
                <a:path w="19" h="40" extrusionOk="0">
                  <a:moveTo>
                    <a:pt x="18" y="1"/>
                  </a:moveTo>
                  <a:lnTo>
                    <a:pt x="15" y="12"/>
                  </a:lnTo>
                  <a:lnTo>
                    <a:pt x="15" y="12"/>
                  </a:lnTo>
                  <a:cubicBezTo>
                    <a:pt x="16" y="8"/>
                    <a:pt x="17" y="5"/>
                    <a:pt x="18" y="1"/>
                  </a:cubicBezTo>
                  <a:close/>
                  <a:moveTo>
                    <a:pt x="15" y="12"/>
                  </a:moveTo>
                  <a:cubicBezTo>
                    <a:pt x="12" y="18"/>
                    <a:pt x="9" y="23"/>
                    <a:pt x="6" y="29"/>
                  </a:cubicBezTo>
                  <a:lnTo>
                    <a:pt x="6" y="29"/>
                  </a:lnTo>
                  <a:cubicBezTo>
                    <a:pt x="8" y="26"/>
                    <a:pt x="10" y="23"/>
                    <a:pt x="11" y="22"/>
                  </a:cubicBezTo>
                  <a:lnTo>
                    <a:pt x="15" y="12"/>
                  </a:lnTo>
                  <a:close/>
                  <a:moveTo>
                    <a:pt x="6" y="29"/>
                  </a:moveTo>
                  <a:cubicBezTo>
                    <a:pt x="4" y="32"/>
                    <a:pt x="3" y="36"/>
                    <a:pt x="1" y="39"/>
                  </a:cubicBezTo>
                  <a:cubicBezTo>
                    <a:pt x="3" y="36"/>
                    <a:pt x="4" y="32"/>
                    <a:pt x="6"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50"/>
            <p:cNvSpPr/>
            <p:nvPr/>
          </p:nvSpPr>
          <p:spPr>
            <a:xfrm>
              <a:off x="3450761" y="210346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50"/>
            <p:cNvSpPr/>
            <p:nvPr/>
          </p:nvSpPr>
          <p:spPr>
            <a:xfrm>
              <a:off x="3465067" y="2058149"/>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50"/>
            <p:cNvSpPr/>
            <p:nvPr/>
          </p:nvSpPr>
          <p:spPr>
            <a:xfrm>
              <a:off x="3465530" y="205823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50"/>
            <p:cNvSpPr/>
            <p:nvPr/>
          </p:nvSpPr>
          <p:spPr>
            <a:xfrm>
              <a:off x="3443895" y="2098395"/>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50"/>
            <p:cNvSpPr/>
            <p:nvPr/>
          </p:nvSpPr>
          <p:spPr>
            <a:xfrm>
              <a:off x="3444848" y="209896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50"/>
            <p:cNvSpPr/>
            <p:nvPr/>
          </p:nvSpPr>
          <p:spPr>
            <a:xfrm>
              <a:off x="3440080" y="2095725"/>
              <a:ext cx="599" cy="409"/>
            </a:xfrm>
            <a:custGeom>
              <a:avLst/>
              <a:gdLst/>
              <a:ahLst/>
              <a:cxnLst/>
              <a:rect l="l" t="t" r="r" b="b"/>
              <a:pathLst>
                <a:path w="22" h="15" extrusionOk="0">
                  <a:moveTo>
                    <a:pt x="21"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50"/>
            <p:cNvSpPr/>
            <p:nvPr/>
          </p:nvSpPr>
          <p:spPr>
            <a:xfrm>
              <a:off x="3439399" y="2095262"/>
              <a:ext cx="599" cy="409"/>
            </a:xfrm>
            <a:custGeom>
              <a:avLst/>
              <a:gdLst/>
              <a:ahLst/>
              <a:cxnLst/>
              <a:rect l="l" t="t" r="r" b="b"/>
              <a:pathLst>
                <a:path w="22" h="15" extrusionOk="0">
                  <a:moveTo>
                    <a:pt x="22"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50"/>
            <p:cNvSpPr/>
            <p:nvPr/>
          </p:nvSpPr>
          <p:spPr>
            <a:xfrm>
              <a:off x="3466211" y="2056705"/>
              <a:ext cx="409" cy="1090"/>
            </a:xfrm>
            <a:custGeom>
              <a:avLst/>
              <a:gdLst/>
              <a:ahLst/>
              <a:cxnLst/>
              <a:rect l="l" t="t" r="r" b="b"/>
              <a:pathLst>
                <a:path w="15" h="40" extrusionOk="0">
                  <a:moveTo>
                    <a:pt x="14" y="1"/>
                  </a:moveTo>
                  <a:lnTo>
                    <a:pt x="7" y="18"/>
                  </a:lnTo>
                  <a:lnTo>
                    <a:pt x="7" y="22"/>
                  </a:lnTo>
                  <a:lnTo>
                    <a:pt x="0" y="39"/>
                  </a:lnTo>
                  <a:cubicBezTo>
                    <a:pt x="7" y="25"/>
                    <a:pt x="11" y="15"/>
                    <a:pt x="1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50"/>
            <p:cNvSpPr/>
            <p:nvPr/>
          </p:nvSpPr>
          <p:spPr>
            <a:xfrm>
              <a:off x="3451143" y="2103845"/>
              <a:ext cx="27" cy="27"/>
            </a:xfrm>
            <a:custGeom>
              <a:avLst/>
              <a:gdLst/>
              <a:ahLst/>
              <a:cxnLst/>
              <a:rect l="l" t="t" r="r" b="b"/>
              <a:pathLst>
                <a:path w="1" h="1" extrusionOk="0">
                  <a:moveTo>
                    <a:pt x="0"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50"/>
            <p:cNvSpPr/>
            <p:nvPr/>
          </p:nvSpPr>
          <p:spPr>
            <a:xfrm>
              <a:off x="3354791" y="2010436"/>
              <a:ext cx="218" cy="981"/>
            </a:xfrm>
            <a:custGeom>
              <a:avLst/>
              <a:gdLst/>
              <a:ahLst/>
              <a:cxnLst/>
              <a:rect l="l" t="t" r="r" b="b"/>
              <a:pathLst>
                <a:path w="8" h="36" extrusionOk="0">
                  <a:moveTo>
                    <a:pt x="7" y="36"/>
                  </a:moveTo>
                  <a:cubicBezTo>
                    <a:pt x="7" y="25"/>
                    <a:pt x="4" y="15"/>
                    <a:pt x="0" y="1"/>
                  </a:cubicBezTo>
                  <a:cubicBezTo>
                    <a:pt x="4" y="15"/>
                    <a:pt x="7" y="25"/>
                    <a:pt x="7" y="3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50"/>
            <p:cNvSpPr/>
            <p:nvPr/>
          </p:nvSpPr>
          <p:spPr>
            <a:xfrm>
              <a:off x="3355173" y="2019510"/>
              <a:ext cx="109" cy="300"/>
            </a:xfrm>
            <a:custGeom>
              <a:avLst/>
              <a:gdLst/>
              <a:ahLst/>
              <a:cxnLst/>
              <a:rect l="l" t="t" r="r" b="b"/>
              <a:pathLst>
                <a:path w="4" h="11" extrusionOk="0">
                  <a:moveTo>
                    <a:pt x="4" y="0"/>
                  </a:moveTo>
                  <a:lnTo>
                    <a:pt x="4" y="0"/>
                  </a:lnTo>
                  <a:cubicBezTo>
                    <a:pt x="0" y="4"/>
                    <a:pt x="0" y="7"/>
                    <a:pt x="0" y="11"/>
                  </a:cubicBezTo>
                  <a:cubicBezTo>
                    <a:pt x="0" y="7"/>
                    <a:pt x="0"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50"/>
            <p:cNvSpPr/>
            <p:nvPr/>
          </p:nvSpPr>
          <p:spPr>
            <a:xfrm>
              <a:off x="3355255" y="2012453"/>
              <a:ext cx="136" cy="790"/>
            </a:xfrm>
            <a:custGeom>
              <a:avLst/>
              <a:gdLst/>
              <a:ahLst/>
              <a:cxnLst/>
              <a:rect l="l" t="t" r="r" b="b"/>
              <a:pathLst>
                <a:path w="5" h="29" extrusionOk="0">
                  <a:moveTo>
                    <a:pt x="4" y="28"/>
                  </a:moveTo>
                  <a:cubicBezTo>
                    <a:pt x="4" y="18"/>
                    <a:pt x="1" y="7"/>
                    <a:pt x="1" y="0"/>
                  </a:cubicBezTo>
                  <a:cubicBezTo>
                    <a:pt x="1" y="7"/>
                    <a:pt x="4" y="18"/>
                    <a:pt x="4"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50"/>
            <p:cNvSpPr/>
            <p:nvPr/>
          </p:nvSpPr>
          <p:spPr>
            <a:xfrm>
              <a:off x="3355554" y="2014170"/>
              <a:ext cx="27" cy="790"/>
            </a:xfrm>
            <a:custGeom>
              <a:avLst/>
              <a:gdLst/>
              <a:ahLst/>
              <a:cxnLst/>
              <a:rect l="l" t="t" r="r" b="b"/>
              <a:pathLst>
                <a:path w="1" h="29" extrusionOk="0">
                  <a:moveTo>
                    <a:pt x="0" y="28"/>
                  </a:moveTo>
                  <a:cubicBezTo>
                    <a:pt x="0" y="18"/>
                    <a:pt x="0" y="11"/>
                    <a:pt x="0" y="0"/>
                  </a:cubicBezTo>
                  <a:cubicBezTo>
                    <a:pt x="0" y="7"/>
                    <a:pt x="0" y="18"/>
                    <a:pt x="0"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50"/>
            <p:cNvSpPr/>
            <p:nvPr/>
          </p:nvSpPr>
          <p:spPr>
            <a:xfrm>
              <a:off x="3355636" y="2015695"/>
              <a:ext cx="27" cy="681"/>
            </a:xfrm>
            <a:custGeom>
              <a:avLst/>
              <a:gdLst/>
              <a:ahLst/>
              <a:cxnLst/>
              <a:rect l="l" t="t" r="r" b="b"/>
              <a:pathLst>
                <a:path w="1" h="25" extrusionOk="0">
                  <a:moveTo>
                    <a:pt x="1" y="0"/>
                  </a:moveTo>
                  <a:lnTo>
                    <a:pt x="1" y="25"/>
                  </a:lnTo>
                  <a:cubicBezTo>
                    <a:pt x="1" y="14"/>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50"/>
            <p:cNvSpPr/>
            <p:nvPr/>
          </p:nvSpPr>
          <p:spPr>
            <a:xfrm>
              <a:off x="3355445" y="2018366"/>
              <a:ext cx="136" cy="490"/>
            </a:xfrm>
            <a:custGeom>
              <a:avLst/>
              <a:gdLst/>
              <a:ahLst/>
              <a:cxnLst/>
              <a:rect l="l" t="t" r="r" b="b"/>
              <a:pathLst>
                <a:path w="5" h="18" extrusionOk="0">
                  <a:moveTo>
                    <a:pt x="4" y="0"/>
                  </a:moveTo>
                  <a:cubicBezTo>
                    <a:pt x="1" y="4"/>
                    <a:pt x="1" y="11"/>
                    <a:pt x="1" y="18"/>
                  </a:cubicBezTo>
                  <a:cubicBezTo>
                    <a:pt x="1" y="11"/>
                    <a:pt x="1"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50"/>
            <p:cNvSpPr/>
            <p:nvPr/>
          </p:nvSpPr>
          <p:spPr>
            <a:xfrm>
              <a:off x="3355636" y="2017112"/>
              <a:ext cx="27" cy="518"/>
            </a:xfrm>
            <a:custGeom>
              <a:avLst/>
              <a:gdLst/>
              <a:ahLst/>
              <a:cxnLst/>
              <a:rect l="l" t="t" r="r" b="b"/>
              <a:pathLst>
                <a:path w="1" h="19" extrusionOk="0">
                  <a:moveTo>
                    <a:pt x="1" y="18"/>
                  </a:moveTo>
                  <a:lnTo>
                    <a:pt x="1" y="1"/>
                  </a:lnTo>
                  <a:cubicBezTo>
                    <a:pt x="1" y="8"/>
                    <a:pt x="1" y="15"/>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50"/>
            <p:cNvSpPr/>
            <p:nvPr/>
          </p:nvSpPr>
          <p:spPr>
            <a:xfrm>
              <a:off x="3339532" y="2051282"/>
              <a:ext cx="300" cy="981"/>
            </a:xfrm>
            <a:custGeom>
              <a:avLst/>
              <a:gdLst/>
              <a:ahLst/>
              <a:cxnLst/>
              <a:rect l="l" t="t" r="r" b="b"/>
              <a:pathLst>
                <a:path w="11" h="36" extrusionOk="0">
                  <a:moveTo>
                    <a:pt x="0" y="35"/>
                  </a:moveTo>
                  <a:cubicBezTo>
                    <a:pt x="4" y="25"/>
                    <a:pt x="7" y="11"/>
                    <a:pt x="11" y="0"/>
                  </a:cubicBezTo>
                  <a:cubicBezTo>
                    <a:pt x="7" y="11"/>
                    <a:pt x="4" y="25"/>
                    <a:pt x="0" y="3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50"/>
            <p:cNvSpPr/>
            <p:nvPr/>
          </p:nvSpPr>
          <p:spPr>
            <a:xfrm>
              <a:off x="3340104" y="2078367"/>
              <a:ext cx="109" cy="218"/>
            </a:xfrm>
            <a:custGeom>
              <a:avLst/>
              <a:gdLst/>
              <a:ahLst/>
              <a:cxnLst/>
              <a:rect l="l" t="t" r="r" b="b"/>
              <a:pathLst>
                <a:path w="4" h="8" extrusionOk="0">
                  <a:moveTo>
                    <a:pt x="0" y="0"/>
                  </a:moveTo>
                  <a:lnTo>
                    <a:pt x="4"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50"/>
            <p:cNvSpPr/>
            <p:nvPr/>
          </p:nvSpPr>
          <p:spPr>
            <a:xfrm>
              <a:off x="3339532" y="2077604"/>
              <a:ext cx="490" cy="599"/>
            </a:xfrm>
            <a:custGeom>
              <a:avLst/>
              <a:gdLst/>
              <a:ahLst/>
              <a:cxnLst/>
              <a:rect l="l" t="t" r="r" b="b"/>
              <a:pathLst>
                <a:path w="18" h="22" extrusionOk="0">
                  <a:moveTo>
                    <a:pt x="0" y="0"/>
                  </a:moveTo>
                  <a:lnTo>
                    <a:pt x="18"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50"/>
            <p:cNvSpPr/>
            <p:nvPr/>
          </p:nvSpPr>
          <p:spPr>
            <a:xfrm>
              <a:off x="3339232" y="2077114"/>
              <a:ext cx="27" cy="136"/>
            </a:xfrm>
            <a:custGeom>
              <a:avLst/>
              <a:gdLst/>
              <a:ahLst/>
              <a:cxnLst/>
              <a:rect l="l" t="t" r="r" b="b"/>
              <a:pathLst>
                <a:path w="1" h="5" extrusionOk="0">
                  <a:moveTo>
                    <a:pt x="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50"/>
            <p:cNvSpPr/>
            <p:nvPr/>
          </p:nvSpPr>
          <p:spPr>
            <a:xfrm>
              <a:off x="3343619" y="2088204"/>
              <a:ext cx="27" cy="218"/>
            </a:xfrm>
            <a:custGeom>
              <a:avLst/>
              <a:gdLst/>
              <a:ahLst/>
              <a:cxnLst/>
              <a:rect l="l" t="t" r="r" b="b"/>
              <a:pathLst>
                <a:path w="1" h="8" extrusionOk="0">
                  <a:moveTo>
                    <a:pt x="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50"/>
            <p:cNvSpPr/>
            <p:nvPr/>
          </p:nvSpPr>
          <p:spPr>
            <a:xfrm>
              <a:off x="3341249" y="2080357"/>
              <a:ext cx="218" cy="327"/>
            </a:xfrm>
            <a:custGeom>
              <a:avLst/>
              <a:gdLst/>
              <a:ahLst/>
              <a:cxnLst/>
              <a:rect l="l" t="t" r="r" b="b"/>
              <a:pathLst>
                <a:path w="8" h="12" extrusionOk="0">
                  <a:moveTo>
                    <a:pt x="0" y="1"/>
                  </a:moveTo>
                  <a:lnTo>
                    <a:pt x="7"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50"/>
            <p:cNvSpPr/>
            <p:nvPr/>
          </p:nvSpPr>
          <p:spPr>
            <a:xfrm>
              <a:off x="3340949" y="2079784"/>
              <a:ext cx="218" cy="327"/>
            </a:xfrm>
            <a:custGeom>
              <a:avLst/>
              <a:gdLst/>
              <a:ahLst/>
              <a:cxnLst/>
              <a:rect l="l" t="t" r="r" b="b"/>
              <a:pathLst>
                <a:path w="8" h="12" extrusionOk="0">
                  <a:moveTo>
                    <a:pt x="1" y="1"/>
                  </a:moveTo>
                  <a:lnTo>
                    <a:pt x="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50"/>
            <p:cNvSpPr/>
            <p:nvPr/>
          </p:nvSpPr>
          <p:spPr>
            <a:xfrm>
              <a:off x="3343429" y="2086951"/>
              <a:ext cx="136" cy="327"/>
            </a:xfrm>
            <a:custGeom>
              <a:avLst/>
              <a:gdLst/>
              <a:ahLst/>
              <a:cxnLst/>
              <a:rect l="l" t="t" r="r" b="b"/>
              <a:pathLst>
                <a:path w="5" h="12" extrusionOk="0">
                  <a:moveTo>
                    <a:pt x="1" y="1"/>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50"/>
            <p:cNvSpPr/>
            <p:nvPr/>
          </p:nvSpPr>
          <p:spPr>
            <a:xfrm>
              <a:off x="3343047" y="2084853"/>
              <a:ext cx="27" cy="409"/>
            </a:xfrm>
            <a:custGeom>
              <a:avLst/>
              <a:gdLst/>
              <a:ahLst/>
              <a:cxnLst/>
              <a:rect l="l" t="t" r="r" b="b"/>
              <a:pathLst>
                <a:path w="1" h="15" extrusionOk="0">
                  <a:moveTo>
                    <a:pt x="1"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50"/>
            <p:cNvSpPr/>
            <p:nvPr/>
          </p:nvSpPr>
          <p:spPr>
            <a:xfrm>
              <a:off x="3342475" y="2083136"/>
              <a:ext cx="136" cy="300"/>
            </a:xfrm>
            <a:custGeom>
              <a:avLst/>
              <a:gdLst/>
              <a:ahLst/>
              <a:cxnLst/>
              <a:rect l="l" t="t" r="r" b="b"/>
              <a:pathLst>
                <a:path w="5" h="11" extrusionOk="0">
                  <a:moveTo>
                    <a:pt x="1" y="0"/>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50"/>
            <p:cNvSpPr/>
            <p:nvPr/>
          </p:nvSpPr>
          <p:spPr>
            <a:xfrm>
              <a:off x="3342203" y="2082264"/>
              <a:ext cx="109" cy="409"/>
            </a:xfrm>
            <a:custGeom>
              <a:avLst/>
              <a:gdLst/>
              <a:ahLst/>
              <a:cxnLst/>
              <a:rect l="l" t="t" r="r" b="b"/>
              <a:pathLst>
                <a:path w="4" h="15" extrusionOk="0">
                  <a:moveTo>
                    <a:pt x="0" y="1"/>
                  </a:moveTo>
                  <a:lnTo>
                    <a:pt x="4"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50"/>
            <p:cNvSpPr/>
            <p:nvPr/>
          </p:nvSpPr>
          <p:spPr>
            <a:xfrm>
              <a:off x="3343238" y="2085806"/>
              <a:ext cx="136" cy="409"/>
            </a:xfrm>
            <a:custGeom>
              <a:avLst/>
              <a:gdLst/>
              <a:ahLst/>
              <a:cxnLst/>
              <a:rect l="l" t="t" r="r" b="b"/>
              <a:pathLst>
                <a:path w="5" h="15" extrusionOk="0">
                  <a:moveTo>
                    <a:pt x="1" y="1"/>
                  </a:moveTo>
                  <a:lnTo>
                    <a:pt x="4"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50"/>
            <p:cNvSpPr/>
            <p:nvPr/>
          </p:nvSpPr>
          <p:spPr>
            <a:xfrm>
              <a:off x="3342775" y="2083899"/>
              <a:ext cx="109" cy="409"/>
            </a:xfrm>
            <a:custGeom>
              <a:avLst/>
              <a:gdLst/>
              <a:ahLst/>
              <a:cxnLst/>
              <a:rect l="l" t="t" r="r" b="b"/>
              <a:pathLst>
                <a:path w="4" h="15" extrusionOk="0">
                  <a:moveTo>
                    <a:pt x="0" y="0"/>
                  </a:moveTo>
                  <a:lnTo>
                    <a:pt x="4"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50"/>
            <p:cNvSpPr/>
            <p:nvPr/>
          </p:nvSpPr>
          <p:spPr>
            <a:xfrm>
              <a:off x="3341630" y="2080929"/>
              <a:ext cx="109" cy="327"/>
            </a:xfrm>
            <a:custGeom>
              <a:avLst/>
              <a:gdLst/>
              <a:ahLst/>
              <a:cxnLst/>
              <a:rect l="l" t="t" r="r" b="b"/>
              <a:pathLst>
                <a:path w="4" h="12" extrusionOk="0">
                  <a:moveTo>
                    <a:pt x="0" y="1"/>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50"/>
            <p:cNvSpPr/>
            <p:nvPr/>
          </p:nvSpPr>
          <p:spPr>
            <a:xfrm>
              <a:off x="3341903" y="2081692"/>
              <a:ext cx="136" cy="327"/>
            </a:xfrm>
            <a:custGeom>
              <a:avLst/>
              <a:gdLst/>
              <a:ahLst/>
              <a:cxnLst/>
              <a:rect l="l" t="t" r="r" b="b"/>
              <a:pathLst>
                <a:path w="5" h="12" extrusionOk="0">
                  <a:moveTo>
                    <a:pt x="1" y="1"/>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50"/>
            <p:cNvSpPr/>
            <p:nvPr/>
          </p:nvSpPr>
          <p:spPr>
            <a:xfrm>
              <a:off x="3340677" y="2079321"/>
              <a:ext cx="109" cy="218"/>
            </a:xfrm>
            <a:custGeom>
              <a:avLst/>
              <a:gdLst/>
              <a:ahLst/>
              <a:cxnLst/>
              <a:rect l="l" t="t" r="r" b="b"/>
              <a:pathLst>
                <a:path w="4" h="8" extrusionOk="0">
                  <a:moveTo>
                    <a:pt x="0" y="0"/>
                  </a:moveTo>
                  <a:lnTo>
                    <a:pt x="4"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50"/>
            <p:cNvSpPr/>
            <p:nvPr/>
          </p:nvSpPr>
          <p:spPr>
            <a:xfrm>
              <a:off x="3340377" y="2078831"/>
              <a:ext cx="136" cy="218"/>
            </a:xfrm>
            <a:custGeom>
              <a:avLst/>
              <a:gdLst/>
              <a:ahLst/>
              <a:cxnLst/>
              <a:rect l="l" t="t" r="r" b="b"/>
              <a:pathLst>
                <a:path w="5" h="8" extrusionOk="0">
                  <a:moveTo>
                    <a:pt x="1" y="1"/>
                  </a:moveTo>
                  <a:lnTo>
                    <a:pt x="4"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50"/>
            <p:cNvSpPr/>
            <p:nvPr/>
          </p:nvSpPr>
          <p:spPr>
            <a:xfrm>
              <a:off x="3339423" y="2076160"/>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50"/>
            <p:cNvSpPr/>
            <p:nvPr/>
          </p:nvSpPr>
          <p:spPr>
            <a:xfrm>
              <a:off x="3339042" y="2076351"/>
              <a:ext cx="327" cy="518"/>
            </a:xfrm>
            <a:custGeom>
              <a:avLst/>
              <a:gdLst/>
              <a:ahLst/>
              <a:cxnLst/>
              <a:rect l="l" t="t" r="r" b="b"/>
              <a:pathLst>
                <a:path w="12" h="19" extrusionOk="0">
                  <a:moveTo>
                    <a:pt x="11" y="1"/>
                  </a:moveTo>
                  <a:cubicBezTo>
                    <a:pt x="8" y="4"/>
                    <a:pt x="3" y="9"/>
                    <a:pt x="1" y="14"/>
                  </a:cubicBezTo>
                  <a:lnTo>
                    <a:pt x="1" y="14"/>
                  </a:lnTo>
                  <a:cubicBezTo>
                    <a:pt x="5" y="10"/>
                    <a:pt x="8" y="4"/>
                    <a:pt x="11" y="1"/>
                  </a:cubicBezTo>
                  <a:close/>
                  <a:moveTo>
                    <a:pt x="1" y="14"/>
                  </a:moveTo>
                  <a:lnTo>
                    <a:pt x="1" y="14"/>
                  </a:lnTo>
                  <a:cubicBezTo>
                    <a:pt x="1" y="14"/>
                    <a:pt x="1" y="15"/>
                    <a:pt x="1" y="15"/>
                  </a:cubicBezTo>
                  <a:lnTo>
                    <a:pt x="1" y="18"/>
                  </a:lnTo>
                  <a:cubicBezTo>
                    <a:pt x="1" y="17"/>
                    <a:pt x="1" y="15"/>
                    <a:pt x="1"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50"/>
            <p:cNvSpPr/>
            <p:nvPr/>
          </p:nvSpPr>
          <p:spPr>
            <a:xfrm>
              <a:off x="3338088" y="2062727"/>
              <a:ext cx="1935" cy="3733"/>
            </a:xfrm>
            <a:custGeom>
              <a:avLst/>
              <a:gdLst/>
              <a:ahLst/>
              <a:cxnLst/>
              <a:rect l="l" t="t" r="r" b="b"/>
              <a:pathLst>
                <a:path w="71" h="137" extrusionOk="0">
                  <a:moveTo>
                    <a:pt x="71" y="137"/>
                  </a:moveTo>
                  <a:cubicBezTo>
                    <a:pt x="46" y="95"/>
                    <a:pt x="1" y="28"/>
                    <a:pt x="4" y="0"/>
                  </a:cubicBezTo>
                  <a:lnTo>
                    <a:pt x="4" y="0"/>
                  </a:lnTo>
                  <a:cubicBezTo>
                    <a:pt x="1" y="28"/>
                    <a:pt x="46" y="95"/>
                    <a:pt x="71" y="13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50"/>
            <p:cNvSpPr/>
            <p:nvPr/>
          </p:nvSpPr>
          <p:spPr>
            <a:xfrm>
              <a:off x="3339042" y="207684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50"/>
            <p:cNvSpPr/>
            <p:nvPr/>
          </p:nvSpPr>
          <p:spPr>
            <a:xfrm>
              <a:off x="3368906" y="2123382"/>
              <a:ext cx="300" cy="27"/>
            </a:xfrm>
            <a:custGeom>
              <a:avLst/>
              <a:gdLst/>
              <a:ahLst/>
              <a:cxnLst/>
              <a:rect l="l" t="t" r="r" b="b"/>
              <a:pathLst>
                <a:path w="11" h="1" extrusionOk="0">
                  <a:moveTo>
                    <a:pt x="0"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50"/>
            <p:cNvSpPr/>
            <p:nvPr/>
          </p:nvSpPr>
          <p:spPr>
            <a:xfrm>
              <a:off x="3370132" y="2123110"/>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50"/>
            <p:cNvSpPr/>
            <p:nvPr/>
          </p:nvSpPr>
          <p:spPr>
            <a:xfrm>
              <a:off x="3385310" y="2123682"/>
              <a:ext cx="1744" cy="790"/>
            </a:xfrm>
            <a:custGeom>
              <a:avLst/>
              <a:gdLst/>
              <a:ahLst/>
              <a:cxnLst/>
              <a:rect l="l" t="t" r="r" b="b"/>
              <a:pathLst>
                <a:path w="64" h="29" extrusionOk="0">
                  <a:moveTo>
                    <a:pt x="1" y="0"/>
                  </a:moveTo>
                  <a:lnTo>
                    <a:pt x="64"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50"/>
            <p:cNvSpPr/>
            <p:nvPr/>
          </p:nvSpPr>
          <p:spPr>
            <a:xfrm>
              <a:off x="3367762" y="2123491"/>
              <a:ext cx="490" cy="27"/>
            </a:xfrm>
            <a:custGeom>
              <a:avLst/>
              <a:gdLst/>
              <a:ahLst/>
              <a:cxnLst/>
              <a:rect l="l" t="t" r="r" b="b"/>
              <a:pathLst>
                <a:path w="18" h="1" extrusionOk="0">
                  <a:moveTo>
                    <a:pt x="0" y="0"/>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50"/>
            <p:cNvSpPr/>
            <p:nvPr/>
          </p:nvSpPr>
          <p:spPr>
            <a:xfrm>
              <a:off x="3369669" y="2123192"/>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50"/>
            <p:cNvSpPr/>
            <p:nvPr/>
          </p:nvSpPr>
          <p:spPr>
            <a:xfrm>
              <a:off x="3383512" y="2123001"/>
              <a:ext cx="1553" cy="599"/>
            </a:xfrm>
            <a:custGeom>
              <a:avLst/>
              <a:gdLst/>
              <a:ahLst/>
              <a:cxnLst/>
              <a:rect l="l" t="t" r="r" b="b"/>
              <a:pathLst>
                <a:path w="57" h="22" extrusionOk="0">
                  <a:moveTo>
                    <a:pt x="0" y="1"/>
                  </a:moveTo>
                  <a:lnTo>
                    <a:pt x="56"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50"/>
            <p:cNvSpPr/>
            <p:nvPr/>
          </p:nvSpPr>
          <p:spPr>
            <a:xfrm>
              <a:off x="3370323" y="2123001"/>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50"/>
            <p:cNvSpPr/>
            <p:nvPr/>
          </p:nvSpPr>
          <p:spPr>
            <a:xfrm>
              <a:off x="3369288" y="2123301"/>
              <a:ext cx="300" cy="27"/>
            </a:xfrm>
            <a:custGeom>
              <a:avLst/>
              <a:gdLst/>
              <a:ahLst/>
              <a:cxnLst/>
              <a:rect l="l" t="t" r="r" b="b"/>
              <a:pathLst>
                <a:path w="11" h="1" extrusionOk="0">
                  <a:moveTo>
                    <a:pt x="0"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50"/>
            <p:cNvSpPr/>
            <p:nvPr/>
          </p:nvSpPr>
          <p:spPr>
            <a:xfrm>
              <a:off x="3387217" y="2124636"/>
              <a:ext cx="1935" cy="872"/>
            </a:xfrm>
            <a:custGeom>
              <a:avLst/>
              <a:gdLst/>
              <a:ahLst/>
              <a:cxnLst/>
              <a:rect l="l" t="t" r="r" b="b"/>
              <a:pathLst>
                <a:path w="71" h="32" extrusionOk="0">
                  <a:moveTo>
                    <a:pt x="1" y="0"/>
                  </a:moveTo>
                  <a:lnTo>
                    <a:pt x="71"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50"/>
            <p:cNvSpPr/>
            <p:nvPr/>
          </p:nvSpPr>
          <p:spPr>
            <a:xfrm>
              <a:off x="3366999" y="2123573"/>
              <a:ext cx="681" cy="27"/>
            </a:xfrm>
            <a:custGeom>
              <a:avLst/>
              <a:gdLst/>
              <a:ahLst/>
              <a:cxnLst/>
              <a:rect l="l" t="t" r="r" b="b"/>
              <a:pathLst>
                <a:path w="25" h="1" extrusionOk="0">
                  <a:moveTo>
                    <a:pt x="0" y="1"/>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50"/>
            <p:cNvSpPr/>
            <p:nvPr/>
          </p:nvSpPr>
          <p:spPr>
            <a:xfrm>
              <a:off x="3368334" y="2123382"/>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50"/>
            <p:cNvSpPr/>
            <p:nvPr/>
          </p:nvSpPr>
          <p:spPr>
            <a:xfrm>
              <a:off x="3381877" y="2122429"/>
              <a:ext cx="1362" cy="518"/>
            </a:xfrm>
            <a:custGeom>
              <a:avLst/>
              <a:gdLst/>
              <a:ahLst/>
              <a:cxnLst/>
              <a:rect l="l" t="t" r="r" b="b"/>
              <a:pathLst>
                <a:path w="50" h="19" extrusionOk="0">
                  <a:moveTo>
                    <a:pt x="1" y="1"/>
                  </a:moveTo>
                  <a:cubicBezTo>
                    <a:pt x="15" y="4"/>
                    <a:pt x="32" y="11"/>
                    <a:pt x="50" y="18"/>
                  </a:cubicBezTo>
                  <a:cubicBezTo>
                    <a:pt x="32" y="11"/>
                    <a:pt x="15"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50"/>
            <p:cNvSpPr/>
            <p:nvPr/>
          </p:nvSpPr>
          <p:spPr>
            <a:xfrm>
              <a:off x="3361849" y="2123491"/>
              <a:ext cx="1172" cy="27"/>
            </a:xfrm>
            <a:custGeom>
              <a:avLst/>
              <a:gdLst/>
              <a:ahLst/>
              <a:cxnLst/>
              <a:rect l="l" t="t" r="r" b="b"/>
              <a:pathLst>
                <a:path w="43" h="1" extrusionOk="0">
                  <a:moveTo>
                    <a:pt x="0" y="0"/>
                  </a:moveTo>
                  <a:lnTo>
                    <a:pt x="4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50"/>
            <p:cNvSpPr/>
            <p:nvPr/>
          </p:nvSpPr>
          <p:spPr>
            <a:xfrm>
              <a:off x="3360786" y="2123382"/>
              <a:ext cx="599" cy="27"/>
            </a:xfrm>
            <a:custGeom>
              <a:avLst/>
              <a:gdLst/>
              <a:ahLst/>
              <a:cxnLst/>
              <a:rect l="l" t="t" r="r" b="b"/>
              <a:pathLst>
                <a:path w="22" h="1" extrusionOk="0">
                  <a:moveTo>
                    <a:pt x="22" y="1"/>
                  </a:moveTo>
                  <a:lnTo>
                    <a:pt x="1" y="1"/>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50"/>
            <p:cNvSpPr/>
            <p:nvPr/>
          </p:nvSpPr>
          <p:spPr>
            <a:xfrm>
              <a:off x="3369942" y="2123192"/>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50"/>
            <p:cNvSpPr/>
            <p:nvPr/>
          </p:nvSpPr>
          <p:spPr>
            <a:xfrm>
              <a:off x="3363075" y="2123573"/>
              <a:ext cx="3951" cy="27"/>
            </a:xfrm>
            <a:custGeom>
              <a:avLst/>
              <a:gdLst/>
              <a:ahLst/>
              <a:cxnLst/>
              <a:rect l="l" t="t" r="r" b="b"/>
              <a:pathLst>
                <a:path w="145" h="1" extrusionOk="0">
                  <a:moveTo>
                    <a:pt x="144" y="1"/>
                  </a:moveTo>
                  <a:lnTo>
                    <a:pt x="1" y="1"/>
                  </a:lnTo>
                  <a:cubicBezTo>
                    <a:pt x="60" y="1"/>
                    <a:pt x="106" y="1"/>
                    <a:pt x="14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50"/>
            <p:cNvSpPr/>
            <p:nvPr/>
          </p:nvSpPr>
          <p:spPr>
            <a:xfrm>
              <a:off x="3555969" y="1622279"/>
              <a:ext cx="152375" cy="243521"/>
            </a:xfrm>
            <a:custGeom>
              <a:avLst/>
              <a:gdLst/>
              <a:ahLst/>
              <a:cxnLst/>
              <a:rect l="l" t="t" r="r" b="b"/>
              <a:pathLst>
                <a:path w="5592" h="8937" extrusionOk="0">
                  <a:moveTo>
                    <a:pt x="3667" y="1"/>
                  </a:moveTo>
                  <a:cubicBezTo>
                    <a:pt x="3594" y="1"/>
                    <a:pt x="3523" y="29"/>
                    <a:pt x="3473" y="81"/>
                  </a:cubicBezTo>
                  <a:cubicBezTo>
                    <a:pt x="3421" y="155"/>
                    <a:pt x="3298" y="155"/>
                    <a:pt x="3158" y="155"/>
                  </a:cubicBezTo>
                  <a:cubicBezTo>
                    <a:pt x="3088" y="155"/>
                    <a:pt x="2962" y="155"/>
                    <a:pt x="2938" y="176"/>
                  </a:cubicBezTo>
                  <a:cubicBezTo>
                    <a:pt x="2938" y="288"/>
                    <a:pt x="2840" y="344"/>
                    <a:pt x="2749" y="397"/>
                  </a:cubicBezTo>
                  <a:cubicBezTo>
                    <a:pt x="2658" y="446"/>
                    <a:pt x="2602" y="484"/>
                    <a:pt x="2602" y="537"/>
                  </a:cubicBezTo>
                  <a:cubicBezTo>
                    <a:pt x="2605" y="589"/>
                    <a:pt x="2612" y="638"/>
                    <a:pt x="2626" y="691"/>
                  </a:cubicBezTo>
                  <a:cubicBezTo>
                    <a:pt x="2647" y="813"/>
                    <a:pt x="2675" y="939"/>
                    <a:pt x="2602" y="1016"/>
                  </a:cubicBezTo>
                  <a:cubicBezTo>
                    <a:pt x="2566" y="1052"/>
                    <a:pt x="2517" y="1070"/>
                    <a:pt x="2468" y="1070"/>
                  </a:cubicBezTo>
                  <a:cubicBezTo>
                    <a:pt x="2460" y="1070"/>
                    <a:pt x="2452" y="1070"/>
                    <a:pt x="2444" y="1069"/>
                  </a:cubicBezTo>
                  <a:lnTo>
                    <a:pt x="2406" y="1069"/>
                  </a:lnTo>
                  <a:cubicBezTo>
                    <a:pt x="2395" y="1067"/>
                    <a:pt x="2385" y="1066"/>
                    <a:pt x="2374" y="1066"/>
                  </a:cubicBezTo>
                  <a:cubicBezTo>
                    <a:pt x="2364" y="1066"/>
                    <a:pt x="2353" y="1067"/>
                    <a:pt x="2343" y="1069"/>
                  </a:cubicBezTo>
                  <a:cubicBezTo>
                    <a:pt x="2343" y="1083"/>
                    <a:pt x="2339" y="1093"/>
                    <a:pt x="2339" y="1104"/>
                  </a:cubicBezTo>
                  <a:cubicBezTo>
                    <a:pt x="2339" y="1195"/>
                    <a:pt x="2308" y="1282"/>
                    <a:pt x="2252" y="1356"/>
                  </a:cubicBezTo>
                  <a:cubicBezTo>
                    <a:pt x="2224" y="1398"/>
                    <a:pt x="2171" y="1450"/>
                    <a:pt x="2108" y="1450"/>
                  </a:cubicBezTo>
                  <a:cubicBezTo>
                    <a:pt x="2045" y="1450"/>
                    <a:pt x="2007" y="1398"/>
                    <a:pt x="1979" y="1356"/>
                  </a:cubicBezTo>
                  <a:cubicBezTo>
                    <a:pt x="1945" y="1308"/>
                    <a:pt x="1931" y="1298"/>
                    <a:pt x="1918" y="1298"/>
                  </a:cubicBezTo>
                  <a:cubicBezTo>
                    <a:pt x="1915" y="1298"/>
                    <a:pt x="1912" y="1299"/>
                    <a:pt x="1909" y="1300"/>
                  </a:cubicBezTo>
                  <a:cubicBezTo>
                    <a:pt x="1883" y="1308"/>
                    <a:pt x="1859" y="1312"/>
                    <a:pt x="1834" y="1312"/>
                  </a:cubicBezTo>
                  <a:cubicBezTo>
                    <a:pt x="1767" y="1312"/>
                    <a:pt x="1703" y="1285"/>
                    <a:pt x="1646" y="1265"/>
                  </a:cubicBezTo>
                  <a:cubicBezTo>
                    <a:pt x="1590" y="1242"/>
                    <a:pt x="1563" y="1234"/>
                    <a:pt x="1548" y="1234"/>
                  </a:cubicBezTo>
                  <a:cubicBezTo>
                    <a:pt x="1537" y="1234"/>
                    <a:pt x="1533" y="1238"/>
                    <a:pt x="1530" y="1244"/>
                  </a:cubicBezTo>
                  <a:cubicBezTo>
                    <a:pt x="1487" y="1315"/>
                    <a:pt x="1415" y="1339"/>
                    <a:pt x="1328" y="1339"/>
                  </a:cubicBezTo>
                  <a:cubicBezTo>
                    <a:pt x="1239" y="1339"/>
                    <a:pt x="1134" y="1314"/>
                    <a:pt x="1026" y="1289"/>
                  </a:cubicBezTo>
                  <a:cubicBezTo>
                    <a:pt x="974" y="1275"/>
                    <a:pt x="918" y="1261"/>
                    <a:pt x="862" y="1251"/>
                  </a:cubicBezTo>
                  <a:cubicBezTo>
                    <a:pt x="708" y="1219"/>
                    <a:pt x="596" y="1097"/>
                    <a:pt x="498" y="988"/>
                  </a:cubicBezTo>
                  <a:cubicBezTo>
                    <a:pt x="421" y="901"/>
                    <a:pt x="347" y="820"/>
                    <a:pt x="270" y="810"/>
                  </a:cubicBezTo>
                  <a:lnTo>
                    <a:pt x="232" y="810"/>
                  </a:lnTo>
                  <a:cubicBezTo>
                    <a:pt x="221" y="813"/>
                    <a:pt x="211" y="813"/>
                    <a:pt x="200" y="817"/>
                  </a:cubicBezTo>
                  <a:lnTo>
                    <a:pt x="193" y="817"/>
                  </a:lnTo>
                  <a:cubicBezTo>
                    <a:pt x="183" y="820"/>
                    <a:pt x="172" y="824"/>
                    <a:pt x="162" y="831"/>
                  </a:cubicBezTo>
                  <a:lnTo>
                    <a:pt x="158" y="831"/>
                  </a:lnTo>
                  <a:cubicBezTo>
                    <a:pt x="134" y="841"/>
                    <a:pt x="113" y="859"/>
                    <a:pt x="92" y="876"/>
                  </a:cubicBezTo>
                  <a:cubicBezTo>
                    <a:pt x="81" y="887"/>
                    <a:pt x="71" y="897"/>
                    <a:pt x="60" y="908"/>
                  </a:cubicBezTo>
                  <a:lnTo>
                    <a:pt x="57" y="908"/>
                  </a:lnTo>
                  <a:cubicBezTo>
                    <a:pt x="46" y="918"/>
                    <a:pt x="39" y="932"/>
                    <a:pt x="29" y="943"/>
                  </a:cubicBezTo>
                  <a:lnTo>
                    <a:pt x="25" y="946"/>
                  </a:lnTo>
                  <a:cubicBezTo>
                    <a:pt x="18" y="960"/>
                    <a:pt x="8" y="974"/>
                    <a:pt x="1" y="985"/>
                  </a:cubicBezTo>
                  <a:cubicBezTo>
                    <a:pt x="64" y="1030"/>
                    <a:pt x="123" y="1083"/>
                    <a:pt x="176" y="1128"/>
                  </a:cubicBezTo>
                  <a:cubicBezTo>
                    <a:pt x="256" y="1202"/>
                    <a:pt x="340" y="1268"/>
                    <a:pt x="431" y="1328"/>
                  </a:cubicBezTo>
                  <a:cubicBezTo>
                    <a:pt x="466" y="1349"/>
                    <a:pt x="501" y="1366"/>
                    <a:pt x="540" y="1384"/>
                  </a:cubicBezTo>
                  <a:cubicBezTo>
                    <a:pt x="599" y="1412"/>
                    <a:pt x="669" y="1440"/>
                    <a:pt x="746" y="1471"/>
                  </a:cubicBezTo>
                  <a:cubicBezTo>
                    <a:pt x="1072" y="1601"/>
                    <a:pt x="1383" y="1727"/>
                    <a:pt x="1355" y="1919"/>
                  </a:cubicBezTo>
                  <a:cubicBezTo>
                    <a:pt x="1352" y="1954"/>
                    <a:pt x="1345" y="1989"/>
                    <a:pt x="1338" y="2024"/>
                  </a:cubicBezTo>
                  <a:cubicBezTo>
                    <a:pt x="1313" y="2157"/>
                    <a:pt x="1282" y="2332"/>
                    <a:pt x="1348" y="2374"/>
                  </a:cubicBezTo>
                  <a:cubicBezTo>
                    <a:pt x="1446" y="2430"/>
                    <a:pt x="1439" y="2557"/>
                    <a:pt x="1436" y="2665"/>
                  </a:cubicBezTo>
                  <a:cubicBezTo>
                    <a:pt x="1436" y="2753"/>
                    <a:pt x="1432" y="2844"/>
                    <a:pt x="1474" y="2868"/>
                  </a:cubicBezTo>
                  <a:cubicBezTo>
                    <a:pt x="1600" y="2928"/>
                    <a:pt x="1628" y="3113"/>
                    <a:pt x="1593" y="3267"/>
                  </a:cubicBezTo>
                  <a:cubicBezTo>
                    <a:pt x="1569" y="3376"/>
                    <a:pt x="1513" y="3442"/>
                    <a:pt x="1443" y="3456"/>
                  </a:cubicBezTo>
                  <a:cubicBezTo>
                    <a:pt x="1474" y="3519"/>
                    <a:pt x="1520" y="3579"/>
                    <a:pt x="1569" y="3631"/>
                  </a:cubicBezTo>
                  <a:cubicBezTo>
                    <a:pt x="1576" y="3638"/>
                    <a:pt x="1583" y="3645"/>
                    <a:pt x="1590" y="3656"/>
                  </a:cubicBezTo>
                  <a:cubicBezTo>
                    <a:pt x="1590" y="3659"/>
                    <a:pt x="1593" y="3663"/>
                    <a:pt x="1597" y="3666"/>
                  </a:cubicBezTo>
                  <a:cubicBezTo>
                    <a:pt x="1597" y="3673"/>
                    <a:pt x="1604" y="3680"/>
                    <a:pt x="1604" y="3687"/>
                  </a:cubicBezTo>
                  <a:lnTo>
                    <a:pt x="1614" y="3705"/>
                  </a:lnTo>
                  <a:cubicBezTo>
                    <a:pt x="1614" y="3708"/>
                    <a:pt x="1618" y="3715"/>
                    <a:pt x="1621" y="3722"/>
                  </a:cubicBezTo>
                  <a:lnTo>
                    <a:pt x="1625" y="3740"/>
                  </a:lnTo>
                  <a:cubicBezTo>
                    <a:pt x="1628" y="3747"/>
                    <a:pt x="1632" y="3754"/>
                    <a:pt x="1632" y="3764"/>
                  </a:cubicBezTo>
                  <a:cubicBezTo>
                    <a:pt x="1635" y="3771"/>
                    <a:pt x="1635" y="3775"/>
                    <a:pt x="1639" y="3782"/>
                  </a:cubicBezTo>
                  <a:cubicBezTo>
                    <a:pt x="1639" y="3785"/>
                    <a:pt x="1642" y="3799"/>
                    <a:pt x="1642" y="3806"/>
                  </a:cubicBezTo>
                  <a:lnTo>
                    <a:pt x="1646" y="3820"/>
                  </a:lnTo>
                  <a:cubicBezTo>
                    <a:pt x="1649" y="3834"/>
                    <a:pt x="1653" y="3848"/>
                    <a:pt x="1653" y="3859"/>
                  </a:cubicBezTo>
                  <a:lnTo>
                    <a:pt x="1653" y="3873"/>
                  </a:lnTo>
                  <a:cubicBezTo>
                    <a:pt x="1653" y="3880"/>
                    <a:pt x="1656" y="3887"/>
                    <a:pt x="1656" y="3894"/>
                  </a:cubicBezTo>
                  <a:cubicBezTo>
                    <a:pt x="1761" y="3925"/>
                    <a:pt x="1863" y="3967"/>
                    <a:pt x="1958" y="4016"/>
                  </a:cubicBezTo>
                  <a:cubicBezTo>
                    <a:pt x="1993" y="4034"/>
                    <a:pt x="2028" y="4051"/>
                    <a:pt x="2063" y="4065"/>
                  </a:cubicBezTo>
                  <a:cubicBezTo>
                    <a:pt x="2290" y="4167"/>
                    <a:pt x="2294" y="4328"/>
                    <a:pt x="2294" y="4475"/>
                  </a:cubicBezTo>
                  <a:lnTo>
                    <a:pt x="2294" y="4545"/>
                  </a:lnTo>
                  <a:lnTo>
                    <a:pt x="2294" y="4559"/>
                  </a:lnTo>
                  <a:cubicBezTo>
                    <a:pt x="2301" y="4699"/>
                    <a:pt x="2304" y="4780"/>
                    <a:pt x="2241" y="4818"/>
                  </a:cubicBezTo>
                  <a:cubicBezTo>
                    <a:pt x="2224" y="4828"/>
                    <a:pt x="2207" y="4832"/>
                    <a:pt x="2191" y="4832"/>
                  </a:cubicBezTo>
                  <a:cubicBezTo>
                    <a:pt x="2149" y="4832"/>
                    <a:pt x="2113" y="4807"/>
                    <a:pt x="2098" y="4797"/>
                  </a:cubicBezTo>
                  <a:cubicBezTo>
                    <a:pt x="2083" y="4785"/>
                    <a:pt x="2066" y="4780"/>
                    <a:pt x="2048" y="4780"/>
                  </a:cubicBezTo>
                  <a:cubicBezTo>
                    <a:pt x="2040" y="4780"/>
                    <a:pt x="2032" y="4781"/>
                    <a:pt x="2024" y="4783"/>
                  </a:cubicBezTo>
                  <a:cubicBezTo>
                    <a:pt x="2000" y="4794"/>
                    <a:pt x="1940" y="4832"/>
                    <a:pt x="1895" y="5000"/>
                  </a:cubicBezTo>
                  <a:cubicBezTo>
                    <a:pt x="1824" y="5263"/>
                    <a:pt x="1495" y="5581"/>
                    <a:pt x="1278" y="5599"/>
                  </a:cubicBezTo>
                  <a:cubicBezTo>
                    <a:pt x="1212" y="5606"/>
                    <a:pt x="1187" y="5637"/>
                    <a:pt x="1142" y="5700"/>
                  </a:cubicBezTo>
                  <a:cubicBezTo>
                    <a:pt x="1107" y="5770"/>
                    <a:pt x="1040" y="5823"/>
                    <a:pt x="967" y="5847"/>
                  </a:cubicBezTo>
                  <a:cubicBezTo>
                    <a:pt x="851" y="5879"/>
                    <a:pt x="718" y="5942"/>
                    <a:pt x="722" y="6082"/>
                  </a:cubicBezTo>
                  <a:cubicBezTo>
                    <a:pt x="729" y="6138"/>
                    <a:pt x="708" y="6190"/>
                    <a:pt x="669" y="6232"/>
                  </a:cubicBezTo>
                  <a:cubicBezTo>
                    <a:pt x="582" y="6323"/>
                    <a:pt x="414" y="6334"/>
                    <a:pt x="277" y="6334"/>
                  </a:cubicBezTo>
                  <a:cubicBezTo>
                    <a:pt x="246" y="6334"/>
                    <a:pt x="228" y="6369"/>
                    <a:pt x="197" y="6463"/>
                  </a:cubicBezTo>
                  <a:cubicBezTo>
                    <a:pt x="172" y="6540"/>
                    <a:pt x="144" y="6628"/>
                    <a:pt x="67" y="6674"/>
                  </a:cubicBezTo>
                  <a:cubicBezTo>
                    <a:pt x="22" y="6698"/>
                    <a:pt x="22" y="6719"/>
                    <a:pt x="18" y="6726"/>
                  </a:cubicBezTo>
                  <a:cubicBezTo>
                    <a:pt x="11" y="6758"/>
                    <a:pt x="39" y="6814"/>
                    <a:pt x="102" y="6894"/>
                  </a:cubicBezTo>
                  <a:cubicBezTo>
                    <a:pt x="165" y="6978"/>
                    <a:pt x="186" y="7083"/>
                    <a:pt x="165" y="7188"/>
                  </a:cubicBezTo>
                  <a:cubicBezTo>
                    <a:pt x="158" y="7220"/>
                    <a:pt x="158" y="7255"/>
                    <a:pt x="165" y="7290"/>
                  </a:cubicBezTo>
                  <a:cubicBezTo>
                    <a:pt x="172" y="7304"/>
                    <a:pt x="183" y="7325"/>
                    <a:pt x="197" y="7353"/>
                  </a:cubicBezTo>
                  <a:cubicBezTo>
                    <a:pt x="260" y="7475"/>
                    <a:pt x="375" y="7706"/>
                    <a:pt x="263" y="7955"/>
                  </a:cubicBezTo>
                  <a:cubicBezTo>
                    <a:pt x="141" y="8221"/>
                    <a:pt x="95" y="8361"/>
                    <a:pt x="88" y="8424"/>
                  </a:cubicBezTo>
                  <a:cubicBezTo>
                    <a:pt x="155" y="8427"/>
                    <a:pt x="228" y="8473"/>
                    <a:pt x="312" y="8525"/>
                  </a:cubicBezTo>
                  <a:cubicBezTo>
                    <a:pt x="392" y="8572"/>
                    <a:pt x="487" y="8631"/>
                    <a:pt x="551" y="8631"/>
                  </a:cubicBezTo>
                  <a:cubicBezTo>
                    <a:pt x="554" y="8631"/>
                    <a:pt x="557" y="8631"/>
                    <a:pt x="561" y="8630"/>
                  </a:cubicBezTo>
                  <a:cubicBezTo>
                    <a:pt x="568" y="8630"/>
                    <a:pt x="575" y="8629"/>
                    <a:pt x="582" y="8629"/>
                  </a:cubicBezTo>
                  <a:cubicBezTo>
                    <a:pt x="681" y="8629"/>
                    <a:pt x="739" y="8697"/>
                    <a:pt x="785" y="8750"/>
                  </a:cubicBezTo>
                  <a:cubicBezTo>
                    <a:pt x="821" y="8794"/>
                    <a:pt x="840" y="8812"/>
                    <a:pt x="862" y="8812"/>
                  </a:cubicBezTo>
                  <a:cubicBezTo>
                    <a:pt x="867" y="8812"/>
                    <a:pt x="873" y="8811"/>
                    <a:pt x="879" y="8809"/>
                  </a:cubicBezTo>
                  <a:cubicBezTo>
                    <a:pt x="900" y="8802"/>
                    <a:pt x="921" y="8799"/>
                    <a:pt x="946" y="8799"/>
                  </a:cubicBezTo>
                  <a:cubicBezTo>
                    <a:pt x="995" y="8802"/>
                    <a:pt x="1044" y="8820"/>
                    <a:pt x="1086" y="8848"/>
                  </a:cubicBezTo>
                  <a:cubicBezTo>
                    <a:pt x="1150" y="8886"/>
                    <a:pt x="1238" y="8936"/>
                    <a:pt x="1438" y="8936"/>
                  </a:cubicBezTo>
                  <a:cubicBezTo>
                    <a:pt x="1456" y="8936"/>
                    <a:pt x="1475" y="8936"/>
                    <a:pt x="1495" y="8935"/>
                  </a:cubicBezTo>
                  <a:cubicBezTo>
                    <a:pt x="1712" y="8928"/>
                    <a:pt x="2052" y="8827"/>
                    <a:pt x="2381" y="8732"/>
                  </a:cubicBezTo>
                  <a:cubicBezTo>
                    <a:pt x="2710" y="8637"/>
                    <a:pt x="3011" y="8546"/>
                    <a:pt x="3193" y="8546"/>
                  </a:cubicBezTo>
                  <a:cubicBezTo>
                    <a:pt x="3206" y="8547"/>
                    <a:pt x="3219" y="8547"/>
                    <a:pt x="3232" y="8547"/>
                  </a:cubicBezTo>
                  <a:cubicBezTo>
                    <a:pt x="3373" y="8547"/>
                    <a:pt x="3510" y="8530"/>
                    <a:pt x="3645" y="8501"/>
                  </a:cubicBezTo>
                  <a:cubicBezTo>
                    <a:pt x="3704" y="8410"/>
                    <a:pt x="3767" y="8326"/>
                    <a:pt x="3837" y="8245"/>
                  </a:cubicBezTo>
                  <a:lnTo>
                    <a:pt x="3865" y="8217"/>
                  </a:lnTo>
                  <a:lnTo>
                    <a:pt x="3869" y="8210"/>
                  </a:lnTo>
                  <a:lnTo>
                    <a:pt x="3900" y="8179"/>
                  </a:lnTo>
                  <a:cubicBezTo>
                    <a:pt x="4009" y="8081"/>
                    <a:pt x="4132" y="7993"/>
                    <a:pt x="4261" y="7920"/>
                  </a:cubicBezTo>
                  <a:cubicBezTo>
                    <a:pt x="4457" y="7801"/>
                    <a:pt x="4657" y="7678"/>
                    <a:pt x="4727" y="7521"/>
                  </a:cubicBezTo>
                  <a:lnTo>
                    <a:pt x="4734" y="7510"/>
                  </a:lnTo>
                  <a:cubicBezTo>
                    <a:pt x="4793" y="7384"/>
                    <a:pt x="4916" y="7276"/>
                    <a:pt x="5052" y="7174"/>
                  </a:cubicBezTo>
                  <a:lnTo>
                    <a:pt x="5101" y="7139"/>
                  </a:lnTo>
                  <a:lnTo>
                    <a:pt x="5171" y="7090"/>
                  </a:lnTo>
                  <a:cubicBezTo>
                    <a:pt x="5329" y="6975"/>
                    <a:pt x="5493" y="6856"/>
                    <a:pt x="5535" y="6747"/>
                  </a:cubicBezTo>
                  <a:cubicBezTo>
                    <a:pt x="5577" y="6635"/>
                    <a:pt x="5591" y="6596"/>
                    <a:pt x="5402" y="6376"/>
                  </a:cubicBezTo>
                  <a:cubicBezTo>
                    <a:pt x="5304" y="6264"/>
                    <a:pt x="5140" y="6166"/>
                    <a:pt x="5000" y="6082"/>
                  </a:cubicBezTo>
                  <a:cubicBezTo>
                    <a:pt x="4828" y="5980"/>
                    <a:pt x="4702" y="5907"/>
                    <a:pt x="4692" y="5809"/>
                  </a:cubicBezTo>
                  <a:cubicBezTo>
                    <a:pt x="4678" y="5697"/>
                    <a:pt x="4786" y="5648"/>
                    <a:pt x="4884" y="5606"/>
                  </a:cubicBezTo>
                  <a:cubicBezTo>
                    <a:pt x="4951" y="5574"/>
                    <a:pt x="5031" y="5536"/>
                    <a:pt x="5028" y="5501"/>
                  </a:cubicBezTo>
                  <a:cubicBezTo>
                    <a:pt x="5024" y="5441"/>
                    <a:pt x="4986" y="5417"/>
                    <a:pt x="4912" y="5375"/>
                  </a:cubicBezTo>
                  <a:cubicBezTo>
                    <a:pt x="4846" y="5343"/>
                    <a:pt x="4790" y="5294"/>
                    <a:pt x="4748" y="5235"/>
                  </a:cubicBezTo>
                  <a:cubicBezTo>
                    <a:pt x="4671" y="5116"/>
                    <a:pt x="4751" y="5018"/>
                    <a:pt x="4790" y="4965"/>
                  </a:cubicBezTo>
                  <a:cubicBezTo>
                    <a:pt x="4797" y="4958"/>
                    <a:pt x="4804" y="4951"/>
                    <a:pt x="4811" y="4944"/>
                  </a:cubicBezTo>
                  <a:cubicBezTo>
                    <a:pt x="4783" y="4930"/>
                    <a:pt x="4758" y="4920"/>
                    <a:pt x="4734" y="4909"/>
                  </a:cubicBezTo>
                  <a:cubicBezTo>
                    <a:pt x="4646" y="4874"/>
                    <a:pt x="4559" y="4839"/>
                    <a:pt x="4545" y="4762"/>
                  </a:cubicBezTo>
                  <a:cubicBezTo>
                    <a:pt x="4524" y="4675"/>
                    <a:pt x="4604" y="4636"/>
                    <a:pt x="4643" y="4619"/>
                  </a:cubicBezTo>
                  <a:cubicBezTo>
                    <a:pt x="4653" y="4612"/>
                    <a:pt x="4664" y="4608"/>
                    <a:pt x="4671" y="4601"/>
                  </a:cubicBezTo>
                  <a:cubicBezTo>
                    <a:pt x="4660" y="4580"/>
                    <a:pt x="4650" y="4556"/>
                    <a:pt x="4636" y="4531"/>
                  </a:cubicBezTo>
                  <a:cubicBezTo>
                    <a:pt x="4580" y="4426"/>
                    <a:pt x="4492" y="4268"/>
                    <a:pt x="4604" y="4125"/>
                  </a:cubicBezTo>
                  <a:cubicBezTo>
                    <a:pt x="4650" y="4072"/>
                    <a:pt x="4716" y="4034"/>
                    <a:pt x="4786" y="4023"/>
                  </a:cubicBezTo>
                  <a:cubicBezTo>
                    <a:pt x="4800" y="4020"/>
                    <a:pt x="4814" y="4016"/>
                    <a:pt x="4828" y="4009"/>
                  </a:cubicBezTo>
                  <a:cubicBezTo>
                    <a:pt x="4821" y="3960"/>
                    <a:pt x="4804" y="3915"/>
                    <a:pt x="4776" y="3873"/>
                  </a:cubicBezTo>
                  <a:cubicBezTo>
                    <a:pt x="4615" y="3582"/>
                    <a:pt x="4373" y="3222"/>
                    <a:pt x="4282" y="3085"/>
                  </a:cubicBezTo>
                  <a:lnTo>
                    <a:pt x="4261" y="3054"/>
                  </a:lnTo>
                  <a:cubicBezTo>
                    <a:pt x="4233" y="3012"/>
                    <a:pt x="4226" y="2963"/>
                    <a:pt x="4237" y="2914"/>
                  </a:cubicBezTo>
                  <a:cubicBezTo>
                    <a:pt x="4261" y="2826"/>
                    <a:pt x="4310" y="2749"/>
                    <a:pt x="4377" y="2690"/>
                  </a:cubicBezTo>
                  <a:cubicBezTo>
                    <a:pt x="4398" y="2672"/>
                    <a:pt x="4419" y="2655"/>
                    <a:pt x="4440" y="2641"/>
                  </a:cubicBezTo>
                  <a:cubicBezTo>
                    <a:pt x="4545" y="2560"/>
                    <a:pt x="4639" y="2465"/>
                    <a:pt x="4716" y="2360"/>
                  </a:cubicBezTo>
                  <a:cubicBezTo>
                    <a:pt x="4734" y="2339"/>
                    <a:pt x="4744" y="2315"/>
                    <a:pt x="4751" y="2290"/>
                  </a:cubicBezTo>
                  <a:cubicBezTo>
                    <a:pt x="4741" y="2231"/>
                    <a:pt x="4492" y="2000"/>
                    <a:pt x="4394" y="1940"/>
                  </a:cubicBezTo>
                  <a:cubicBezTo>
                    <a:pt x="4370" y="1930"/>
                    <a:pt x="4342" y="1919"/>
                    <a:pt x="4317" y="1916"/>
                  </a:cubicBezTo>
                  <a:cubicBezTo>
                    <a:pt x="4230" y="1891"/>
                    <a:pt x="4114" y="1863"/>
                    <a:pt x="4044" y="1744"/>
                  </a:cubicBezTo>
                  <a:cubicBezTo>
                    <a:pt x="4041" y="1737"/>
                    <a:pt x="4034" y="1730"/>
                    <a:pt x="4030" y="1720"/>
                  </a:cubicBezTo>
                  <a:cubicBezTo>
                    <a:pt x="4009" y="1681"/>
                    <a:pt x="3988" y="1646"/>
                    <a:pt x="3971" y="1618"/>
                  </a:cubicBezTo>
                  <a:cubicBezTo>
                    <a:pt x="3918" y="1531"/>
                    <a:pt x="3869" y="1450"/>
                    <a:pt x="3956" y="1342"/>
                  </a:cubicBezTo>
                  <a:cubicBezTo>
                    <a:pt x="4023" y="1265"/>
                    <a:pt x="4023" y="1184"/>
                    <a:pt x="4023" y="1093"/>
                  </a:cubicBezTo>
                  <a:cubicBezTo>
                    <a:pt x="4023" y="1083"/>
                    <a:pt x="4023" y="1069"/>
                    <a:pt x="4027" y="1058"/>
                  </a:cubicBezTo>
                  <a:cubicBezTo>
                    <a:pt x="4034" y="1041"/>
                    <a:pt x="4041" y="1027"/>
                    <a:pt x="4055" y="1013"/>
                  </a:cubicBezTo>
                  <a:cubicBezTo>
                    <a:pt x="4083" y="988"/>
                    <a:pt x="4118" y="974"/>
                    <a:pt x="4156" y="967"/>
                  </a:cubicBezTo>
                  <a:cubicBezTo>
                    <a:pt x="4198" y="960"/>
                    <a:pt x="4216" y="953"/>
                    <a:pt x="4226" y="939"/>
                  </a:cubicBezTo>
                  <a:cubicBezTo>
                    <a:pt x="4230" y="932"/>
                    <a:pt x="4233" y="925"/>
                    <a:pt x="4233" y="918"/>
                  </a:cubicBezTo>
                  <a:cubicBezTo>
                    <a:pt x="4233" y="908"/>
                    <a:pt x="4240" y="897"/>
                    <a:pt x="4244" y="890"/>
                  </a:cubicBezTo>
                  <a:cubicBezTo>
                    <a:pt x="4247" y="880"/>
                    <a:pt x="4247" y="876"/>
                    <a:pt x="4247" y="873"/>
                  </a:cubicBezTo>
                  <a:lnTo>
                    <a:pt x="4251" y="862"/>
                  </a:lnTo>
                  <a:cubicBezTo>
                    <a:pt x="4275" y="803"/>
                    <a:pt x="4310" y="750"/>
                    <a:pt x="4356" y="705"/>
                  </a:cubicBezTo>
                  <a:cubicBezTo>
                    <a:pt x="4356" y="677"/>
                    <a:pt x="4356" y="649"/>
                    <a:pt x="4356" y="621"/>
                  </a:cubicBezTo>
                  <a:cubicBezTo>
                    <a:pt x="4366" y="561"/>
                    <a:pt x="4370" y="502"/>
                    <a:pt x="4370" y="446"/>
                  </a:cubicBezTo>
                  <a:cubicBezTo>
                    <a:pt x="4363" y="400"/>
                    <a:pt x="4240" y="347"/>
                    <a:pt x="4146" y="305"/>
                  </a:cubicBezTo>
                  <a:cubicBezTo>
                    <a:pt x="4009" y="246"/>
                    <a:pt x="3869" y="186"/>
                    <a:pt x="3806" y="74"/>
                  </a:cubicBezTo>
                  <a:cubicBezTo>
                    <a:pt x="3781" y="29"/>
                    <a:pt x="3732" y="1"/>
                    <a:pt x="3680" y="1"/>
                  </a:cubicBezTo>
                  <a:cubicBezTo>
                    <a:pt x="3676" y="1"/>
                    <a:pt x="3671" y="1"/>
                    <a:pt x="366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50"/>
            <p:cNvSpPr/>
            <p:nvPr/>
          </p:nvSpPr>
          <p:spPr>
            <a:xfrm>
              <a:off x="3755919" y="2402273"/>
              <a:ext cx="310063" cy="247418"/>
            </a:xfrm>
            <a:custGeom>
              <a:avLst/>
              <a:gdLst/>
              <a:ahLst/>
              <a:cxnLst/>
              <a:rect l="l" t="t" r="r" b="b"/>
              <a:pathLst>
                <a:path w="11379" h="9080" extrusionOk="0">
                  <a:moveTo>
                    <a:pt x="2656" y="1"/>
                  </a:moveTo>
                  <a:cubicBezTo>
                    <a:pt x="2639" y="1"/>
                    <a:pt x="2622" y="1"/>
                    <a:pt x="2605" y="2"/>
                  </a:cubicBezTo>
                  <a:lnTo>
                    <a:pt x="2552" y="6"/>
                  </a:lnTo>
                  <a:cubicBezTo>
                    <a:pt x="2524" y="6"/>
                    <a:pt x="2493" y="9"/>
                    <a:pt x="2458" y="9"/>
                  </a:cubicBezTo>
                  <a:lnTo>
                    <a:pt x="2346" y="9"/>
                  </a:lnTo>
                  <a:cubicBezTo>
                    <a:pt x="2341" y="9"/>
                    <a:pt x="2337" y="9"/>
                    <a:pt x="2333" y="9"/>
                  </a:cubicBezTo>
                  <a:cubicBezTo>
                    <a:pt x="2284" y="9"/>
                    <a:pt x="2234" y="26"/>
                    <a:pt x="2199" y="58"/>
                  </a:cubicBezTo>
                  <a:cubicBezTo>
                    <a:pt x="2132" y="107"/>
                    <a:pt x="2052" y="167"/>
                    <a:pt x="1789" y="181"/>
                  </a:cubicBezTo>
                  <a:cubicBezTo>
                    <a:pt x="1478" y="198"/>
                    <a:pt x="1306" y="349"/>
                    <a:pt x="1278" y="405"/>
                  </a:cubicBezTo>
                  <a:cubicBezTo>
                    <a:pt x="1408" y="461"/>
                    <a:pt x="1733" y="730"/>
                    <a:pt x="1747" y="888"/>
                  </a:cubicBezTo>
                  <a:cubicBezTo>
                    <a:pt x="1751" y="930"/>
                    <a:pt x="1726" y="976"/>
                    <a:pt x="1684" y="997"/>
                  </a:cubicBezTo>
                  <a:cubicBezTo>
                    <a:pt x="1646" y="1021"/>
                    <a:pt x="1611" y="1056"/>
                    <a:pt x="1586" y="1098"/>
                  </a:cubicBezTo>
                  <a:cubicBezTo>
                    <a:pt x="1534" y="1172"/>
                    <a:pt x="1467" y="1263"/>
                    <a:pt x="1331" y="1263"/>
                  </a:cubicBezTo>
                  <a:cubicBezTo>
                    <a:pt x="1145" y="1263"/>
                    <a:pt x="1051" y="1291"/>
                    <a:pt x="1051" y="1350"/>
                  </a:cubicBezTo>
                  <a:cubicBezTo>
                    <a:pt x="1051" y="1424"/>
                    <a:pt x="1002" y="1515"/>
                    <a:pt x="911" y="1595"/>
                  </a:cubicBezTo>
                  <a:cubicBezTo>
                    <a:pt x="897" y="1609"/>
                    <a:pt x="883" y="1620"/>
                    <a:pt x="869" y="1630"/>
                  </a:cubicBezTo>
                  <a:lnTo>
                    <a:pt x="855" y="1641"/>
                  </a:lnTo>
                  <a:cubicBezTo>
                    <a:pt x="848" y="1648"/>
                    <a:pt x="837" y="1655"/>
                    <a:pt x="827" y="1662"/>
                  </a:cubicBezTo>
                  <a:lnTo>
                    <a:pt x="809" y="1669"/>
                  </a:lnTo>
                  <a:cubicBezTo>
                    <a:pt x="802" y="1676"/>
                    <a:pt x="792" y="1683"/>
                    <a:pt x="781" y="1686"/>
                  </a:cubicBezTo>
                  <a:lnTo>
                    <a:pt x="767" y="1693"/>
                  </a:lnTo>
                  <a:lnTo>
                    <a:pt x="735" y="1707"/>
                  </a:lnTo>
                  <a:lnTo>
                    <a:pt x="721" y="1714"/>
                  </a:lnTo>
                  <a:lnTo>
                    <a:pt x="690" y="1725"/>
                  </a:lnTo>
                  <a:lnTo>
                    <a:pt x="676" y="1728"/>
                  </a:lnTo>
                  <a:lnTo>
                    <a:pt x="644" y="1735"/>
                  </a:lnTo>
                  <a:lnTo>
                    <a:pt x="630" y="1735"/>
                  </a:lnTo>
                  <a:cubicBezTo>
                    <a:pt x="620" y="1735"/>
                    <a:pt x="613" y="1739"/>
                    <a:pt x="602" y="1739"/>
                  </a:cubicBezTo>
                  <a:lnTo>
                    <a:pt x="546" y="1739"/>
                  </a:lnTo>
                  <a:cubicBezTo>
                    <a:pt x="438" y="1718"/>
                    <a:pt x="333" y="1679"/>
                    <a:pt x="238" y="1623"/>
                  </a:cubicBezTo>
                  <a:lnTo>
                    <a:pt x="210" y="1613"/>
                  </a:lnTo>
                  <a:lnTo>
                    <a:pt x="196" y="1606"/>
                  </a:lnTo>
                  <a:cubicBezTo>
                    <a:pt x="151" y="1581"/>
                    <a:pt x="98" y="1557"/>
                    <a:pt x="46" y="1525"/>
                  </a:cubicBezTo>
                  <a:lnTo>
                    <a:pt x="18" y="1606"/>
                  </a:lnTo>
                  <a:lnTo>
                    <a:pt x="0" y="1732"/>
                  </a:lnTo>
                  <a:cubicBezTo>
                    <a:pt x="14" y="1809"/>
                    <a:pt x="18" y="1889"/>
                    <a:pt x="14" y="1966"/>
                  </a:cubicBezTo>
                  <a:cubicBezTo>
                    <a:pt x="14" y="2061"/>
                    <a:pt x="21" y="2260"/>
                    <a:pt x="49" y="2299"/>
                  </a:cubicBezTo>
                  <a:cubicBezTo>
                    <a:pt x="133" y="2330"/>
                    <a:pt x="189" y="2411"/>
                    <a:pt x="266" y="2526"/>
                  </a:cubicBezTo>
                  <a:cubicBezTo>
                    <a:pt x="340" y="2642"/>
                    <a:pt x="424" y="2754"/>
                    <a:pt x="518" y="2859"/>
                  </a:cubicBezTo>
                  <a:cubicBezTo>
                    <a:pt x="774" y="3136"/>
                    <a:pt x="1320" y="3913"/>
                    <a:pt x="1327" y="4126"/>
                  </a:cubicBezTo>
                  <a:cubicBezTo>
                    <a:pt x="1334" y="4256"/>
                    <a:pt x="1380" y="4452"/>
                    <a:pt x="1719" y="4683"/>
                  </a:cubicBezTo>
                  <a:cubicBezTo>
                    <a:pt x="1873" y="4788"/>
                    <a:pt x="1996" y="4935"/>
                    <a:pt x="2076" y="5103"/>
                  </a:cubicBezTo>
                  <a:cubicBezTo>
                    <a:pt x="2108" y="5177"/>
                    <a:pt x="2157" y="5243"/>
                    <a:pt x="2216" y="5299"/>
                  </a:cubicBezTo>
                  <a:cubicBezTo>
                    <a:pt x="2381" y="5422"/>
                    <a:pt x="2381" y="5569"/>
                    <a:pt x="2377" y="5793"/>
                  </a:cubicBezTo>
                  <a:lnTo>
                    <a:pt x="2377" y="5957"/>
                  </a:lnTo>
                  <a:cubicBezTo>
                    <a:pt x="2384" y="6255"/>
                    <a:pt x="2517" y="6657"/>
                    <a:pt x="2790" y="6822"/>
                  </a:cubicBezTo>
                  <a:cubicBezTo>
                    <a:pt x="3130" y="7028"/>
                    <a:pt x="3319" y="7246"/>
                    <a:pt x="3449" y="7575"/>
                  </a:cubicBezTo>
                  <a:cubicBezTo>
                    <a:pt x="3585" y="7918"/>
                    <a:pt x="3757" y="8208"/>
                    <a:pt x="3935" y="8387"/>
                  </a:cubicBezTo>
                  <a:cubicBezTo>
                    <a:pt x="4019" y="8464"/>
                    <a:pt x="4072" y="8569"/>
                    <a:pt x="4082" y="8681"/>
                  </a:cubicBezTo>
                  <a:cubicBezTo>
                    <a:pt x="4082" y="8730"/>
                    <a:pt x="4096" y="8775"/>
                    <a:pt x="4124" y="8814"/>
                  </a:cubicBezTo>
                  <a:cubicBezTo>
                    <a:pt x="4187" y="8898"/>
                    <a:pt x="4240" y="8985"/>
                    <a:pt x="4285" y="9080"/>
                  </a:cubicBezTo>
                  <a:lnTo>
                    <a:pt x="4310" y="9069"/>
                  </a:lnTo>
                  <a:lnTo>
                    <a:pt x="4320" y="9062"/>
                  </a:lnTo>
                  <a:lnTo>
                    <a:pt x="4352" y="9048"/>
                  </a:lnTo>
                  <a:lnTo>
                    <a:pt x="4362" y="9041"/>
                  </a:lnTo>
                  <a:lnTo>
                    <a:pt x="4380" y="9034"/>
                  </a:lnTo>
                  <a:lnTo>
                    <a:pt x="4390" y="9027"/>
                  </a:lnTo>
                  <a:lnTo>
                    <a:pt x="4401" y="9020"/>
                  </a:lnTo>
                  <a:lnTo>
                    <a:pt x="4411" y="9017"/>
                  </a:lnTo>
                  <a:lnTo>
                    <a:pt x="4422" y="9013"/>
                  </a:lnTo>
                  <a:lnTo>
                    <a:pt x="4425" y="9010"/>
                  </a:lnTo>
                  <a:lnTo>
                    <a:pt x="4436" y="9003"/>
                  </a:lnTo>
                  <a:lnTo>
                    <a:pt x="4439" y="8999"/>
                  </a:lnTo>
                  <a:lnTo>
                    <a:pt x="4446" y="8996"/>
                  </a:lnTo>
                  <a:cubicBezTo>
                    <a:pt x="4443" y="8968"/>
                    <a:pt x="4439" y="8940"/>
                    <a:pt x="4432" y="8912"/>
                  </a:cubicBezTo>
                  <a:cubicBezTo>
                    <a:pt x="4411" y="8835"/>
                    <a:pt x="4394" y="8754"/>
                    <a:pt x="4439" y="8695"/>
                  </a:cubicBezTo>
                  <a:cubicBezTo>
                    <a:pt x="4488" y="8628"/>
                    <a:pt x="4590" y="8506"/>
                    <a:pt x="4705" y="8471"/>
                  </a:cubicBezTo>
                  <a:cubicBezTo>
                    <a:pt x="4723" y="8465"/>
                    <a:pt x="4740" y="8462"/>
                    <a:pt x="4758" y="8462"/>
                  </a:cubicBezTo>
                  <a:cubicBezTo>
                    <a:pt x="4800" y="8462"/>
                    <a:pt x="4843" y="8477"/>
                    <a:pt x="4887" y="8492"/>
                  </a:cubicBezTo>
                  <a:cubicBezTo>
                    <a:pt x="4947" y="8520"/>
                    <a:pt x="5011" y="8532"/>
                    <a:pt x="5076" y="8532"/>
                  </a:cubicBezTo>
                  <a:cubicBezTo>
                    <a:pt x="5091" y="8532"/>
                    <a:pt x="5107" y="8532"/>
                    <a:pt x="5122" y="8530"/>
                  </a:cubicBezTo>
                  <a:cubicBezTo>
                    <a:pt x="5169" y="8523"/>
                    <a:pt x="5232" y="8520"/>
                    <a:pt x="5303" y="8520"/>
                  </a:cubicBezTo>
                  <a:cubicBezTo>
                    <a:pt x="5507" y="8520"/>
                    <a:pt x="5769" y="8549"/>
                    <a:pt x="5840" y="8604"/>
                  </a:cubicBezTo>
                  <a:cubicBezTo>
                    <a:pt x="5910" y="8614"/>
                    <a:pt x="5983" y="8621"/>
                    <a:pt x="6053" y="8625"/>
                  </a:cubicBezTo>
                  <a:cubicBezTo>
                    <a:pt x="6312" y="8639"/>
                    <a:pt x="6515" y="8656"/>
                    <a:pt x="6610" y="8730"/>
                  </a:cubicBezTo>
                  <a:cubicBezTo>
                    <a:pt x="6640" y="8760"/>
                    <a:pt x="6680" y="8777"/>
                    <a:pt x="6724" y="8777"/>
                  </a:cubicBezTo>
                  <a:cubicBezTo>
                    <a:pt x="6731" y="8777"/>
                    <a:pt x="6739" y="8776"/>
                    <a:pt x="6746" y="8775"/>
                  </a:cubicBezTo>
                  <a:cubicBezTo>
                    <a:pt x="6795" y="8761"/>
                    <a:pt x="6844" y="8705"/>
                    <a:pt x="6883" y="8614"/>
                  </a:cubicBezTo>
                  <a:cubicBezTo>
                    <a:pt x="6988" y="8366"/>
                    <a:pt x="7671" y="7890"/>
                    <a:pt x="7758" y="7848"/>
                  </a:cubicBezTo>
                  <a:cubicBezTo>
                    <a:pt x="7814" y="7820"/>
                    <a:pt x="7951" y="7816"/>
                    <a:pt x="8210" y="7816"/>
                  </a:cubicBezTo>
                  <a:cubicBezTo>
                    <a:pt x="8444" y="7816"/>
                    <a:pt x="8707" y="7813"/>
                    <a:pt x="8850" y="7781"/>
                  </a:cubicBezTo>
                  <a:lnTo>
                    <a:pt x="8878" y="7774"/>
                  </a:lnTo>
                  <a:cubicBezTo>
                    <a:pt x="8941" y="7757"/>
                    <a:pt x="9078" y="7718"/>
                    <a:pt x="9376" y="7627"/>
                  </a:cubicBezTo>
                  <a:lnTo>
                    <a:pt x="9379" y="7627"/>
                  </a:lnTo>
                  <a:cubicBezTo>
                    <a:pt x="10055" y="7417"/>
                    <a:pt x="10825" y="7162"/>
                    <a:pt x="11000" y="7088"/>
                  </a:cubicBezTo>
                  <a:lnTo>
                    <a:pt x="11003" y="7088"/>
                  </a:lnTo>
                  <a:lnTo>
                    <a:pt x="11014" y="7085"/>
                  </a:lnTo>
                  <a:lnTo>
                    <a:pt x="11028" y="7078"/>
                  </a:lnTo>
                  <a:cubicBezTo>
                    <a:pt x="11070" y="6997"/>
                    <a:pt x="11105" y="6913"/>
                    <a:pt x="11133" y="6822"/>
                  </a:cubicBezTo>
                  <a:lnTo>
                    <a:pt x="11150" y="6780"/>
                  </a:lnTo>
                  <a:lnTo>
                    <a:pt x="11172" y="6713"/>
                  </a:lnTo>
                  <a:cubicBezTo>
                    <a:pt x="11186" y="6675"/>
                    <a:pt x="11200" y="6633"/>
                    <a:pt x="11214" y="6591"/>
                  </a:cubicBezTo>
                  <a:lnTo>
                    <a:pt x="11221" y="6573"/>
                  </a:lnTo>
                  <a:cubicBezTo>
                    <a:pt x="11273" y="6405"/>
                    <a:pt x="11322" y="6237"/>
                    <a:pt x="11350" y="6122"/>
                  </a:cubicBezTo>
                  <a:lnTo>
                    <a:pt x="11350" y="6118"/>
                  </a:lnTo>
                  <a:cubicBezTo>
                    <a:pt x="11361" y="6073"/>
                    <a:pt x="11368" y="6041"/>
                    <a:pt x="11375" y="6017"/>
                  </a:cubicBezTo>
                  <a:cubicBezTo>
                    <a:pt x="11375" y="6006"/>
                    <a:pt x="11375" y="5999"/>
                    <a:pt x="11378" y="5989"/>
                  </a:cubicBezTo>
                  <a:cubicBezTo>
                    <a:pt x="11361" y="5877"/>
                    <a:pt x="11308" y="5775"/>
                    <a:pt x="11228" y="5691"/>
                  </a:cubicBezTo>
                  <a:cubicBezTo>
                    <a:pt x="11214" y="5677"/>
                    <a:pt x="11193" y="5663"/>
                    <a:pt x="11168" y="5663"/>
                  </a:cubicBezTo>
                  <a:cubicBezTo>
                    <a:pt x="11156" y="5665"/>
                    <a:pt x="11143" y="5666"/>
                    <a:pt x="11131" y="5666"/>
                  </a:cubicBezTo>
                  <a:cubicBezTo>
                    <a:pt x="11119" y="5666"/>
                    <a:pt x="11107" y="5665"/>
                    <a:pt x="11094" y="5663"/>
                  </a:cubicBezTo>
                  <a:lnTo>
                    <a:pt x="11021" y="5663"/>
                  </a:lnTo>
                  <a:lnTo>
                    <a:pt x="10954" y="5660"/>
                  </a:lnTo>
                  <a:cubicBezTo>
                    <a:pt x="10884" y="5653"/>
                    <a:pt x="10797" y="5646"/>
                    <a:pt x="10699" y="5639"/>
                  </a:cubicBezTo>
                  <a:cubicBezTo>
                    <a:pt x="10363" y="5607"/>
                    <a:pt x="9950" y="5558"/>
                    <a:pt x="9803" y="5520"/>
                  </a:cubicBezTo>
                  <a:lnTo>
                    <a:pt x="9796" y="5520"/>
                  </a:lnTo>
                  <a:lnTo>
                    <a:pt x="9782" y="5513"/>
                  </a:lnTo>
                  <a:lnTo>
                    <a:pt x="9775" y="5509"/>
                  </a:lnTo>
                  <a:lnTo>
                    <a:pt x="9764" y="5509"/>
                  </a:lnTo>
                  <a:lnTo>
                    <a:pt x="9754" y="5502"/>
                  </a:lnTo>
                  <a:lnTo>
                    <a:pt x="9733" y="5488"/>
                  </a:lnTo>
                  <a:lnTo>
                    <a:pt x="9722" y="5481"/>
                  </a:lnTo>
                  <a:lnTo>
                    <a:pt x="9708" y="5471"/>
                  </a:lnTo>
                  <a:lnTo>
                    <a:pt x="9694" y="5460"/>
                  </a:lnTo>
                  <a:lnTo>
                    <a:pt x="9680" y="5450"/>
                  </a:lnTo>
                  <a:lnTo>
                    <a:pt x="9666" y="5439"/>
                  </a:lnTo>
                  <a:lnTo>
                    <a:pt x="9649" y="5425"/>
                  </a:lnTo>
                  <a:lnTo>
                    <a:pt x="9635" y="5411"/>
                  </a:lnTo>
                  <a:lnTo>
                    <a:pt x="9617" y="5397"/>
                  </a:lnTo>
                  <a:lnTo>
                    <a:pt x="9600" y="5380"/>
                  </a:lnTo>
                  <a:lnTo>
                    <a:pt x="9582" y="5362"/>
                  </a:lnTo>
                  <a:lnTo>
                    <a:pt x="9565" y="5345"/>
                  </a:lnTo>
                  <a:lnTo>
                    <a:pt x="9547" y="5327"/>
                  </a:lnTo>
                  <a:lnTo>
                    <a:pt x="9530" y="5310"/>
                  </a:lnTo>
                  <a:lnTo>
                    <a:pt x="9512" y="5289"/>
                  </a:lnTo>
                  <a:lnTo>
                    <a:pt x="9498" y="5268"/>
                  </a:lnTo>
                  <a:lnTo>
                    <a:pt x="9477" y="5247"/>
                  </a:lnTo>
                  <a:lnTo>
                    <a:pt x="9463" y="5226"/>
                  </a:lnTo>
                  <a:lnTo>
                    <a:pt x="9446" y="5201"/>
                  </a:lnTo>
                  <a:lnTo>
                    <a:pt x="9432" y="5180"/>
                  </a:lnTo>
                  <a:lnTo>
                    <a:pt x="9414" y="5156"/>
                  </a:lnTo>
                  <a:lnTo>
                    <a:pt x="9400" y="5131"/>
                  </a:lnTo>
                  <a:cubicBezTo>
                    <a:pt x="9397" y="5121"/>
                    <a:pt x="9393" y="5114"/>
                    <a:pt x="9386" y="5103"/>
                  </a:cubicBezTo>
                  <a:cubicBezTo>
                    <a:pt x="9383" y="5096"/>
                    <a:pt x="9379" y="5089"/>
                    <a:pt x="9376" y="5079"/>
                  </a:cubicBezTo>
                  <a:cubicBezTo>
                    <a:pt x="9372" y="5072"/>
                    <a:pt x="9365" y="5061"/>
                    <a:pt x="9362" y="5051"/>
                  </a:cubicBezTo>
                  <a:cubicBezTo>
                    <a:pt x="9358" y="5040"/>
                    <a:pt x="9355" y="5033"/>
                    <a:pt x="9351" y="5026"/>
                  </a:cubicBezTo>
                  <a:cubicBezTo>
                    <a:pt x="9348" y="5016"/>
                    <a:pt x="9344" y="5005"/>
                    <a:pt x="9341" y="4995"/>
                  </a:cubicBezTo>
                  <a:cubicBezTo>
                    <a:pt x="9337" y="4988"/>
                    <a:pt x="9334" y="4977"/>
                    <a:pt x="9330" y="4970"/>
                  </a:cubicBezTo>
                  <a:cubicBezTo>
                    <a:pt x="9330" y="4959"/>
                    <a:pt x="9327" y="4949"/>
                    <a:pt x="9323" y="4938"/>
                  </a:cubicBezTo>
                  <a:cubicBezTo>
                    <a:pt x="9320" y="4928"/>
                    <a:pt x="9320" y="4921"/>
                    <a:pt x="9316" y="4910"/>
                  </a:cubicBezTo>
                  <a:cubicBezTo>
                    <a:pt x="9316" y="4903"/>
                    <a:pt x="9313" y="4900"/>
                    <a:pt x="9313" y="4893"/>
                  </a:cubicBezTo>
                  <a:cubicBezTo>
                    <a:pt x="9218" y="4805"/>
                    <a:pt x="9145" y="4697"/>
                    <a:pt x="9099" y="4578"/>
                  </a:cubicBezTo>
                  <a:lnTo>
                    <a:pt x="9029" y="4578"/>
                  </a:lnTo>
                  <a:lnTo>
                    <a:pt x="9004" y="4574"/>
                  </a:lnTo>
                  <a:lnTo>
                    <a:pt x="8976" y="4567"/>
                  </a:lnTo>
                  <a:lnTo>
                    <a:pt x="8973" y="4567"/>
                  </a:lnTo>
                  <a:lnTo>
                    <a:pt x="8945" y="4560"/>
                  </a:lnTo>
                  <a:lnTo>
                    <a:pt x="8941" y="4560"/>
                  </a:lnTo>
                  <a:lnTo>
                    <a:pt x="8913" y="4550"/>
                  </a:lnTo>
                  <a:lnTo>
                    <a:pt x="8910" y="4546"/>
                  </a:lnTo>
                  <a:lnTo>
                    <a:pt x="8885" y="4536"/>
                  </a:lnTo>
                  <a:lnTo>
                    <a:pt x="8875" y="4532"/>
                  </a:lnTo>
                  <a:lnTo>
                    <a:pt x="8854" y="4518"/>
                  </a:lnTo>
                  <a:lnTo>
                    <a:pt x="8843" y="4511"/>
                  </a:lnTo>
                  <a:lnTo>
                    <a:pt x="8822" y="4497"/>
                  </a:lnTo>
                  <a:lnTo>
                    <a:pt x="8812" y="4487"/>
                  </a:lnTo>
                  <a:lnTo>
                    <a:pt x="8794" y="4473"/>
                  </a:lnTo>
                  <a:lnTo>
                    <a:pt x="8780" y="4462"/>
                  </a:lnTo>
                  <a:lnTo>
                    <a:pt x="8763" y="4445"/>
                  </a:lnTo>
                  <a:lnTo>
                    <a:pt x="8752" y="4431"/>
                  </a:lnTo>
                  <a:lnTo>
                    <a:pt x="8735" y="4410"/>
                  </a:lnTo>
                  <a:lnTo>
                    <a:pt x="8721" y="4392"/>
                  </a:lnTo>
                  <a:lnTo>
                    <a:pt x="8707" y="4375"/>
                  </a:lnTo>
                  <a:lnTo>
                    <a:pt x="8696" y="4354"/>
                  </a:lnTo>
                  <a:lnTo>
                    <a:pt x="8682" y="4333"/>
                  </a:lnTo>
                  <a:cubicBezTo>
                    <a:pt x="8679" y="4322"/>
                    <a:pt x="8675" y="4315"/>
                    <a:pt x="8668" y="4308"/>
                  </a:cubicBezTo>
                  <a:cubicBezTo>
                    <a:pt x="8665" y="4298"/>
                    <a:pt x="8661" y="4291"/>
                    <a:pt x="8658" y="4284"/>
                  </a:cubicBezTo>
                  <a:cubicBezTo>
                    <a:pt x="8654" y="4277"/>
                    <a:pt x="8651" y="4266"/>
                    <a:pt x="8644" y="4256"/>
                  </a:cubicBezTo>
                  <a:cubicBezTo>
                    <a:pt x="8640" y="4249"/>
                    <a:pt x="8640" y="4245"/>
                    <a:pt x="8637" y="4238"/>
                  </a:cubicBezTo>
                  <a:cubicBezTo>
                    <a:pt x="8535" y="4151"/>
                    <a:pt x="8336" y="3881"/>
                    <a:pt x="8315" y="3706"/>
                  </a:cubicBezTo>
                  <a:cubicBezTo>
                    <a:pt x="8308" y="3657"/>
                    <a:pt x="8318" y="3605"/>
                    <a:pt x="8350" y="3566"/>
                  </a:cubicBezTo>
                  <a:cubicBezTo>
                    <a:pt x="8430" y="3479"/>
                    <a:pt x="8290" y="3230"/>
                    <a:pt x="8112" y="3069"/>
                  </a:cubicBezTo>
                  <a:lnTo>
                    <a:pt x="8038" y="2999"/>
                  </a:lnTo>
                  <a:cubicBezTo>
                    <a:pt x="7783" y="2771"/>
                    <a:pt x="7548" y="2551"/>
                    <a:pt x="7534" y="2379"/>
                  </a:cubicBezTo>
                  <a:cubicBezTo>
                    <a:pt x="7524" y="2320"/>
                    <a:pt x="7506" y="2260"/>
                    <a:pt x="7485" y="2204"/>
                  </a:cubicBezTo>
                  <a:lnTo>
                    <a:pt x="7069" y="2180"/>
                  </a:lnTo>
                  <a:lnTo>
                    <a:pt x="6788" y="1942"/>
                  </a:lnTo>
                  <a:lnTo>
                    <a:pt x="6519" y="1889"/>
                  </a:lnTo>
                  <a:lnTo>
                    <a:pt x="6470" y="1882"/>
                  </a:lnTo>
                  <a:lnTo>
                    <a:pt x="6186" y="1847"/>
                  </a:lnTo>
                  <a:lnTo>
                    <a:pt x="6151" y="1847"/>
                  </a:lnTo>
                  <a:lnTo>
                    <a:pt x="6001" y="1830"/>
                  </a:lnTo>
                  <a:lnTo>
                    <a:pt x="5952" y="1826"/>
                  </a:lnTo>
                  <a:lnTo>
                    <a:pt x="5843" y="1826"/>
                  </a:lnTo>
                  <a:cubicBezTo>
                    <a:pt x="5696" y="1826"/>
                    <a:pt x="5360" y="1777"/>
                    <a:pt x="5154" y="1592"/>
                  </a:cubicBezTo>
                  <a:cubicBezTo>
                    <a:pt x="4965" y="1424"/>
                    <a:pt x="4019" y="716"/>
                    <a:pt x="3851" y="629"/>
                  </a:cubicBezTo>
                  <a:cubicBezTo>
                    <a:pt x="3788" y="601"/>
                    <a:pt x="3676" y="524"/>
                    <a:pt x="3529" y="429"/>
                  </a:cubicBezTo>
                  <a:cubicBezTo>
                    <a:pt x="3281" y="268"/>
                    <a:pt x="2906" y="23"/>
                    <a:pt x="2794" y="9"/>
                  </a:cubicBezTo>
                  <a:cubicBezTo>
                    <a:pt x="2748" y="4"/>
                    <a:pt x="2702" y="1"/>
                    <a:pt x="265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50"/>
            <p:cNvSpPr/>
            <p:nvPr/>
          </p:nvSpPr>
          <p:spPr>
            <a:xfrm>
              <a:off x="3756383" y="2443636"/>
              <a:ext cx="790" cy="2125"/>
            </a:xfrm>
            <a:custGeom>
              <a:avLst/>
              <a:gdLst/>
              <a:ahLst/>
              <a:cxnLst/>
              <a:rect l="l" t="t" r="r" b="b"/>
              <a:pathLst>
                <a:path w="29" h="78" extrusionOk="0">
                  <a:moveTo>
                    <a:pt x="29" y="0"/>
                  </a:moveTo>
                  <a:lnTo>
                    <a:pt x="1" y="7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50"/>
            <p:cNvSpPr/>
            <p:nvPr/>
          </p:nvSpPr>
          <p:spPr>
            <a:xfrm>
              <a:off x="3819818" y="2402327"/>
              <a:ext cx="3079" cy="27"/>
            </a:xfrm>
            <a:custGeom>
              <a:avLst/>
              <a:gdLst/>
              <a:ahLst/>
              <a:cxnLst/>
              <a:rect l="l" t="t" r="r" b="b"/>
              <a:pathLst>
                <a:path w="113" h="1" extrusionOk="0">
                  <a:moveTo>
                    <a:pt x="113" y="0"/>
                  </a:moveTo>
                  <a:lnTo>
                    <a:pt x="113" y="0"/>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50"/>
            <p:cNvSpPr/>
            <p:nvPr/>
          </p:nvSpPr>
          <p:spPr>
            <a:xfrm>
              <a:off x="3775947" y="2448214"/>
              <a:ext cx="872" cy="409"/>
            </a:xfrm>
            <a:custGeom>
              <a:avLst/>
              <a:gdLst/>
              <a:ahLst/>
              <a:cxnLst/>
              <a:rect l="l" t="t" r="r" b="b"/>
              <a:pathLst>
                <a:path w="32" h="15" extrusionOk="0">
                  <a:moveTo>
                    <a:pt x="32" y="0"/>
                  </a:moveTo>
                  <a:lnTo>
                    <a:pt x="0"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50"/>
            <p:cNvSpPr/>
            <p:nvPr/>
          </p:nvSpPr>
          <p:spPr>
            <a:xfrm>
              <a:off x="3773468" y="2449059"/>
              <a:ext cx="872" cy="218"/>
            </a:xfrm>
            <a:custGeom>
              <a:avLst/>
              <a:gdLst/>
              <a:ahLst/>
              <a:cxnLst/>
              <a:rect l="l" t="t" r="r" b="b"/>
              <a:pathLst>
                <a:path w="32" h="8" extrusionOk="0">
                  <a:moveTo>
                    <a:pt x="32"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50"/>
            <p:cNvSpPr/>
            <p:nvPr/>
          </p:nvSpPr>
          <p:spPr>
            <a:xfrm>
              <a:off x="3779571" y="2445543"/>
              <a:ext cx="1172" cy="981"/>
            </a:xfrm>
            <a:custGeom>
              <a:avLst/>
              <a:gdLst/>
              <a:ahLst/>
              <a:cxnLst/>
              <a:rect l="l" t="t" r="r" b="b"/>
              <a:pathLst>
                <a:path w="43" h="36" extrusionOk="0">
                  <a:moveTo>
                    <a:pt x="43" y="0"/>
                  </a:moveTo>
                  <a:cubicBezTo>
                    <a:pt x="29" y="14"/>
                    <a:pt x="15" y="25"/>
                    <a:pt x="1" y="35"/>
                  </a:cubicBezTo>
                  <a:cubicBezTo>
                    <a:pt x="15" y="25"/>
                    <a:pt x="29" y="14"/>
                    <a:pt x="4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50"/>
            <p:cNvSpPr/>
            <p:nvPr/>
          </p:nvSpPr>
          <p:spPr>
            <a:xfrm>
              <a:off x="3772323" y="2449358"/>
              <a:ext cx="790" cy="109"/>
            </a:xfrm>
            <a:custGeom>
              <a:avLst/>
              <a:gdLst/>
              <a:ahLst/>
              <a:cxnLst/>
              <a:rect l="l" t="t" r="r" b="b"/>
              <a:pathLst>
                <a:path w="29" h="4" extrusionOk="0">
                  <a:moveTo>
                    <a:pt x="28" y="0"/>
                  </a:moveTo>
                  <a:cubicBezTo>
                    <a:pt x="18" y="0"/>
                    <a:pt x="11" y="0"/>
                    <a:pt x="0" y="4"/>
                  </a:cubicBezTo>
                  <a:cubicBezTo>
                    <a:pt x="11" y="0"/>
                    <a:pt x="18" y="0"/>
                    <a:pt x="2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50"/>
            <p:cNvSpPr/>
            <p:nvPr/>
          </p:nvSpPr>
          <p:spPr>
            <a:xfrm>
              <a:off x="3777173" y="2447533"/>
              <a:ext cx="899" cy="518"/>
            </a:xfrm>
            <a:custGeom>
              <a:avLst/>
              <a:gdLst/>
              <a:ahLst/>
              <a:cxnLst/>
              <a:rect l="l" t="t" r="r" b="b"/>
              <a:pathLst>
                <a:path w="33" h="19" extrusionOk="0">
                  <a:moveTo>
                    <a:pt x="33" y="1"/>
                  </a:moveTo>
                  <a:cubicBezTo>
                    <a:pt x="22" y="8"/>
                    <a:pt x="12" y="11"/>
                    <a:pt x="1" y="18"/>
                  </a:cubicBezTo>
                  <a:cubicBezTo>
                    <a:pt x="12" y="11"/>
                    <a:pt x="22" y="8"/>
                    <a:pt x="3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50"/>
            <p:cNvSpPr/>
            <p:nvPr/>
          </p:nvSpPr>
          <p:spPr>
            <a:xfrm>
              <a:off x="3778427" y="2446688"/>
              <a:ext cx="899" cy="599"/>
            </a:xfrm>
            <a:custGeom>
              <a:avLst/>
              <a:gdLst/>
              <a:ahLst/>
              <a:cxnLst/>
              <a:rect l="l" t="t" r="r" b="b"/>
              <a:pathLst>
                <a:path w="33" h="22" extrusionOk="0">
                  <a:moveTo>
                    <a:pt x="32" y="0"/>
                  </a:moveTo>
                  <a:cubicBezTo>
                    <a:pt x="18" y="7"/>
                    <a:pt x="11" y="14"/>
                    <a:pt x="1" y="21"/>
                  </a:cubicBezTo>
                  <a:cubicBezTo>
                    <a:pt x="11" y="18"/>
                    <a:pt x="22" y="7"/>
                    <a:pt x="3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50"/>
            <p:cNvSpPr/>
            <p:nvPr/>
          </p:nvSpPr>
          <p:spPr>
            <a:xfrm>
              <a:off x="3762296" y="2446306"/>
              <a:ext cx="8529" cy="3079"/>
            </a:xfrm>
            <a:custGeom>
              <a:avLst/>
              <a:gdLst/>
              <a:ahLst/>
              <a:cxnLst/>
              <a:rect l="l" t="t" r="r" b="b"/>
              <a:pathLst>
                <a:path w="313" h="113" extrusionOk="0">
                  <a:moveTo>
                    <a:pt x="312" y="112"/>
                  </a:moveTo>
                  <a:cubicBezTo>
                    <a:pt x="204" y="91"/>
                    <a:pt x="99" y="53"/>
                    <a:pt x="1" y="0"/>
                  </a:cubicBezTo>
                  <a:cubicBezTo>
                    <a:pt x="99" y="53"/>
                    <a:pt x="204" y="91"/>
                    <a:pt x="312" y="11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50"/>
            <p:cNvSpPr/>
            <p:nvPr/>
          </p:nvSpPr>
          <p:spPr>
            <a:xfrm>
              <a:off x="3774694" y="2448677"/>
              <a:ext cx="899" cy="327"/>
            </a:xfrm>
            <a:custGeom>
              <a:avLst/>
              <a:gdLst/>
              <a:ahLst/>
              <a:cxnLst/>
              <a:rect l="l" t="t" r="r" b="b"/>
              <a:pathLst>
                <a:path w="33" h="12" extrusionOk="0">
                  <a:moveTo>
                    <a:pt x="32"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50"/>
            <p:cNvSpPr/>
            <p:nvPr/>
          </p:nvSpPr>
          <p:spPr>
            <a:xfrm>
              <a:off x="3761260" y="2445734"/>
              <a:ext cx="409" cy="218"/>
            </a:xfrm>
            <a:custGeom>
              <a:avLst/>
              <a:gdLst/>
              <a:ahLst/>
              <a:cxnLst/>
              <a:rect l="l" t="t" r="r" b="b"/>
              <a:pathLst>
                <a:path w="15" h="8" extrusionOk="0">
                  <a:moveTo>
                    <a:pt x="14"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50"/>
            <p:cNvSpPr/>
            <p:nvPr/>
          </p:nvSpPr>
          <p:spPr>
            <a:xfrm>
              <a:off x="3770797" y="2449440"/>
              <a:ext cx="1172" cy="27"/>
            </a:xfrm>
            <a:custGeom>
              <a:avLst/>
              <a:gdLst/>
              <a:ahLst/>
              <a:cxnLst/>
              <a:rect l="l" t="t" r="r" b="b"/>
              <a:pathLst>
                <a:path w="43" h="1" extrusionOk="0">
                  <a:moveTo>
                    <a:pt x="35" y="1"/>
                  </a:moveTo>
                  <a:lnTo>
                    <a:pt x="42" y="1"/>
                  </a:lnTo>
                  <a:cubicBezTo>
                    <a:pt x="28" y="1"/>
                    <a:pt x="14" y="1"/>
                    <a:pt x="0" y="1"/>
                  </a:cubicBezTo>
                  <a:cubicBezTo>
                    <a:pt x="11" y="1"/>
                    <a:pt x="25" y="1"/>
                    <a:pt x="3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50"/>
            <p:cNvSpPr/>
            <p:nvPr/>
          </p:nvSpPr>
          <p:spPr>
            <a:xfrm>
              <a:off x="4014346" y="2518406"/>
              <a:ext cx="115071" cy="128423"/>
            </a:xfrm>
            <a:custGeom>
              <a:avLst/>
              <a:gdLst/>
              <a:ahLst/>
              <a:cxnLst/>
              <a:rect l="l" t="t" r="r" b="b"/>
              <a:pathLst>
                <a:path w="4223" h="4713" extrusionOk="0">
                  <a:moveTo>
                    <a:pt x="2451" y="1"/>
                  </a:moveTo>
                  <a:lnTo>
                    <a:pt x="2318" y="74"/>
                  </a:lnTo>
                  <a:lnTo>
                    <a:pt x="2160" y="74"/>
                  </a:lnTo>
                  <a:lnTo>
                    <a:pt x="2160" y="445"/>
                  </a:lnTo>
                  <a:lnTo>
                    <a:pt x="1807" y="894"/>
                  </a:lnTo>
                  <a:lnTo>
                    <a:pt x="1659" y="1258"/>
                  </a:lnTo>
                  <a:lnTo>
                    <a:pt x="1673" y="1258"/>
                  </a:lnTo>
                  <a:cubicBezTo>
                    <a:pt x="1680" y="1257"/>
                    <a:pt x="1686" y="1256"/>
                    <a:pt x="1692" y="1256"/>
                  </a:cubicBezTo>
                  <a:cubicBezTo>
                    <a:pt x="1712" y="1256"/>
                    <a:pt x="1732" y="1260"/>
                    <a:pt x="1751" y="1268"/>
                  </a:cubicBezTo>
                  <a:cubicBezTo>
                    <a:pt x="1761" y="1272"/>
                    <a:pt x="1775" y="1279"/>
                    <a:pt x="1786" y="1282"/>
                  </a:cubicBezTo>
                  <a:lnTo>
                    <a:pt x="1789" y="1282"/>
                  </a:lnTo>
                  <a:cubicBezTo>
                    <a:pt x="1803" y="1293"/>
                    <a:pt x="1821" y="1303"/>
                    <a:pt x="1835" y="1317"/>
                  </a:cubicBezTo>
                  <a:cubicBezTo>
                    <a:pt x="1940" y="1412"/>
                    <a:pt x="2027" y="1611"/>
                    <a:pt x="2027" y="1713"/>
                  </a:cubicBezTo>
                  <a:cubicBezTo>
                    <a:pt x="2027" y="1804"/>
                    <a:pt x="1733" y="2819"/>
                    <a:pt x="1624" y="2903"/>
                  </a:cubicBezTo>
                  <a:lnTo>
                    <a:pt x="1617" y="2910"/>
                  </a:lnTo>
                  <a:lnTo>
                    <a:pt x="1614" y="2914"/>
                  </a:lnTo>
                  <a:lnTo>
                    <a:pt x="1610" y="2914"/>
                  </a:lnTo>
                  <a:cubicBezTo>
                    <a:pt x="1456" y="2994"/>
                    <a:pt x="445" y="3320"/>
                    <a:pt x="0" y="3456"/>
                  </a:cubicBezTo>
                  <a:cubicBezTo>
                    <a:pt x="119" y="3698"/>
                    <a:pt x="266" y="4006"/>
                    <a:pt x="417" y="4314"/>
                  </a:cubicBezTo>
                  <a:lnTo>
                    <a:pt x="441" y="4363"/>
                  </a:lnTo>
                  <a:lnTo>
                    <a:pt x="455" y="4391"/>
                  </a:lnTo>
                  <a:lnTo>
                    <a:pt x="609" y="4713"/>
                  </a:lnTo>
                  <a:cubicBezTo>
                    <a:pt x="634" y="4702"/>
                    <a:pt x="658" y="4688"/>
                    <a:pt x="683" y="4674"/>
                  </a:cubicBezTo>
                  <a:cubicBezTo>
                    <a:pt x="893" y="4555"/>
                    <a:pt x="1113" y="4548"/>
                    <a:pt x="1306" y="4545"/>
                  </a:cubicBezTo>
                  <a:cubicBezTo>
                    <a:pt x="1400" y="4545"/>
                    <a:pt x="1495" y="4534"/>
                    <a:pt x="1589" y="4517"/>
                  </a:cubicBezTo>
                  <a:cubicBezTo>
                    <a:pt x="1663" y="4496"/>
                    <a:pt x="1659" y="4478"/>
                    <a:pt x="1659" y="4398"/>
                  </a:cubicBezTo>
                  <a:cubicBezTo>
                    <a:pt x="1656" y="4317"/>
                    <a:pt x="1652" y="4202"/>
                    <a:pt x="1775" y="4100"/>
                  </a:cubicBezTo>
                  <a:cubicBezTo>
                    <a:pt x="1881" y="4012"/>
                    <a:pt x="2006" y="3993"/>
                    <a:pt x="2118" y="3993"/>
                  </a:cubicBezTo>
                  <a:cubicBezTo>
                    <a:pt x="2162" y="3993"/>
                    <a:pt x="2203" y="3996"/>
                    <a:pt x="2241" y="3999"/>
                  </a:cubicBezTo>
                  <a:cubicBezTo>
                    <a:pt x="2261" y="4002"/>
                    <a:pt x="2282" y="4004"/>
                    <a:pt x="2304" y="4004"/>
                  </a:cubicBezTo>
                  <a:cubicBezTo>
                    <a:pt x="2330" y="4004"/>
                    <a:pt x="2357" y="4001"/>
                    <a:pt x="2384" y="3995"/>
                  </a:cubicBezTo>
                  <a:cubicBezTo>
                    <a:pt x="2409" y="3981"/>
                    <a:pt x="2454" y="3894"/>
                    <a:pt x="2482" y="3831"/>
                  </a:cubicBezTo>
                  <a:cubicBezTo>
                    <a:pt x="2549" y="3694"/>
                    <a:pt x="2622" y="3544"/>
                    <a:pt x="2745" y="3491"/>
                  </a:cubicBezTo>
                  <a:cubicBezTo>
                    <a:pt x="2808" y="3470"/>
                    <a:pt x="2871" y="3453"/>
                    <a:pt x="2937" y="3442"/>
                  </a:cubicBezTo>
                  <a:cubicBezTo>
                    <a:pt x="3060" y="3421"/>
                    <a:pt x="3060" y="3414"/>
                    <a:pt x="3053" y="3386"/>
                  </a:cubicBezTo>
                  <a:cubicBezTo>
                    <a:pt x="3032" y="3243"/>
                    <a:pt x="3053" y="2619"/>
                    <a:pt x="3291" y="2574"/>
                  </a:cubicBezTo>
                  <a:cubicBezTo>
                    <a:pt x="3455" y="2542"/>
                    <a:pt x="3676" y="2378"/>
                    <a:pt x="3683" y="2325"/>
                  </a:cubicBezTo>
                  <a:cubicBezTo>
                    <a:pt x="3690" y="2259"/>
                    <a:pt x="3764" y="2157"/>
                    <a:pt x="3935" y="1944"/>
                  </a:cubicBezTo>
                  <a:cubicBezTo>
                    <a:pt x="4012" y="1853"/>
                    <a:pt x="4082" y="1758"/>
                    <a:pt x="4145" y="1660"/>
                  </a:cubicBezTo>
                  <a:cubicBezTo>
                    <a:pt x="4222" y="1527"/>
                    <a:pt x="4215" y="1492"/>
                    <a:pt x="4212" y="1485"/>
                  </a:cubicBezTo>
                  <a:cubicBezTo>
                    <a:pt x="4208" y="1478"/>
                    <a:pt x="4191" y="1468"/>
                    <a:pt x="4152" y="1461"/>
                  </a:cubicBezTo>
                  <a:cubicBezTo>
                    <a:pt x="3970" y="1433"/>
                    <a:pt x="3735" y="1027"/>
                    <a:pt x="3644" y="852"/>
                  </a:cubicBezTo>
                  <a:cubicBezTo>
                    <a:pt x="3630" y="831"/>
                    <a:pt x="3522" y="813"/>
                    <a:pt x="3445" y="799"/>
                  </a:cubicBezTo>
                  <a:cubicBezTo>
                    <a:pt x="3249" y="768"/>
                    <a:pt x="2986" y="722"/>
                    <a:pt x="2748" y="533"/>
                  </a:cubicBezTo>
                  <a:cubicBezTo>
                    <a:pt x="2619" y="435"/>
                    <a:pt x="2521" y="260"/>
                    <a:pt x="245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50"/>
            <p:cNvSpPr/>
            <p:nvPr/>
          </p:nvSpPr>
          <p:spPr>
            <a:xfrm>
              <a:off x="4063094" y="2553421"/>
              <a:ext cx="1253" cy="981"/>
            </a:xfrm>
            <a:custGeom>
              <a:avLst/>
              <a:gdLst/>
              <a:ahLst/>
              <a:cxnLst/>
              <a:rect l="l" t="t" r="r" b="b"/>
              <a:pathLst>
                <a:path w="46" h="36" extrusionOk="0">
                  <a:moveTo>
                    <a:pt x="0" y="1"/>
                  </a:moveTo>
                  <a:cubicBezTo>
                    <a:pt x="18" y="11"/>
                    <a:pt x="32" y="22"/>
                    <a:pt x="46" y="36"/>
                  </a:cubicBezTo>
                  <a:cubicBezTo>
                    <a:pt x="32" y="22"/>
                    <a:pt x="18" y="1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50"/>
            <p:cNvSpPr/>
            <p:nvPr/>
          </p:nvSpPr>
          <p:spPr>
            <a:xfrm>
              <a:off x="4058489" y="2597591"/>
              <a:ext cx="218" cy="136"/>
            </a:xfrm>
            <a:custGeom>
              <a:avLst/>
              <a:gdLst/>
              <a:ahLst/>
              <a:cxnLst/>
              <a:rect l="l" t="t" r="r" b="b"/>
              <a:pathLst>
                <a:path w="8" h="5" extrusionOk="0">
                  <a:moveTo>
                    <a:pt x="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50"/>
            <p:cNvSpPr/>
            <p:nvPr/>
          </p:nvSpPr>
          <p:spPr>
            <a:xfrm>
              <a:off x="4062985" y="2553339"/>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50"/>
            <p:cNvSpPr/>
            <p:nvPr/>
          </p:nvSpPr>
          <p:spPr>
            <a:xfrm>
              <a:off x="4058216" y="2597782"/>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50"/>
            <p:cNvSpPr/>
            <p:nvPr/>
          </p:nvSpPr>
          <p:spPr>
            <a:xfrm>
              <a:off x="4059933" y="2552576"/>
              <a:ext cx="2125" cy="409"/>
            </a:xfrm>
            <a:custGeom>
              <a:avLst/>
              <a:gdLst/>
              <a:ahLst/>
              <a:cxnLst/>
              <a:rect l="l" t="t" r="r" b="b"/>
              <a:pathLst>
                <a:path w="78" h="15" extrusionOk="0">
                  <a:moveTo>
                    <a:pt x="78" y="14"/>
                  </a:moveTo>
                  <a:cubicBezTo>
                    <a:pt x="53" y="4"/>
                    <a:pt x="25" y="0"/>
                    <a:pt x="0" y="4"/>
                  </a:cubicBezTo>
                  <a:lnTo>
                    <a:pt x="0" y="4"/>
                  </a:lnTo>
                  <a:cubicBezTo>
                    <a:pt x="25" y="0"/>
                    <a:pt x="53" y="4"/>
                    <a:pt x="78"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50"/>
            <p:cNvSpPr/>
            <p:nvPr/>
          </p:nvSpPr>
          <p:spPr>
            <a:xfrm>
              <a:off x="3995245" y="2502929"/>
              <a:ext cx="11962" cy="19892"/>
            </a:xfrm>
            <a:custGeom>
              <a:avLst/>
              <a:gdLst/>
              <a:ahLst/>
              <a:cxnLst/>
              <a:rect l="l" t="t" r="r" b="b"/>
              <a:pathLst>
                <a:path w="439" h="730" extrusionOk="0">
                  <a:moveTo>
                    <a:pt x="266" y="0"/>
                  </a:moveTo>
                  <a:cubicBezTo>
                    <a:pt x="243" y="0"/>
                    <a:pt x="221" y="9"/>
                    <a:pt x="204" y="26"/>
                  </a:cubicBezTo>
                  <a:cubicBezTo>
                    <a:pt x="88" y="114"/>
                    <a:pt x="15" y="383"/>
                    <a:pt x="15" y="474"/>
                  </a:cubicBezTo>
                  <a:cubicBezTo>
                    <a:pt x="15" y="492"/>
                    <a:pt x="8" y="509"/>
                    <a:pt x="1" y="523"/>
                  </a:cubicBezTo>
                  <a:lnTo>
                    <a:pt x="8" y="537"/>
                  </a:lnTo>
                  <a:lnTo>
                    <a:pt x="11" y="548"/>
                  </a:lnTo>
                  <a:cubicBezTo>
                    <a:pt x="22" y="569"/>
                    <a:pt x="36" y="586"/>
                    <a:pt x="53" y="607"/>
                  </a:cubicBezTo>
                  <a:lnTo>
                    <a:pt x="57" y="614"/>
                  </a:lnTo>
                  <a:cubicBezTo>
                    <a:pt x="64" y="621"/>
                    <a:pt x="71" y="628"/>
                    <a:pt x="74" y="635"/>
                  </a:cubicBezTo>
                  <a:lnTo>
                    <a:pt x="78" y="639"/>
                  </a:lnTo>
                  <a:cubicBezTo>
                    <a:pt x="88" y="646"/>
                    <a:pt x="95" y="653"/>
                    <a:pt x="102" y="660"/>
                  </a:cubicBezTo>
                  <a:cubicBezTo>
                    <a:pt x="109" y="667"/>
                    <a:pt x="116" y="674"/>
                    <a:pt x="127" y="677"/>
                  </a:cubicBezTo>
                  <a:lnTo>
                    <a:pt x="130" y="681"/>
                  </a:lnTo>
                  <a:cubicBezTo>
                    <a:pt x="137" y="684"/>
                    <a:pt x="144" y="691"/>
                    <a:pt x="151" y="695"/>
                  </a:cubicBezTo>
                  <a:cubicBezTo>
                    <a:pt x="162" y="698"/>
                    <a:pt x="169" y="702"/>
                    <a:pt x="176" y="709"/>
                  </a:cubicBezTo>
                  <a:lnTo>
                    <a:pt x="200" y="716"/>
                  </a:lnTo>
                  <a:lnTo>
                    <a:pt x="204" y="716"/>
                  </a:lnTo>
                  <a:cubicBezTo>
                    <a:pt x="221" y="719"/>
                    <a:pt x="239" y="726"/>
                    <a:pt x="253" y="726"/>
                  </a:cubicBezTo>
                  <a:lnTo>
                    <a:pt x="277" y="730"/>
                  </a:lnTo>
                  <a:lnTo>
                    <a:pt x="284" y="730"/>
                  </a:lnTo>
                  <a:cubicBezTo>
                    <a:pt x="284" y="688"/>
                    <a:pt x="295" y="642"/>
                    <a:pt x="316" y="607"/>
                  </a:cubicBezTo>
                  <a:cubicBezTo>
                    <a:pt x="393" y="488"/>
                    <a:pt x="439" y="229"/>
                    <a:pt x="383" y="93"/>
                  </a:cubicBezTo>
                  <a:cubicBezTo>
                    <a:pt x="369" y="51"/>
                    <a:pt x="337" y="16"/>
                    <a:pt x="295" y="5"/>
                  </a:cubicBezTo>
                  <a:cubicBezTo>
                    <a:pt x="286" y="2"/>
                    <a:pt x="276" y="0"/>
                    <a:pt x="26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50"/>
            <p:cNvSpPr/>
            <p:nvPr/>
          </p:nvSpPr>
          <p:spPr>
            <a:xfrm>
              <a:off x="4002302" y="2522902"/>
              <a:ext cx="708" cy="27"/>
            </a:xfrm>
            <a:custGeom>
              <a:avLst/>
              <a:gdLst/>
              <a:ahLst/>
              <a:cxnLst/>
              <a:rect l="l" t="t" r="r" b="b"/>
              <a:pathLst>
                <a:path w="26" h="1" extrusionOk="0">
                  <a:moveTo>
                    <a:pt x="2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50"/>
            <p:cNvSpPr/>
            <p:nvPr/>
          </p:nvSpPr>
          <p:spPr>
            <a:xfrm>
              <a:off x="3996879" y="2519660"/>
              <a:ext cx="490" cy="599"/>
            </a:xfrm>
            <a:custGeom>
              <a:avLst/>
              <a:gdLst/>
              <a:ahLst/>
              <a:cxnLst/>
              <a:rect l="l" t="t" r="r" b="b"/>
              <a:pathLst>
                <a:path w="18" h="22" extrusionOk="0">
                  <a:moveTo>
                    <a:pt x="18" y="21"/>
                  </a:moveTo>
                  <a:cubicBezTo>
                    <a:pt x="11" y="14"/>
                    <a:pt x="4" y="7"/>
                    <a:pt x="0" y="0"/>
                  </a:cubicBezTo>
                  <a:cubicBezTo>
                    <a:pt x="4" y="7"/>
                    <a:pt x="11" y="14"/>
                    <a:pt x="18"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50"/>
            <p:cNvSpPr/>
            <p:nvPr/>
          </p:nvSpPr>
          <p:spPr>
            <a:xfrm>
              <a:off x="3995245" y="2517262"/>
              <a:ext cx="218" cy="409"/>
            </a:xfrm>
            <a:custGeom>
              <a:avLst/>
              <a:gdLst/>
              <a:ahLst/>
              <a:cxnLst/>
              <a:rect l="l" t="t" r="r" b="b"/>
              <a:pathLst>
                <a:path w="8" h="15" extrusionOk="0">
                  <a:moveTo>
                    <a:pt x="1" y="1"/>
                  </a:moveTo>
                  <a:lnTo>
                    <a:pt x="8" y="15"/>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50"/>
            <p:cNvSpPr/>
            <p:nvPr/>
          </p:nvSpPr>
          <p:spPr>
            <a:xfrm>
              <a:off x="3995544" y="2517834"/>
              <a:ext cx="1172" cy="1744"/>
            </a:xfrm>
            <a:custGeom>
              <a:avLst/>
              <a:gdLst/>
              <a:ahLst/>
              <a:cxnLst/>
              <a:rect l="l" t="t" r="r" b="b"/>
              <a:pathLst>
                <a:path w="43" h="64" extrusionOk="0">
                  <a:moveTo>
                    <a:pt x="42" y="64"/>
                  </a:moveTo>
                  <a:cubicBezTo>
                    <a:pt x="28" y="43"/>
                    <a:pt x="14" y="22"/>
                    <a:pt x="0" y="1"/>
                  </a:cubicBezTo>
                  <a:cubicBezTo>
                    <a:pt x="14" y="22"/>
                    <a:pt x="28" y="43"/>
                    <a:pt x="42" y="6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50"/>
            <p:cNvSpPr/>
            <p:nvPr/>
          </p:nvSpPr>
          <p:spPr>
            <a:xfrm>
              <a:off x="4003174" y="252298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50"/>
            <p:cNvSpPr/>
            <p:nvPr/>
          </p:nvSpPr>
          <p:spPr>
            <a:xfrm>
              <a:off x="4000204" y="2522330"/>
              <a:ext cx="708" cy="218"/>
            </a:xfrm>
            <a:custGeom>
              <a:avLst/>
              <a:gdLst/>
              <a:ahLst/>
              <a:cxnLst/>
              <a:rect l="l" t="t" r="r" b="b"/>
              <a:pathLst>
                <a:path w="26" h="8" extrusionOk="0">
                  <a:moveTo>
                    <a:pt x="25"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50"/>
            <p:cNvSpPr/>
            <p:nvPr/>
          </p:nvSpPr>
          <p:spPr>
            <a:xfrm>
              <a:off x="3999468" y="2521949"/>
              <a:ext cx="763" cy="300"/>
            </a:xfrm>
            <a:custGeom>
              <a:avLst/>
              <a:gdLst/>
              <a:ahLst/>
              <a:cxnLst/>
              <a:rect l="l" t="t" r="r" b="b"/>
              <a:pathLst>
                <a:path w="28" h="11" extrusionOk="0">
                  <a:moveTo>
                    <a:pt x="0" y="0"/>
                  </a:moveTo>
                  <a:cubicBezTo>
                    <a:pt x="10" y="4"/>
                    <a:pt x="17" y="7"/>
                    <a:pt x="28" y="11"/>
                  </a:cubicBezTo>
                  <a:cubicBezTo>
                    <a:pt x="21" y="7"/>
                    <a:pt x="1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50"/>
            <p:cNvSpPr/>
            <p:nvPr/>
          </p:nvSpPr>
          <p:spPr>
            <a:xfrm>
              <a:off x="3997452" y="2520314"/>
              <a:ext cx="681" cy="708"/>
            </a:xfrm>
            <a:custGeom>
              <a:avLst/>
              <a:gdLst/>
              <a:ahLst/>
              <a:cxnLst/>
              <a:rect l="l" t="t" r="r" b="b"/>
              <a:pathLst>
                <a:path w="25" h="26" extrusionOk="0">
                  <a:moveTo>
                    <a:pt x="25" y="25"/>
                  </a:moveTo>
                  <a:cubicBezTo>
                    <a:pt x="14" y="18"/>
                    <a:pt x="7" y="11"/>
                    <a:pt x="0" y="1"/>
                  </a:cubicBezTo>
                  <a:cubicBezTo>
                    <a:pt x="7" y="11"/>
                    <a:pt x="14" y="18"/>
                    <a:pt x="25"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50"/>
            <p:cNvSpPr/>
            <p:nvPr/>
          </p:nvSpPr>
          <p:spPr>
            <a:xfrm>
              <a:off x="3998869" y="2521567"/>
              <a:ext cx="599" cy="409"/>
            </a:xfrm>
            <a:custGeom>
              <a:avLst/>
              <a:gdLst/>
              <a:ahLst/>
              <a:cxnLst/>
              <a:rect l="l" t="t" r="r" b="b"/>
              <a:pathLst>
                <a:path w="22" h="15" extrusionOk="0">
                  <a:moveTo>
                    <a:pt x="22" y="14"/>
                  </a:moveTo>
                  <a:cubicBezTo>
                    <a:pt x="15" y="7"/>
                    <a:pt x="8" y="4"/>
                    <a:pt x="1" y="0"/>
                  </a:cubicBezTo>
                  <a:cubicBezTo>
                    <a:pt x="8" y="4"/>
                    <a:pt x="15" y="7"/>
                    <a:pt x="22"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50"/>
            <p:cNvSpPr/>
            <p:nvPr/>
          </p:nvSpPr>
          <p:spPr>
            <a:xfrm>
              <a:off x="3998024" y="2520995"/>
              <a:ext cx="681" cy="490"/>
            </a:xfrm>
            <a:custGeom>
              <a:avLst/>
              <a:gdLst/>
              <a:ahLst/>
              <a:cxnLst/>
              <a:rect l="l" t="t" r="r" b="b"/>
              <a:pathLst>
                <a:path w="25" h="18" extrusionOk="0">
                  <a:moveTo>
                    <a:pt x="25" y="18"/>
                  </a:moveTo>
                  <a:cubicBezTo>
                    <a:pt x="18" y="11"/>
                    <a:pt x="11" y="4"/>
                    <a:pt x="0" y="0"/>
                  </a:cubicBezTo>
                  <a:cubicBezTo>
                    <a:pt x="11" y="4"/>
                    <a:pt x="18" y="11"/>
                    <a:pt x="25"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50"/>
            <p:cNvSpPr/>
            <p:nvPr/>
          </p:nvSpPr>
          <p:spPr>
            <a:xfrm>
              <a:off x="4000885" y="2522521"/>
              <a:ext cx="1444" cy="409"/>
            </a:xfrm>
            <a:custGeom>
              <a:avLst/>
              <a:gdLst/>
              <a:ahLst/>
              <a:cxnLst/>
              <a:rect l="l" t="t" r="r" b="b"/>
              <a:pathLst>
                <a:path w="53" h="15" extrusionOk="0">
                  <a:moveTo>
                    <a:pt x="53" y="14"/>
                  </a:moveTo>
                  <a:cubicBezTo>
                    <a:pt x="35" y="11"/>
                    <a:pt x="18" y="7"/>
                    <a:pt x="0" y="0"/>
                  </a:cubicBezTo>
                  <a:cubicBezTo>
                    <a:pt x="18" y="7"/>
                    <a:pt x="35" y="11"/>
                    <a:pt x="53"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50"/>
            <p:cNvSpPr/>
            <p:nvPr/>
          </p:nvSpPr>
          <p:spPr>
            <a:xfrm>
              <a:off x="4013964" y="2499332"/>
              <a:ext cx="66323" cy="53271"/>
            </a:xfrm>
            <a:custGeom>
              <a:avLst/>
              <a:gdLst/>
              <a:ahLst/>
              <a:cxnLst/>
              <a:rect l="l" t="t" r="r" b="b"/>
              <a:pathLst>
                <a:path w="2434" h="1955" extrusionOk="0">
                  <a:moveTo>
                    <a:pt x="2332" y="1"/>
                  </a:moveTo>
                  <a:cubicBezTo>
                    <a:pt x="2216" y="71"/>
                    <a:pt x="1905" y="410"/>
                    <a:pt x="1765" y="687"/>
                  </a:cubicBezTo>
                  <a:cubicBezTo>
                    <a:pt x="1602" y="1000"/>
                    <a:pt x="1194" y="1222"/>
                    <a:pt x="815" y="1222"/>
                  </a:cubicBezTo>
                  <a:cubicBezTo>
                    <a:pt x="762" y="1222"/>
                    <a:pt x="709" y="1217"/>
                    <a:pt x="658" y="1208"/>
                  </a:cubicBezTo>
                  <a:cubicBezTo>
                    <a:pt x="593" y="1196"/>
                    <a:pt x="535" y="1191"/>
                    <a:pt x="484" y="1191"/>
                  </a:cubicBezTo>
                  <a:cubicBezTo>
                    <a:pt x="286" y="1191"/>
                    <a:pt x="186" y="1270"/>
                    <a:pt x="109" y="1331"/>
                  </a:cubicBezTo>
                  <a:cubicBezTo>
                    <a:pt x="91" y="1345"/>
                    <a:pt x="74" y="1355"/>
                    <a:pt x="60" y="1366"/>
                  </a:cubicBezTo>
                  <a:cubicBezTo>
                    <a:pt x="42" y="1380"/>
                    <a:pt x="21" y="1387"/>
                    <a:pt x="0" y="1387"/>
                  </a:cubicBezTo>
                  <a:cubicBezTo>
                    <a:pt x="4" y="1397"/>
                    <a:pt x="7" y="1405"/>
                    <a:pt x="11" y="1412"/>
                  </a:cubicBezTo>
                  <a:lnTo>
                    <a:pt x="18" y="1426"/>
                  </a:lnTo>
                  <a:cubicBezTo>
                    <a:pt x="21" y="1440"/>
                    <a:pt x="28" y="1454"/>
                    <a:pt x="35" y="1468"/>
                  </a:cubicBezTo>
                  <a:lnTo>
                    <a:pt x="42" y="1478"/>
                  </a:lnTo>
                  <a:cubicBezTo>
                    <a:pt x="49" y="1489"/>
                    <a:pt x="53" y="1499"/>
                    <a:pt x="60" y="1510"/>
                  </a:cubicBezTo>
                  <a:lnTo>
                    <a:pt x="70" y="1527"/>
                  </a:lnTo>
                  <a:lnTo>
                    <a:pt x="88" y="1552"/>
                  </a:lnTo>
                  <a:lnTo>
                    <a:pt x="98" y="1566"/>
                  </a:lnTo>
                  <a:lnTo>
                    <a:pt x="112" y="1587"/>
                  </a:lnTo>
                  <a:lnTo>
                    <a:pt x="126" y="1601"/>
                  </a:lnTo>
                  <a:lnTo>
                    <a:pt x="144" y="1625"/>
                  </a:lnTo>
                  <a:lnTo>
                    <a:pt x="154" y="1636"/>
                  </a:lnTo>
                  <a:lnTo>
                    <a:pt x="175" y="1660"/>
                  </a:lnTo>
                  <a:lnTo>
                    <a:pt x="182" y="1667"/>
                  </a:lnTo>
                  <a:lnTo>
                    <a:pt x="210" y="1695"/>
                  </a:lnTo>
                  <a:lnTo>
                    <a:pt x="221" y="1706"/>
                  </a:lnTo>
                  <a:lnTo>
                    <a:pt x="238" y="1723"/>
                  </a:lnTo>
                  <a:lnTo>
                    <a:pt x="249" y="1734"/>
                  </a:lnTo>
                  <a:lnTo>
                    <a:pt x="263" y="1748"/>
                  </a:lnTo>
                  <a:lnTo>
                    <a:pt x="277" y="1755"/>
                  </a:lnTo>
                  <a:lnTo>
                    <a:pt x="291" y="1765"/>
                  </a:lnTo>
                  <a:lnTo>
                    <a:pt x="298" y="1776"/>
                  </a:lnTo>
                  <a:lnTo>
                    <a:pt x="312" y="1786"/>
                  </a:lnTo>
                  <a:lnTo>
                    <a:pt x="319" y="1790"/>
                  </a:lnTo>
                  <a:lnTo>
                    <a:pt x="336" y="1800"/>
                  </a:lnTo>
                  <a:lnTo>
                    <a:pt x="340" y="1804"/>
                  </a:lnTo>
                  <a:lnTo>
                    <a:pt x="350" y="1811"/>
                  </a:lnTo>
                  <a:cubicBezTo>
                    <a:pt x="434" y="1832"/>
                    <a:pt x="518" y="1849"/>
                    <a:pt x="602" y="1856"/>
                  </a:cubicBezTo>
                  <a:cubicBezTo>
                    <a:pt x="833" y="1888"/>
                    <a:pt x="1183" y="1926"/>
                    <a:pt x="1425" y="1947"/>
                  </a:cubicBezTo>
                  <a:lnTo>
                    <a:pt x="1540" y="1954"/>
                  </a:lnTo>
                  <a:lnTo>
                    <a:pt x="1709" y="1527"/>
                  </a:lnTo>
                  <a:lnTo>
                    <a:pt x="2048" y="1100"/>
                  </a:lnTo>
                  <a:lnTo>
                    <a:pt x="2048" y="645"/>
                  </a:lnTo>
                  <a:lnTo>
                    <a:pt x="2304" y="645"/>
                  </a:lnTo>
                  <a:lnTo>
                    <a:pt x="2433" y="568"/>
                  </a:lnTo>
                  <a:cubicBezTo>
                    <a:pt x="2405" y="445"/>
                    <a:pt x="2388" y="319"/>
                    <a:pt x="2370" y="218"/>
                  </a:cubicBezTo>
                  <a:cubicBezTo>
                    <a:pt x="2360" y="137"/>
                    <a:pt x="2346" y="50"/>
                    <a:pt x="23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50"/>
            <p:cNvSpPr/>
            <p:nvPr/>
          </p:nvSpPr>
          <p:spPr>
            <a:xfrm>
              <a:off x="4022629" y="2548080"/>
              <a:ext cx="518" cy="327"/>
            </a:xfrm>
            <a:custGeom>
              <a:avLst/>
              <a:gdLst/>
              <a:ahLst/>
              <a:cxnLst/>
              <a:rect l="l" t="t" r="r" b="b"/>
              <a:pathLst>
                <a:path w="19" h="12" extrusionOk="0">
                  <a:moveTo>
                    <a:pt x="18"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50"/>
            <p:cNvSpPr/>
            <p:nvPr/>
          </p:nvSpPr>
          <p:spPr>
            <a:xfrm>
              <a:off x="4016635" y="2541895"/>
              <a:ext cx="409" cy="599"/>
            </a:xfrm>
            <a:custGeom>
              <a:avLst/>
              <a:gdLst/>
              <a:ahLst/>
              <a:cxnLst/>
              <a:rect l="l" t="t" r="r" b="b"/>
              <a:pathLst>
                <a:path w="15" h="22" extrusionOk="0">
                  <a:moveTo>
                    <a:pt x="14" y="2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50"/>
            <p:cNvSpPr/>
            <p:nvPr/>
          </p:nvSpPr>
          <p:spPr>
            <a:xfrm>
              <a:off x="4022057" y="2547617"/>
              <a:ext cx="409" cy="300"/>
            </a:xfrm>
            <a:custGeom>
              <a:avLst/>
              <a:gdLst/>
              <a:ahLst/>
              <a:cxnLst/>
              <a:rect l="l" t="t" r="r" b="b"/>
              <a:pathLst>
                <a:path w="15" h="11" extrusionOk="0">
                  <a:moveTo>
                    <a:pt x="15"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50"/>
            <p:cNvSpPr/>
            <p:nvPr/>
          </p:nvSpPr>
          <p:spPr>
            <a:xfrm>
              <a:off x="4030368" y="2549906"/>
              <a:ext cx="22426" cy="2507"/>
            </a:xfrm>
            <a:custGeom>
              <a:avLst/>
              <a:gdLst/>
              <a:ahLst/>
              <a:cxnLst/>
              <a:rect l="l" t="t" r="r" b="b"/>
              <a:pathLst>
                <a:path w="823" h="92" extrusionOk="0">
                  <a:moveTo>
                    <a:pt x="0" y="0"/>
                  </a:moveTo>
                  <a:lnTo>
                    <a:pt x="0" y="0"/>
                  </a:lnTo>
                  <a:cubicBezTo>
                    <a:pt x="231" y="32"/>
                    <a:pt x="571" y="70"/>
                    <a:pt x="823" y="91"/>
                  </a:cubicBezTo>
                  <a:cubicBezTo>
                    <a:pt x="581" y="70"/>
                    <a:pt x="235" y="32"/>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50"/>
            <p:cNvSpPr/>
            <p:nvPr/>
          </p:nvSpPr>
          <p:spPr>
            <a:xfrm>
              <a:off x="4023202" y="2548380"/>
              <a:ext cx="327" cy="300"/>
            </a:xfrm>
            <a:custGeom>
              <a:avLst/>
              <a:gdLst/>
              <a:ahLst/>
              <a:cxnLst/>
              <a:rect l="l" t="t" r="r" b="b"/>
              <a:pathLst>
                <a:path w="12" h="11" extrusionOk="0">
                  <a:moveTo>
                    <a:pt x="11" y="11"/>
                  </a:moveTo>
                  <a:lnTo>
                    <a:pt x="11" y="11"/>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50"/>
            <p:cNvSpPr/>
            <p:nvPr/>
          </p:nvSpPr>
          <p:spPr>
            <a:xfrm>
              <a:off x="4015872" y="2540832"/>
              <a:ext cx="490" cy="708"/>
            </a:xfrm>
            <a:custGeom>
              <a:avLst/>
              <a:gdLst/>
              <a:ahLst/>
              <a:cxnLst/>
              <a:rect l="l" t="t" r="r" b="b"/>
              <a:pathLst>
                <a:path w="18" h="26" extrusionOk="0">
                  <a:moveTo>
                    <a:pt x="18"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50"/>
            <p:cNvSpPr/>
            <p:nvPr/>
          </p:nvSpPr>
          <p:spPr>
            <a:xfrm>
              <a:off x="4013964" y="2537099"/>
              <a:ext cx="300" cy="708"/>
            </a:xfrm>
            <a:custGeom>
              <a:avLst/>
              <a:gdLst/>
              <a:ahLst/>
              <a:cxnLst/>
              <a:rect l="l" t="t" r="r" b="b"/>
              <a:pathLst>
                <a:path w="11" h="26" extrusionOk="0">
                  <a:moveTo>
                    <a:pt x="0" y="1"/>
                  </a:moveTo>
                  <a:cubicBezTo>
                    <a:pt x="4" y="8"/>
                    <a:pt x="7" y="15"/>
                    <a:pt x="11" y="26"/>
                  </a:cubicBezTo>
                  <a:cubicBezTo>
                    <a:pt x="7" y="15"/>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50"/>
            <p:cNvSpPr/>
            <p:nvPr/>
          </p:nvSpPr>
          <p:spPr>
            <a:xfrm>
              <a:off x="4021403" y="2547045"/>
              <a:ext cx="409" cy="409"/>
            </a:xfrm>
            <a:custGeom>
              <a:avLst/>
              <a:gdLst/>
              <a:ahLst/>
              <a:cxnLst/>
              <a:rect l="l" t="t" r="r" b="b"/>
              <a:pathLst>
                <a:path w="15" h="15" extrusionOk="0">
                  <a:moveTo>
                    <a:pt x="14"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50"/>
            <p:cNvSpPr/>
            <p:nvPr/>
          </p:nvSpPr>
          <p:spPr>
            <a:xfrm>
              <a:off x="4017289" y="2542930"/>
              <a:ext cx="518" cy="599"/>
            </a:xfrm>
            <a:custGeom>
              <a:avLst/>
              <a:gdLst/>
              <a:ahLst/>
              <a:cxnLst/>
              <a:rect l="l" t="t" r="r" b="b"/>
              <a:pathLst>
                <a:path w="19" h="22" extrusionOk="0">
                  <a:moveTo>
                    <a:pt x="18"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50"/>
            <p:cNvSpPr/>
            <p:nvPr/>
          </p:nvSpPr>
          <p:spPr>
            <a:xfrm>
              <a:off x="4020722" y="2546473"/>
              <a:ext cx="409" cy="409"/>
            </a:xfrm>
            <a:custGeom>
              <a:avLst/>
              <a:gdLst/>
              <a:ahLst/>
              <a:cxnLst/>
              <a:rect l="l" t="t" r="r" b="b"/>
              <a:pathLst>
                <a:path w="15" h="15" extrusionOk="0">
                  <a:moveTo>
                    <a:pt x="15"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50"/>
            <p:cNvSpPr/>
            <p:nvPr/>
          </p:nvSpPr>
          <p:spPr>
            <a:xfrm>
              <a:off x="4018161" y="2543802"/>
              <a:ext cx="599" cy="681"/>
            </a:xfrm>
            <a:custGeom>
              <a:avLst/>
              <a:gdLst/>
              <a:ahLst/>
              <a:cxnLst/>
              <a:rect l="l" t="t" r="r" b="b"/>
              <a:pathLst>
                <a:path w="22" h="25" extrusionOk="0">
                  <a:moveTo>
                    <a:pt x="21" y="25"/>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50"/>
            <p:cNvSpPr/>
            <p:nvPr/>
          </p:nvSpPr>
          <p:spPr>
            <a:xfrm>
              <a:off x="4019959" y="2545710"/>
              <a:ext cx="518" cy="490"/>
            </a:xfrm>
            <a:custGeom>
              <a:avLst/>
              <a:gdLst/>
              <a:ahLst/>
              <a:cxnLst/>
              <a:rect l="l" t="t" r="r" b="b"/>
              <a:pathLst>
                <a:path w="19" h="18" extrusionOk="0">
                  <a:moveTo>
                    <a:pt x="18" y="1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50"/>
            <p:cNvSpPr/>
            <p:nvPr/>
          </p:nvSpPr>
          <p:spPr>
            <a:xfrm>
              <a:off x="4015109" y="2539497"/>
              <a:ext cx="490" cy="899"/>
            </a:xfrm>
            <a:custGeom>
              <a:avLst/>
              <a:gdLst/>
              <a:ahLst/>
              <a:cxnLst/>
              <a:rect l="l" t="t" r="r" b="b"/>
              <a:pathLst>
                <a:path w="18" h="33" extrusionOk="0">
                  <a:moveTo>
                    <a:pt x="18" y="32"/>
                  </a:moveTo>
                  <a:cubicBezTo>
                    <a:pt x="11" y="22"/>
                    <a:pt x="7" y="11"/>
                    <a:pt x="0" y="1"/>
                  </a:cubicBezTo>
                  <a:cubicBezTo>
                    <a:pt x="7" y="11"/>
                    <a:pt x="11" y="22"/>
                    <a:pt x="18"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50"/>
            <p:cNvSpPr/>
            <p:nvPr/>
          </p:nvSpPr>
          <p:spPr>
            <a:xfrm>
              <a:off x="4018924" y="2544756"/>
              <a:ext cx="790" cy="790"/>
            </a:xfrm>
            <a:custGeom>
              <a:avLst/>
              <a:gdLst/>
              <a:ahLst/>
              <a:cxnLst/>
              <a:rect l="l" t="t" r="r" b="b"/>
              <a:pathLst>
                <a:path w="29" h="29" extrusionOk="0">
                  <a:moveTo>
                    <a:pt x="28" y="2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50"/>
            <p:cNvSpPr/>
            <p:nvPr/>
          </p:nvSpPr>
          <p:spPr>
            <a:xfrm>
              <a:off x="4014428" y="2538080"/>
              <a:ext cx="518" cy="1253"/>
            </a:xfrm>
            <a:custGeom>
              <a:avLst/>
              <a:gdLst/>
              <a:ahLst/>
              <a:cxnLst/>
              <a:rect l="l" t="t" r="r" b="b"/>
              <a:pathLst>
                <a:path w="19" h="46" extrusionOk="0">
                  <a:moveTo>
                    <a:pt x="18" y="46"/>
                  </a:moveTo>
                  <a:cubicBezTo>
                    <a:pt x="11" y="32"/>
                    <a:pt x="4" y="14"/>
                    <a:pt x="1" y="0"/>
                  </a:cubicBezTo>
                  <a:cubicBezTo>
                    <a:pt x="4" y="14"/>
                    <a:pt x="11" y="32"/>
                    <a:pt x="18" y="4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50"/>
            <p:cNvSpPr/>
            <p:nvPr/>
          </p:nvSpPr>
          <p:spPr>
            <a:xfrm>
              <a:off x="4055927" y="2540941"/>
              <a:ext cx="4605" cy="11662"/>
            </a:xfrm>
            <a:custGeom>
              <a:avLst/>
              <a:gdLst/>
              <a:ahLst/>
              <a:cxnLst/>
              <a:rect l="l" t="t" r="r" b="b"/>
              <a:pathLst>
                <a:path w="169" h="428" extrusionOk="0">
                  <a:moveTo>
                    <a:pt x="0" y="427"/>
                  </a:moveTo>
                  <a:lnTo>
                    <a:pt x="16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50"/>
            <p:cNvSpPr/>
            <p:nvPr/>
          </p:nvSpPr>
          <p:spPr>
            <a:xfrm>
              <a:off x="4718425" y="2805444"/>
              <a:ext cx="58694" cy="76542"/>
            </a:xfrm>
            <a:custGeom>
              <a:avLst/>
              <a:gdLst/>
              <a:ahLst/>
              <a:cxnLst/>
              <a:rect l="l" t="t" r="r" b="b"/>
              <a:pathLst>
                <a:path w="2154" h="2809" extrusionOk="0">
                  <a:moveTo>
                    <a:pt x="1" y="1"/>
                  </a:moveTo>
                  <a:cubicBezTo>
                    <a:pt x="102" y="267"/>
                    <a:pt x="116" y="536"/>
                    <a:pt x="123" y="775"/>
                  </a:cubicBezTo>
                  <a:cubicBezTo>
                    <a:pt x="123" y="967"/>
                    <a:pt x="312" y="1244"/>
                    <a:pt x="463" y="1468"/>
                  </a:cubicBezTo>
                  <a:cubicBezTo>
                    <a:pt x="561" y="1608"/>
                    <a:pt x="641" y="1727"/>
                    <a:pt x="673" y="1811"/>
                  </a:cubicBezTo>
                  <a:cubicBezTo>
                    <a:pt x="725" y="1968"/>
                    <a:pt x="820" y="2035"/>
                    <a:pt x="1034" y="2182"/>
                  </a:cubicBezTo>
                  <a:cubicBezTo>
                    <a:pt x="1076" y="2210"/>
                    <a:pt x="1121" y="2245"/>
                    <a:pt x="1174" y="2283"/>
                  </a:cubicBezTo>
                  <a:cubicBezTo>
                    <a:pt x="1541" y="2546"/>
                    <a:pt x="2031" y="2809"/>
                    <a:pt x="2150" y="2809"/>
                  </a:cubicBezTo>
                  <a:cubicBezTo>
                    <a:pt x="2154" y="2714"/>
                    <a:pt x="1947" y="2318"/>
                    <a:pt x="1776" y="2140"/>
                  </a:cubicBezTo>
                  <a:cubicBezTo>
                    <a:pt x="1629" y="1986"/>
                    <a:pt x="1671" y="1702"/>
                    <a:pt x="1713" y="1401"/>
                  </a:cubicBezTo>
                  <a:cubicBezTo>
                    <a:pt x="1730" y="1279"/>
                    <a:pt x="1744" y="1160"/>
                    <a:pt x="1748" y="1041"/>
                  </a:cubicBezTo>
                  <a:cubicBezTo>
                    <a:pt x="1751" y="866"/>
                    <a:pt x="1667" y="810"/>
                    <a:pt x="1555" y="736"/>
                  </a:cubicBezTo>
                  <a:cubicBezTo>
                    <a:pt x="1468" y="680"/>
                    <a:pt x="1373" y="617"/>
                    <a:pt x="1331" y="487"/>
                  </a:cubicBezTo>
                  <a:cubicBezTo>
                    <a:pt x="1296" y="382"/>
                    <a:pt x="1261" y="372"/>
                    <a:pt x="1216" y="358"/>
                  </a:cubicBezTo>
                  <a:cubicBezTo>
                    <a:pt x="1142" y="347"/>
                    <a:pt x="1083" y="291"/>
                    <a:pt x="1065" y="218"/>
                  </a:cubicBezTo>
                  <a:cubicBezTo>
                    <a:pt x="1062" y="214"/>
                    <a:pt x="1062" y="211"/>
                    <a:pt x="1058" y="207"/>
                  </a:cubicBezTo>
                  <a:lnTo>
                    <a:pt x="1055" y="207"/>
                  </a:lnTo>
                  <a:lnTo>
                    <a:pt x="1044" y="218"/>
                  </a:lnTo>
                  <a:lnTo>
                    <a:pt x="1041" y="221"/>
                  </a:lnTo>
                  <a:cubicBezTo>
                    <a:pt x="1037" y="225"/>
                    <a:pt x="1034" y="228"/>
                    <a:pt x="1034" y="232"/>
                  </a:cubicBezTo>
                  <a:lnTo>
                    <a:pt x="1030" y="235"/>
                  </a:lnTo>
                  <a:cubicBezTo>
                    <a:pt x="1027" y="239"/>
                    <a:pt x="1023" y="242"/>
                    <a:pt x="1023" y="249"/>
                  </a:cubicBezTo>
                  <a:cubicBezTo>
                    <a:pt x="1020" y="253"/>
                    <a:pt x="1020" y="256"/>
                    <a:pt x="1016" y="263"/>
                  </a:cubicBezTo>
                  <a:lnTo>
                    <a:pt x="1016" y="267"/>
                  </a:lnTo>
                  <a:cubicBezTo>
                    <a:pt x="1016" y="270"/>
                    <a:pt x="1016" y="274"/>
                    <a:pt x="1016" y="277"/>
                  </a:cubicBezTo>
                  <a:lnTo>
                    <a:pt x="1016" y="284"/>
                  </a:lnTo>
                  <a:lnTo>
                    <a:pt x="1013" y="298"/>
                  </a:lnTo>
                  <a:cubicBezTo>
                    <a:pt x="1006" y="330"/>
                    <a:pt x="995" y="393"/>
                    <a:pt x="932" y="403"/>
                  </a:cubicBezTo>
                  <a:lnTo>
                    <a:pt x="915" y="403"/>
                  </a:lnTo>
                  <a:lnTo>
                    <a:pt x="901" y="407"/>
                  </a:lnTo>
                  <a:lnTo>
                    <a:pt x="897" y="407"/>
                  </a:lnTo>
                  <a:lnTo>
                    <a:pt x="876" y="410"/>
                  </a:lnTo>
                  <a:lnTo>
                    <a:pt x="845" y="410"/>
                  </a:lnTo>
                  <a:lnTo>
                    <a:pt x="820" y="414"/>
                  </a:lnTo>
                  <a:lnTo>
                    <a:pt x="810" y="414"/>
                  </a:lnTo>
                  <a:lnTo>
                    <a:pt x="782" y="417"/>
                  </a:lnTo>
                  <a:lnTo>
                    <a:pt x="617" y="417"/>
                  </a:lnTo>
                  <a:lnTo>
                    <a:pt x="596" y="414"/>
                  </a:lnTo>
                  <a:lnTo>
                    <a:pt x="582" y="410"/>
                  </a:lnTo>
                  <a:lnTo>
                    <a:pt x="561" y="407"/>
                  </a:lnTo>
                  <a:lnTo>
                    <a:pt x="547" y="403"/>
                  </a:lnTo>
                  <a:lnTo>
                    <a:pt x="529" y="400"/>
                  </a:lnTo>
                  <a:lnTo>
                    <a:pt x="519" y="396"/>
                  </a:lnTo>
                  <a:lnTo>
                    <a:pt x="501" y="386"/>
                  </a:lnTo>
                  <a:lnTo>
                    <a:pt x="491" y="382"/>
                  </a:lnTo>
                  <a:cubicBezTo>
                    <a:pt x="484" y="379"/>
                    <a:pt x="477" y="372"/>
                    <a:pt x="470" y="368"/>
                  </a:cubicBezTo>
                  <a:cubicBezTo>
                    <a:pt x="442" y="347"/>
                    <a:pt x="424" y="316"/>
                    <a:pt x="424" y="281"/>
                  </a:cubicBezTo>
                  <a:cubicBezTo>
                    <a:pt x="431" y="151"/>
                    <a:pt x="337" y="39"/>
                    <a:pt x="211" y="22"/>
                  </a:cubicBezTo>
                  <a:cubicBezTo>
                    <a:pt x="179" y="18"/>
                    <a:pt x="148" y="11"/>
                    <a:pt x="116" y="8"/>
                  </a:cubicBezTo>
                  <a:lnTo>
                    <a:pt x="88" y="8"/>
                  </a:lnTo>
                  <a:cubicBezTo>
                    <a:pt x="67" y="8"/>
                    <a:pt x="46" y="4"/>
                    <a:pt x="2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50"/>
            <p:cNvSpPr/>
            <p:nvPr/>
          </p:nvSpPr>
          <p:spPr>
            <a:xfrm>
              <a:off x="4861235" y="2803646"/>
              <a:ext cx="140821" cy="84198"/>
            </a:xfrm>
            <a:custGeom>
              <a:avLst/>
              <a:gdLst/>
              <a:ahLst/>
              <a:cxnLst/>
              <a:rect l="l" t="t" r="r" b="b"/>
              <a:pathLst>
                <a:path w="5168" h="3090" extrusionOk="0">
                  <a:moveTo>
                    <a:pt x="3859" y="0"/>
                  </a:moveTo>
                  <a:cubicBezTo>
                    <a:pt x="3718" y="0"/>
                    <a:pt x="3501" y="340"/>
                    <a:pt x="3487" y="494"/>
                  </a:cubicBezTo>
                  <a:cubicBezTo>
                    <a:pt x="3477" y="599"/>
                    <a:pt x="3386" y="648"/>
                    <a:pt x="3316" y="690"/>
                  </a:cubicBezTo>
                  <a:cubicBezTo>
                    <a:pt x="3221" y="743"/>
                    <a:pt x="3186" y="774"/>
                    <a:pt x="3193" y="848"/>
                  </a:cubicBezTo>
                  <a:cubicBezTo>
                    <a:pt x="3211" y="932"/>
                    <a:pt x="3165" y="1016"/>
                    <a:pt x="3088" y="1047"/>
                  </a:cubicBezTo>
                  <a:lnTo>
                    <a:pt x="3088" y="1054"/>
                  </a:lnTo>
                  <a:cubicBezTo>
                    <a:pt x="3092" y="1072"/>
                    <a:pt x="3099" y="1093"/>
                    <a:pt x="3102" y="1110"/>
                  </a:cubicBezTo>
                  <a:lnTo>
                    <a:pt x="3102" y="1117"/>
                  </a:lnTo>
                  <a:cubicBezTo>
                    <a:pt x="3106" y="1135"/>
                    <a:pt x="3109" y="1152"/>
                    <a:pt x="3109" y="1166"/>
                  </a:cubicBezTo>
                  <a:lnTo>
                    <a:pt x="3109" y="1170"/>
                  </a:lnTo>
                  <a:cubicBezTo>
                    <a:pt x="3113" y="1187"/>
                    <a:pt x="3116" y="1201"/>
                    <a:pt x="3116" y="1215"/>
                  </a:cubicBezTo>
                  <a:lnTo>
                    <a:pt x="3116" y="1219"/>
                  </a:lnTo>
                  <a:cubicBezTo>
                    <a:pt x="3116" y="1233"/>
                    <a:pt x="3120" y="1243"/>
                    <a:pt x="3120" y="1257"/>
                  </a:cubicBezTo>
                  <a:lnTo>
                    <a:pt x="3120" y="1261"/>
                  </a:lnTo>
                  <a:cubicBezTo>
                    <a:pt x="3120" y="1271"/>
                    <a:pt x="3120" y="1282"/>
                    <a:pt x="3120" y="1292"/>
                  </a:cubicBezTo>
                  <a:lnTo>
                    <a:pt x="3120" y="1296"/>
                  </a:lnTo>
                  <a:cubicBezTo>
                    <a:pt x="3120" y="1306"/>
                    <a:pt x="3116" y="1313"/>
                    <a:pt x="3116" y="1324"/>
                  </a:cubicBezTo>
                  <a:lnTo>
                    <a:pt x="3116" y="1327"/>
                  </a:lnTo>
                  <a:cubicBezTo>
                    <a:pt x="3113" y="1334"/>
                    <a:pt x="3109" y="1341"/>
                    <a:pt x="3106" y="1348"/>
                  </a:cubicBezTo>
                  <a:lnTo>
                    <a:pt x="3106" y="1352"/>
                  </a:lnTo>
                  <a:cubicBezTo>
                    <a:pt x="3102" y="1355"/>
                    <a:pt x="3099" y="1362"/>
                    <a:pt x="3092" y="1369"/>
                  </a:cubicBezTo>
                  <a:cubicBezTo>
                    <a:pt x="3073" y="1388"/>
                    <a:pt x="3049" y="1396"/>
                    <a:pt x="3024" y="1396"/>
                  </a:cubicBezTo>
                  <a:cubicBezTo>
                    <a:pt x="3016" y="1396"/>
                    <a:pt x="3008" y="1395"/>
                    <a:pt x="3001" y="1394"/>
                  </a:cubicBezTo>
                  <a:cubicBezTo>
                    <a:pt x="2993" y="1391"/>
                    <a:pt x="2986" y="1390"/>
                    <a:pt x="2980" y="1390"/>
                  </a:cubicBezTo>
                  <a:cubicBezTo>
                    <a:pt x="2960" y="1390"/>
                    <a:pt x="2943" y="1402"/>
                    <a:pt x="2906" y="1429"/>
                  </a:cubicBezTo>
                  <a:cubicBezTo>
                    <a:pt x="2836" y="1488"/>
                    <a:pt x="2749" y="1523"/>
                    <a:pt x="2658" y="1523"/>
                  </a:cubicBezTo>
                  <a:lnTo>
                    <a:pt x="2626" y="1523"/>
                  </a:lnTo>
                  <a:lnTo>
                    <a:pt x="2616" y="1520"/>
                  </a:lnTo>
                  <a:lnTo>
                    <a:pt x="2609" y="1516"/>
                  </a:lnTo>
                  <a:lnTo>
                    <a:pt x="2598" y="1513"/>
                  </a:lnTo>
                  <a:lnTo>
                    <a:pt x="2591" y="1509"/>
                  </a:lnTo>
                  <a:lnTo>
                    <a:pt x="2584" y="1502"/>
                  </a:lnTo>
                  <a:lnTo>
                    <a:pt x="2574" y="1499"/>
                  </a:lnTo>
                  <a:lnTo>
                    <a:pt x="2567" y="1488"/>
                  </a:lnTo>
                  <a:lnTo>
                    <a:pt x="2556" y="1481"/>
                  </a:lnTo>
                  <a:lnTo>
                    <a:pt x="2546" y="1474"/>
                  </a:lnTo>
                  <a:lnTo>
                    <a:pt x="2539" y="1464"/>
                  </a:lnTo>
                  <a:lnTo>
                    <a:pt x="2528" y="1453"/>
                  </a:lnTo>
                  <a:lnTo>
                    <a:pt x="2518" y="1443"/>
                  </a:lnTo>
                  <a:lnTo>
                    <a:pt x="2507" y="1429"/>
                  </a:lnTo>
                  <a:lnTo>
                    <a:pt x="2497" y="1418"/>
                  </a:lnTo>
                  <a:lnTo>
                    <a:pt x="2486" y="1401"/>
                  </a:lnTo>
                  <a:lnTo>
                    <a:pt x="2476" y="1387"/>
                  </a:lnTo>
                  <a:lnTo>
                    <a:pt x="2462" y="1369"/>
                  </a:lnTo>
                  <a:lnTo>
                    <a:pt x="2451" y="1352"/>
                  </a:lnTo>
                  <a:lnTo>
                    <a:pt x="2437" y="1331"/>
                  </a:lnTo>
                  <a:lnTo>
                    <a:pt x="2423" y="1313"/>
                  </a:lnTo>
                  <a:lnTo>
                    <a:pt x="2409" y="1289"/>
                  </a:lnTo>
                  <a:lnTo>
                    <a:pt x="2395" y="1268"/>
                  </a:lnTo>
                  <a:lnTo>
                    <a:pt x="2378" y="1240"/>
                  </a:lnTo>
                  <a:lnTo>
                    <a:pt x="2367" y="1219"/>
                  </a:lnTo>
                  <a:lnTo>
                    <a:pt x="2350" y="1187"/>
                  </a:lnTo>
                  <a:lnTo>
                    <a:pt x="2336" y="1163"/>
                  </a:lnTo>
                  <a:lnTo>
                    <a:pt x="2329" y="1152"/>
                  </a:lnTo>
                  <a:cubicBezTo>
                    <a:pt x="2227" y="1215"/>
                    <a:pt x="1989" y="1565"/>
                    <a:pt x="1930" y="1849"/>
                  </a:cubicBezTo>
                  <a:cubicBezTo>
                    <a:pt x="1870" y="2129"/>
                    <a:pt x="1635" y="2136"/>
                    <a:pt x="1362" y="2136"/>
                  </a:cubicBezTo>
                  <a:cubicBezTo>
                    <a:pt x="1278" y="2136"/>
                    <a:pt x="1180" y="2136"/>
                    <a:pt x="1079" y="2143"/>
                  </a:cubicBezTo>
                  <a:cubicBezTo>
                    <a:pt x="848" y="2160"/>
                    <a:pt x="830" y="2300"/>
                    <a:pt x="820" y="2528"/>
                  </a:cubicBezTo>
                  <a:cubicBezTo>
                    <a:pt x="823" y="2622"/>
                    <a:pt x="806" y="2714"/>
                    <a:pt x="774" y="2801"/>
                  </a:cubicBezTo>
                  <a:cubicBezTo>
                    <a:pt x="757" y="2840"/>
                    <a:pt x="725" y="2868"/>
                    <a:pt x="687" y="2885"/>
                  </a:cubicBezTo>
                  <a:cubicBezTo>
                    <a:pt x="665" y="2893"/>
                    <a:pt x="641" y="2896"/>
                    <a:pt x="616" y="2896"/>
                  </a:cubicBezTo>
                  <a:cubicBezTo>
                    <a:pt x="499" y="2896"/>
                    <a:pt x="347" y="2824"/>
                    <a:pt x="186" y="2752"/>
                  </a:cubicBezTo>
                  <a:cubicBezTo>
                    <a:pt x="123" y="2721"/>
                    <a:pt x="57" y="2689"/>
                    <a:pt x="1" y="2664"/>
                  </a:cubicBezTo>
                  <a:lnTo>
                    <a:pt x="1" y="2664"/>
                  </a:lnTo>
                  <a:cubicBezTo>
                    <a:pt x="4" y="2682"/>
                    <a:pt x="8" y="2696"/>
                    <a:pt x="11" y="2710"/>
                  </a:cubicBezTo>
                  <a:lnTo>
                    <a:pt x="11" y="2717"/>
                  </a:lnTo>
                  <a:cubicBezTo>
                    <a:pt x="18" y="2728"/>
                    <a:pt x="22" y="2742"/>
                    <a:pt x="25" y="2752"/>
                  </a:cubicBezTo>
                  <a:lnTo>
                    <a:pt x="25" y="2756"/>
                  </a:lnTo>
                  <a:cubicBezTo>
                    <a:pt x="29" y="2766"/>
                    <a:pt x="32" y="2773"/>
                    <a:pt x="36" y="2784"/>
                  </a:cubicBezTo>
                  <a:cubicBezTo>
                    <a:pt x="39" y="2791"/>
                    <a:pt x="43" y="2798"/>
                    <a:pt x="46" y="2805"/>
                  </a:cubicBezTo>
                  <a:lnTo>
                    <a:pt x="46" y="2808"/>
                  </a:lnTo>
                  <a:lnTo>
                    <a:pt x="53" y="2826"/>
                  </a:lnTo>
                  <a:lnTo>
                    <a:pt x="60" y="2836"/>
                  </a:lnTo>
                  <a:lnTo>
                    <a:pt x="67" y="2843"/>
                  </a:lnTo>
                  <a:lnTo>
                    <a:pt x="71" y="2847"/>
                  </a:lnTo>
                  <a:cubicBezTo>
                    <a:pt x="144" y="2850"/>
                    <a:pt x="218" y="2913"/>
                    <a:pt x="295" y="2980"/>
                  </a:cubicBezTo>
                  <a:cubicBezTo>
                    <a:pt x="349" y="3025"/>
                    <a:pt x="420" y="3089"/>
                    <a:pt x="458" y="3089"/>
                  </a:cubicBezTo>
                  <a:cubicBezTo>
                    <a:pt x="464" y="3089"/>
                    <a:pt x="469" y="3088"/>
                    <a:pt x="473" y="3085"/>
                  </a:cubicBezTo>
                  <a:cubicBezTo>
                    <a:pt x="537" y="3036"/>
                    <a:pt x="637" y="3025"/>
                    <a:pt x="749" y="3025"/>
                  </a:cubicBezTo>
                  <a:cubicBezTo>
                    <a:pt x="792" y="3025"/>
                    <a:pt x="837" y="3027"/>
                    <a:pt x="883" y="3029"/>
                  </a:cubicBezTo>
                  <a:lnTo>
                    <a:pt x="970" y="3029"/>
                  </a:lnTo>
                  <a:cubicBezTo>
                    <a:pt x="990" y="3030"/>
                    <a:pt x="1010" y="3031"/>
                    <a:pt x="1031" y="3031"/>
                  </a:cubicBezTo>
                  <a:cubicBezTo>
                    <a:pt x="1088" y="3031"/>
                    <a:pt x="1147" y="3024"/>
                    <a:pt x="1201" y="3011"/>
                  </a:cubicBezTo>
                  <a:cubicBezTo>
                    <a:pt x="1243" y="2994"/>
                    <a:pt x="1282" y="2976"/>
                    <a:pt x="1320" y="2948"/>
                  </a:cubicBezTo>
                  <a:lnTo>
                    <a:pt x="1355" y="2924"/>
                  </a:lnTo>
                  <a:cubicBezTo>
                    <a:pt x="1464" y="2831"/>
                    <a:pt x="1604" y="2779"/>
                    <a:pt x="1748" y="2779"/>
                  </a:cubicBezTo>
                  <a:cubicBezTo>
                    <a:pt x="1757" y="2779"/>
                    <a:pt x="1766" y="2780"/>
                    <a:pt x="1776" y="2780"/>
                  </a:cubicBezTo>
                  <a:cubicBezTo>
                    <a:pt x="1783" y="2780"/>
                    <a:pt x="1791" y="2779"/>
                    <a:pt x="1798" y="2779"/>
                  </a:cubicBezTo>
                  <a:cubicBezTo>
                    <a:pt x="1896" y="2779"/>
                    <a:pt x="1994" y="2821"/>
                    <a:pt x="2063" y="2892"/>
                  </a:cubicBezTo>
                  <a:cubicBezTo>
                    <a:pt x="2086" y="2916"/>
                    <a:pt x="2102" y="2931"/>
                    <a:pt x="2131" y="2931"/>
                  </a:cubicBezTo>
                  <a:cubicBezTo>
                    <a:pt x="2158" y="2931"/>
                    <a:pt x="2196" y="2917"/>
                    <a:pt x="2262" y="2885"/>
                  </a:cubicBezTo>
                  <a:cubicBezTo>
                    <a:pt x="2360" y="2836"/>
                    <a:pt x="2465" y="2801"/>
                    <a:pt x="2574" y="2784"/>
                  </a:cubicBezTo>
                  <a:cubicBezTo>
                    <a:pt x="2710" y="2756"/>
                    <a:pt x="2724" y="2752"/>
                    <a:pt x="2710" y="2626"/>
                  </a:cubicBezTo>
                  <a:cubicBezTo>
                    <a:pt x="2693" y="2503"/>
                    <a:pt x="2731" y="2381"/>
                    <a:pt x="2812" y="2286"/>
                  </a:cubicBezTo>
                  <a:cubicBezTo>
                    <a:pt x="2857" y="2230"/>
                    <a:pt x="2885" y="2192"/>
                    <a:pt x="2871" y="2111"/>
                  </a:cubicBezTo>
                  <a:cubicBezTo>
                    <a:pt x="2850" y="1964"/>
                    <a:pt x="2959" y="1919"/>
                    <a:pt x="3036" y="1887"/>
                  </a:cubicBezTo>
                  <a:cubicBezTo>
                    <a:pt x="3130" y="1849"/>
                    <a:pt x="3211" y="1817"/>
                    <a:pt x="3197" y="1621"/>
                  </a:cubicBezTo>
                  <a:cubicBezTo>
                    <a:pt x="3183" y="1523"/>
                    <a:pt x="3214" y="1425"/>
                    <a:pt x="3284" y="1352"/>
                  </a:cubicBezTo>
                  <a:cubicBezTo>
                    <a:pt x="3417" y="1211"/>
                    <a:pt x="3670" y="1193"/>
                    <a:pt x="3880" y="1193"/>
                  </a:cubicBezTo>
                  <a:cubicBezTo>
                    <a:pt x="3926" y="1193"/>
                    <a:pt x="3969" y="1194"/>
                    <a:pt x="4009" y="1194"/>
                  </a:cubicBezTo>
                  <a:lnTo>
                    <a:pt x="4135" y="1194"/>
                  </a:lnTo>
                  <a:lnTo>
                    <a:pt x="4156" y="1198"/>
                  </a:lnTo>
                  <a:lnTo>
                    <a:pt x="4167" y="1198"/>
                  </a:lnTo>
                  <a:lnTo>
                    <a:pt x="4184" y="1205"/>
                  </a:lnTo>
                  <a:lnTo>
                    <a:pt x="4198" y="1208"/>
                  </a:lnTo>
                  <a:lnTo>
                    <a:pt x="4219" y="1215"/>
                  </a:lnTo>
                  <a:lnTo>
                    <a:pt x="4233" y="1219"/>
                  </a:lnTo>
                  <a:lnTo>
                    <a:pt x="4254" y="1226"/>
                  </a:lnTo>
                  <a:lnTo>
                    <a:pt x="4272" y="1233"/>
                  </a:lnTo>
                  <a:lnTo>
                    <a:pt x="4289" y="1240"/>
                  </a:lnTo>
                  <a:lnTo>
                    <a:pt x="4310" y="1250"/>
                  </a:lnTo>
                  <a:lnTo>
                    <a:pt x="4331" y="1257"/>
                  </a:lnTo>
                  <a:lnTo>
                    <a:pt x="4352" y="1268"/>
                  </a:lnTo>
                  <a:lnTo>
                    <a:pt x="4363" y="1271"/>
                  </a:lnTo>
                  <a:lnTo>
                    <a:pt x="4380" y="1275"/>
                  </a:lnTo>
                  <a:cubicBezTo>
                    <a:pt x="4461" y="1236"/>
                    <a:pt x="4678" y="1128"/>
                    <a:pt x="4681" y="1079"/>
                  </a:cubicBezTo>
                  <a:cubicBezTo>
                    <a:pt x="4678" y="1075"/>
                    <a:pt x="4674" y="1072"/>
                    <a:pt x="4671" y="1068"/>
                  </a:cubicBezTo>
                  <a:cubicBezTo>
                    <a:pt x="4636" y="1044"/>
                    <a:pt x="4618" y="998"/>
                    <a:pt x="4632" y="960"/>
                  </a:cubicBezTo>
                  <a:cubicBezTo>
                    <a:pt x="4653" y="893"/>
                    <a:pt x="4734" y="886"/>
                    <a:pt x="4853" y="876"/>
                  </a:cubicBezTo>
                  <a:cubicBezTo>
                    <a:pt x="4958" y="865"/>
                    <a:pt x="5133" y="851"/>
                    <a:pt x="5154" y="788"/>
                  </a:cubicBezTo>
                  <a:cubicBezTo>
                    <a:pt x="5168" y="739"/>
                    <a:pt x="5154" y="690"/>
                    <a:pt x="5115" y="655"/>
                  </a:cubicBezTo>
                  <a:cubicBezTo>
                    <a:pt x="5054" y="588"/>
                    <a:pt x="4953" y="547"/>
                    <a:pt x="4887" y="547"/>
                  </a:cubicBezTo>
                  <a:cubicBezTo>
                    <a:pt x="4877" y="547"/>
                    <a:pt x="4868" y="548"/>
                    <a:pt x="4860" y="550"/>
                  </a:cubicBezTo>
                  <a:cubicBezTo>
                    <a:pt x="4820" y="559"/>
                    <a:pt x="4759" y="566"/>
                    <a:pt x="4691" y="566"/>
                  </a:cubicBezTo>
                  <a:cubicBezTo>
                    <a:pt x="4574" y="566"/>
                    <a:pt x="4437" y="546"/>
                    <a:pt x="4359" y="483"/>
                  </a:cubicBezTo>
                  <a:cubicBezTo>
                    <a:pt x="4317" y="452"/>
                    <a:pt x="4296" y="406"/>
                    <a:pt x="4296" y="357"/>
                  </a:cubicBezTo>
                  <a:cubicBezTo>
                    <a:pt x="4296" y="256"/>
                    <a:pt x="4027" y="0"/>
                    <a:pt x="385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50"/>
            <p:cNvSpPr/>
            <p:nvPr/>
          </p:nvSpPr>
          <p:spPr>
            <a:xfrm>
              <a:off x="4737608" y="281707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50"/>
            <p:cNvSpPr/>
            <p:nvPr/>
          </p:nvSpPr>
          <p:spPr>
            <a:xfrm>
              <a:off x="4734447" y="2816889"/>
              <a:ext cx="599" cy="136"/>
            </a:xfrm>
            <a:custGeom>
              <a:avLst/>
              <a:gdLst/>
              <a:ahLst/>
              <a:cxnLst/>
              <a:rect l="l" t="t" r="r" b="b"/>
              <a:pathLst>
                <a:path w="22" h="5" extrusionOk="0">
                  <a:moveTo>
                    <a:pt x="1" y="1"/>
                  </a:moveTo>
                  <a:lnTo>
                    <a:pt x="22"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50"/>
            <p:cNvSpPr/>
            <p:nvPr/>
          </p:nvSpPr>
          <p:spPr>
            <a:xfrm>
              <a:off x="4738643" y="2817079"/>
              <a:ext cx="790" cy="27"/>
            </a:xfrm>
            <a:custGeom>
              <a:avLst/>
              <a:gdLst/>
              <a:ahLst/>
              <a:cxnLst/>
              <a:rect l="l" t="t" r="r" b="b"/>
              <a:pathLst>
                <a:path w="29" h="1" extrusionOk="0">
                  <a:moveTo>
                    <a:pt x="1" y="1"/>
                  </a:moveTo>
                  <a:lnTo>
                    <a:pt x="2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50"/>
            <p:cNvSpPr/>
            <p:nvPr/>
          </p:nvSpPr>
          <p:spPr>
            <a:xfrm>
              <a:off x="4735401" y="2816998"/>
              <a:ext cx="790" cy="27"/>
            </a:xfrm>
            <a:custGeom>
              <a:avLst/>
              <a:gdLst/>
              <a:ahLst/>
              <a:cxnLst/>
              <a:rect l="l" t="t" r="r" b="b"/>
              <a:pathLst>
                <a:path w="29" h="1" extrusionOk="0">
                  <a:moveTo>
                    <a:pt x="1" y="0"/>
                  </a:moveTo>
                  <a:lnTo>
                    <a:pt x="2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50"/>
            <p:cNvSpPr/>
            <p:nvPr/>
          </p:nvSpPr>
          <p:spPr>
            <a:xfrm>
              <a:off x="4740660" y="2816889"/>
              <a:ext cx="708" cy="27"/>
            </a:xfrm>
            <a:custGeom>
              <a:avLst/>
              <a:gdLst/>
              <a:ahLst/>
              <a:cxnLst/>
              <a:rect l="l" t="t" r="r" b="b"/>
              <a:pathLst>
                <a:path w="26" h="1" extrusionOk="0">
                  <a:moveTo>
                    <a:pt x="1" y="1"/>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50"/>
            <p:cNvSpPr/>
            <p:nvPr/>
          </p:nvSpPr>
          <p:spPr>
            <a:xfrm>
              <a:off x="4739624" y="2816998"/>
              <a:ext cx="763" cy="27"/>
            </a:xfrm>
            <a:custGeom>
              <a:avLst/>
              <a:gdLst/>
              <a:ahLst/>
              <a:cxnLst/>
              <a:rect l="l" t="t" r="r" b="b"/>
              <a:pathLst>
                <a:path w="28" h="1" extrusionOk="0">
                  <a:moveTo>
                    <a:pt x="0" y="0"/>
                  </a:moveTo>
                  <a:lnTo>
                    <a:pt x="2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50"/>
            <p:cNvSpPr/>
            <p:nvPr/>
          </p:nvSpPr>
          <p:spPr>
            <a:xfrm>
              <a:off x="4741613" y="2816807"/>
              <a:ext cx="599" cy="27"/>
            </a:xfrm>
            <a:custGeom>
              <a:avLst/>
              <a:gdLst/>
              <a:ahLst/>
              <a:cxnLst/>
              <a:rect l="l" t="t" r="r" b="b"/>
              <a:pathLst>
                <a:path w="22" h="1" extrusionOk="0">
                  <a:moveTo>
                    <a:pt x="1" y="0"/>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50"/>
            <p:cNvSpPr/>
            <p:nvPr/>
          </p:nvSpPr>
          <p:spPr>
            <a:xfrm>
              <a:off x="4731014" y="2815662"/>
              <a:ext cx="708" cy="490"/>
            </a:xfrm>
            <a:custGeom>
              <a:avLst/>
              <a:gdLst/>
              <a:ahLst/>
              <a:cxnLst/>
              <a:rect l="l" t="t" r="r" b="b"/>
              <a:pathLst>
                <a:path w="26" h="18" extrusionOk="0">
                  <a:moveTo>
                    <a:pt x="1" y="0"/>
                  </a:moveTo>
                  <a:cubicBezTo>
                    <a:pt x="8" y="7"/>
                    <a:pt x="15" y="11"/>
                    <a:pt x="25" y="18"/>
                  </a:cubicBezTo>
                  <a:cubicBezTo>
                    <a:pt x="15" y="11"/>
                    <a:pt x="8"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50"/>
            <p:cNvSpPr/>
            <p:nvPr/>
          </p:nvSpPr>
          <p:spPr>
            <a:xfrm>
              <a:off x="4720714" y="2805826"/>
              <a:ext cx="790" cy="136"/>
            </a:xfrm>
            <a:custGeom>
              <a:avLst/>
              <a:gdLst/>
              <a:ahLst/>
              <a:cxnLst/>
              <a:rect l="l" t="t" r="r" b="b"/>
              <a:pathLst>
                <a:path w="29" h="5" extrusionOk="0">
                  <a:moveTo>
                    <a:pt x="1" y="1"/>
                  </a:moveTo>
                  <a:lnTo>
                    <a:pt x="29"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50"/>
            <p:cNvSpPr/>
            <p:nvPr/>
          </p:nvSpPr>
          <p:spPr>
            <a:xfrm>
              <a:off x="4718343" y="2805744"/>
              <a:ext cx="490" cy="27"/>
            </a:xfrm>
            <a:custGeom>
              <a:avLst/>
              <a:gdLst/>
              <a:ahLst/>
              <a:cxnLst/>
              <a:rect l="l" t="t" r="r" b="b"/>
              <a:pathLst>
                <a:path w="18" h="1" extrusionOk="0">
                  <a:moveTo>
                    <a:pt x="0" y="0"/>
                  </a:moveTo>
                  <a:lnTo>
                    <a:pt x="0" y="0"/>
                  </a:ln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50"/>
            <p:cNvSpPr/>
            <p:nvPr/>
          </p:nvSpPr>
          <p:spPr>
            <a:xfrm>
              <a:off x="4732648" y="2816507"/>
              <a:ext cx="599" cy="218"/>
            </a:xfrm>
            <a:custGeom>
              <a:avLst/>
              <a:gdLst/>
              <a:ahLst/>
              <a:cxnLst/>
              <a:rect l="l" t="t" r="r" b="b"/>
              <a:pathLst>
                <a:path w="22" h="8" extrusionOk="0">
                  <a:moveTo>
                    <a:pt x="0" y="1"/>
                  </a:moveTo>
                  <a:lnTo>
                    <a:pt x="2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50"/>
            <p:cNvSpPr/>
            <p:nvPr/>
          </p:nvSpPr>
          <p:spPr>
            <a:xfrm>
              <a:off x="4731885" y="2816235"/>
              <a:ext cx="490" cy="218"/>
            </a:xfrm>
            <a:custGeom>
              <a:avLst/>
              <a:gdLst/>
              <a:ahLst/>
              <a:cxnLst/>
              <a:rect l="l" t="t" r="r" b="b"/>
              <a:pathLst>
                <a:path w="18" h="8" extrusionOk="0">
                  <a:moveTo>
                    <a:pt x="0" y="0"/>
                  </a:moveTo>
                  <a:lnTo>
                    <a:pt x="18"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50"/>
            <p:cNvSpPr/>
            <p:nvPr/>
          </p:nvSpPr>
          <p:spPr>
            <a:xfrm>
              <a:off x="4733493" y="2816698"/>
              <a:ext cx="599" cy="218"/>
            </a:xfrm>
            <a:custGeom>
              <a:avLst/>
              <a:gdLst/>
              <a:ahLst/>
              <a:cxnLst/>
              <a:rect l="l" t="t" r="r" b="b"/>
              <a:pathLst>
                <a:path w="22" h="8" extrusionOk="0">
                  <a:moveTo>
                    <a:pt x="1" y="1"/>
                  </a:moveTo>
                  <a:lnTo>
                    <a:pt x="22"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50"/>
            <p:cNvSpPr/>
            <p:nvPr/>
          </p:nvSpPr>
          <p:spPr>
            <a:xfrm>
              <a:off x="4743630" y="281650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50"/>
            <p:cNvSpPr/>
            <p:nvPr/>
          </p:nvSpPr>
          <p:spPr>
            <a:xfrm>
              <a:off x="4745919" y="2813264"/>
              <a:ext cx="109" cy="409"/>
            </a:xfrm>
            <a:custGeom>
              <a:avLst/>
              <a:gdLst/>
              <a:ahLst/>
              <a:cxnLst/>
              <a:rect l="l" t="t" r="r" b="b"/>
              <a:pathLst>
                <a:path w="4" h="15" extrusionOk="0">
                  <a:moveTo>
                    <a:pt x="0" y="15"/>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50"/>
            <p:cNvSpPr/>
            <p:nvPr/>
          </p:nvSpPr>
          <p:spPr>
            <a:xfrm>
              <a:off x="4737417" y="281707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50"/>
            <p:cNvSpPr/>
            <p:nvPr/>
          </p:nvSpPr>
          <p:spPr>
            <a:xfrm>
              <a:off x="4742867" y="2816616"/>
              <a:ext cx="409" cy="109"/>
            </a:xfrm>
            <a:custGeom>
              <a:avLst/>
              <a:gdLst/>
              <a:ahLst/>
              <a:cxnLst/>
              <a:rect l="l" t="t" r="r" b="b"/>
              <a:pathLst>
                <a:path w="15" h="4" extrusionOk="0">
                  <a:moveTo>
                    <a:pt x="0" y="4"/>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50"/>
            <p:cNvSpPr/>
            <p:nvPr/>
          </p:nvSpPr>
          <p:spPr>
            <a:xfrm>
              <a:off x="4743330" y="2816616"/>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50"/>
            <p:cNvSpPr/>
            <p:nvPr/>
          </p:nvSpPr>
          <p:spPr>
            <a:xfrm>
              <a:off x="4746000" y="2812801"/>
              <a:ext cx="136" cy="300"/>
            </a:xfrm>
            <a:custGeom>
              <a:avLst/>
              <a:gdLst/>
              <a:ahLst/>
              <a:cxnLst/>
              <a:rect l="l" t="t" r="r" b="b"/>
              <a:pathLst>
                <a:path w="5" h="11" extrusionOk="0">
                  <a:moveTo>
                    <a:pt x="1" y="11"/>
                  </a:moveTo>
                  <a:cubicBezTo>
                    <a:pt x="1" y="7"/>
                    <a:pt x="1" y="4"/>
                    <a:pt x="4" y="0"/>
                  </a:cubicBezTo>
                  <a:cubicBezTo>
                    <a:pt x="1" y="4"/>
                    <a:pt x="1" y="7"/>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50"/>
            <p:cNvSpPr/>
            <p:nvPr/>
          </p:nvSpPr>
          <p:spPr>
            <a:xfrm>
              <a:off x="4747254" y="281108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50"/>
            <p:cNvSpPr/>
            <p:nvPr/>
          </p:nvSpPr>
          <p:spPr>
            <a:xfrm>
              <a:off x="4746872" y="2811166"/>
              <a:ext cx="300" cy="327"/>
            </a:xfrm>
            <a:custGeom>
              <a:avLst/>
              <a:gdLst/>
              <a:ahLst/>
              <a:cxnLst/>
              <a:rect l="l" t="t" r="r" b="b"/>
              <a:pathLst>
                <a:path w="11" h="12" extrusionOk="0">
                  <a:moveTo>
                    <a:pt x="0" y="1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50"/>
            <p:cNvSpPr/>
            <p:nvPr/>
          </p:nvSpPr>
          <p:spPr>
            <a:xfrm>
              <a:off x="4746109" y="2812229"/>
              <a:ext cx="109" cy="409"/>
            </a:xfrm>
            <a:custGeom>
              <a:avLst/>
              <a:gdLst/>
              <a:ahLst/>
              <a:cxnLst/>
              <a:rect l="l" t="t" r="r" b="b"/>
              <a:pathLst>
                <a:path w="4" h="15" extrusionOk="0">
                  <a:moveTo>
                    <a:pt x="0" y="14"/>
                  </a:moveTo>
                  <a:cubicBezTo>
                    <a:pt x="0" y="11"/>
                    <a:pt x="4" y="7"/>
                    <a:pt x="4" y="0"/>
                  </a:cubicBezTo>
                  <a:cubicBezTo>
                    <a:pt x="4" y="7"/>
                    <a:pt x="0" y="11"/>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50"/>
            <p:cNvSpPr/>
            <p:nvPr/>
          </p:nvSpPr>
          <p:spPr>
            <a:xfrm>
              <a:off x="4746491" y="2811548"/>
              <a:ext cx="300" cy="218"/>
            </a:xfrm>
            <a:custGeom>
              <a:avLst/>
              <a:gdLst/>
              <a:ahLst/>
              <a:cxnLst/>
              <a:rect l="l" t="t" r="r" b="b"/>
              <a:pathLst>
                <a:path w="11" h="8" extrusionOk="0">
                  <a:moveTo>
                    <a:pt x="0" y="8"/>
                  </a:moveTo>
                  <a:cubicBezTo>
                    <a:pt x="4" y="4"/>
                    <a:pt x="7" y="1"/>
                    <a:pt x="11" y="1"/>
                  </a:cubicBezTo>
                  <a:cubicBezTo>
                    <a:pt x="7" y="1"/>
                    <a:pt x="4" y="4"/>
                    <a:pt x="0"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50"/>
            <p:cNvSpPr/>
            <p:nvPr/>
          </p:nvSpPr>
          <p:spPr>
            <a:xfrm>
              <a:off x="4746300" y="2811848"/>
              <a:ext cx="218" cy="409"/>
            </a:xfrm>
            <a:custGeom>
              <a:avLst/>
              <a:gdLst/>
              <a:ahLst/>
              <a:cxnLst/>
              <a:rect l="l" t="t" r="r" b="b"/>
              <a:pathLst>
                <a:path w="8" h="15" extrusionOk="0">
                  <a:moveTo>
                    <a:pt x="0" y="14"/>
                  </a:moveTo>
                  <a:cubicBezTo>
                    <a:pt x="0" y="11"/>
                    <a:pt x="4" y="4"/>
                    <a:pt x="7" y="0"/>
                  </a:cubicBezTo>
                  <a:cubicBezTo>
                    <a:pt x="4" y="4"/>
                    <a:pt x="0" y="11"/>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50"/>
            <p:cNvSpPr/>
            <p:nvPr/>
          </p:nvSpPr>
          <p:spPr>
            <a:xfrm>
              <a:off x="4742185" y="2816698"/>
              <a:ext cx="599" cy="136"/>
            </a:xfrm>
            <a:custGeom>
              <a:avLst/>
              <a:gdLst/>
              <a:ahLst/>
              <a:cxnLst/>
              <a:rect l="l" t="t" r="r" b="b"/>
              <a:pathLst>
                <a:path w="22" h="5" extrusionOk="0">
                  <a:moveTo>
                    <a:pt x="1" y="4"/>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50"/>
            <p:cNvSpPr/>
            <p:nvPr/>
          </p:nvSpPr>
          <p:spPr>
            <a:xfrm>
              <a:off x="4929547" y="2833020"/>
              <a:ext cx="13188" cy="8229"/>
            </a:xfrm>
            <a:custGeom>
              <a:avLst/>
              <a:gdLst/>
              <a:ahLst/>
              <a:cxnLst/>
              <a:rect l="l" t="t" r="r" b="b"/>
              <a:pathLst>
                <a:path w="484" h="302" extrusionOk="0">
                  <a:moveTo>
                    <a:pt x="459" y="1"/>
                  </a:moveTo>
                  <a:lnTo>
                    <a:pt x="420" y="8"/>
                  </a:lnTo>
                  <a:cubicBezTo>
                    <a:pt x="378" y="18"/>
                    <a:pt x="336" y="32"/>
                    <a:pt x="301" y="57"/>
                  </a:cubicBezTo>
                  <a:cubicBezTo>
                    <a:pt x="305" y="95"/>
                    <a:pt x="287" y="134"/>
                    <a:pt x="252" y="155"/>
                  </a:cubicBezTo>
                  <a:cubicBezTo>
                    <a:pt x="234" y="166"/>
                    <a:pt x="214" y="170"/>
                    <a:pt x="193" y="170"/>
                  </a:cubicBezTo>
                  <a:cubicBezTo>
                    <a:pt x="140" y="170"/>
                    <a:pt x="77" y="142"/>
                    <a:pt x="7" y="109"/>
                  </a:cubicBezTo>
                  <a:lnTo>
                    <a:pt x="0" y="106"/>
                  </a:lnTo>
                  <a:lnTo>
                    <a:pt x="21" y="137"/>
                  </a:lnTo>
                  <a:lnTo>
                    <a:pt x="25" y="148"/>
                  </a:lnTo>
                  <a:lnTo>
                    <a:pt x="39" y="169"/>
                  </a:lnTo>
                  <a:lnTo>
                    <a:pt x="46" y="179"/>
                  </a:lnTo>
                  <a:lnTo>
                    <a:pt x="60" y="197"/>
                  </a:lnTo>
                  <a:lnTo>
                    <a:pt x="63" y="204"/>
                  </a:lnTo>
                  <a:lnTo>
                    <a:pt x="77" y="221"/>
                  </a:lnTo>
                  <a:lnTo>
                    <a:pt x="81" y="225"/>
                  </a:lnTo>
                  <a:lnTo>
                    <a:pt x="95" y="246"/>
                  </a:lnTo>
                  <a:lnTo>
                    <a:pt x="98" y="249"/>
                  </a:lnTo>
                  <a:lnTo>
                    <a:pt x="109" y="260"/>
                  </a:lnTo>
                  <a:lnTo>
                    <a:pt x="112" y="267"/>
                  </a:lnTo>
                  <a:lnTo>
                    <a:pt x="119" y="274"/>
                  </a:lnTo>
                  <a:lnTo>
                    <a:pt x="123" y="277"/>
                  </a:lnTo>
                  <a:lnTo>
                    <a:pt x="130" y="284"/>
                  </a:lnTo>
                  <a:lnTo>
                    <a:pt x="130" y="288"/>
                  </a:lnTo>
                  <a:lnTo>
                    <a:pt x="140" y="295"/>
                  </a:lnTo>
                  <a:lnTo>
                    <a:pt x="144" y="298"/>
                  </a:lnTo>
                  <a:lnTo>
                    <a:pt x="151" y="302"/>
                  </a:lnTo>
                  <a:lnTo>
                    <a:pt x="154" y="302"/>
                  </a:lnTo>
                  <a:cubicBezTo>
                    <a:pt x="214" y="302"/>
                    <a:pt x="273" y="277"/>
                    <a:pt x="319" y="235"/>
                  </a:cubicBezTo>
                  <a:cubicBezTo>
                    <a:pt x="364" y="193"/>
                    <a:pt x="424" y="169"/>
                    <a:pt x="483" y="169"/>
                  </a:cubicBezTo>
                  <a:cubicBezTo>
                    <a:pt x="483" y="162"/>
                    <a:pt x="483" y="155"/>
                    <a:pt x="483" y="148"/>
                  </a:cubicBezTo>
                  <a:lnTo>
                    <a:pt x="483" y="141"/>
                  </a:lnTo>
                  <a:cubicBezTo>
                    <a:pt x="483" y="134"/>
                    <a:pt x="480" y="123"/>
                    <a:pt x="480" y="116"/>
                  </a:cubicBezTo>
                  <a:lnTo>
                    <a:pt x="480" y="113"/>
                  </a:lnTo>
                  <a:cubicBezTo>
                    <a:pt x="480" y="102"/>
                    <a:pt x="476" y="95"/>
                    <a:pt x="473" y="85"/>
                  </a:cubicBezTo>
                  <a:lnTo>
                    <a:pt x="473" y="74"/>
                  </a:lnTo>
                  <a:lnTo>
                    <a:pt x="469" y="53"/>
                  </a:lnTo>
                  <a:lnTo>
                    <a:pt x="466" y="43"/>
                  </a:lnTo>
                  <a:lnTo>
                    <a:pt x="462" y="18"/>
                  </a:lnTo>
                  <a:lnTo>
                    <a:pt x="459" y="8"/>
                  </a:lnTo>
                  <a:lnTo>
                    <a:pt x="45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50"/>
            <p:cNvSpPr/>
            <p:nvPr/>
          </p:nvSpPr>
          <p:spPr>
            <a:xfrm>
              <a:off x="4931727" y="2839232"/>
              <a:ext cx="409" cy="490"/>
            </a:xfrm>
            <a:custGeom>
              <a:avLst/>
              <a:gdLst/>
              <a:ahLst/>
              <a:cxnLst/>
              <a:rect l="l" t="t" r="r" b="b"/>
              <a:pathLst>
                <a:path w="15" h="18" extrusionOk="0">
                  <a:moveTo>
                    <a:pt x="15" y="1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50"/>
            <p:cNvSpPr/>
            <p:nvPr/>
          </p:nvSpPr>
          <p:spPr>
            <a:xfrm>
              <a:off x="4932218" y="2839805"/>
              <a:ext cx="218" cy="409"/>
            </a:xfrm>
            <a:custGeom>
              <a:avLst/>
              <a:gdLst/>
              <a:ahLst/>
              <a:cxnLst/>
              <a:rect l="l" t="t" r="r" b="b"/>
              <a:pathLst>
                <a:path w="8" h="15" extrusionOk="0">
                  <a:moveTo>
                    <a:pt x="7"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50"/>
            <p:cNvSpPr/>
            <p:nvPr/>
          </p:nvSpPr>
          <p:spPr>
            <a:xfrm>
              <a:off x="4931264" y="2838660"/>
              <a:ext cx="300" cy="409"/>
            </a:xfrm>
            <a:custGeom>
              <a:avLst/>
              <a:gdLst/>
              <a:ahLst/>
              <a:cxnLst/>
              <a:rect l="l" t="t" r="r" b="b"/>
              <a:pathLst>
                <a:path w="11" h="15" extrusionOk="0">
                  <a:moveTo>
                    <a:pt x="11"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50"/>
            <p:cNvSpPr/>
            <p:nvPr/>
          </p:nvSpPr>
          <p:spPr>
            <a:xfrm>
              <a:off x="4932490" y="2840268"/>
              <a:ext cx="327" cy="327"/>
            </a:xfrm>
            <a:custGeom>
              <a:avLst/>
              <a:gdLst/>
              <a:ahLst/>
              <a:cxnLst/>
              <a:rect l="l" t="t" r="r" b="b"/>
              <a:pathLst>
                <a:path w="12" h="12" extrusionOk="0">
                  <a:moveTo>
                    <a:pt x="1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50"/>
            <p:cNvSpPr/>
            <p:nvPr/>
          </p:nvSpPr>
          <p:spPr>
            <a:xfrm>
              <a:off x="4929547" y="2835990"/>
              <a:ext cx="599" cy="872"/>
            </a:xfrm>
            <a:custGeom>
              <a:avLst/>
              <a:gdLst/>
              <a:ahLst/>
              <a:cxnLst/>
              <a:rect l="l" t="t" r="r" b="b"/>
              <a:pathLst>
                <a:path w="22" h="32" extrusionOk="0">
                  <a:moveTo>
                    <a:pt x="0" y="0"/>
                  </a:moveTo>
                  <a:lnTo>
                    <a:pt x="21"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50"/>
            <p:cNvSpPr/>
            <p:nvPr/>
          </p:nvSpPr>
          <p:spPr>
            <a:xfrm>
              <a:off x="4930883" y="2837979"/>
              <a:ext cx="300" cy="409"/>
            </a:xfrm>
            <a:custGeom>
              <a:avLst/>
              <a:gdLst/>
              <a:ahLst/>
              <a:cxnLst/>
              <a:rect l="l" t="t" r="r" b="b"/>
              <a:pathLst>
                <a:path w="11" h="15" extrusionOk="0">
                  <a:moveTo>
                    <a:pt x="11"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50"/>
            <p:cNvSpPr/>
            <p:nvPr/>
          </p:nvSpPr>
          <p:spPr>
            <a:xfrm>
              <a:off x="4932872" y="2840649"/>
              <a:ext cx="218" cy="218"/>
            </a:xfrm>
            <a:custGeom>
              <a:avLst/>
              <a:gdLst/>
              <a:ahLst/>
              <a:cxnLst/>
              <a:rect l="l" t="t" r="r" b="b"/>
              <a:pathLst>
                <a:path w="8" h="8" extrusionOk="0">
                  <a:moveTo>
                    <a:pt x="8"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50"/>
            <p:cNvSpPr/>
            <p:nvPr/>
          </p:nvSpPr>
          <p:spPr>
            <a:xfrm>
              <a:off x="4930201" y="2837025"/>
              <a:ext cx="409" cy="708"/>
            </a:xfrm>
            <a:custGeom>
              <a:avLst/>
              <a:gdLst/>
              <a:ahLst/>
              <a:cxnLst/>
              <a:rect l="l" t="t" r="r" b="b"/>
              <a:pathLst>
                <a:path w="15" h="26" extrusionOk="0">
                  <a:moveTo>
                    <a:pt x="15" y="2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50"/>
            <p:cNvSpPr/>
            <p:nvPr/>
          </p:nvSpPr>
          <p:spPr>
            <a:xfrm>
              <a:off x="4933063" y="2840949"/>
              <a:ext cx="327" cy="218"/>
            </a:xfrm>
            <a:custGeom>
              <a:avLst/>
              <a:gdLst/>
              <a:ahLst/>
              <a:cxnLst/>
              <a:rect l="l" t="t" r="r" b="b"/>
              <a:pathLst>
                <a:path w="12" h="8" extrusionOk="0">
                  <a:moveTo>
                    <a:pt x="1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50"/>
            <p:cNvSpPr/>
            <p:nvPr/>
          </p:nvSpPr>
          <p:spPr>
            <a:xfrm>
              <a:off x="4942027" y="2833319"/>
              <a:ext cx="27" cy="109"/>
            </a:xfrm>
            <a:custGeom>
              <a:avLst/>
              <a:gdLst/>
              <a:ahLst/>
              <a:cxnLst/>
              <a:rect l="l" t="t" r="r" b="b"/>
              <a:pathLst>
                <a:path w="1" h="4" extrusionOk="0">
                  <a:moveTo>
                    <a:pt x="1" y="0"/>
                  </a:moveTo>
                  <a:lnTo>
                    <a:pt x="1" y="0"/>
                  </a:ln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50"/>
            <p:cNvSpPr/>
            <p:nvPr/>
          </p:nvSpPr>
          <p:spPr>
            <a:xfrm>
              <a:off x="4933362" y="2841140"/>
              <a:ext cx="109" cy="109"/>
            </a:xfrm>
            <a:custGeom>
              <a:avLst/>
              <a:gdLst/>
              <a:ahLst/>
              <a:cxnLst/>
              <a:rect l="l" t="t" r="r" b="b"/>
              <a:pathLst>
                <a:path w="4" h="4" extrusionOk="0">
                  <a:moveTo>
                    <a:pt x="4"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50"/>
            <p:cNvSpPr/>
            <p:nvPr/>
          </p:nvSpPr>
          <p:spPr>
            <a:xfrm>
              <a:off x="4933553" y="2841331"/>
              <a:ext cx="109" cy="27"/>
            </a:xfrm>
            <a:custGeom>
              <a:avLst/>
              <a:gdLst/>
              <a:ahLst/>
              <a:cxnLst/>
              <a:rect l="l" t="t" r="r" b="b"/>
              <a:pathLst>
                <a:path w="4" h="1" extrusionOk="0">
                  <a:moveTo>
                    <a:pt x="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50"/>
            <p:cNvSpPr/>
            <p:nvPr/>
          </p:nvSpPr>
          <p:spPr>
            <a:xfrm>
              <a:off x="4933635" y="2841412"/>
              <a:ext cx="136" cy="27"/>
            </a:xfrm>
            <a:custGeom>
              <a:avLst/>
              <a:gdLst/>
              <a:ahLst/>
              <a:cxnLst/>
              <a:rect l="l" t="t" r="r" b="b"/>
              <a:pathLst>
                <a:path w="5" h="1" extrusionOk="0">
                  <a:moveTo>
                    <a:pt x="4"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50"/>
            <p:cNvSpPr/>
            <p:nvPr/>
          </p:nvSpPr>
          <p:spPr>
            <a:xfrm>
              <a:off x="4942790" y="2837216"/>
              <a:ext cx="136" cy="708"/>
            </a:xfrm>
            <a:custGeom>
              <a:avLst/>
              <a:gdLst/>
              <a:ahLst/>
              <a:cxnLst/>
              <a:rect l="l" t="t" r="r" b="b"/>
              <a:pathLst>
                <a:path w="5" h="26" extrusionOk="0">
                  <a:moveTo>
                    <a:pt x="1" y="1"/>
                  </a:moveTo>
                  <a:cubicBezTo>
                    <a:pt x="1" y="11"/>
                    <a:pt x="1" y="18"/>
                    <a:pt x="4" y="25"/>
                  </a:cubicBezTo>
                  <a:cubicBezTo>
                    <a:pt x="1" y="18"/>
                    <a:pt x="1"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50"/>
            <p:cNvSpPr/>
            <p:nvPr/>
          </p:nvSpPr>
          <p:spPr>
            <a:xfrm>
              <a:off x="4942327" y="2834736"/>
              <a:ext cx="109" cy="599"/>
            </a:xfrm>
            <a:custGeom>
              <a:avLst/>
              <a:gdLst/>
              <a:ahLst/>
              <a:cxnLst/>
              <a:rect l="l" t="t" r="r" b="b"/>
              <a:pathLst>
                <a:path w="4" h="22" extrusionOk="0">
                  <a:moveTo>
                    <a:pt x="0" y="1"/>
                  </a:moveTo>
                  <a:lnTo>
                    <a:pt x="4"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50"/>
            <p:cNvSpPr/>
            <p:nvPr/>
          </p:nvSpPr>
          <p:spPr>
            <a:xfrm>
              <a:off x="4942518" y="2835608"/>
              <a:ext cx="109" cy="790"/>
            </a:xfrm>
            <a:custGeom>
              <a:avLst/>
              <a:gdLst/>
              <a:ahLst/>
              <a:cxnLst/>
              <a:rect l="l" t="t" r="r" b="b"/>
              <a:pathLst>
                <a:path w="4" h="29" extrusionOk="0">
                  <a:moveTo>
                    <a:pt x="0" y="0"/>
                  </a:moveTo>
                  <a:cubicBezTo>
                    <a:pt x="0" y="3"/>
                    <a:pt x="1" y="6"/>
                    <a:pt x="2" y="10"/>
                  </a:cubicBezTo>
                  <a:lnTo>
                    <a:pt x="2" y="10"/>
                  </a:lnTo>
                  <a:lnTo>
                    <a:pt x="0" y="0"/>
                  </a:lnTo>
                  <a:close/>
                  <a:moveTo>
                    <a:pt x="2" y="10"/>
                  </a:moveTo>
                  <a:lnTo>
                    <a:pt x="4" y="28"/>
                  </a:lnTo>
                  <a:cubicBezTo>
                    <a:pt x="4" y="22"/>
                    <a:pt x="3" y="16"/>
                    <a:pt x="2" y="1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50"/>
            <p:cNvSpPr/>
            <p:nvPr/>
          </p:nvSpPr>
          <p:spPr>
            <a:xfrm>
              <a:off x="4942709" y="2836453"/>
              <a:ext cx="109" cy="708"/>
            </a:xfrm>
            <a:custGeom>
              <a:avLst/>
              <a:gdLst/>
              <a:ahLst/>
              <a:cxnLst/>
              <a:rect l="l" t="t" r="r" b="b"/>
              <a:pathLst>
                <a:path w="4" h="26" extrusionOk="0">
                  <a:moveTo>
                    <a:pt x="0" y="1"/>
                  </a:moveTo>
                  <a:cubicBezTo>
                    <a:pt x="0" y="8"/>
                    <a:pt x="0" y="15"/>
                    <a:pt x="4" y="25"/>
                  </a:cubicBezTo>
                  <a:cubicBezTo>
                    <a:pt x="0" y="15"/>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50"/>
            <p:cNvSpPr/>
            <p:nvPr/>
          </p:nvSpPr>
          <p:spPr>
            <a:xfrm>
              <a:off x="4933825" y="2841521"/>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50"/>
            <p:cNvSpPr/>
            <p:nvPr/>
          </p:nvSpPr>
          <p:spPr>
            <a:xfrm>
              <a:off x="4942136" y="2833783"/>
              <a:ext cx="109" cy="708"/>
            </a:xfrm>
            <a:custGeom>
              <a:avLst/>
              <a:gdLst/>
              <a:ahLst/>
              <a:cxnLst/>
              <a:rect l="l" t="t" r="r" b="b"/>
              <a:pathLst>
                <a:path w="4" h="26" extrusionOk="0">
                  <a:moveTo>
                    <a:pt x="0" y="1"/>
                  </a:moveTo>
                  <a:lnTo>
                    <a:pt x="4"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50"/>
            <p:cNvSpPr/>
            <p:nvPr/>
          </p:nvSpPr>
          <p:spPr>
            <a:xfrm>
              <a:off x="3817910" y="2311807"/>
              <a:ext cx="140467" cy="137851"/>
            </a:xfrm>
            <a:custGeom>
              <a:avLst/>
              <a:gdLst/>
              <a:ahLst/>
              <a:cxnLst/>
              <a:rect l="l" t="t" r="r" b="b"/>
              <a:pathLst>
                <a:path w="5155" h="5059" extrusionOk="0">
                  <a:moveTo>
                    <a:pt x="2194" y="1"/>
                  </a:moveTo>
                  <a:cubicBezTo>
                    <a:pt x="2179" y="1"/>
                    <a:pt x="2163" y="2"/>
                    <a:pt x="2147" y="4"/>
                  </a:cubicBezTo>
                  <a:cubicBezTo>
                    <a:pt x="2087" y="4"/>
                    <a:pt x="2035" y="39"/>
                    <a:pt x="2010" y="91"/>
                  </a:cubicBezTo>
                  <a:lnTo>
                    <a:pt x="2052" y="102"/>
                  </a:lnTo>
                  <a:lnTo>
                    <a:pt x="1615" y="424"/>
                  </a:lnTo>
                  <a:lnTo>
                    <a:pt x="1604" y="427"/>
                  </a:lnTo>
                  <a:cubicBezTo>
                    <a:pt x="1534" y="448"/>
                    <a:pt x="1345" y="529"/>
                    <a:pt x="1303" y="648"/>
                  </a:cubicBezTo>
                  <a:cubicBezTo>
                    <a:pt x="1279" y="711"/>
                    <a:pt x="1303" y="777"/>
                    <a:pt x="1331" y="851"/>
                  </a:cubicBezTo>
                  <a:cubicBezTo>
                    <a:pt x="1366" y="938"/>
                    <a:pt x="1401" y="1036"/>
                    <a:pt x="1335" y="1117"/>
                  </a:cubicBezTo>
                  <a:cubicBezTo>
                    <a:pt x="1268" y="1201"/>
                    <a:pt x="1282" y="1400"/>
                    <a:pt x="1303" y="1491"/>
                  </a:cubicBezTo>
                  <a:cubicBezTo>
                    <a:pt x="1331" y="1596"/>
                    <a:pt x="1216" y="1789"/>
                    <a:pt x="1167" y="1869"/>
                  </a:cubicBezTo>
                  <a:lnTo>
                    <a:pt x="1156" y="1883"/>
                  </a:lnTo>
                  <a:lnTo>
                    <a:pt x="1142" y="1890"/>
                  </a:lnTo>
                  <a:lnTo>
                    <a:pt x="1139" y="1890"/>
                  </a:lnTo>
                  <a:cubicBezTo>
                    <a:pt x="974" y="1978"/>
                    <a:pt x="456" y="2255"/>
                    <a:pt x="1" y="2489"/>
                  </a:cubicBezTo>
                  <a:cubicBezTo>
                    <a:pt x="4" y="2510"/>
                    <a:pt x="4" y="2535"/>
                    <a:pt x="8" y="2549"/>
                  </a:cubicBezTo>
                  <a:lnTo>
                    <a:pt x="8" y="2552"/>
                  </a:lnTo>
                  <a:cubicBezTo>
                    <a:pt x="11" y="2573"/>
                    <a:pt x="15" y="2591"/>
                    <a:pt x="15" y="2605"/>
                  </a:cubicBezTo>
                  <a:lnTo>
                    <a:pt x="15" y="2612"/>
                  </a:lnTo>
                  <a:cubicBezTo>
                    <a:pt x="18" y="2629"/>
                    <a:pt x="22" y="2643"/>
                    <a:pt x="25" y="2657"/>
                  </a:cubicBezTo>
                  <a:lnTo>
                    <a:pt x="25" y="2661"/>
                  </a:lnTo>
                  <a:cubicBezTo>
                    <a:pt x="29" y="2675"/>
                    <a:pt x="32" y="2689"/>
                    <a:pt x="36" y="2699"/>
                  </a:cubicBezTo>
                  <a:cubicBezTo>
                    <a:pt x="39" y="2713"/>
                    <a:pt x="43" y="2727"/>
                    <a:pt x="46" y="2745"/>
                  </a:cubicBezTo>
                  <a:lnTo>
                    <a:pt x="46" y="2748"/>
                  </a:lnTo>
                  <a:lnTo>
                    <a:pt x="60" y="2797"/>
                  </a:lnTo>
                  <a:lnTo>
                    <a:pt x="74" y="2857"/>
                  </a:lnTo>
                  <a:cubicBezTo>
                    <a:pt x="99" y="2958"/>
                    <a:pt x="127" y="3081"/>
                    <a:pt x="151" y="3186"/>
                  </a:cubicBezTo>
                  <a:cubicBezTo>
                    <a:pt x="193" y="3186"/>
                    <a:pt x="232" y="3182"/>
                    <a:pt x="263" y="3182"/>
                  </a:cubicBezTo>
                  <a:lnTo>
                    <a:pt x="368" y="3182"/>
                  </a:lnTo>
                  <a:cubicBezTo>
                    <a:pt x="417" y="3182"/>
                    <a:pt x="466" y="3182"/>
                    <a:pt x="515" y="3189"/>
                  </a:cubicBezTo>
                  <a:lnTo>
                    <a:pt x="529" y="3189"/>
                  </a:lnTo>
                  <a:cubicBezTo>
                    <a:pt x="575" y="3196"/>
                    <a:pt x="617" y="3210"/>
                    <a:pt x="659" y="3231"/>
                  </a:cubicBezTo>
                  <a:lnTo>
                    <a:pt x="687" y="3242"/>
                  </a:lnTo>
                  <a:lnTo>
                    <a:pt x="701" y="3249"/>
                  </a:lnTo>
                  <a:lnTo>
                    <a:pt x="705" y="3252"/>
                  </a:lnTo>
                  <a:cubicBezTo>
                    <a:pt x="726" y="3263"/>
                    <a:pt x="747" y="3273"/>
                    <a:pt x="768" y="3284"/>
                  </a:cubicBezTo>
                  <a:cubicBezTo>
                    <a:pt x="855" y="3329"/>
                    <a:pt x="953" y="3392"/>
                    <a:pt x="1065" y="3459"/>
                  </a:cubicBezTo>
                  <a:cubicBezTo>
                    <a:pt x="1125" y="3497"/>
                    <a:pt x="1191" y="3539"/>
                    <a:pt x="1258" y="3585"/>
                  </a:cubicBezTo>
                  <a:lnTo>
                    <a:pt x="1324" y="3627"/>
                  </a:lnTo>
                  <a:cubicBezTo>
                    <a:pt x="1461" y="3714"/>
                    <a:pt x="1576" y="3791"/>
                    <a:pt x="1632" y="3819"/>
                  </a:cubicBezTo>
                  <a:cubicBezTo>
                    <a:pt x="1706" y="3861"/>
                    <a:pt x="1776" y="3907"/>
                    <a:pt x="1846" y="3956"/>
                  </a:cubicBezTo>
                  <a:lnTo>
                    <a:pt x="1933" y="4019"/>
                  </a:lnTo>
                  <a:lnTo>
                    <a:pt x="2028" y="4089"/>
                  </a:lnTo>
                  <a:cubicBezTo>
                    <a:pt x="2378" y="4338"/>
                    <a:pt x="2833" y="4688"/>
                    <a:pt x="2963" y="4800"/>
                  </a:cubicBezTo>
                  <a:cubicBezTo>
                    <a:pt x="3092" y="4915"/>
                    <a:pt x="3278" y="4968"/>
                    <a:pt x="3414" y="4989"/>
                  </a:cubicBezTo>
                  <a:cubicBezTo>
                    <a:pt x="3467" y="4996"/>
                    <a:pt x="3516" y="4999"/>
                    <a:pt x="3565" y="4999"/>
                  </a:cubicBezTo>
                  <a:lnTo>
                    <a:pt x="3582" y="4999"/>
                  </a:lnTo>
                  <a:cubicBezTo>
                    <a:pt x="3635" y="4999"/>
                    <a:pt x="3743" y="5013"/>
                    <a:pt x="3908" y="5031"/>
                  </a:cubicBezTo>
                  <a:lnTo>
                    <a:pt x="4160" y="5059"/>
                  </a:lnTo>
                  <a:lnTo>
                    <a:pt x="4167" y="5034"/>
                  </a:lnTo>
                  <a:lnTo>
                    <a:pt x="4174" y="5020"/>
                  </a:lnTo>
                  <a:lnTo>
                    <a:pt x="4198" y="4968"/>
                  </a:lnTo>
                  <a:lnTo>
                    <a:pt x="4205" y="4950"/>
                  </a:lnTo>
                  <a:lnTo>
                    <a:pt x="4223" y="4905"/>
                  </a:lnTo>
                  <a:lnTo>
                    <a:pt x="4230" y="4887"/>
                  </a:lnTo>
                  <a:lnTo>
                    <a:pt x="4247" y="4852"/>
                  </a:lnTo>
                  <a:lnTo>
                    <a:pt x="4254" y="4835"/>
                  </a:lnTo>
                  <a:lnTo>
                    <a:pt x="4268" y="4807"/>
                  </a:lnTo>
                  <a:lnTo>
                    <a:pt x="4275" y="4789"/>
                  </a:lnTo>
                  <a:lnTo>
                    <a:pt x="4286" y="4768"/>
                  </a:lnTo>
                  <a:lnTo>
                    <a:pt x="4293" y="4751"/>
                  </a:lnTo>
                  <a:lnTo>
                    <a:pt x="4303" y="4733"/>
                  </a:lnTo>
                  <a:lnTo>
                    <a:pt x="4310" y="4719"/>
                  </a:lnTo>
                  <a:lnTo>
                    <a:pt x="4317" y="4705"/>
                  </a:lnTo>
                  <a:lnTo>
                    <a:pt x="4324" y="4691"/>
                  </a:lnTo>
                  <a:lnTo>
                    <a:pt x="4328" y="4681"/>
                  </a:lnTo>
                  <a:lnTo>
                    <a:pt x="4335" y="4670"/>
                  </a:lnTo>
                  <a:lnTo>
                    <a:pt x="4342" y="4660"/>
                  </a:lnTo>
                  <a:lnTo>
                    <a:pt x="4345" y="4649"/>
                  </a:lnTo>
                  <a:lnTo>
                    <a:pt x="4349" y="4642"/>
                  </a:lnTo>
                  <a:lnTo>
                    <a:pt x="4356" y="4635"/>
                  </a:lnTo>
                  <a:lnTo>
                    <a:pt x="4359" y="4632"/>
                  </a:lnTo>
                  <a:lnTo>
                    <a:pt x="4363" y="4625"/>
                  </a:lnTo>
                  <a:lnTo>
                    <a:pt x="4363" y="4621"/>
                  </a:lnTo>
                  <a:lnTo>
                    <a:pt x="4366" y="4614"/>
                  </a:lnTo>
                  <a:lnTo>
                    <a:pt x="4370" y="4611"/>
                  </a:lnTo>
                  <a:lnTo>
                    <a:pt x="4373" y="4607"/>
                  </a:lnTo>
                  <a:lnTo>
                    <a:pt x="4377" y="4604"/>
                  </a:lnTo>
                  <a:cubicBezTo>
                    <a:pt x="4391" y="4586"/>
                    <a:pt x="4405" y="4569"/>
                    <a:pt x="4419" y="4548"/>
                  </a:cubicBezTo>
                  <a:cubicBezTo>
                    <a:pt x="4468" y="4457"/>
                    <a:pt x="4559" y="4394"/>
                    <a:pt x="4664" y="4383"/>
                  </a:cubicBezTo>
                  <a:cubicBezTo>
                    <a:pt x="4681" y="4380"/>
                    <a:pt x="4700" y="4378"/>
                    <a:pt x="4718" y="4378"/>
                  </a:cubicBezTo>
                  <a:cubicBezTo>
                    <a:pt x="4737" y="4378"/>
                    <a:pt x="4755" y="4380"/>
                    <a:pt x="4773" y="4383"/>
                  </a:cubicBezTo>
                  <a:lnTo>
                    <a:pt x="4797" y="4390"/>
                  </a:lnTo>
                  <a:lnTo>
                    <a:pt x="4818" y="4397"/>
                  </a:lnTo>
                  <a:lnTo>
                    <a:pt x="4822" y="4397"/>
                  </a:lnTo>
                  <a:lnTo>
                    <a:pt x="4843" y="4408"/>
                  </a:lnTo>
                  <a:lnTo>
                    <a:pt x="4846" y="4408"/>
                  </a:lnTo>
                  <a:lnTo>
                    <a:pt x="4864" y="4418"/>
                  </a:lnTo>
                  <a:lnTo>
                    <a:pt x="4867" y="4422"/>
                  </a:lnTo>
                  <a:lnTo>
                    <a:pt x="4888" y="4432"/>
                  </a:lnTo>
                  <a:lnTo>
                    <a:pt x="4892" y="4436"/>
                  </a:lnTo>
                  <a:lnTo>
                    <a:pt x="4909" y="4450"/>
                  </a:lnTo>
                  <a:lnTo>
                    <a:pt x="4916" y="4453"/>
                  </a:lnTo>
                  <a:lnTo>
                    <a:pt x="4930" y="4464"/>
                  </a:lnTo>
                  <a:lnTo>
                    <a:pt x="4937" y="4471"/>
                  </a:lnTo>
                  <a:lnTo>
                    <a:pt x="4955" y="4485"/>
                  </a:lnTo>
                  <a:lnTo>
                    <a:pt x="4962" y="4492"/>
                  </a:lnTo>
                  <a:lnTo>
                    <a:pt x="4976" y="4502"/>
                  </a:lnTo>
                  <a:lnTo>
                    <a:pt x="4986" y="4513"/>
                  </a:lnTo>
                  <a:lnTo>
                    <a:pt x="4997" y="4523"/>
                  </a:lnTo>
                  <a:lnTo>
                    <a:pt x="5011" y="4534"/>
                  </a:lnTo>
                  <a:lnTo>
                    <a:pt x="5021" y="4544"/>
                  </a:lnTo>
                  <a:lnTo>
                    <a:pt x="5035" y="4558"/>
                  </a:lnTo>
                  <a:cubicBezTo>
                    <a:pt x="5074" y="4530"/>
                    <a:pt x="5112" y="4509"/>
                    <a:pt x="5154" y="4488"/>
                  </a:cubicBezTo>
                  <a:lnTo>
                    <a:pt x="5144" y="4478"/>
                  </a:lnTo>
                  <a:lnTo>
                    <a:pt x="5130" y="4464"/>
                  </a:lnTo>
                  <a:lnTo>
                    <a:pt x="5112" y="4446"/>
                  </a:lnTo>
                  <a:lnTo>
                    <a:pt x="5098" y="4429"/>
                  </a:lnTo>
                  <a:lnTo>
                    <a:pt x="5081" y="4411"/>
                  </a:lnTo>
                  <a:lnTo>
                    <a:pt x="5070" y="4397"/>
                  </a:lnTo>
                  <a:lnTo>
                    <a:pt x="5049" y="4376"/>
                  </a:lnTo>
                  <a:lnTo>
                    <a:pt x="5035" y="4359"/>
                  </a:lnTo>
                  <a:lnTo>
                    <a:pt x="5018" y="4338"/>
                  </a:lnTo>
                  <a:lnTo>
                    <a:pt x="5007" y="4327"/>
                  </a:lnTo>
                  <a:lnTo>
                    <a:pt x="4997" y="4310"/>
                  </a:lnTo>
                  <a:lnTo>
                    <a:pt x="4986" y="4299"/>
                  </a:lnTo>
                  <a:lnTo>
                    <a:pt x="4976" y="4282"/>
                  </a:lnTo>
                  <a:lnTo>
                    <a:pt x="4965" y="4271"/>
                  </a:lnTo>
                  <a:lnTo>
                    <a:pt x="4958" y="4257"/>
                  </a:lnTo>
                  <a:lnTo>
                    <a:pt x="4948" y="4243"/>
                  </a:lnTo>
                  <a:lnTo>
                    <a:pt x="4941" y="4229"/>
                  </a:lnTo>
                  <a:lnTo>
                    <a:pt x="4934" y="4219"/>
                  </a:lnTo>
                  <a:lnTo>
                    <a:pt x="4927" y="4205"/>
                  </a:lnTo>
                  <a:lnTo>
                    <a:pt x="4920" y="4194"/>
                  </a:lnTo>
                  <a:lnTo>
                    <a:pt x="4916" y="4180"/>
                  </a:lnTo>
                  <a:lnTo>
                    <a:pt x="4913" y="4170"/>
                  </a:lnTo>
                  <a:cubicBezTo>
                    <a:pt x="4913" y="4166"/>
                    <a:pt x="4909" y="4163"/>
                    <a:pt x="4906" y="4156"/>
                  </a:cubicBezTo>
                  <a:lnTo>
                    <a:pt x="4902" y="4145"/>
                  </a:lnTo>
                  <a:cubicBezTo>
                    <a:pt x="4902" y="4142"/>
                    <a:pt x="4902" y="4138"/>
                    <a:pt x="4902" y="4131"/>
                  </a:cubicBezTo>
                  <a:cubicBezTo>
                    <a:pt x="4899" y="4127"/>
                    <a:pt x="4902" y="4127"/>
                    <a:pt x="4902" y="4124"/>
                  </a:cubicBezTo>
                  <a:lnTo>
                    <a:pt x="4902" y="4110"/>
                  </a:lnTo>
                  <a:lnTo>
                    <a:pt x="4902" y="4099"/>
                  </a:lnTo>
                  <a:cubicBezTo>
                    <a:pt x="4899" y="4092"/>
                    <a:pt x="4899" y="4085"/>
                    <a:pt x="4902" y="4078"/>
                  </a:cubicBezTo>
                  <a:cubicBezTo>
                    <a:pt x="4909" y="4005"/>
                    <a:pt x="4860" y="3949"/>
                    <a:pt x="4804" y="3889"/>
                  </a:cubicBezTo>
                  <a:cubicBezTo>
                    <a:pt x="4759" y="3847"/>
                    <a:pt x="4723" y="3791"/>
                    <a:pt x="4706" y="3732"/>
                  </a:cubicBezTo>
                  <a:cubicBezTo>
                    <a:pt x="4702" y="3665"/>
                    <a:pt x="4713" y="3599"/>
                    <a:pt x="4745" y="3536"/>
                  </a:cubicBezTo>
                  <a:cubicBezTo>
                    <a:pt x="4766" y="3483"/>
                    <a:pt x="4787" y="3420"/>
                    <a:pt x="4769" y="3399"/>
                  </a:cubicBezTo>
                  <a:cubicBezTo>
                    <a:pt x="4730" y="3354"/>
                    <a:pt x="4699" y="3305"/>
                    <a:pt x="4678" y="3249"/>
                  </a:cubicBezTo>
                  <a:cubicBezTo>
                    <a:pt x="4632" y="3161"/>
                    <a:pt x="4604" y="3102"/>
                    <a:pt x="4545" y="3095"/>
                  </a:cubicBezTo>
                  <a:cubicBezTo>
                    <a:pt x="4457" y="3081"/>
                    <a:pt x="4293" y="3011"/>
                    <a:pt x="4153" y="2927"/>
                  </a:cubicBezTo>
                  <a:cubicBezTo>
                    <a:pt x="3960" y="2815"/>
                    <a:pt x="3869" y="2706"/>
                    <a:pt x="3883" y="2608"/>
                  </a:cubicBezTo>
                  <a:cubicBezTo>
                    <a:pt x="3894" y="2535"/>
                    <a:pt x="3813" y="2451"/>
                    <a:pt x="3659" y="2374"/>
                  </a:cubicBezTo>
                  <a:cubicBezTo>
                    <a:pt x="3565" y="2328"/>
                    <a:pt x="3516" y="2118"/>
                    <a:pt x="3509" y="1988"/>
                  </a:cubicBezTo>
                  <a:cubicBezTo>
                    <a:pt x="3505" y="1873"/>
                    <a:pt x="3533" y="1799"/>
                    <a:pt x="3593" y="1764"/>
                  </a:cubicBezTo>
                  <a:cubicBezTo>
                    <a:pt x="3600" y="1757"/>
                    <a:pt x="3607" y="1747"/>
                    <a:pt x="3610" y="1736"/>
                  </a:cubicBezTo>
                  <a:cubicBezTo>
                    <a:pt x="3628" y="1691"/>
                    <a:pt x="3642" y="1638"/>
                    <a:pt x="3652" y="1589"/>
                  </a:cubicBezTo>
                  <a:cubicBezTo>
                    <a:pt x="3677" y="1495"/>
                    <a:pt x="3701" y="1393"/>
                    <a:pt x="3764" y="1344"/>
                  </a:cubicBezTo>
                  <a:cubicBezTo>
                    <a:pt x="3783" y="1332"/>
                    <a:pt x="3806" y="1323"/>
                    <a:pt x="3830" y="1323"/>
                  </a:cubicBezTo>
                  <a:cubicBezTo>
                    <a:pt x="3834" y="1323"/>
                    <a:pt x="3838" y="1323"/>
                    <a:pt x="3841" y="1323"/>
                  </a:cubicBezTo>
                  <a:cubicBezTo>
                    <a:pt x="3841" y="1295"/>
                    <a:pt x="3838" y="1267"/>
                    <a:pt x="3834" y="1239"/>
                  </a:cubicBezTo>
                  <a:cubicBezTo>
                    <a:pt x="3824" y="1176"/>
                    <a:pt x="3824" y="1106"/>
                    <a:pt x="3841" y="1043"/>
                  </a:cubicBezTo>
                  <a:cubicBezTo>
                    <a:pt x="3848" y="1026"/>
                    <a:pt x="3848" y="1008"/>
                    <a:pt x="3838" y="991"/>
                  </a:cubicBezTo>
                  <a:cubicBezTo>
                    <a:pt x="3799" y="955"/>
                    <a:pt x="3751" y="934"/>
                    <a:pt x="3699" y="934"/>
                  </a:cubicBezTo>
                  <a:cubicBezTo>
                    <a:pt x="3695" y="934"/>
                    <a:pt x="3691" y="934"/>
                    <a:pt x="3687" y="935"/>
                  </a:cubicBezTo>
                  <a:cubicBezTo>
                    <a:pt x="3540" y="935"/>
                    <a:pt x="3320" y="728"/>
                    <a:pt x="3320" y="546"/>
                  </a:cubicBezTo>
                  <a:cubicBezTo>
                    <a:pt x="3320" y="480"/>
                    <a:pt x="3260" y="385"/>
                    <a:pt x="3211" y="308"/>
                  </a:cubicBezTo>
                  <a:lnTo>
                    <a:pt x="3183" y="263"/>
                  </a:lnTo>
                  <a:lnTo>
                    <a:pt x="3180" y="256"/>
                  </a:lnTo>
                  <a:lnTo>
                    <a:pt x="3183" y="273"/>
                  </a:lnTo>
                  <a:cubicBezTo>
                    <a:pt x="3162" y="283"/>
                    <a:pt x="3139" y="288"/>
                    <a:pt x="3115" y="288"/>
                  </a:cubicBezTo>
                  <a:cubicBezTo>
                    <a:pt x="3034" y="288"/>
                    <a:pt x="2941" y="235"/>
                    <a:pt x="2844" y="179"/>
                  </a:cubicBezTo>
                  <a:cubicBezTo>
                    <a:pt x="2787" y="146"/>
                    <a:pt x="2694" y="94"/>
                    <a:pt x="2660" y="94"/>
                  </a:cubicBezTo>
                  <a:cubicBezTo>
                    <a:pt x="2658" y="94"/>
                    <a:pt x="2656" y="94"/>
                    <a:pt x="2654" y="95"/>
                  </a:cubicBezTo>
                  <a:cubicBezTo>
                    <a:pt x="2627" y="108"/>
                    <a:pt x="2600" y="113"/>
                    <a:pt x="2574" y="113"/>
                  </a:cubicBezTo>
                  <a:cubicBezTo>
                    <a:pt x="2516" y="113"/>
                    <a:pt x="2461" y="87"/>
                    <a:pt x="2413" y="63"/>
                  </a:cubicBezTo>
                  <a:cubicBezTo>
                    <a:pt x="2346" y="22"/>
                    <a:pt x="2272" y="1"/>
                    <a:pt x="219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50"/>
            <p:cNvSpPr/>
            <p:nvPr/>
          </p:nvSpPr>
          <p:spPr>
            <a:xfrm>
              <a:off x="3872680" y="2314178"/>
              <a:ext cx="1172" cy="409"/>
            </a:xfrm>
            <a:custGeom>
              <a:avLst/>
              <a:gdLst/>
              <a:ahLst/>
              <a:cxnLst/>
              <a:rect l="l" t="t" r="r" b="b"/>
              <a:pathLst>
                <a:path w="43" h="15" extrusionOk="0">
                  <a:moveTo>
                    <a:pt x="0" y="1"/>
                  </a:moveTo>
                  <a:lnTo>
                    <a:pt x="42" y="15"/>
                  </a:lnTo>
                  <a:lnTo>
                    <a:pt x="42" y="15"/>
                  </a:lnTo>
                  <a:lnTo>
                    <a:pt x="0" y="1"/>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50"/>
            <p:cNvSpPr/>
            <p:nvPr/>
          </p:nvSpPr>
          <p:spPr>
            <a:xfrm>
              <a:off x="3817910" y="2363307"/>
              <a:ext cx="31036" cy="16349"/>
            </a:xfrm>
            <a:custGeom>
              <a:avLst/>
              <a:gdLst/>
              <a:ahLst/>
              <a:cxnLst/>
              <a:rect l="l" t="t" r="r" b="b"/>
              <a:pathLst>
                <a:path w="1139" h="600" extrusionOk="0">
                  <a:moveTo>
                    <a:pt x="1139" y="0"/>
                  </a:moveTo>
                  <a:cubicBezTo>
                    <a:pt x="1086" y="28"/>
                    <a:pt x="501" y="340"/>
                    <a:pt x="1" y="599"/>
                  </a:cubicBezTo>
                  <a:cubicBezTo>
                    <a:pt x="452" y="368"/>
                    <a:pt x="971" y="91"/>
                    <a:pt x="113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50"/>
            <p:cNvSpPr/>
            <p:nvPr/>
          </p:nvSpPr>
          <p:spPr>
            <a:xfrm>
              <a:off x="3817910" y="2379629"/>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50"/>
            <p:cNvSpPr/>
            <p:nvPr/>
          </p:nvSpPr>
          <p:spPr>
            <a:xfrm>
              <a:off x="3820008" y="2389738"/>
              <a:ext cx="2125" cy="8992"/>
            </a:xfrm>
            <a:custGeom>
              <a:avLst/>
              <a:gdLst/>
              <a:ahLst/>
              <a:cxnLst/>
              <a:rect l="l" t="t" r="r" b="b"/>
              <a:pathLst>
                <a:path w="78" h="330" extrusionOk="0">
                  <a:moveTo>
                    <a:pt x="78" y="329"/>
                  </a:moveTo>
                  <a:cubicBezTo>
                    <a:pt x="53" y="224"/>
                    <a:pt x="25" y="105"/>
                    <a:pt x="1" y="0"/>
                  </a:cubicBezTo>
                  <a:cubicBezTo>
                    <a:pt x="25" y="105"/>
                    <a:pt x="53" y="224"/>
                    <a:pt x="78" y="3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50"/>
            <p:cNvSpPr/>
            <p:nvPr/>
          </p:nvSpPr>
          <p:spPr>
            <a:xfrm>
              <a:off x="3819627" y="2388103"/>
              <a:ext cx="409" cy="1662"/>
            </a:xfrm>
            <a:custGeom>
              <a:avLst/>
              <a:gdLst/>
              <a:ahLst/>
              <a:cxnLst/>
              <a:rect l="l" t="t" r="r" b="b"/>
              <a:pathLst>
                <a:path w="15" h="61" extrusionOk="0">
                  <a:moveTo>
                    <a:pt x="1" y="1"/>
                  </a:moveTo>
                  <a:lnTo>
                    <a:pt x="15" y="6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50"/>
            <p:cNvSpPr/>
            <p:nvPr/>
          </p:nvSpPr>
          <p:spPr>
            <a:xfrm>
              <a:off x="3819245" y="2386686"/>
              <a:ext cx="409" cy="1444"/>
            </a:xfrm>
            <a:custGeom>
              <a:avLst/>
              <a:gdLst/>
              <a:ahLst/>
              <a:cxnLst/>
              <a:rect l="l" t="t" r="r" b="b"/>
              <a:pathLst>
                <a:path w="15" h="53" extrusionOk="0">
                  <a:moveTo>
                    <a:pt x="1" y="0"/>
                  </a:moveTo>
                  <a:lnTo>
                    <a:pt x="15" y="5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50"/>
            <p:cNvSpPr/>
            <p:nvPr/>
          </p:nvSpPr>
          <p:spPr>
            <a:xfrm>
              <a:off x="3818101" y="238134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50"/>
            <p:cNvSpPr/>
            <p:nvPr/>
          </p:nvSpPr>
          <p:spPr>
            <a:xfrm>
              <a:off x="3818864" y="2385433"/>
              <a:ext cx="409" cy="1172"/>
            </a:xfrm>
            <a:custGeom>
              <a:avLst/>
              <a:gdLst/>
              <a:ahLst/>
              <a:cxnLst/>
              <a:rect l="l" t="t" r="r" b="b"/>
              <a:pathLst>
                <a:path w="15" h="43" extrusionOk="0">
                  <a:moveTo>
                    <a:pt x="1" y="1"/>
                  </a:moveTo>
                  <a:cubicBezTo>
                    <a:pt x="4" y="11"/>
                    <a:pt x="8" y="29"/>
                    <a:pt x="15" y="43"/>
                  </a:cubicBezTo>
                  <a:cubicBezTo>
                    <a:pt x="8" y="29"/>
                    <a:pt x="4"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50"/>
            <p:cNvSpPr/>
            <p:nvPr/>
          </p:nvSpPr>
          <p:spPr>
            <a:xfrm>
              <a:off x="3818292" y="2382762"/>
              <a:ext cx="27" cy="218"/>
            </a:xfrm>
            <a:custGeom>
              <a:avLst/>
              <a:gdLst/>
              <a:ahLst/>
              <a:cxnLst/>
              <a:rect l="l" t="t" r="r" b="b"/>
              <a:pathLst>
                <a:path w="1" h="8" extrusionOk="0">
                  <a:moveTo>
                    <a:pt x="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50"/>
            <p:cNvSpPr/>
            <p:nvPr/>
          </p:nvSpPr>
          <p:spPr>
            <a:xfrm>
              <a:off x="3818673" y="2384207"/>
              <a:ext cx="27" cy="218"/>
            </a:xfrm>
            <a:custGeom>
              <a:avLst/>
              <a:gdLst/>
              <a:ahLst/>
              <a:cxnLst/>
              <a:rect l="l" t="t" r="r" b="b"/>
              <a:pathLst>
                <a:path w="1" h="8" extrusionOk="0">
                  <a:moveTo>
                    <a:pt x="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50"/>
            <p:cNvSpPr/>
            <p:nvPr/>
          </p:nvSpPr>
          <p:spPr>
            <a:xfrm>
              <a:off x="3817910" y="2379629"/>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50"/>
            <p:cNvSpPr/>
            <p:nvPr/>
          </p:nvSpPr>
          <p:spPr>
            <a:xfrm>
              <a:off x="3890228" y="2314178"/>
              <a:ext cx="5177" cy="2507"/>
            </a:xfrm>
            <a:custGeom>
              <a:avLst/>
              <a:gdLst/>
              <a:ahLst/>
              <a:cxnLst/>
              <a:rect l="l" t="t" r="r" b="b"/>
              <a:pathLst>
                <a:path w="190" h="92" extrusionOk="0">
                  <a:moveTo>
                    <a:pt x="0" y="8"/>
                  </a:moveTo>
                  <a:cubicBezTo>
                    <a:pt x="29" y="1"/>
                    <a:pt x="130" y="57"/>
                    <a:pt x="190" y="92"/>
                  </a:cubicBezTo>
                  <a:cubicBezTo>
                    <a:pt x="130" y="57"/>
                    <a:pt x="29" y="1"/>
                    <a:pt x="0"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50"/>
            <p:cNvSpPr/>
            <p:nvPr/>
          </p:nvSpPr>
          <p:spPr>
            <a:xfrm>
              <a:off x="3846930" y="2406142"/>
              <a:ext cx="5259" cy="3461"/>
            </a:xfrm>
            <a:custGeom>
              <a:avLst/>
              <a:gdLst/>
              <a:ahLst/>
              <a:cxnLst/>
              <a:rect l="l" t="t" r="r" b="b"/>
              <a:pathLst>
                <a:path w="193" h="127" extrusionOk="0">
                  <a:moveTo>
                    <a:pt x="0" y="0"/>
                  </a:moveTo>
                  <a:lnTo>
                    <a:pt x="0" y="0"/>
                  </a:lnTo>
                  <a:cubicBezTo>
                    <a:pt x="63" y="39"/>
                    <a:pt x="126" y="84"/>
                    <a:pt x="193" y="126"/>
                  </a:cubicBezTo>
                  <a:cubicBezTo>
                    <a:pt x="126" y="81"/>
                    <a:pt x="63" y="39"/>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50"/>
            <p:cNvSpPr/>
            <p:nvPr/>
          </p:nvSpPr>
          <p:spPr>
            <a:xfrm>
              <a:off x="3825921" y="239859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50"/>
            <p:cNvSpPr/>
            <p:nvPr/>
          </p:nvSpPr>
          <p:spPr>
            <a:xfrm>
              <a:off x="3826684" y="2398512"/>
              <a:ext cx="1362" cy="27"/>
            </a:xfrm>
            <a:custGeom>
              <a:avLst/>
              <a:gdLst/>
              <a:ahLst/>
              <a:cxnLst/>
              <a:rect l="l" t="t" r="r" b="b"/>
              <a:pathLst>
                <a:path w="50" h="1" extrusionOk="0">
                  <a:moveTo>
                    <a:pt x="1" y="0"/>
                  </a:moveTo>
                  <a:lnTo>
                    <a:pt x="5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50"/>
            <p:cNvSpPr/>
            <p:nvPr/>
          </p:nvSpPr>
          <p:spPr>
            <a:xfrm>
              <a:off x="3835949" y="2399847"/>
              <a:ext cx="708" cy="409"/>
            </a:xfrm>
            <a:custGeom>
              <a:avLst/>
              <a:gdLst/>
              <a:ahLst/>
              <a:cxnLst/>
              <a:rect l="l" t="t" r="r" b="b"/>
              <a:pathLst>
                <a:path w="26" h="15" extrusionOk="0">
                  <a:moveTo>
                    <a:pt x="1" y="0"/>
                  </a:moveTo>
                  <a:lnTo>
                    <a:pt x="25"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50"/>
            <p:cNvSpPr/>
            <p:nvPr/>
          </p:nvSpPr>
          <p:spPr>
            <a:xfrm>
              <a:off x="3838810" y="2401373"/>
              <a:ext cx="8147" cy="4796"/>
            </a:xfrm>
            <a:custGeom>
              <a:avLst/>
              <a:gdLst/>
              <a:ahLst/>
              <a:cxnLst/>
              <a:rect l="l" t="t" r="r" b="b"/>
              <a:pathLst>
                <a:path w="299" h="176" extrusionOk="0">
                  <a:moveTo>
                    <a:pt x="1" y="0"/>
                  </a:moveTo>
                  <a:cubicBezTo>
                    <a:pt x="88" y="46"/>
                    <a:pt x="186" y="105"/>
                    <a:pt x="298" y="175"/>
                  </a:cubicBezTo>
                  <a:cubicBezTo>
                    <a:pt x="186" y="105"/>
                    <a:pt x="88" y="46"/>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50"/>
            <p:cNvSpPr/>
            <p:nvPr/>
          </p:nvSpPr>
          <p:spPr>
            <a:xfrm>
              <a:off x="3837011" y="2400420"/>
              <a:ext cx="218" cy="109"/>
            </a:xfrm>
            <a:custGeom>
              <a:avLst/>
              <a:gdLst/>
              <a:ahLst/>
              <a:cxnLst/>
              <a:rect l="l" t="t" r="r" b="b"/>
              <a:pathLst>
                <a:path w="8" h="4" extrusionOk="0">
                  <a:moveTo>
                    <a:pt x="0" y="0"/>
                  </a:moveTo>
                  <a:lnTo>
                    <a:pt x="7"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50"/>
            <p:cNvSpPr/>
            <p:nvPr/>
          </p:nvSpPr>
          <p:spPr>
            <a:xfrm>
              <a:off x="3828019" y="2398512"/>
              <a:ext cx="4033" cy="218"/>
            </a:xfrm>
            <a:custGeom>
              <a:avLst/>
              <a:gdLst/>
              <a:ahLst/>
              <a:cxnLst/>
              <a:rect l="l" t="t" r="r" b="b"/>
              <a:pathLst>
                <a:path w="148" h="8" extrusionOk="0">
                  <a:moveTo>
                    <a:pt x="1" y="0"/>
                  </a:moveTo>
                  <a:cubicBezTo>
                    <a:pt x="50" y="0"/>
                    <a:pt x="99" y="4"/>
                    <a:pt x="148" y="7"/>
                  </a:cubicBezTo>
                  <a:cubicBezTo>
                    <a:pt x="99" y="4"/>
                    <a:pt x="50"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50"/>
            <p:cNvSpPr/>
            <p:nvPr/>
          </p:nvSpPr>
          <p:spPr>
            <a:xfrm>
              <a:off x="3915515" y="244821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50"/>
            <p:cNvSpPr/>
            <p:nvPr/>
          </p:nvSpPr>
          <p:spPr>
            <a:xfrm>
              <a:off x="3924480" y="2449059"/>
              <a:ext cx="6894" cy="790"/>
            </a:xfrm>
            <a:custGeom>
              <a:avLst/>
              <a:gdLst/>
              <a:ahLst/>
              <a:cxnLst/>
              <a:rect l="l" t="t" r="r" b="b"/>
              <a:pathLst>
                <a:path w="253" h="29" extrusionOk="0">
                  <a:moveTo>
                    <a:pt x="252" y="29"/>
                  </a:moveTo>
                  <a:lnTo>
                    <a:pt x="0" y="1"/>
                  </a:lnTo>
                  <a:lnTo>
                    <a:pt x="252"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50"/>
            <p:cNvSpPr/>
            <p:nvPr/>
          </p:nvSpPr>
          <p:spPr>
            <a:xfrm>
              <a:off x="3935161" y="2434780"/>
              <a:ext cx="23407" cy="23189"/>
            </a:xfrm>
            <a:custGeom>
              <a:avLst/>
              <a:gdLst/>
              <a:ahLst/>
              <a:cxnLst/>
              <a:rect l="l" t="t" r="r" b="b"/>
              <a:pathLst>
                <a:path w="859" h="851" extrusionOk="0">
                  <a:moveTo>
                    <a:pt x="408" y="0"/>
                  </a:moveTo>
                  <a:cubicBezTo>
                    <a:pt x="403" y="0"/>
                    <a:pt x="398" y="1"/>
                    <a:pt x="392" y="3"/>
                  </a:cubicBezTo>
                  <a:cubicBezTo>
                    <a:pt x="322" y="7"/>
                    <a:pt x="263" y="49"/>
                    <a:pt x="235" y="112"/>
                  </a:cubicBezTo>
                  <a:cubicBezTo>
                    <a:pt x="217" y="136"/>
                    <a:pt x="200" y="161"/>
                    <a:pt x="179" y="182"/>
                  </a:cubicBezTo>
                  <a:lnTo>
                    <a:pt x="175" y="185"/>
                  </a:lnTo>
                  <a:lnTo>
                    <a:pt x="172" y="192"/>
                  </a:lnTo>
                  <a:lnTo>
                    <a:pt x="168" y="196"/>
                  </a:lnTo>
                  <a:lnTo>
                    <a:pt x="165" y="199"/>
                  </a:lnTo>
                  <a:lnTo>
                    <a:pt x="161" y="206"/>
                  </a:lnTo>
                  <a:lnTo>
                    <a:pt x="161" y="210"/>
                  </a:lnTo>
                  <a:lnTo>
                    <a:pt x="158" y="217"/>
                  </a:lnTo>
                  <a:lnTo>
                    <a:pt x="158" y="220"/>
                  </a:lnTo>
                  <a:lnTo>
                    <a:pt x="151" y="234"/>
                  </a:lnTo>
                  <a:lnTo>
                    <a:pt x="147" y="238"/>
                  </a:lnTo>
                  <a:lnTo>
                    <a:pt x="140" y="252"/>
                  </a:lnTo>
                  <a:lnTo>
                    <a:pt x="140" y="255"/>
                  </a:lnTo>
                  <a:lnTo>
                    <a:pt x="130" y="273"/>
                  </a:lnTo>
                  <a:lnTo>
                    <a:pt x="126" y="280"/>
                  </a:lnTo>
                  <a:lnTo>
                    <a:pt x="119" y="301"/>
                  </a:lnTo>
                  <a:lnTo>
                    <a:pt x="116" y="308"/>
                  </a:lnTo>
                  <a:lnTo>
                    <a:pt x="102" y="332"/>
                  </a:lnTo>
                  <a:lnTo>
                    <a:pt x="102" y="336"/>
                  </a:lnTo>
                  <a:lnTo>
                    <a:pt x="88" y="367"/>
                  </a:lnTo>
                  <a:lnTo>
                    <a:pt x="88" y="371"/>
                  </a:lnTo>
                  <a:cubicBezTo>
                    <a:pt x="63" y="420"/>
                    <a:pt x="35" y="486"/>
                    <a:pt x="0" y="567"/>
                  </a:cubicBezTo>
                  <a:lnTo>
                    <a:pt x="252" y="598"/>
                  </a:lnTo>
                  <a:lnTo>
                    <a:pt x="270" y="598"/>
                  </a:lnTo>
                  <a:lnTo>
                    <a:pt x="550" y="833"/>
                  </a:lnTo>
                  <a:lnTo>
                    <a:pt x="858" y="850"/>
                  </a:lnTo>
                  <a:cubicBezTo>
                    <a:pt x="837" y="791"/>
                    <a:pt x="809" y="728"/>
                    <a:pt x="785" y="668"/>
                  </a:cubicBezTo>
                  <a:cubicBezTo>
                    <a:pt x="687" y="434"/>
                    <a:pt x="631" y="297"/>
                    <a:pt x="631" y="231"/>
                  </a:cubicBezTo>
                  <a:cubicBezTo>
                    <a:pt x="631" y="199"/>
                    <a:pt x="638" y="171"/>
                    <a:pt x="655" y="143"/>
                  </a:cubicBezTo>
                  <a:lnTo>
                    <a:pt x="641" y="133"/>
                  </a:lnTo>
                  <a:lnTo>
                    <a:pt x="620" y="112"/>
                  </a:lnTo>
                  <a:lnTo>
                    <a:pt x="599" y="94"/>
                  </a:lnTo>
                  <a:lnTo>
                    <a:pt x="582" y="77"/>
                  </a:lnTo>
                  <a:lnTo>
                    <a:pt x="564" y="63"/>
                  </a:lnTo>
                  <a:lnTo>
                    <a:pt x="543" y="49"/>
                  </a:lnTo>
                  <a:lnTo>
                    <a:pt x="529" y="38"/>
                  </a:lnTo>
                  <a:lnTo>
                    <a:pt x="512" y="28"/>
                  </a:lnTo>
                  <a:lnTo>
                    <a:pt x="498" y="21"/>
                  </a:lnTo>
                  <a:lnTo>
                    <a:pt x="484" y="10"/>
                  </a:lnTo>
                  <a:lnTo>
                    <a:pt x="470" y="7"/>
                  </a:lnTo>
                  <a:cubicBezTo>
                    <a:pt x="463" y="7"/>
                    <a:pt x="459" y="3"/>
                    <a:pt x="452" y="3"/>
                  </a:cubicBezTo>
                  <a:lnTo>
                    <a:pt x="424" y="3"/>
                  </a:lnTo>
                  <a:cubicBezTo>
                    <a:pt x="419" y="1"/>
                    <a:pt x="413" y="0"/>
                    <a:pt x="40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50"/>
            <p:cNvSpPr/>
            <p:nvPr/>
          </p:nvSpPr>
          <p:spPr>
            <a:xfrm>
              <a:off x="3934970" y="2450312"/>
              <a:ext cx="6894" cy="872"/>
            </a:xfrm>
            <a:custGeom>
              <a:avLst/>
              <a:gdLst/>
              <a:ahLst/>
              <a:cxnLst/>
              <a:rect l="l" t="t" r="r" b="b"/>
              <a:pathLst>
                <a:path w="253" h="32" extrusionOk="0">
                  <a:moveTo>
                    <a:pt x="0" y="0"/>
                  </a:moveTo>
                  <a:lnTo>
                    <a:pt x="0" y="0"/>
                  </a:lnTo>
                  <a:lnTo>
                    <a:pt x="252" y="32"/>
                  </a:lnTo>
                  <a:lnTo>
                    <a:pt x="252"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50"/>
            <p:cNvSpPr/>
            <p:nvPr/>
          </p:nvSpPr>
          <p:spPr>
            <a:xfrm>
              <a:off x="3949957" y="2457642"/>
              <a:ext cx="8502" cy="409"/>
            </a:xfrm>
            <a:custGeom>
              <a:avLst/>
              <a:gdLst/>
              <a:ahLst/>
              <a:cxnLst/>
              <a:rect l="l" t="t" r="r" b="b"/>
              <a:pathLst>
                <a:path w="312" h="15" extrusionOk="0">
                  <a:moveTo>
                    <a:pt x="312" y="15"/>
                  </a:moveTo>
                  <a:lnTo>
                    <a:pt x="312" y="15"/>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50"/>
            <p:cNvSpPr/>
            <p:nvPr/>
          </p:nvSpPr>
          <p:spPr>
            <a:xfrm>
              <a:off x="3946987" y="2434944"/>
              <a:ext cx="409" cy="27"/>
            </a:xfrm>
            <a:custGeom>
              <a:avLst/>
              <a:gdLst/>
              <a:ahLst/>
              <a:cxnLst/>
              <a:rect l="l" t="t" r="r" b="b"/>
              <a:pathLst>
                <a:path w="15" h="1" extrusionOk="0">
                  <a:moveTo>
                    <a:pt x="0"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50"/>
            <p:cNvSpPr/>
            <p:nvPr/>
          </p:nvSpPr>
          <p:spPr>
            <a:xfrm>
              <a:off x="3937341" y="2444862"/>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50"/>
            <p:cNvSpPr/>
            <p:nvPr/>
          </p:nvSpPr>
          <p:spPr>
            <a:xfrm>
              <a:off x="3950420" y="2436660"/>
              <a:ext cx="409" cy="409"/>
            </a:xfrm>
            <a:custGeom>
              <a:avLst/>
              <a:gdLst/>
              <a:ahLst/>
              <a:cxnLst/>
              <a:rect l="l" t="t" r="r" b="b"/>
              <a:pathLst>
                <a:path w="15" h="15" extrusionOk="0">
                  <a:moveTo>
                    <a:pt x="1" y="1"/>
                  </a:moveTo>
                  <a:lnTo>
                    <a:pt x="15"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50"/>
            <p:cNvSpPr/>
            <p:nvPr/>
          </p:nvSpPr>
          <p:spPr>
            <a:xfrm>
              <a:off x="3949467" y="2436006"/>
              <a:ext cx="409" cy="300"/>
            </a:xfrm>
            <a:custGeom>
              <a:avLst/>
              <a:gdLst/>
              <a:ahLst/>
              <a:cxnLst/>
              <a:rect l="l" t="t" r="r" b="b"/>
              <a:pathLst>
                <a:path w="15" h="11" extrusionOk="0">
                  <a:moveTo>
                    <a:pt x="1" y="0"/>
                  </a:moveTo>
                  <a:lnTo>
                    <a:pt x="15"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50"/>
            <p:cNvSpPr/>
            <p:nvPr/>
          </p:nvSpPr>
          <p:spPr>
            <a:xfrm>
              <a:off x="3947859" y="2435134"/>
              <a:ext cx="300" cy="136"/>
            </a:xfrm>
            <a:custGeom>
              <a:avLst/>
              <a:gdLst/>
              <a:ahLst/>
              <a:cxnLst/>
              <a:rect l="l" t="t" r="r" b="b"/>
              <a:pathLst>
                <a:path w="11" h="5" extrusionOk="0">
                  <a:moveTo>
                    <a:pt x="0" y="1"/>
                  </a:move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50"/>
            <p:cNvSpPr/>
            <p:nvPr/>
          </p:nvSpPr>
          <p:spPr>
            <a:xfrm>
              <a:off x="3945734" y="2434944"/>
              <a:ext cx="790" cy="27"/>
            </a:xfrm>
            <a:custGeom>
              <a:avLst/>
              <a:gdLst/>
              <a:ahLst/>
              <a:cxnLst/>
              <a:rect l="l" t="t" r="r" b="b"/>
              <a:pathLst>
                <a:path w="29" h="1" extrusionOk="0">
                  <a:moveTo>
                    <a:pt x="1" y="1"/>
                  </a:moveTo>
                  <a:cubicBezTo>
                    <a:pt x="8" y="1"/>
                    <a:pt x="18" y="1"/>
                    <a:pt x="29" y="1"/>
                  </a:cubicBezTo>
                  <a:cubicBezTo>
                    <a:pt x="18" y="1"/>
                    <a:pt x="8"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50"/>
            <p:cNvSpPr/>
            <p:nvPr/>
          </p:nvSpPr>
          <p:spPr>
            <a:xfrm>
              <a:off x="3938486" y="2442301"/>
              <a:ext cx="136" cy="218"/>
            </a:xfrm>
            <a:custGeom>
              <a:avLst/>
              <a:gdLst/>
              <a:ahLst/>
              <a:cxnLst/>
              <a:rect l="l" t="t" r="r" b="b"/>
              <a:pathLst>
                <a:path w="5" h="8" extrusionOk="0">
                  <a:moveTo>
                    <a:pt x="1"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50"/>
            <p:cNvSpPr/>
            <p:nvPr/>
          </p:nvSpPr>
          <p:spPr>
            <a:xfrm>
              <a:off x="3952519" y="2438568"/>
              <a:ext cx="409" cy="327"/>
            </a:xfrm>
            <a:custGeom>
              <a:avLst/>
              <a:gdLst/>
              <a:ahLst/>
              <a:cxnLst/>
              <a:rect l="l" t="t" r="r" b="b"/>
              <a:pathLst>
                <a:path w="15" h="12" extrusionOk="0">
                  <a:moveTo>
                    <a:pt x="15"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50"/>
            <p:cNvSpPr/>
            <p:nvPr/>
          </p:nvSpPr>
          <p:spPr>
            <a:xfrm>
              <a:off x="3937723" y="2443827"/>
              <a:ext cx="136" cy="218"/>
            </a:xfrm>
            <a:custGeom>
              <a:avLst/>
              <a:gdLst/>
              <a:ahLst/>
              <a:cxnLst/>
              <a:rect l="l" t="t" r="r" b="b"/>
              <a:pathLst>
                <a:path w="5" h="8" extrusionOk="0">
                  <a:moveTo>
                    <a:pt x="1"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50"/>
            <p:cNvSpPr/>
            <p:nvPr/>
          </p:nvSpPr>
          <p:spPr>
            <a:xfrm>
              <a:off x="3951374" y="2437532"/>
              <a:ext cx="599" cy="490"/>
            </a:xfrm>
            <a:custGeom>
              <a:avLst/>
              <a:gdLst/>
              <a:ahLst/>
              <a:cxnLst/>
              <a:rect l="l" t="t" r="r" b="b"/>
              <a:pathLst>
                <a:path w="22" h="18" extrusionOk="0">
                  <a:moveTo>
                    <a:pt x="1" y="0"/>
                  </a:moveTo>
                  <a:lnTo>
                    <a:pt x="22"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50"/>
            <p:cNvSpPr/>
            <p:nvPr/>
          </p:nvSpPr>
          <p:spPr>
            <a:xfrm>
              <a:off x="3938104" y="2442955"/>
              <a:ext cx="136" cy="218"/>
            </a:xfrm>
            <a:custGeom>
              <a:avLst/>
              <a:gdLst/>
              <a:ahLst/>
              <a:cxnLst/>
              <a:rect l="l" t="t" r="r" b="b"/>
              <a:pathLst>
                <a:path w="5" h="8" extrusionOk="0">
                  <a:moveTo>
                    <a:pt x="1"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50"/>
            <p:cNvSpPr/>
            <p:nvPr/>
          </p:nvSpPr>
          <p:spPr>
            <a:xfrm>
              <a:off x="3948622" y="2435516"/>
              <a:ext cx="409" cy="218"/>
            </a:xfrm>
            <a:custGeom>
              <a:avLst/>
              <a:gdLst/>
              <a:ahLst/>
              <a:cxnLst/>
              <a:rect l="l" t="t" r="r" b="b"/>
              <a:pathLst>
                <a:path w="15" h="8" extrusionOk="0">
                  <a:moveTo>
                    <a:pt x="0" y="1"/>
                  </a:moveTo>
                  <a:lnTo>
                    <a:pt x="14"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50"/>
            <p:cNvSpPr/>
            <p:nvPr/>
          </p:nvSpPr>
          <p:spPr>
            <a:xfrm>
              <a:off x="3939821" y="244001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50"/>
            <p:cNvSpPr/>
            <p:nvPr/>
          </p:nvSpPr>
          <p:spPr>
            <a:xfrm>
              <a:off x="3939058" y="2441156"/>
              <a:ext cx="136" cy="218"/>
            </a:xfrm>
            <a:custGeom>
              <a:avLst/>
              <a:gdLst/>
              <a:ahLst/>
              <a:cxnLst/>
              <a:rect l="l" t="t" r="r" b="b"/>
              <a:pathLst>
                <a:path w="5" h="8" extrusionOk="0">
                  <a:moveTo>
                    <a:pt x="1"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50"/>
            <p:cNvSpPr/>
            <p:nvPr/>
          </p:nvSpPr>
          <p:spPr>
            <a:xfrm>
              <a:off x="3939248" y="2440775"/>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50"/>
            <p:cNvSpPr/>
            <p:nvPr/>
          </p:nvSpPr>
          <p:spPr>
            <a:xfrm>
              <a:off x="3939439" y="2440475"/>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50"/>
            <p:cNvSpPr/>
            <p:nvPr/>
          </p:nvSpPr>
          <p:spPr>
            <a:xfrm>
              <a:off x="3939739" y="244009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50"/>
            <p:cNvSpPr/>
            <p:nvPr/>
          </p:nvSpPr>
          <p:spPr>
            <a:xfrm>
              <a:off x="3939630" y="244028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50"/>
            <p:cNvSpPr/>
            <p:nvPr/>
          </p:nvSpPr>
          <p:spPr>
            <a:xfrm>
              <a:off x="3938785" y="2441620"/>
              <a:ext cx="109" cy="218"/>
            </a:xfrm>
            <a:custGeom>
              <a:avLst/>
              <a:gdLst/>
              <a:ahLst/>
              <a:cxnLst/>
              <a:rect l="l" t="t" r="r" b="b"/>
              <a:pathLst>
                <a:path w="4" h="8" extrusionOk="0">
                  <a:moveTo>
                    <a:pt x="0"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50"/>
            <p:cNvSpPr/>
            <p:nvPr/>
          </p:nvSpPr>
          <p:spPr>
            <a:xfrm>
              <a:off x="3174977" y="2059675"/>
              <a:ext cx="190605" cy="160713"/>
            </a:xfrm>
            <a:custGeom>
              <a:avLst/>
              <a:gdLst/>
              <a:ahLst/>
              <a:cxnLst/>
              <a:rect l="l" t="t" r="r" b="b"/>
              <a:pathLst>
                <a:path w="6995" h="5898" extrusionOk="0">
                  <a:moveTo>
                    <a:pt x="3942" y="0"/>
                  </a:moveTo>
                  <a:cubicBezTo>
                    <a:pt x="3907" y="7"/>
                    <a:pt x="3872" y="7"/>
                    <a:pt x="3837" y="7"/>
                  </a:cubicBezTo>
                  <a:cubicBezTo>
                    <a:pt x="3830" y="7"/>
                    <a:pt x="3823" y="6"/>
                    <a:pt x="3816" y="6"/>
                  </a:cubicBezTo>
                  <a:cubicBezTo>
                    <a:pt x="3753" y="6"/>
                    <a:pt x="3692" y="33"/>
                    <a:pt x="3652" y="77"/>
                  </a:cubicBezTo>
                  <a:cubicBezTo>
                    <a:pt x="3585" y="147"/>
                    <a:pt x="3557" y="259"/>
                    <a:pt x="3571" y="403"/>
                  </a:cubicBezTo>
                  <a:cubicBezTo>
                    <a:pt x="3589" y="504"/>
                    <a:pt x="3564" y="606"/>
                    <a:pt x="3501" y="686"/>
                  </a:cubicBezTo>
                  <a:cubicBezTo>
                    <a:pt x="3392" y="812"/>
                    <a:pt x="3196" y="837"/>
                    <a:pt x="2944" y="854"/>
                  </a:cubicBezTo>
                  <a:cubicBezTo>
                    <a:pt x="2780" y="868"/>
                    <a:pt x="2762" y="935"/>
                    <a:pt x="2731" y="1037"/>
                  </a:cubicBezTo>
                  <a:cubicBezTo>
                    <a:pt x="2720" y="1114"/>
                    <a:pt x="2682" y="1180"/>
                    <a:pt x="2626" y="1229"/>
                  </a:cubicBezTo>
                  <a:cubicBezTo>
                    <a:pt x="2580" y="1265"/>
                    <a:pt x="2517" y="1276"/>
                    <a:pt x="2454" y="1276"/>
                  </a:cubicBezTo>
                  <a:cubicBezTo>
                    <a:pt x="2368" y="1276"/>
                    <a:pt x="2282" y="1255"/>
                    <a:pt x="2234" y="1243"/>
                  </a:cubicBezTo>
                  <a:cubicBezTo>
                    <a:pt x="2080" y="1198"/>
                    <a:pt x="1884" y="1100"/>
                    <a:pt x="1835" y="967"/>
                  </a:cubicBezTo>
                  <a:cubicBezTo>
                    <a:pt x="1831" y="949"/>
                    <a:pt x="1810" y="938"/>
                    <a:pt x="1782" y="935"/>
                  </a:cubicBezTo>
                  <a:cubicBezTo>
                    <a:pt x="1712" y="935"/>
                    <a:pt x="1646" y="967"/>
                    <a:pt x="1607" y="1023"/>
                  </a:cubicBezTo>
                  <a:cubicBezTo>
                    <a:pt x="1604" y="1037"/>
                    <a:pt x="1590" y="1065"/>
                    <a:pt x="1632" y="1110"/>
                  </a:cubicBezTo>
                  <a:cubicBezTo>
                    <a:pt x="1747" y="1240"/>
                    <a:pt x="1803" y="1408"/>
                    <a:pt x="1793" y="1579"/>
                  </a:cubicBezTo>
                  <a:cubicBezTo>
                    <a:pt x="1789" y="1660"/>
                    <a:pt x="1754" y="1737"/>
                    <a:pt x="1695" y="1789"/>
                  </a:cubicBezTo>
                  <a:cubicBezTo>
                    <a:pt x="1663" y="1814"/>
                    <a:pt x="1628" y="1823"/>
                    <a:pt x="1591" y="1823"/>
                  </a:cubicBezTo>
                  <a:cubicBezTo>
                    <a:pt x="1538" y="1823"/>
                    <a:pt x="1482" y="1804"/>
                    <a:pt x="1429" y="1786"/>
                  </a:cubicBezTo>
                  <a:cubicBezTo>
                    <a:pt x="1369" y="1765"/>
                    <a:pt x="1317" y="1749"/>
                    <a:pt x="1275" y="1749"/>
                  </a:cubicBezTo>
                  <a:cubicBezTo>
                    <a:pt x="1252" y="1749"/>
                    <a:pt x="1232" y="1754"/>
                    <a:pt x="1215" y="1765"/>
                  </a:cubicBezTo>
                  <a:cubicBezTo>
                    <a:pt x="1173" y="1797"/>
                    <a:pt x="1136" y="1809"/>
                    <a:pt x="1104" y="1809"/>
                  </a:cubicBezTo>
                  <a:cubicBezTo>
                    <a:pt x="1036" y="1809"/>
                    <a:pt x="988" y="1756"/>
                    <a:pt x="952" y="1716"/>
                  </a:cubicBezTo>
                  <a:cubicBezTo>
                    <a:pt x="921" y="1670"/>
                    <a:pt x="875" y="1635"/>
                    <a:pt x="823" y="1614"/>
                  </a:cubicBezTo>
                  <a:cubicBezTo>
                    <a:pt x="798" y="1605"/>
                    <a:pt x="777" y="1601"/>
                    <a:pt x="756" y="1601"/>
                  </a:cubicBezTo>
                  <a:cubicBezTo>
                    <a:pt x="719" y="1601"/>
                    <a:pt x="684" y="1613"/>
                    <a:pt x="637" y="1628"/>
                  </a:cubicBezTo>
                  <a:cubicBezTo>
                    <a:pt x="557" y="1658"/>
                    <a:pt x="472" y="1675"/>
                    <a:pt x="386" y="1675"/>
                  </a:cubicBezTo>
                  <a:cubicBezTo>
                    <a:pt x="360" y="1675"/>
                    <a:pt x="334" y="1673"/>
                    <a:pt x="308" y="1670"/>
                  </a:cubicBezTo>
                  <a:cubicBezTo>
                    <a:pt x="291" y="1669"/>
                    <a:pt x="275" y="1668"/>
                    <a:pt x="260" y="1668"/>
                  </a:cubicBezTo>
                  <a:cubicBezTo>
                    <a:pt x="115" y="1668"/>
                    <a:pt x="33" y="1724"/>
                    <a:pt x="14" y="1765"/>
                  </a:cubicBezTo>
                  <a:cubicBezTo>
                    <a:pt x="0" y="1782"/>
                    <a:pt x="7" y="1807"/>
                    <a:pt x="25" y="1821"/>
                  </a:cubicBezTo>
                  <a:cubicBezTo>
                    <a:pt x="77" y="1887"/>
                    <a:pt x="98" y="1978"/>
                    <a:pt x="77" y="2059"/>
                  </a:cubicBezTo>
                  <a:cubicBezTo>
                    <a:pt x="74" y="2111"/>
                    <a:pt x="70" y="2139"/>
                    <a:pt x="91" y="2164"/>
                  </a:cubicBezTo>
                  <a:cubicBezTo>
                    <a:pt x="112" y="2192"/>
                    <a:pt x="235" y="2220"/>
                    <a:pt x="340" y="2241"/>
                  </a:cubicBezTo>
                  <a:cubicBezTo>
                    <a:pt x="476" y="2269"/>
                    <a:pt x="651" y="2304"/>
                    <a:pt x="795" y="2381"/>
                  </a:cubicBezTo>
                  <a:cubicBezTo>
                    <a:pt x="874" y="2427"/>
                    <a:pt x="963" y="2455"/>
                    <a:pt x="1055" y="2455"/>
                  </a:cubicBezTo>
                  <a:cubicBezTo>
                    <a:pt x="1060" y="2455"/>
                    <a:pt x="1066" y="2455"/>
                    <a:pt x="1071" y="2454"/>
                  </a:cubicBezTo>
                  <a:cubicBezTo>
                    <a:pt x="1080" y="2454"/>
                    <a:pt x="1089" y="2453"/>
                    <a:pt x="1097" y="2453"/>
                  </a:cubicBezTo>
                  <a:cubicBezTo>
                    <a:pt x="1165" y="2453"/>
                    <a:pt x="1229" y="2477"/>
                    <a:pt x="1281" y="2517"/>
                  </a:cubicBezTo>
                  <a:cubicBezTo>
                    <a:pt x="1309" y="2538"/>
                    <a:pt x="1341" y="2556"/>
                    <a:pt x="1369" y="2570"/>
                  </a:cubicBezTo>
                  <a:cubicBezTo>
                    <a:pt x="1457" y="2615"/>
                    <a:pt x="1481" y="2650"/>
                    <a:pt x="1488" y="2808"/>
                  </a:cubicBezTo>
                  <a:cubicBezTo>
                    <a:pt x="1495" y="2997"/>
                    <a:pt x="1646" y="3155"/>
                    <a:pt x="1870" y="3218"/>
                  </a:cubicBezTo>
                  <a:cubicBezTo>
                    <a:pt x="2090" y="3277"/>
                    <a:pt x="2066" y="3424"/>
                    <a:pt x="2052" y="3519"/>
                  </a:cubicBezTo>
                  <a:cubicBezTo>
                    <a:pt x="2038" y="3575"/>
                    <a:pt x="2038" y="3631"/>
                    <a:pt x="2055" y="3683"/>
                  </a:cubicBezTo>
                  <a:cubicBezTo>
                    <a:pt x="2108" y="3799"/>
                    <a:pt x="2069" y="3932"/>
                    <a:pt x="2027" y="4061"/>
                  </a:cubicBezTo>
                  <a:cubicBezTo>
                    <a:pt x="1996" y="4159"/>
                    <a:pt x="1964" y="4264"/>
                    <a:pt x="1982" y="4352"/>
                  </a:cubicBezTo>
                  <a:cubicBezTo>
                    <a:pt x="2017" y="4548"/>
                    <a:pt x="1898" y="5140"/>
                    <a:pt x="1751" y="5346"/>
                  </a:cubicBezTo>
                  <a:lnTo>
                    <a:pt x="1779" y="5357"/>
                  </a:lnTo>
                  <a:cubicBezTo>
                    <a:pt x="1845" y="5388"/>
                    <a:pt x="1908" y="5420"/>
                    <a:pt x="1971" y="5455"/>
                  </a:cubicBezTo>
                  <a:cubicBezTo>
                    <a:pt x="2045" y="5500"/>
                    <a:pt x="2125" y="5535"/>
                    <a:pt x="2206" y="5567"/>
                  </a:cubicBezTo>
                  <a:cubicBezTo>
                    <a:pt x="2307" y="5609"/>
                    <a:pt x="2405" y="5654"/>
                    <a:pt x="2503" y="5710"/>
                  </a:cubicBezTo>
                  <a:cubicBezTo>
                    <a:pt x="2560" y="5746"/>
                    <a:pt x="2640" y="5763"/>
                    <a:pt x="2708" y="5763"/>
                  </a:cubicBezTo>
                  <a:cubicBezTo>
                    <a:pt x="2753" y="5763"/>
                    <a:pt x="2793" y="5756"/>
                    <a:pt x="2818" y="5742"/>
                  </a:cubicBezTo>
                  <a:cubicBezTo>
                    <a:pt x="2818" y="5742"/>
                    <a:pt x="2832" y="5731"/>
                    <a:pt x="2832" y="5728"/>
                  </a:cubicBezTo>
                  <a:cubicBezTo>
                    <a:pt x="2829" y="5679"/>
                    <a:pt x="2857" y="5630"/>
                    <a:pt x="2902" y="5612"/>
                  </a:cubicBezTo>
                  <a:cubicBezTo>
                    <a:pt x="2909" y="5609"/>
                    <a:pt x="2916" y="5605"/>
                    <a:pt x="2923" y="5605"/>
                  </a:cubicBezTo>
                  <a:lnTo>
                    <a:pt x="2951" y="5605"/>
                  </a:lnTo>
                  <a:cubicBezTo>
                    <a:pt x="2962" y="5605"/>
                    <a:pt x="2972" y="5605"/>
                    <a:pt x="2983" y="5609"/>
                  </a:cubicBezTo>
                  <a:lnTo>
                    <a:pt x="2986" y="5609"/>
                  </a:lnTo>
                  <a:cubicBezTo>
                    <a:pt x="2997" y="5609"/>
                    <a:pt x="3007" y="5612"/>
                    <a:pt x="3014" y="5616"/>
                  </a:cubicBezTo>
                  <a:lnTo>
                    <a:pt x="3021" y="5616"/>
                  </a:lnTo>
                  <a:cubicBezTo>
                    <a:pt x="3032" y="5619"/>
                    <a:pt x="3039" y="5623"/>
                    <a:pt x="3049" y="5630"/>
                  </a:cubicBezTo>
                  <a:lnTo>
                    <a:pt x="3056" y="5633"/>
                  </a:lnTo>
                  <a:cubicBezTo>
                    <a:pt x="3067" y="5637"/>
                    <a:pt x="3077" y="5644"/>
                    <a:pt x="3084" y="5647"/>
                  </a:cubicBezTo>
                  <a:lnTo>
                    <a:pt x="3091" y="5651"/>
                  </a:lnTo>
                  <a:lnTo>
                    <a:pt x="3119" y="5668"/>
                  </a:lnTo>
                  <a:lnTo>
                    <a:pt x="3123" y="5672"/>
                  </a:lnTo>
                  <a:lnTo>
                    <a:pt x="3147" y="5689"/>
                  </a:lnTo>
                  <a:lnTo>
                    <a:pt x="3154" y="5696"/>
                  </a:lnTo>
                  <a:lnTo>
                    <a:pt x="3179" y="5714"/>
                  </a:lnTo>
                  <a:lnTo>
                    <a:pt x="3182" y="5717"/>
                  </a:lnTo>
                  <a:lnTo>
                    <a:pt x="3203" y="5738"/>
                  </a:lnTo>
                  <a:cubicBezTo>
                    <a:pt x="3256" y="5794"/>
                    <a:pt x="3480" y="5826"/>
                    <a:pt x="3624" y="5847"/>
                  </a:cubicBezTo>
                  <a:cubicBezTo>
                    <a:pt x="3697" y="5857"/>
                    <a:pt x="3767" y="5864"/>
                    <a:pt x="3820" y="5878"/>
                  </a:cubicBezTo>
                  <a:cubicBezTo>
                    <a:pt x="3900" y="5890"/>
                    <a:pt x="3981" y="5897"/>
                    <a:pt x="4062" y="5897"/>
                  </a:cubicBezTo>
                  <a:cubicBezTo>
                    <a:pt x="4100" y="5897"/>
                    <a:pt x="4139" y="5896"/>
                    <a:pt x="4177" y="5892"/>
                  </a:cubicBezTo>
                  <a:lnTo>
                    <a:pt x="4285" y="5892"/>
                  </a:lnTo>
                  <a:cubicBezTo>
                    <a:pt x="4282" y="5875"/>
                    <a:pt x="4278" y="5857"/>
                    <a:pt x="4271" y="5840"/>
                  </a:cubicBezTo>
                  <a:cubicBezTo>
                    <a:pt x="4229" y="5721"/>
                    <a:pt x="4243" y="5588"/>
                    <a:pt x="4310" y="5483"/>
                  </a:cubicBezTo>
                  <a:cubicBezTo>
                    <a:pt x="4397" y="5343"/>
                    <a:pt x="4572" y="5245"/>
                    <a:pt x="4775" y="5213"/>
                  </a:cubicBezTo>
                  <a:cubicBezTo>
                    <a:pt x="4809" y="5208"/>
                    <a:pt x="4846" y="5206"/>
                    <a:pt x="4886" y="5206"/>
                  </a:cubicBezTo>
                  <a:cubicBezTo>
                    <a:pt x="5199" y="5206"/>
                    <a:pt x="5683" y="5351"/>
                    <a:pt x="5826" y="5441"/>
                  </a:cubicBezTo>
                  <a:cubicBezTo>
                    <a:pt x="5868" y="5468"/>
                    <a:pt x="5914" y="5482"/>
                    <a:pt x="5963" y="5482"/>
                  </a:cubicBezTo>
                  <a:cubicBezTo>
                    <a:pt x="6083" y="5482"/>
                    <a:pt x="6220" y="5400"/>
                    <a:pt x="6372" y="5241"/>
                  </a:cubicBezTo>
                  <a:cubicBezTo>
                    <a:pt x="6463" y="5136"/>
                    <a:pt x="6578" y="5059"/>
                    <a:pt x="6704" y="5010"/>
                  </a:cubicBezTo>
                  <a:lnTo>
                    <a:pt x="6704" y="5006"/>
                  </a:lnTo>
                  <a:cubicBezTo>
                    <a:pt x="6711" y="4989"/>
                    <a:pt x="6715" y="4975"/>
                    <a:pt x="6722" y="4957"/>
                  </a:cubicBezTo>
                  <a:lnTo>
                    <a:pt x="6725" y="4943"/>
                  </a:lnTo>
                  <a:cubicBezTo>
                    <a:pt x="6732" y="4926"/>
                    <a:pt x="6739" y="4912"/>
                    <a:pt x="6746" y="4894"/>
                  </a:cubicBezTo>
                  <a:lnTo>
                    <a:pt x="6757" y="4870"/>
                  </a:lnTo>
                  <a:cubicBezTo>
                    <a:pt x="6722" y="4863"/>
                    <a:pt x="6687" y="4863"/>
                    <a:pt x="6655" y="4863"/>
                  </a:cubicBezTo>
                  <a:cubicBezTo>
                    <a:pt x="6624" y="4863"/>
                    <a:pt x="6592" y="4863"/>
                    <a:pt x="6561" y="4856"/>
                  </a:cubicBezTo>
                  <a:cubicBezTo>
                    <a:pt x="6480" y="4849"/>
                    <a:pt x="6407" y="4800"/>
                    <a:pt x="6368" y="4726"/>
                  </a:cubicBezTo>
                  <a:cubicBezTo>
                    <a:pt x="6333" y="4649"/>
                    <a:pt x="6344" y="4558"/>
                    <a:pt x="6393" y="4488"/>
                  </a:cubicBezTo>
                  <a:cubicBezTo>
                    <a:pt x="6414" y="4453"/>
                    <a:pt x="6414" y="4453"/>
                    <a:pt x="6354" y="4404"/>
                  </a:cubicBezTo>
                  <a:cubicBezTo>
                    <a:pt x="6305" y="4369"/>
                    <a:pt x="6267" y="4327"/>
                    <a:pt x="6235" y="4278"/>
                  </a:cubicBezTo>
                  <a:cubicBezTo>
                    <a:pt x="6207" y="4236"/>
                    <a:pt x="6179" y="4184"/>
                    <a:pt x="6204" y="4135"/>
                  </a:cubicBezTo>
                  <a:cubicBezTo>
                    <a:pt x="6228" y="4093"/>
                    <a:pt x="6270" y="4065"/>
                    <a:pt x="6319" y="4065"/>
                  </a:cubicBezTo>
                  <a:cubicBezTo>
                    <a:pt x="6337" y="4061"/>
                    <a:pt x="6354" y="4058"/>
                    <a:pt x="6368" y="4051"/>
                  </a:cubicBezTo>
                  <a:cubicBezTo>
                    <a:pt x="6393" y="4037"/>
                    <a:pt x="6414" y="4016"/>
                    <a:pt x="6431" y="3991"/>
                  </a:cubicBezTo>
                  <a:cubicBezTo>
                    <a:pt x="6442" y="3974"/>
                    <a:pt x="6452" y="3956"/>
                    <a:pt x="6459" y="3939"/>
                  </a:cubicBezTo>
                  <a:cubicBezTo>
                    <a:pt x="6410" y="3900"/>
                    <a:pt x="6319" y="3802"/>
                    <a:pt x="6382" y="3603"/>
                  </a:cubicBezTo>
                  <a:cubicBezTo>
                    <a:pt x="6400" y="3554"/>
                    <a:pt x="6389" y="3540"/>
                    <a:pt x="6354" y="3501"/>
                  </a:cubicBezTo>
                  <a:cubicBezTo>
                    <a:pt x="6312" y="3463"/>
                    <a:pt x="6288" y="3410"/>
                    <a:pt x="6284" y="3354"/>
                  </a:cubicBezTo>
                  <a:cubicBezTo>
                    <a:pt x="6284" y="3337"/>
                    <a:pt x="6277" y="3323"/>
                    <a:pt x="6263" y="3316"/>
                  </a:cubicBezTo>
                  <a:cubicBezTo>
                    <a:pt x="6259" y="3314"/>
                    <a:pt x="6254" y="3313"/>
                    <a:pt x="6248" y="3313"/>
                  </a:cubicBezTo>
                  <a:cubicBezTo>
                    <a:pt x="6225" y="3313"/>
                    <a:pt x="6192" y="3327"/>
                    <a:pt x="6158" y="3372"/>
                  </a:cubicBezTo>
                  <a:cubicBezTo>
                    <a:pt x="6112" y="3428"/>
                    <a:pt x="6068" y="3456"/>
                    <a:pt x="6027" y="3456"/>
                  </a:cubicBezTo>
                  <a:cubicBezTo>
                    <a:pt x="6012" y="3456"/>
                    <a:pt x="5997" y="3453"/>
                    <a:pt x="5983" y="3445"/>
                  </a:cubicBezTo>
                  <a:cubicBezTo>
                    <a:pt x="5966" y="3435"/>
                    <a:pt x="5952" y="3421"/>
                    <a:pt x="5945" y="3403"/>
                  </a:cubicBezTo>
                  <a:cubicBezTo>
                    <a:pt x="5941" y="3400"/>
                    <a:pt x="5941" y="3396"/>
                    <a:pt x="5941" y="3389"/>
                  </a:cubicBezTo>
                  <a:cubicBezTo>
                    <a:pt x="5938" y="3386"/>
                    <a:pt x="5934" y="3379"/>
                    <a:pt x="5934" y="3375"/>
                  </a:cubicBezTo>
                  <a:cubicBezTo>
                    <a:pt x="5920" y="3319"/>
                    <a:pt x="5934" y="3235"/>
                    <a:pt x="5969" y="3127"/>
                  </a:cubicBezTo>
                  <a:cubicBezTo>
                    <a:pt x="6008" y="3032"/>
                    <a:pt x="6064" y="2948"/>
                    <a:pt x="6141" y="2881"/>
                  </a:cubicBezTo>
                  <a:cubicBezTo>
                    <a:pt x="6165" y="2857"/>
                    <a:pt x="6186" y="2839"/>
                    <a:pt x="6207" y="2822"/>
                  </a:cubicBezTo>
                  <a:cubicBezTo>
                    <a:pt x="6260" y="2776"/>
                    <a:pt x="6312" y="2727"/>
                    <a:pt x="6319" y="2696"/>
                  </a:cubicBezTo>
                  <a:cubicBezTo>
                    <a:pt x="6323" y="2689"/>
                    <a:pt x="6323" y="2678"/>
                    <a:pt x="6326" y="2668"/>
                  </a:cubicBezTo>
                  <a:lnTo>
                    <a:pt x="6326" y="2664"/>
                  </a:lnTo>
                  <a:cubicBezTo>
                    <a:pt x="6330" y="2657"/>
                    <a:pt x="6333" y="2650"/>
                    <a:pt x="6337" y="2643"/>
                  </a:cubicBezTo>
                  <a:lnTo>
                    <a:pt x="6337" y="2640"/>
                  </a:lnTo>
                  <a:cubicBezTo>
                    <a:pt x="6340" y="2633"/>
                    <a:pt x="6344" y="2622"/>
                    <a:pt x="6347" y="2615"/>
                  </a:cubicBezTo>
                  <a:lnTo>
                    <a:pt x="6351" y="2608"/>
                  </a:lnTo>
                  <a:cubicBezTo>
                    <a:pt x="6354" y="2605"/>
                    <a:pt x="6358" y="2598"/>
                    <a:pt x="6361" y="2591"/>
                  </a:cubicBezTo>
                  <a:lnTo>
                    <a:pt x="6365" y="2584"/>
                  </a:lnTo>
                  <a:cubicBezTo>
                    <a:pt x="6368" y="2580"/>
                    <a:pt x="6375" y="2573"/>
                    <a:pt x="6379" y="2566"/>
                  </a:cubicBezTo>
                  <a:lnTo>
                    <a:pt x="6382" y="2559"/>
                  </a:lnTo>
                  <a:lnTo>
                    <a:pt x="6396" y="2545"/>
                  </a:lnTo>
                  <a:lnTo>
                    <a:pt x="6403" y="2538"/>
                  </a:lnTo>
                  <a:lnTo>
                    <a:pt x="6421" y="2521"/>
                  </a:lnTo>
                  <a:lnTo>
                    <a:pt x="6428" y="2514"/>
                  </a:lnTo>
                  <a:lnTo>
                    <a:pt x="6442" y="2500"/>
                  </a:lnTo>
                  <a:lnTo>
                    <a:pt x="6452" y="2496"/>
                  </a:lnTo>
                  <a:lnTo>
                    <a:pt x="6466" y="2482"/>
                  </a:lnTo>
                  <a:lnTo>
                    <a:pt x="6477" y="2475"/>
                  </a:lnTo>
                  <a:lnTo>
                    <a:pt x="6491" y="2465"/>
                  </a:lnTo>
                  <a:lnTo>
                    <a:pt x="6501" y="2458"/>
                  </a:lnTo>
                  <a:lnTo>
                    <a:pt x="6519" y="2451"/>
                  </a:lnTo>
                  <a:lnTo>
                    <a:pt x="6529" y="2444"/>
                  </a:lnTo>
                  <a:lnTo>
                    <a:pt x="6547" y="2437"/>
                  </a:lnTo>
                  <a:lnTo>
                    <a:pt x="6557" y="2433"/>
                  </a:lnTo>
                  <a:lnTo>
                    <a:pt x="6575" y="2426"/>
                  </a:lnTo>
                  <a:lnTo>
                    <a:pt x="6585" y="2423"/>
                  </a:lnTo>
                  <a:lnTo>
                    <a:pt x="6603" y="2419"/>
                  </a:lnTo>
                  <a:lnTo>
                    <a:pt x="6655" y="2419"/>
                  </a:lnTo>
                  <a:cubicBezTo>
                    <a:pt x="6662" y="2409"/>
                    <a:pt x="6666" y="2398"/>
                    <a:pt x="6669" y="2384"/>
                  </a:cubicBezTo>
                  <a:cubicBezTo>
                    <a:pt x="6683" y="2332"/>
                    <a:pt x="6690" y="2279"/>
                    <a:pt x="6694" y="2227"/>
                  </a:cubicBezTo>
                  <a:cubicBezTo>
                    <a:pt x="6697" y="2174"/>
                    <a:pt x="6704" y="2122"/>
                    <a:pt x="6715" y="2069"/>
                  </a:cubicBezTo>
                  <a:cubicBezTo>
                    <a:pt x="6715" y="2066"/>
                    <a:pt x="6715" y="2062"/>
                    <a:pt x="6715" y="2055"/>
                  </a:cubicBezTo>
                  <a:lnTo>
                    <a:pt x="6725" y="2020"/>
                  </a:lnTo>
                  <a:cubicBezTo>
                    <a:pt x="6760" y="1866"/>
                    <a:pt x="6795" y="1709"/>
                    <a:pt x="6956" y="1572"/>
                  </a:cubicBezTo>
                  <a:cubicBezTo>
                    <a:pt x="6991" y="1544"/>
                    <a:pt x="6995" y="1530"/>
                    <a:pt x="6995" y="1530"/>
                  </a:cubicBezTo>
                  <a:cubicBezTo>
                    <a:pt x="6967" y="1513"/>
                    <a:pt x="6935" y="1506"/>
                    <a:pt x="6907" y="1506"/>
                  </a:cubicBezTo>
                  <a:cubicBezTo>
                    <a:pt x="6902" y="1506"/>
                    <a:pt x="6897" y="1506"/>
                    <a:pt x="6892" y="1506"/>
                  </a:cubicBezTo>
                  <a:cubicBezTo>
                    <a:pt x="6845" y="1506"/>
                    <a:pt x="6799" y="1492"/>
                    <a:pt x="6764" y="1460"/>
                  </a:cubicBezTo>
                  <a:cubicBezTo>
                    <a:pt x="6718" y="1429"/>
                    <a:pt x="6662" y="1411"/>
                    <a:pt x="6603" y="1408"/>
                  </a:cubicBezTo>
                  <a:cubicBezTo>
                    <a:pt x="6599" y="1408"/>
                    <a:pt x="6596" y="1408"/>
                    <a:pt x="6592" y="1408"/>
                  </a:cubicBezTo>
                  <a:cubicBezTo>
                    <a:pt x="6438" y="1408"/>
                    <a:pt x="6293" y="1335"/>
                    <a:pt x="6200" y="1212"/>
                  </a:cubicBezTo>
                  <a:cubicBezTo>
                    <a:pt x="6197" y="1212"/>
                    <a:pt x="6197" y="1208"/>
                    <a:pt x="6193" y="1208"/>
                  </a:cubicBezTo>
                  <a:cubicBezTo>
                    <a:pt x="6169" y="1191"/>
                    <a:pt x="6141" y="1177"/>
                    <a:pt x="6113" y="1173"/>
                  </a:cubicBezTo>
                  <a:cubicBezTo>
                    <a:pt x="6014" y="1145"/>
                    <a:pt x="5913" y="1134"/>
                    <a:pt x="5814" y="1134"/>
                  </a:cubicBezTo>
                  <a:cubicBezTo>
                    <a:pt x="5800" y="1134"/>
                    <a:pt x="5787" y="1134"/>
                    <a:pt x="5773" y="1135"/>
                  </a:cubicBezTo>
                  <a:cubicBezTo>
                    <a:pt x="5745" y="1135"/>
                    <a:pt x="5721" y="1135"/>
                    <a:pt x="5693" y="1142"/>
                  </a:cubicBezTo>
                  <a:lnTo>
                    <a:pt x="5654" y="1142"/>
                  </a:lnTo>
                  <a:cubicBezTo>
                    <a:pt x="5647" y="1142"/>
                    <a:pt x="5637" y="1142"/>
                    <a:pt x="5630" y="1138"/>
                  </a:cubicBezTo>
                  <a:lnTo>
                    <a:pt x="5623" y="1138"/>
                  </a:lnTo>
                  <a:cubicBezTo>
                    <a:pt x="5616" y="1138"/>
                    <a:pt x="5609" y="1135"/>
                    <a:pt x="5602" y="1131"/>
                  </a:cubicBezTo>
                  <a:lnTo>
                    <a:pt x="5595" y="1128"/>
                  </a:lnTo>
                  <a:cubicBezTo>
                    <a:pt x="5588" y="1124"/>
                    <a:pt x="5581" y="1121"/>
                    <a:pt x="5574" y="1117"/>
                  </a:cubicBezTo>
                  <a:lnTo>
                    <a:pt x="5567" y="1110"/>
                  </a:lnTo>
                  <a:lnTo>
                    <a:pt x="5553" y="1096"/>
                  </a:lnTo>
                  <a:lnTo>
                    <a:pt x="5546" y="1093"/>
                  </a:lnTo>
                  <a:lnTo>
                    <a:pt x="5532" y="1075"/>
                  </a:lnTo>
                  <a:lnTo>
                    <a:pt x="5525" y="1072"/>
                  </a:lnTo>
                  <a:lnTo>
                    <a:pt x="5511" y="1054"/>
                  </a:lnTo>
                  <a:lnTo>
                    <a:pt x="5507" y="1047"/>
                  </a:lnTo>
                  <a:lnTo>
                    <a:pt x="5490" y="1026"/>
                  </a:lnTo>
                  <a:cubicBezTo>
                    <a:pt x="5460" y="986"/>
                    <a:pt x="5439" y="959"/>
                    <a:pt x="5420" y="959"/>
                  </a:cubicBezTo>
                  <a:cubicBezTo>
                    <a:pt x="5418" y="959"/>
                    <a:pt x="5417" y="959"/>
                    <a:pt x="5416" y="960"/>
                  </a:cubicBezTo>
                  <a:cubicBezTo>
                    <a:pt x="5404" y="962"/>
                    <a:pt x="5391" y="963"/>
                    <a:pt x="5379" y="963"/>
                  </a:cubicBezTo>
                  <a:cubicBezTo>
                    <a:pt x="5343" y="963"/>
                    <a:pt x="5309" y="952"/>
                    <a:pt x="5283" y="928"/>
                  </a:cubicBezTo>
                  <a:cubicBezTo>
                    <a:pt x="5265" y="917"/>
                    <a:pt x="5251" y="900"/>
                    <a:pt x="5241" y="886"/>
                  </a:cubicBezTo>
                  <a:cubicBezTo>
                    <a:pt x="5209" y="833"/>
                    <a:pt x="5192" y="777"/>
                    <a:pt x="5185" y="718"/>
                  </a:cubicBezTo>
                  <a:lnTo>
                    <a:pt x="5174" y="728"/>
                  </a:lnTo>
                  <a:cubicBezTo>
                    <a:pt x="5129" y="767"/>
                    <a:pt x="5080" y="798"/>
                    <a:pt x="5031" y="826"/>
                  </a:cubicBezTo>
                  <a:cubicBezTo>
                    <a:pt x="5011" y="836"/>
                    <a:pt x="4989" y="840"/>
                    <a:pt x="4968" y="840"/>
                  </a:cubicBezTo>
                  <a:cubicBezTo>
                    <a:pt x="4949" y="840"/>
                    <a:pt x="4930" y="837"/>
                    <a:pt x="4912" y="830"/>
                  </a:cubicBezTo>
                  <a:lnTo>
                    <a:pt x="4898" y="823"/>
                  </a:lnTo>
                  <a:cubicBezTo>
                    <a:pt x="4849" y="791"/>
                    <a:pt x="4814" y="739"/>
                    <a:pt x="4800" y="679"/>
                  </a:cubicBezTo>
                  <a:cubicBezTo>
                    <a:pt x="4793" y="651"/>
                    <a:pt x="4786" y="627"/>
                    <a:pt x="4782" y="599"/>
                  </a:cubicBezTo>
                  <a:cubicBezTo>
                    <a:pt x="4761" y="571"/>
                    <a:pt x="4649" y="518"/>
                    <a:pt x="4590" y="490"/>
                  </a:cubicBezTo>
                  <a:cubicBezTo>
                    <a:pt x="4548" y="473"/>
                    <a:pt x="4506" y="452"/>
                    <a:pt x="4474" y="434"/>
                  </a:cubicBezTo>
                  <a:cubicBezTo>
                    <a:pt x="4425" y="403"/>
                    <a:pt x="4380" y="368"/>
                    <a:pt x="4338" y="322"/>
                  </a:cubicBezTo>
                  <a:cubicBezTo>
                    <a:pt x="4317" y="301"/>
                    <a:pt x="4292" y="280"/>
                    <a:pt x="4268" y="259"/>
                  </a:cubicBezTo>
                  <a:cubicBezTo>
                    <a:pt x="4251" y="282"/>
                    <a:pt x="4225" y="293"/>
                    <a:pt x="4198" y="293"/>
                  </a:cubicBezTo>
                  <a:cubicBezTo>
                    <a:pt x="4191" y="293"/>
                    <a:pt x="4184" y="292"/>
                    <a:pt x="4177" y="291"/>
                  </a:cubicBezTo>
                  <a:cubicBezTo>
                    <a:pt x="4079" y="273"/>
                    <a:pt x="3981" y="95"/>
                    <a:pt x="3967" y="11"/>
                  </a:cubicBezTo>
                  <a:lnTo>
                    <a:pt x="3956" y="7"/>
                  </a:lnTo>
                  <a:lnTo>
                    <a:pt x="3953" y="4"/>
                  </a:lnTo>
                  <a:lnTo>
                    <a:pt x="394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50"/>
            <p:cNvSpPr/>
            <p:nvPr/>
          </p:nvSpPr>
          <p:spPr>
            <a:xfrm>
              <a:off x="3375855" y="2213248"/>
              <a:ext cx="11199" cy="23706"/>
            </a:xfrm>
            <a:custGeom>
              <a:avLst/>
              <a:gdLst/>
              <a:ahLst/>
              <a:cxnLst/>
              <a:rect l="l" t="t" r="r" b="b"/>
              <a:pathLst>
                <a:path w="411" h="870" extrusionOk="0">
                  <a:moveTo>
                    <a:pt x="362" y="1"/>
                  </a:moveTo>
                  <a:lnTo>
                    <a:pt x="362" y="1"/>
                  </a:lnTo>
                  <a:cubicBezTo>
                    <a:pt x="351" y="11"/>
                    <a:pt x="337" y="29"/>
                    <a:pt x="327" y="39"/>
                  </a:cubicBezTo>
                  <a:cubicBezTo>
                    <a:pt x="260" y="130"/>
                    <a:pt x="176" y="204"/>
                    <a:pt x="81" y="263"/>
                  </a:cubicBezTo>
                  <a:cubicBezTo>
                    <a:pt x="1" y="312"/>
                    <a:pt x="8" y="484"/>
                    <a:pt x="57" y="624"/>
                  </a:cubicBezTo>
                  <a:cubicBezTo>
                    <a:pt x="107" y="761"/>
                    <a:pt x="196" y="870"/>
                    <a:pt x="259" y="870"/>
                  </a:cubicBezTo>
                  <a:cubicBezTo>
                    <a:pt x="261" y="870"/>
                    <a:pt x="264" y="869"/>
                    <a:pt x="267" y="869"/>
                  </a:cubicBezTo>
                  <a:cubicBezTo>
                    <a:pt x="281" y="869"/>
                    <a:pt x="302" y="844"/>
                    <a:pt x="320" y="809"/>
                  </a:cubicBezTo>
                  <a:cubicBezTo>
                    <a:pt x="411" y="610"/>
                    <a:pt x="397" y="141"/>
                    <a:pt x="36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50"/>
            <p:cNvSpPr/>
            <p:nvPr/>
          </p:nvSpPr>
          <p:spPr>
            <a:xfrm>
              <a:off x="3332284" y="2090384"/>
              <a:ext cx="9265" cy="1090"/>
            </a:xfrm>
            <a:custGeom>
              <a:avLst/>
              <a:gdLst/>
              <a:ahLst/>
              <a:cxnLst/>
              <a:rect l="l" t="t" r="r" b="b"/>
              <a:pathLst>
                <a:path w="340" h="40" extrusionOk="0">
                  <a:moveTo>
                    <a:pt x="34" y="0"/>
                  </a:moveTo>
                  <a:cubicBezTo>
                    <a:pt x="23" y="0"/>
                    <a:pt x="11" y="0"/>
                    <a:pt x="0" y="1"/>
                  </a:cubicBezTo>
                  <a:lnTo>
                    <a:pt x="46" y="1"/>
                  </a:lnTo>
                  <a:cubicBezTo>
                    <a:pt x="133" y="4"/>
                    <a:pt x="221" y="11"/>
                    <a:pt x="305" y="32"/>
                  </a:cubicBezTo>
                  <a:lnTo>
                    <a:pt x="340" y="39"/>
                  </a:lnTo>
                  <a:cubicBezTo>
                    <a:pt x="239" y="14"/>
                    <a:pt x="135" y="0"/>
                    <a:pt x="3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50"/>
            <p:cNvSpPr/>
            <p:nvPr/>
          </p:nvSpPr>
          <p:spPr>
            <a:xfrm>
              <a:off x="3315962" y="2079021"/>
              <a:ext cx="300" cy="218"/>
            </a:xfrm>
            <a:custGeom>
              <a:avLst/>
              <a:gdLst/>
              <a:ahLst/>
              <a:cxnLst/>
              <a:rect l="l" t="t" r="r" b="b"/>
              <a:pathLst>
                <a:path w="11" h="8" extrusionOk="0">
                  <a:moveTo>
                    <a:pt x="11"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50"/>
            <p:cNvSpPr/>
            <p:nvPr/>
          </p:nvSpPr>
          <p:spPr>
            <a:xfrm>
              <a:off x="3282664" y="2059566"/>
              <a:ext cx="136" cy="136"/>
            </a:xfrm>
            <a:custGeom>
              <a:avLst/>
              <a:gdLst/>
              <a:ahLst/>
              <a:cxnLst/>
              <a:rect l="l" t="t" r="r" b="b"/>
              <a:pathLst>
                <a:path w="5" h="5" extrusionOk="0">
                  <a:moveTo>
                    <a:pt x="1" y="1"/>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50"/>
            <p:cNvSpPr/>
            <p:nvPr/>
          </p:nvSpPr>
          <p:spPr>
            <a:xfrm>
              <a:off x="3324545" y="2087523"/>
              <a:ext cx="490" cy="599"/>
            </a:xfrm>
            <a:custGeom>
              <a:avLst/>
              <a:gdLst/>
              <a:ahLst/>
              <a:cxnLst/>
              <a:rect l="l" t="t" r="r" b="b"/>
              <a:pathLst>
                <a:path w="18" h="22" extrusionOk="0">
                  <a:moveTo>
                    <a:pt x="1" y="1"/>
                  </a:moveTo>
                  <a:lnTo>
                    <a:pt x="18"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50"/>
            <p:cNvSpPr/>
            <p:nvPr/>
          </p:nvSpPr>
          <p:spPr>
            <a:xfrm>
              <a:off x="3328360" y="2090575"/>
              <a:ext cx="708" cy="218"/>
            </a:xfrm>
            <a:custGeom>
              <a:avLst/>
              <a:gdLst/>
              <a:ahLst/>
              <a:cxnLst/>
              <a:rect l="l" t="t" r="r" b="b"/>
              <a:pathLst>
                <a:path w="26" h="8" extrusionOk="0">
                  <a:moveTo>
                    <a:pt x="1" y="1"/>
                  </a:moveTo>
                  <a:cubicBezTo>
                    <a:pt x="8" y="4"/>
                    <a:pt x="18" y="4"/>
                    <a:pt x="25" y="8"/>
                  </a:cubicBezTo>
                  <a:cubicBezTo>
                    <a:pt x="18" y="4"/>
                    <a:pt x="8"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50"/>
            <p:cNvSpPr/>
            <p:nvPr/>
          </p:nvSpPr>
          <p:spPr>
            <a:xfrm>
              <a:off x="3327597" y="2090302"/>
              <a:ext cx="599" cy="300"/>
            </a:xfrm>
            <a:custGeom>
              <a:avLst/>
              <a:gdLst/>
              <a:ahLst/>
              <a:cxnLst/>
              <a:rect l="l" t="t" r="r" b="b"/>
              <a:pathLst>
                <a:path w="22" h="11" extrusionOk="0">
                  <a:moveTo>
                    <a:pt x="1" y="0"/>
                  </a:moveTo>
                  <a:cubicBezTo>
                    <a:pt x="8" y="4"/>
                    <a:pt x="15" y="7"/>
                    <a:pt x="22" y="11"/>
                  </a:cubicBezTo>
                  <a:cubicBezTo>
                    <a:pt x="15" y="7"/>
                    <a:pt x="8"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50"/>
            <p:cNvSpPr/>
            <p:nvPr/>
          </p:nvSpPr>
          <p:spPr>
            <a:xfrm>
              <a:off x="3308796" y="2081883"/>
              <a:ext cx="3270" cy="599"/>
            </a:xfrm>
            <a:custGeom>
              <a:avLst/>
              <a:gdLst/>
              <a:ahLst/>
              <a:cxnLst/>
              <a:rect l="l" t="t" r="r" b="b"/>
              <a:pathLst>
                <a:path w="120" h="22" extrusionOk="0">
                  <a:moveTo>
                    <a:pt x="120" y="1"/>
                  </a:moveTo>
                  <a:cubicBezTo>
                    <a:pt x="81" y="22"/>
                    <a:pt x="39" y="22"/>
                    <a:pt x="1" y="8"/>
                  </a:cubicBezTo>
                  <a:cubicBezTo>
                    <a:pt x="39" y="22"/>
                    <a:pt x="81" y="22"/>
                    <a:pt x="12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50"/>
            <p:cNvSpPr/>
            <p:nvPr/>
          </p:nvSpPr>
          <p:spPr>
            <a:xfrm>
              <a:off x="3325690" y="2088858"/>
              <a:ext cx="409" cy="409"/>
            </a:xfrm>
            <a:custGeom>
              <a:avLst/>
              <a:gdLst/>
              <a:ahLst/>
              <a:cxnLst/>
              <a:rect l="l" t="t" r="r" b="b"/>
              <a:pathLst>
                <a:path w="15" h="15" extrusionOk="0">
                  <a:moveTo>
                    <a:pt x="15"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50"/>
            <p:cNvSpPr/>
            <p:nvPr/>
          </p:nvSpPr>
          <p:spPr>
            <a:xfrm>
              <a:off x="3326834" y="2089921"/>
              <a:ext cx="599" cy="300"/>
            </a:xfrm>
            <a:custGeom>
              <a:avLst/>
              <a:gdLst/>
              <a:ahLst/>
              <a:cxnLst/>
              <a:rect l="l" t="t" r="r" b="b"/>
              <a:pathLst>
                <a:path w="22" h="11" extrusionOk="0">
                  <a:moveTo>
                    <a:pt x="1" y="0"/>
                  </a:moveTo>
                  <a:cubicBezTo>
                    <a:pt x="8" y="4"/>
                    <a:pt x="15" y="7"/>
                    <a:pt x="22" y="11"/>
                  </a:cubicBezTo>
                  <a:cubicBezTo>
                    <a:pt x="15" y="7"/>
                    <a:pt x="8"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50"/>
            <p:cNvSpPr/>
            <p:nvPr/>
          </p:nvSpPr>
          <p:spPr>
            <a:xfrm>
              <a:off x="3329123" y="2090493"/>
              <a:ext cx="3188" cy="218"/>
            </a:xfrm>
            <a:custGeom>
              <a:avLst/>
              <a:gdLst/>
              <a:ahLst/>
              <a:cxnLst/>
              <a:rect l="l" t="t" r="r" b="b"/>
              <a:pathLst>
                <a:path w="117" h="8" extrusionOk="0">
                  <a:moveTo>
                    <a:pt x="81" y="0"/>
                  </a:moveTo>
                  <a:cubicBezTo>
                    <a:pt x="67" y="0"/>
                    <a:pt x="53" y="4"/>
                    <a:pt x="36" y="4"/>
                  </a:cubicBezTo>
                  <a:cubicBezTo>
                    <a:pt x="25" y="7"/>
                    <a:pt x="15" y="7"/>
                    <a:pt x="1" y="7"/>
                  </a:cubicBezTo>
                  <a:lnTo>
                    <a:pt x="39" y="7"/>
                  </a:lnTo>
                  <a:cubicBezTo>
                    <a:pt x="64" y="4"/>
                    <a:pt x="88" y="0"/>
                    <a:pt x="11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50"/>
            <p:cNvSpPr/>
            <p:nvPr/>
          </p:nvSpPr>
          <p:spPr>
            <a:xfrm>
              <a:off x="3325118" y="2088204"/>
              <a:ext cx="409" cy="490"/>
            </a:xfrm>
            <a:custGeom>
              <a:avLst/>
              <a:gdLst/>
              <a:ahLst/>
              <a:cxnLst/>
              <a:rect l="l" t="t" r="r" b="b"/>
              <a:pathLst>
                <a:path w="15" h="18" extrusionOk="0">
                  <a:moveTo>
                    <a:pt x="1" y="0"/>
                  </a:moveTo>
                  <a:lnTo>
                    <a:pt x="15"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50"/>
            <p:cNvSpPr/>
            <p:nvPr/>
          </p:nvSpPr>
          <p:spPr>
            <a:xfrm>
              <a:off x="3326262" y="2089430"/>
              <a:ext cx="518" cy="409"/>
            </a:xfrm>
            <a:custGeom>
              <a:avLst/>
              <a:gdLst/>
              <a:ahLst/>
              <a:cxnLst/>
              <a:rect l="l" t="t" r="r" b="b"/>
              <a:pathLst>
                <a:path w="19" h="15" extrusionOk="0">
                  <a:moveTo>
                    <a:pt x="1" y="1"/>
                  </a:moveTo>
                  <a:lnTo>
                    <a:pt x="18"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50"/>
            <p:cNvSpPr/>
            <p:nvPr/>
          </p:nvSpPr>
          <p:spPr>
            <a:xfrm>
              <a:off x="3331330" y="2090384"/>
              <a:ext cx="2207" cy="136"/>
            </a:xfrm>
            <a:custGeom>
              <a:avLst/>
              <a:gdLst/>
              <a:ahLst/>
              <a:cxnLst/>
              <a:rect l="l" t="t" r="r" b="b"/>
              <a:pathLst>
                <a:path w="81" h="5" extrusionOk="0">
                  <a:moveTo>
                    <a:pt x="81" y="1"/>
                  </a:moveTo>
                  <a:cubicBezTo>
                    <a:pt x="56" y="1"/>
                    <a:pt x="28" y="1"/>
                    <a:pt x="0" y="4"/>
                  </a:cubicBezTo>
                  <a:lnTo>
                    <a:pt x="35" y="4"/>
                  </a:lnTo>
                  <a:lnTo>
                    <a:pt x="8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50"/>
            <p:cNvSpPr/>
            <p:nvPr/>
          </p:nvSpPr>
          <p:spPr>
            <a:xfrm>
              <a:off x="3336753" y="2151530"/>
              <a:ext cx="218" cy="518"/>
            </a:xfrm>
            <a:custGeom>
              <a:avLst/>
              <a:gdLst/>
              <a:ahLst/>
              <a:cxnLst/>
              <a:rect l="l" t="t" r="r" b="b"/>
              <a:pathLst>
                <a:path w="8" h="19" extrusionOk="0">
                  <a:moveTo>
                    <a:pt x="8" y="18"/>
                  </a:moveTo>
                  <a:cubicBezTo>
                    <a:pt x="4" y="11"/>
                    <a:pt x="1" y="8"/>
                    <a:pt x="1" y="1"/>
                  </a:cubicBezTo>
                  <a:cubicBezTo>
                    <a:pt x="1" y="8"/>
                    <a:pt x="4" y="11"/>
                    <a:pt x="8"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50"/>
            <p:cNvSpPr/>
            <p:nvPr/>
          </p:nvSpPr>
          <p:spPr>
            <a:xfrm>
              <a:off x="3356508" y="2124527"/>
              <a:ext cx="409" cy="899"/>
            </a:xfrm>
            <a:custGeom>
              <a:avLst/>
              <a:gdLst/>
              <a:ahLst/>
              <a:cxnLst/>
              <a:rect l="l" t="t" r="r" b="b"/>
              <a:pathLst>
                <a:path w="15" h="33" extrusionOk="0">
                  <a:moveTo>
                    <a:pt x="14" y="1"/>
                  </a:moveTo>
                  <a:lnTo>
                    <a:pt x="9" y="18"/>
                  </a:lnTo>
                  <a:lnTo>
                    <a:pt x="9" y="18"/>
                  </a:lnTo>
                  <a:cubicBezTo>
                    <a:pt x="11" y="12"/>
                    <a:pt x="13" y="6"/>
                    <a:pt x="14" y="1"/>
                  </a:cubicBezTo>
                  <a:close/>
                  <a:moveTo>
                    <a:pt x="9" y="18"/>
                  </a:moveTo>
                  <a:cubicBezTo>
                    <a:pt x="6" y="24"/>
                    <a:pt x="4" y="29"/>
                    <a:pt x="0" y="32"/>
                  </a:cubicBezTo>
                  <a:cubicBezTo>
                    <a:pt x="4" y="29"/>
                    <a:pt x="7" y="25"/>
                    <a:pt x="7" y="22"/>
                  </a:cubicBezTo>
                  <a:lnTo>
                    <a:pt x="9"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50"/>
            <p:cNvSpPr/>
            <p:nvPr/>
          </p:nvSpPr>
          <p:spPr>
            <a:xfrm>
              <a:off x="3352312" y="2126434"/>
              <a:ext cx="490" cy="327"/>
            </a:xfrm>
            <a:custGeom>
              <a:avLst/>
              <a:gdLst/>
              <a:ahLst/>
              <a:cxnLst/>
              <a:rect l="l" t="t" r="r" b="b"/>
              <a:pathLst>
                <a:path w="18" h="12" extrusionOk="0">
                  <a:moveTo>
                    <a:pt x="0" y="1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50"/>
            <p:cNvSpPr/>
            <p:nvPr/>
          </p:nvSpPr>
          <p:spPr>
            <a:xfrm>
              <a:off x="3348116" y="2155072"/>
              <a:ext cx="1008" cy="2779"/>
            </a:xfrm>
            <a:custGeom>
              <a:avLst/>
              <a:gdLst/>
              <a:ahLst/>
              <a:cxnLst/>
              <a:rect l="l" t="t" r="r" b="b"/>
              <a:pathLst>
                <a:path w="37" h="102" extrusionOk="0">
                  <a:moveTo>
                    <a:pt x="0" y="0"/>
                  </a:moveTo>
                  <a:lnTo>
                    <a:pt x="0" y="0"/>
                  </a:lnTo>
                  <a:cubicBezTo>
                    <a:pt x="24" y="26"/>
                    <a:pt x="36" y="41"/>
                    <a:pt x="37" y="62"/>
                  </a:cubicBezTo>
                  <a:lnTo>
                    <a:pt x="37" y="62"/>
                  </a:lnTo>
                  <a:cubicBezTo>
                    <a:pt x="37" y="40"/>
                    <a:pt x="24" y="26"/>
                    <a:pt x="0" y="0"/>
                  </a:cubicBezTo>
                  <a:close/>
                  <a:moveTo>
                    <a:pt x="37" y="62"/>
                  </a:moveTo>
                  <a:lnTo>
                    <a:pt x="37" y="62"/>
                  </a:lnTo>
                  <a:cubicBezTo>
                    <a:pt x="37" y="64"/>
                    <a:pt x="36" y="67"/>
                    <a:pt x="36" y="69"/>
                  </a:cubicBezTo>
                  <a:lnTo>
                    <a:pt x="36" y="69"/>
                  </a:lnTo>
                  <a:cubicBezTo>
                    <a:pt x="36" y="67"/>
                    <a:pt x="37" y="64"/>
                    <a:pt x="37" y="62"/>
                  </a:cubicBezTo>
                  <a:close/>
                  <a:moveTo>
                    <a:pt x="36" y="69"/>
                  </a:moveTo>
                  <a:cubicBezTo>
                    <a:pt x="35" y="77"/>
                    <a:pt x="33" y="87"/>
                    <a:pt x="28" y="98"/>
                  </a:cubicBezTo>
                  <a:lnTo>
                    <a:pt x="28" y="102"/>
                  </a:lnTo>
                  <a:cubicBezTo>
                    <a:pt x="33" y="89"/>
                    <a:pt x="35" y="78"/>
                    <a:pt x="36" y="6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50"/>
            <p:cNvSpPr/>
            <p:nvPr/>
          </p:nvSpPr>
          <p:spPr>
            <a:xfrm>
              <a:off x="3351549" y="2126816"/>
              <a:ext cx="490" cy="327"/>
            </a:xfrm>
            <a:custGeom>
              <a:avLst/>
              <a:gdLst/>
              <a:ahLst/>
              <a:cxnLst/>
              <a:rect l="l" t="t" r="r" b="b"/>
              <a:pathLst>
                <a:path w="18" h="12" extrusionOk="0">
                  <a:moveTo>
                    <a:pt x="0" y="1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50"/>
            <p:cNvSpPr/>
            <p:nvPr/>
          </p:nvSpPr>
          <p:spPr>
            <a:xfrm>
              <a:off x="3350214" y="2127769"/>
              <a:ext cx="490" cy="409"/>
            </a:xfrm>
            <a:custGeom>
              <a:avLst/>
              <a:gdLst/>
              <a:ahLst/>
              <a:cxnLst/>
              <a:rect l="l" t="t" r="r" b="b"/>
              <a:pathLst>
                <a:path w="18" h="15" extrusionOk="0">
                  <a:moveTo>
                    <a:pt x="0" y="15"/>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50"/>
            <p:cNvSpPr/>
            <p:nvPr/>
          </p:nvSpPr>
          <p:spPr>
            <a:xfrm>
              <a:off x="3350868" y="2127306"/>
              <a:ext cx="518" cy="409"/>
            </a:xfrm>
            <a:custGeom>
              <a:avLst/>
              <a:gdLst/>
              <a:ahLst/>
              <a:cxnLst/>
              <a:rect l="l" t="t" r="r" b="b"/>
              <a:pathLst>
                <a:path w="19" h="15" extrusionOk="0">
                  <a:moveTo>
                    <a:pt x="1" y="1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50"/>
            <p:cNvSpPr/>
            <p:nvPr/>
          </p:nvSpPr>
          <p:spPr>
            <a:xfrm>
              <a:off x="3353075" y="2126053"/>
              <a:ext cx="409" cy="327"/>
            </a:xfrm>
            <a:custGeom>
              <a:avLst/>
              <a:gdLst/>
              <a:ahLst/>
              <a:cxnLst/>
              <a:rect l="l" t="t" r="r" b="b"/>
              <a:pathLst>
                <a:path w="15" h="12" extrusionOk="0">
                  <a:moveTo>
                    <a:pt x="0" y="1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50"/>
            <p:cNvSpPr/>
            <p:nvPr/>
          </p:nvSpPr>
          <p:spPr>
            <a:xfrm>
              <a:off x="3355255" y="2125480"/>
              <a:ext cx="518" cy="136"/>
            </a:xfrm>
            <a:custGeom>
              <a:avLst/>
              <a:gdLst/>
              <a:ahLst/>
              <a:cxnLst/>
              <a:rect l="l" t="t" r="r" b="b"/>
              <a:pathLst>
                <a:path w="19" h="5" extrusionOk="0">
                  <a:moveTo>
                    <a:pt x="1" y="4"/>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50"/>
            <p:cNvSpPr/>
            <p:nvPr/>
          </p:nvSpPr>
          <p:spPr>
            <a:xfrm>
              <a:off x="3354601" y="2125671"/>
              <a:ext cx="409" cy="136"/>
            </a:xfrm>
            <a:custGeom>
              <a:avLst/>
              <a:gdLst/>
              <a:ahLst/>
              <a:cxnLst/>
              <a:rect l="l" t="t" r="r" b="b"/>
              <a:pathLst>
                <a:path w="15" h="5" extrusionOk="0">
                  <a:moveTo>
                    <a:pt x="0" y="4"/>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50"/>
            <p:cNvSpPr/>
            <p:nvPr/>
          </p:nvSpPr>
          <p:spPr>
            <a:xfrm>
              <a:off x="3353838" y="2125862"/>
              <a:ext cx="409" cy="136"/>
            </a:xfrm>
            <a:custGeom>
              <a:avLst/>
              <a:gdLst/>
              <a:ahLst/>
              <a:cxnLst/>
              <a:rect l="l" t="t" r="r" b="b"/>
              <a:pathLst>
                <a:path w="15" h="5" extrusionOk="0">
                  <a:moveTo>
                    <a:pt x="0" y="4"/>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50"/>
            <p:cNvSpPr/>
            <p:nvPr/>
          </p:nvSpPr>
          <p:spPr>
            <a:xfrm>
              <a:off x="3349641" y="2128451"/>
              <a:ext cx="409" cy="409"/>
            </a:xfrm>
            <a:custGeom>
              <a:avLst/>
              <a:gdLst/>
              <a:ahLst/>
              <a:cxnLst/>
              <a:rect l="l" t="t" r="r" b="b"/>
              <a:pathLst>
                <a:path w="15" h="15" extrusionOk="0">
                  <a:moveTo>
                    <a:pt x="0" y="14"/>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50"/>
            <p:cNvSpPr/>
            <p:nvPr/>
          </p:nvSpPr>
          <p:spPr>
            <a:xfrm>
              <a:off x="3347734" y="2131012"/>
              <a:ext cx="300" cy="599"/>
            </a:xfrm>
            <a:custGeom>
              <a:avLst/>
              <a:gdLst/>
              <a:ahLst/>
              <a:cxnLst/>
              <a:rect l="l" t="t" r="r" b="b"/>
              <a:pathLst>
                <a:path w="11" h="22" extrusionOk="0">
                  <a:moveTo>
                    <a:pt x="0" y="22"/>
                  </a:moveTo>
                  <a:cubicBezTo>
                    <a:pt x="4" y="15"/>
                    <a:pt x="7" y="8"/>
                    <a:pt x="11" y="1"/>
                  </a:cubicBezTo>
                  <a:cubicBezTo>
                    <a:pt x="7" y="8"/>
                    <a:pt x="4" y="15"/>
                    <a:pt x="0"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50"/>
            <p:cNvSpPr/>
            <p:nvPr/>
          </p:nvSpPr>
          <p:spPr>
            <a:xfrm>
              <a:off x="3348116" y="2130249"/>
              <a:ext cx="300" cy="518"/>
            </a:xfrm>
            <a:custGeom>
              <a:avLst/>
              <a:gdLst/>
              <a:ahLst/>
              <a:cxnLst/>
              <a:rect l="l" t="t" r="r" b="b"/>
              <a:pathLst>
                <a:path w="11" h="19" extrusionOk="0">
                  <a:moveTo>
                    <a:pt x="0" y="18"/>
                  </a:moveTo>
                  <a:cubicBezTo>
                    <a:pt x="4" y="15"/>
                    <a:pt x="7" y="8"/>
                    <a:pt x="11" y="1"/>
                  </a:cubicBezTo>
                  <a:cubicBezTo>
                    <a:pt x="7" y="8"/>
                    <a:pt x="4" y="15"/>
                    <a:pt x="0"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50"/>
            <p:cNvSpPr/>
            <p:nvPr/>
          </p:nvSpPr>
          <p:spPr>
            <a:xfrm>
              <a:off x="3347434" y="2131693"/>
              <a:ext cx="327" cy="599"/>
            </a:xfrm>
            <a:custGeom>
              <a:avLst/>
              <a:gdLst/>
              <a:ahLst/>
              <a:cxnLst/>
              <a:rect l="l" t="t" r="r" b="b"/>
              <a:pathLst>
                <a:path w="12" h="22" extrusionOk="0">
                  <a:moveTo>
                    <a:pt x="1" y="21"/>
                  </a:moveTo>
                  <a:cubicBezTo>
                    <a:pt x="4" y="14"/>
                    <a:pt x="8" y="7"/>
                    <a:pt x="11" y="0"/>
                  </a:cubicBezTo>
                  <a:cubicBezTo>
                    <a:pt x="8" y="7"/>
                    <a:pt x="4" y="14"/>
                    <a:pt x="1"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50"/>
            <p:cNvSpPr/>
            <p:nvPr/>
          </p:nvSpPr>
          <p:spPr>
            <a:xfrm>
              <a:off x="3347244" y="2132456"/>
              <a:ext cx="218" cy="681"/>
            </a:xfrm>
            <a:custGeom>
              <a:avLst/>
              <a:gdLst/>
              <a:ahLst/>
              <a:cxnLst/>
              <a:rect l="l" t="t" r="r" b="b"/>
              <a:pathLst>
                <a:path w="8" h="25" extrusionOk="0">
                  <a:moveTo>
                    <a:pt x="1" y="25"/>
                  </a:moveTo>
                  <a:cubicBezTo>
                    <a:pt x="1" y="18"/>
                    <a:pt x="4" y="7"/>
                    <a:pt x="8" y="0"/>
                  </a:cubicBezTo>
                  <a:cubicBezTo>
                    <a:pt x="4" y="7"/>
                    <a:pt x="1" y="18"/>
                    <a:pt x="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50"/>
            <p:cNvSpPr/>
            <p:nvPr/>
          </p:nvSpPr>
          <p:spPr>
            <a:xfrm>
              <a:off x="3336944" y="2152402"/>
              <a:ext cx="1090" cy="1172"/>
            </a:xfrm>
            <a:custGeom>
              <a:avLst/>
              <a:gdLst/>
              <a:ahLst/>
              <a:cxnLst/>
              <a:rect l="l" t="t" r="r" b="b"/>
              <a:pathLst>
                <a:path w="40" h="43" extrusionOk="0">
                  <a:moveTo>
                    <a:pt x="1" y="0"/>
                  </a:moveTo>
                  <a:cubicBezTo>
                    <a:pt x="11" y="18"/>
                    <a:pt x="22" y="32"/>
                    <a:pt x="39" y="42"/>
                  </a:cubicBezTo>
                  <a:cubicBezTo>
                    <a:pt x="22" y="32"/>
                    <a:pt x="11" y="1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50"/>
            <p:cNvSpPr/>
            <p:nvPr/>
          </p:nvSpPr>
          <p:spPr>
            <a:xfrm>
              <a:off x="3349069" y="2129023"/>
              <a:ext cx="409" cy="490"/>
            </a:xfrm>
            <a:custGeom>
              <a:avLst/>
              <a:gdLst/>
              <a:ahLst/>
              <a:cxnLst/>
              <a:rect l="l" t="t" r="r" b="b"/>
              <a:pathLst>
                <a:path w="15" h="18" extrusionOk="0">
                  <a:moveTo>
                    <a:pt x="0" y="18"/>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50"/>
            <p:cNvSpPr/>
            <p:nvPr/>
          </p:nvSpPr>
          <p:spPr>
            <a:xfrm>
              <a:off x="3348579" y="2129595"/>
              <a:ext cx="327" cy="599"/>
            </a:xfrm>
            <a:custGeom>
              <a:avLst/>
              <a:gdLst/>
              <a:ahLst/>
              <a:cxnLst/>
              <a:rect l="l" t="t" r="r" b="b"/>
              <a:pathLst>
                <a:path w="12" h="22" extrusionOk="0">
                  <a:moveTo>
                    <a:pt x="11" y="0"/>
                  </a:moveTo>
                  <a:lnTo>
                    <a:pt x="11" y="0"/>
                  </a:lnTo>
                  <a:cubicBezTo>
                    <a:pt x="8" y="7"/>
                    <a:pt x="4" y="14"/>
                    <a:pt x="1" y="21"/>
                  </a:cubicBezTo>
                  <a:cubicBezTo>
                    <a:pt x="4" y="14"/>
                    <a:pt x="11" y="7"/>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50"/>
            <p:cNvSpPr/>
            <p:nvPr/>
          </p:nvSpPr>
          <p:spPr>
            <a:xfrm>
              <a:off x="3341521" y="2091529"/>
              <a:ext cx="2234" cy="981"/>
            </a:xfrm>
            <a:custGeom>
              <a:avLst/>
              <a:gdLst/>
              <a:ahLst/>
              <a:cxnLst/>
              <a:rect l="l" t="t" r="r" b="b"/>
              <a:pathLst>
                <a:path w="82" h="36" extrusionOk="0">
                  <a:moveTo>
                    <a:pt x="1" y="1"/>
                  </a:moveTo>
                  <a:lnTo>
                    <a:pt x="15" y="4"/>
                  </a:lnTo>
                  <a:lnTo>
                    <a:pt x="15" y="4"/>
                  </a:lnTo>
                  <a:cubicBezTo>
                    <a:pt x="10" y="3"/>
                    <a:pt x="5" y="2"/>
                    <a:pt x="1" y="1"/>
                  </a:cubicBezTo>
                  <a:close/>
                  <a:moveTo>
                    <a:pt x="15" y="4"/>
                  </a:moveTo>
                  <a:cubicBezTo>
                    <a:pt x="38" y="11"/>
                    <a:pt x="61" y="21"/>
                    <a:pt x="81" y="36"/>
                  </a:cubicBezTo>
                  <a:cubicBezTo>
                    <a:pt x="71" y="25"/>
                    <a:pt x="53" y="15"/>
                    <a:pt x="39" y="11"/>
                  </a:cubicBez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50"/>
            <p:cNvSpPr/>
            <p:nvPr/>
          </p:nvSpPr>
          <p:spPr>
            <a:xfrm>
              <a:off x="3356890" y="2120249"/>
              <a:ext cx="599" cy="4305"/>
            </a:xfrm>
            <a:custGeom>
              <a:avLst/>
              <a:gdLst/>
              <a:ahLst/>
              <a:cxnLst/>
              <a:rect l="l" t="t" r="r" b="b"/>
              <a:pathLst>
                <a:path w="22" h="158" extrusionOk="0">
                  <a:moveTo>
                    <a:pt x="21" y="0"/>
                  </a:moveTo>
                  <a:lnTo>
                    <a:pt x="21" y="0"/>
                  </a:lnTo>
                  <a:cubicBezTo>
                    <a:pt x="20" y="15"/>
                    <a:pt x="19" y="32"/>
                    <a:pt x="17" y="50"/>
                  </a:cubicBezTo>
                  <a:lnTo>
                    <a:pt x="17" y="50"/>
                  </a:lnTo>
                  <a:cubicBezTo>
                    <a:pt x="19" y="33"/>
                    <a:pt x="20" y="17"/>
                    <a:pt x="21" y="0"/>
                  </a:cubicBezTo>
                  <a:close/>
                  <a:moveTo>
                    <a:pt x="17" y="50"/>
                  </a:moveTo>
                  <a:lnTo>
                    <a:pt x="17" y="50"/>
                  </a:lnTo>
                  <a:cubicBezTo>
                    <a:pt x="13" y="86"/>
                    <a:pt x="8" y="122"/>
                    <a:pt x="0" y="158"/>
                  </a:cubicBezTo>
                  <a:lnTo>
                    <a:pt x="4" y="140"/>
                  </a:lnTo>
                  <a:cubicBezTo>
                    <a:pt x="10" y="112"/>
                    <a:pt x="14" y="79"/>
                    <a:pt x="17" y="5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50"/>
            <p:cNvSpPr/>
            <p:nvPr/>
          </p:nvSpPr>
          <p:spPr>
            <a:xfrm>
              <a:off x="3359260" y="2099458"/>
              <a:ext cx="3951" cy="1253"/>
            </a:xfrm>
            <a:custGeom>
              <a:avLst/>
              <a:gdLst/>
              <a:ahLst/>
              <a:cxnLst/>
              <a:rect l="l" t="t" r="r" b="b"/>
              <a:pathLst>
                <a:path w="145" h="46" extrusionOk="0">
                  <a:moveTo>
                    <a:pt x="1" y="0"/>
                  </a:moveTo>
                  <a:cubicBezTo>
                    <a:pt x="43" y="32"/>
                    <a:pt x="92" y="46"/>
                    <a:pt x="144" y="42"/>
                  </a:cubicBezTo>
                  <a:lnTo>
                    <a:pt x="144" y="42"/>
                  </a:lnTo>
                  <a:cubicBezTo>
                    <a:pt x="92" y="46"/>
                    <a:pt x="43" y="32"/>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50"/>
            <p:cNvSpPr/>
            <p:nvPr/>
          </p:nvSpPr>
          <p:spPr>
            <a:xfrm>
              <a:off x="3340568" y="2091256"/>
              <a:ext cx="2044" cy="599"/>
            </a:xfrm>
            <a:custGeom>
              <a:avLst/>
              <a:gdLst/>
              <a:ahLst/>
              <a:cxnLst/>
              <a:rect l="l" t="t" r="r" b="b"/>
              <a:pathLst>
                <a:path w="75" h="22" extrusionOk="0">
                  <a:moveTo>
                    <a:pt x="1" y="0"/>
                  </a:moveTo>
                  <a:lnTo>
                    <a:pt x="36" y="11"/>
                  </a:lnTo>
                  <a:lnTo>
                    <a:pt x="74" y="21"/>
                  </a:lnTo>
                  <a:cubicBezTo>
                    <a:pt x="53" y="11"/>
                    <a:pt x="29"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50"/>
            <p:cNvSpPr/>
            <p:nvPr/>
          </p:nvSpPr>
          <p:spPr>
            <a:xfrm>
              <a:off x="3356699" y="2124063"/>
              <a:ext cx="300" cy="1063"/>
            </a:xfrm>
            <a:custGeom>
              <a:avLst/>
              <a:gdLst/>
              <a:ahLst/>
              <a:cxnLst/>
              <a:rect l="l" t="t" r="r" b="b"/>
              <a:pathLst>
                <a:path w="11" h="39" extrusionOk="0">
                  <a:moveTo>
                    <a:pt x="11" y="0"/>
                  </a:moveTo>
                  <a:lnTo>
                    <a:pt x="7" y="18"/>
                  </a:lnTo>
                  <a:lnTo>
                    <a:pt x="5" y="24"/>
                  </a:lnTo>
                  <a:lnTo>
                    <a:pt x="5" y="24"/>
                  </a:lnTo>
                  <a:cubicBezTo>
                    <a:pt x="8" y="16"/>
                    <a:pt x="11" y="9"/>
                    <a:pt x="11" y="0"/>
                  </a:cubicBezTo>
                  <a:close/>
                  <a:moveTo>
                    <a:pt x="5" y="24"/>
                  </a:moveTo>
                  <a:lnTo>
                    <a:pt x="5" y="24"/>
                  </a:lnTo>
                  <a:cubicBezTo>
                    <a:pt x="4" y="29"/>
                    <a:pt x="2" y="33"/>
                    <a:pt x="0" y="39"/>
                  </a:cubicBezTo>
                  <a:lnTo>
                    <a:pt x="5" y="2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50"/>
            <p:cNvSpPr/>
            <p:nvPr/>
          </p:nvSpPr>
          <p:spPr>
            <a:xfrm>
              <a:off x="1894207" y="2685059"/>
              <a:ext cx="29510" cy="15096"/>
            </a:xfrm>
            <a:custGeom>
              <a:avLst/>
              <a:gdLst/>
              <a:ahLst/>
              <a:cxnLst/>
              <a:rect l="l" t="t" r="r" b="b"/>
              <a:pathLst>
                <a:path w="1083" h="554" extrusionOk="0">
                  <a:moveTo>
                    <a:pt x="302" y="1"/>
                  </a:moveTo>
                  <a:cubicBezTo>
                    <a:pt x="291" y="1"/>
                    <a:pt x="232" y="32"/>
                    <a:pt x="1" y="249"/>
                  </a:cubicBezTo>
                  <a:cubicBezTo>
                    <a:pt x="239" y="382"/>
                    <a:pt x="806" y="554"/>
                    <a:pt x="960" y="554"/>
                  </a:cubicBezTo>
                  <a:cubicBezTo>
                    <a:pt x="1002" y="554"/>
                    <a:pt x="1041" y="540"/>
                    <a:pt x="1072" y="512"/>
                  </a:cubicBezTo>
                  <a:lnTo>
                    <a:pt x="1072" y="501"/>
                  </a:lnTo>
                  <a:lnTo>
                    <a:pt x="1076" y="480"/>
                  </a:lnTo>
                  <a:lnTo>
                    <a:pt x="1079" y="459"/>
                  </a:lnTo>
                  <a:lnTo>
                    <a:pt x="1079" y="442"/>
                  </a:lnTo>
                  <a:lnTo>
                    <a:pt x="1083" y="421"/>
                  </a:lnTo>
                  <a:lnTo>
                    <a:pt x="1083" y="407"/>
                  </a:lnTo>
                  <a:lnTo>
                    <a:pt x="1083" y="389"/>
                  </a:lnTo>
                  <a:lnTo>
                    <a:pt x="1083" y="375"/>
                  </a:lnTo>
                  <a:lnTo>
                    <a:pt x="1083" y="358"/>
                  </a:lnTo>
                  <a:lnTo>
                    <a:pt x="1083" y="351"/>
                  </a:lnTo>
                  <a:lnTo>
                    <a:pt x="1083" y="333"/>
                  </a:lnTo>
                  <a:lnTo>
                    <a:pt x="1083" y="326"/>
                  </a:lnTo>
                  <a:lnTo>
                    <a:pt x="1083" y="309"/>
                  </a:lnTo>
                  <a:lnTo>
                    <a:pt x="1083" y="305"/>
                  </a:lnTo>
                  <a:lnTo>
                    <a:pt x="1083" y="288"/>
                  </a:lnTo>
                  <a:lnTo>
                    <a:pt x="1083" y="260"/>
                  </a:lnTo>
                  <a:lnTo>
                    <a:pt x="1083" y="253"/>
                  </a:lnTo>
                  <a:lnTo>
                    <a:pt x="1083" y="246"/>
                  </a:lnTo>
                  <a:lnTo>
                    <a:pt x="1083" y="242"/>
                  </a:lnTo>
                  <a:lnTo>
                    <a:pt x="1083" y="239"/>
                  </a:lnTo>
                  <a:lnTo>
                    <a:pt x="1083" y="235"/>
                  </a:lnTo>
                  <a:cubicBezTo>
                    <a:pt x="1069" y="218"/>
                    <a:pt x="1048" y="211"/>
                    <a:pt x="1027" y="207"/>
                  </a:cubicBezTo>
                  <a:cubicBezTo>
                    <a:pt x="992" y="204"/>
                    <a:pt x="957" y="204"/>
                    <a:pt x="922" y="204"/>
                  </a:cubicBezTo>
                  <a:cubicBezTo>
                    <a:pt x="813" y="204"/>
                    <a:pt x="656" y="204"/>
                    <a:pt x="501" y="99"/>
                  </a:cubicBezTo>
                  <a:cubicBezTo>
                    <a:pt x="487" y="88"/>
                    <a:pt x="473" y="81"/>
                    <a:pt x="459" y="71"/>
                  </a:cubicBezTo>
                  <a:lnTo>
                    <a:pt x="442" y="64"/>
                  </a:lnTo>
                  <a:lnTo>
                    <a:pt x="407" y="46"/>
                  </a:lnTo>
                  <a:lnTo>
                    <a:pt x="386" y="36"/>
                  </a:lnTo>
                  <a:lnTo>
                    <a:pt x="351" y="22"/>
                  </a:lnTo>
                  <a:lnTo>
                    <a:pt x="326" y="8"/>
                  </a:lnTo>
                  <a:lnTo>
                    <a:pt x="30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50"/>
            <p:cNvSpPr/>
            <p:nvPr/>
          </p:nvSpPr>
          <p:spPr>
            <a:xfrm>
              <a:off x="1905270" y="2659391"/>
              <a:ext cx="86269" cy="43925"/>
            </a:xfrm>
            <a:custGeom>
              <a:avLst/>
              <a:gdLst/>
              <a:ahLst/>
              <a:cxnLst/>
              <a:rect l="l" t="t" r="r" b="b"/>
              <a:pathLst>
                <a:path w="3166" h="1612" extrusionOk="0">
                  <a:moveTo>
                    <a:pt x="2152" y="1"/>
                  </a:moveTo>
                  <a:cubicBezTo>
                    <a:pt x="1913" y="1"/>
                    <a:pt x="1654" y="70"/>
                    <a:pt x="1496" y="131"/>
                  </a:cubicBezTo>
                  <a:cubicBezTo>
                    <a:pt x="1422" y="160"/>
                    <a:pt x="1346" y="171"/>
                    <a:pt x="1270" y="171"/>
                  </a:cubicBezTo>
                  <a:cubicBezTo>
                    <a:pt x="1184" y="171"/>
                    <a:pt x="1098" y="158"/>
                    <a:pt x="1013" y="145"/>
                  </a:cubicBezTo>
                  <a:cubicBezTo>
                    <a:pt x="928" y="132"/>
                    <a:pt x="845" y="120"/>
                    <a:pt x="765" y="120"/>
                  </a:cubicBezTo>
                  <a:cubicBezTo>
                    <a:pt x="670" y="120"/>
                    <a:pt x="577" y="137"/>
                    <a:pt x="488" y="190"/>
                  </a:cubicBezTo>
                  <a:lnTo>
                    <a:pt x="484" y="190"/>
                  </a:lnTo>
                  <a:cubicBezTo>
                    <a:pt x="474" y="204"/>
                    <a:pt x="460" y="218"/>
                    <a:pt x="446" y="236"/>
                  </a:cubicBezTo>
                  <a:cubicBezTo>
                    <a:pt x="435" y="250"/>
                    <a:pt x="425" y="260"/>
                    <a:pt x="414" y="271"/>
                  </a:cubicBezTo>
                  <a:cubicBezTo>
                    <a:pt x="404" y="285"/>
                    <a:pt x="386" y="306"/>
                    <a:pt x="369" y="323"/>
                  </a:cubicBezTo>
                  <a:cubicBezTo>
                    <a:pt x="358" y="334"/>
                    <a:pt x="351" y="344"/>
                    <a:pt x="341" y="355"/>
                  </a:cubicBezTo>
                  <a:cubicBezTo>
                    <a:pt x="323" y="372"/>
                    <a:pt x="306" y="386"/>
                    <a:pt x="288" y="404"/>
                  </a:cubicBezTo>
                  <a:lnTo>
                    <a:pt x="264" y="428"/>
                  </a:lnTo>
                  <a:cubicBezTo>
                    <a:pt x="239" y="449"/>
                    <a:pt x="215" y="470"/>
                    <a:pt x="190" y="491"/>
                  </a:cubicBezTo>
                  <a:cubicBezTo>
                    <a:pt x="102" y="561"/>
                    <a:pt x="39" y="659"/>
                    <a:pt x="18" y="768"/>
                  </a:cubicBezTo>
                  <a:cubicBezTo>
                    <a:pt x="15" y="792"/>
                    <a:pt x="8" y="813"/>
                    <a:pt x="1" y="834"/>
                  </a:cubicBezTo>
                  <a:cubicBezTo>
                    <a:pt x="22" y="841"/>
                    <a:pt x="39" y="852"/>
                    <a:pt x="57" y="859"/>
                  </a:cubicBezTo>
                  <a:lnTo>
                    <a:pt x="71" y="866"/>
                  </a:lnTo>
                  <a:lnTo>
                    <a:pt x="113" y="890"/>
                  </a:lnTo>
                  <a:lnTo>
                    <a:pt x="127" y="897"/>
                  </a:lnTo>
                  <a:cubicBezTo>
                    <a:pt x="144" y="908"/>
                    <a:pt x="158" y="915"/>
                    <a:pt x="172" y="925"/>
                  </a:cubicBezTo>
                  <a:cubicBezTo>
                    <a:pt x="295" y="1009"/>
                    <a:pt x="414" y="1009"/>
                    <a:pt x="519" y="1009"/>
                  </a:cubicBezTo>
                  <a:cubicBezTo>
                    <a:pt x="628" y="1009"/>
                    <a:pt x="722" y="1009"/>
                    <a:pt x="785" y="1097"/>
                  </a:cubicBezTo>
                  <a:lnTo>
                    <a:pt x="792" y="1104"/>
                  </a:lnTo>
                  <a:lnTo>
                    <a:pt x="792" y="1107"/>
                  </a:lnTo>
                  <a:lnTo>
                    <a:pt x="796" y="1111"/>
                  </a:lnTo>
                  <a:lnTo>
                    <a:pt x="796" y="1114"/>
                  </a:lnTo>
                  <a:lnTo>
                    <a:pt x="799" y="1121"/>
                  </a:lnTo>
                  <a:lnTo>
                    <a:pt x="799" y="1125"/>
                  </a:lnTo>
                  <a:lnTo>
                    <a:pt x="803" y="1135"/>
                  </a:lnTo>
                  <a:lnTo>
                    <a:pt x="803" y="1139"/>
                  </a:lnTo>
                  <a:lnTo>
                    <a:pt x="803" y="1149"/>
                  </a:lnTo>
                  <a:lnTo>
                    <a:pt x="803" y="1153"/>
                  </a:lnTo>
                  <a:cubicBezTo>
                    <a:pt x="803" y="1156"/>
                    <a:pt x="803" y="1160"/>
                    <a:pt x="806" y="1167"/>
                  </a:cubicBezTo>
                  <a:lnTo>
                    <a:pt x="806" y="1170"/>
                  </a:lnTo>
                  <a:lnTo>
                    <a:pt x="806" y="1184"/>
                  </a:lnTo>
                  <a:lnTo>
                    <a:pt x="806" y="1191"/>
                  </a:lnTo>
                  <a:lnTo>
                    <a:pt x="806" y="1202"/>
                  </a:lnTo>
                  <a:lnTo>
                    <a:pt x="806" y="1212"/>
                  </a:lnTo>
                  <a:lnTo>
                    <a:pt x="806" y="1226"/>
                  </a:lnTo>
                  <a:lnTo>
                    <a:pt x="806" y="1233"/>
                  </a:lnTo>
                  <a:lnTo>
                    <a:pt x="806" y="1251"/>
                  </a:lnTo>
                  <a:lnTo>
                    <a:pt x="806" y="1261"/>
                  </a:lnTo>
                  <a:lnTo>
                    <a:pt x="806" y="1282"/>
                  </a:lnTo>
                  <a:lnTo>
                    <a:pt x="806" y="1289"/>
                  </a:lnTo>
                  <a:lnTo>
                    <a:pt x="806" y="1321"/>
                  </a:lnTo>
                  <a:lnTo>
                    <a:pt x="806" y="1331"/>
                  </a:lnTo>
                  <a:cubicBezTo>
                    <a:pt x="806" y="1338"/>
                    <a:pt x="806" y="1349"/>
                    <a:pt x="806" y="1356"/>
                  </a:cubicBezTo>
                  <a:lnTo>
                    <a:pt x="806" y="1370"/>
                  </a:lnTo>
                  <a:lnTo>
                    <a:pt x="806" y="1387"/>
                  </a:lnTo>
                  <a:cubicBezTo>
                    <a:pt x="852" y="1391"/>
                    <a:pt x="894" y="1408"/>
                    <a:pt x="929" y="1440"/>
                  </a:cubicBezTo>
                  <a:cubicBezTo>
                    <a:pt x="981" y="1482"/>
                    <a:pt x="1009" y="1545"/>
                    <a:pt x="1009" y="1611"/>
                  </a:cubicBezTo>
                  <a:lnTo>
                    <a:pt x="1111" y="1590"/>
                  </a:lnTo>
                  <a:cubicBezTo>
                    <a:pt x="1156" y="1555"/>
                    <a:pt x="1198" y="1517"/>
                    <a:pt x="1240" y="1475"/>
                  </a:cubicBezTo>
                  <a:cubicBezTo>
                    <a:pt x="1240" y="1468"/>
                    <a:pt x="1233" y="1454"/>
                    <a:pt x="1233" y="1443"/>
                  </a:cubicBezTo>
                  <a:cubicBezTo>
                    <a:pt x="1216" y="1377"/>
                    <a:pt x="1195" y="1272"/>
                    <a:pt x="1254" y="1191"/>
                  </a:cubicBezTo>
                  <a:cubicBezTo>
                    <a:pt x="1300" y="1132"/>
                    <a:pt x="1370" y="1104"/>
                    <a:pt x="1475" y="1093"/>
                  </a:cubicBezTo>
                  <a:cubicBezTo>
                    <a:pt x="1804" y="1069"/>
                    <a:pt x="1979" y="1030"/>
                    <a:pt x="2014" y="887"/>
                  </a:cubicBezTo>
                  <a:cubicBezTo>
                    <a:pt x="2047" y="737"/>
                    <a:pt x="2199" y="707"/>
                    <a:pt x="2342" y="707"/>
                  </a:cubicBezTo>
                  <a:cubicBezTo>
                    <a:pt x="2396" y="707"/>
                    <a:pt x="2449" y="711"/>
                    <a:pt x="2494" y="715"/>
                  </a:cubicBezTo>
                  <a:cubicBezTo>
                    <a:pt x="2529" y="719"/>
                    <a:pt x="2560" y="719"/>
                    <a:pt x="2595" y="719"/>
                  </a:cubicBezTo>
                  <a:cubicBezTo>
                    <a:pt x="2637" y="701"/>
                    <a:pt x="2676" y="680"/>
                    <a:pt x="2711" y="656"/>
                  </a:cubicBezTo>
                  <a:cubicBezTo>
                    <a:pt x="2826" y="586"/>
                    <a:pt x="2991" y="484"/>
                    <a:pt x="3166" y="463"/>
                  </a:cubicBezTo>
                  <a:cubicBezTo>
                    <a:pt x="3148" y="418"/>
                    <a:pt x="3089" y="390"/>
                    <a:pt x="2970" y="351"/>
                  </a:cubicBezTo>
                  <a:cubicBezTo>
                    <a:pt x="2854" y="309"/>
                    <a:pt x="2711" y="264"/>
                    <a:pt x="2592" y="141"/>
                  </a:cubicBezTo>
                  <a:cubicBezTo>
                    <a:pt x="2488" y="38"/>
                    <a:pt x="2326" y="1"/>
                    <a:pt x="2152"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3" name="Google Shape;3343;p50"/>
            <p:cNvSpPr/>
            <p:nvPr/>
          </p:nvSpPr>
          <p:spPr>
            <a:xfrm>
              <a:off x="1927505" y="2693452"/>
              <a:ext cx="136" cy="218"/>
            </a:xfrm>
            <a:custGeom>
              <a:avLst/>
              <a:gdLst/>
              <a:ahLst/>
              <a:cxnLst/>
              <a:rect l="l" t="t" r="r" b="b"/>
              <a:pathLst>
                <a:path w="5" h="8" extrusionOk="0">
                  <a:moveTo>
                    <a:pt x="1" y="1"/>
                  </a:moveTo>
                  <a:lnTo>
                    <a:pt x="1" y="8"/>
                  </a:lnTo>
                  <a:cubicBezTo>
                    <a:pt x="4" y="4"/>
                    <a:pt x="4" y="1"/>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50"/>
            <p:cNvSpPr/>
            <p:nvPr/>
          </p:nvSpPr>
          <p:spPr>
            <a:xfrm>
              <a:off x="1927505" y="2695359"/>
              <a:ext cx="27" cy="327"/>
            </a:xfrm>
            <a:custGeom>
              <a:avLst/>
              <a:gdLst/>
              <a:ahLst/>
              <a:cxnLst/>
              <a:rect l="l" t="t" r="r" b="b"/>
              <a:pathLst>
                <a:path w="1" h="12" extrusionOk="0">
                  <a:moveTo>
                    <a:pt x="1" y="1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50"/>
            <p:cNvSpPr/>
            <p:nvPr/>
          </p:nvSpPr>
          <p:spPr>
            <a:xfrm>
              <a:off x="1927505" y="2694215"/>
              <a:ext cx="27" cy="327"/>
            </a:xfrm>
            <a:custGeom>
              <a:avLst/>
              <a:gdLst/>
              <a:ahLst/>
              <a:cxnLst/>
              <a:rect l="l" t="t" r="r" b="b"/>
              <a:pathLst>
                <a:path w="1" h="12" extrusionOk="0">
                  <a:moveTo>
                    <a:pt x="1" y="11"/>
                  </a:moveTo>
                  <a:lnTo>
                    <a:pt x="1" y="1"/>
                  </a:lnTo>
                  <a:cubicBezTo>
                    <a:pt x="1" y="1"/>
                    <a:pt x="1" y="8"/>
                    <a:pt x="1" y="1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50"/>
            <p:cNvSpPr/>
            <p:nvPr/>
          </p:nvSpPr>
          <p:spPr>
            <a:xfrm>
              <a:off x="1927233" y="2690209"/>
              <a:ext cx="27" cy="136"/>
            </a:xfrm>
            <a:custGeom>
              <a:avLst/>
              <a:gdLst/>
              <a:ahLst/>
              <a:cxnLst/>
              <a:rect l="l" t="t" r="r" b="b"/>
              <a:pathLst>
                <a:path w="1" h="5" extrusionOk="0">
                  <a:moveTo>
                    <a:pt x="0" y="4"/>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50"/>
            <p:cNvSpPr/>
            <p:nvPr/>
          </p:nvSpPr>
          <p:spPr>
            <a:xfrm>
              <a:off x="1906796" y="2682771"/>
              <a:ext cx="409" cy="327"/>
            </a:xfrm>
            <a:custGeom>
              <a:avLst/>
              <a:gdLst/>
              <a:ahLst/>
              <a:cxnLst/>
              <a:rect l="l" t="t" r="r" b="b"/>
              <a:pathLst>
                <a:path w="15" h="12" extrusionOk="0">
                  <a:moveTo>
                    <a:pt x="15" y="1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50"/>
            <p:cNvSpPr/>
            <p:nvPr/>
          </p:nvSpPr>
          <p:spPr>
            <a:xfrm>
              <a:off x="1926851" y="2689365"/>
              <a:ext cx="27" cy="109"/>
            </a:xfrm>
            <a:custGeom>
              <a:avLst/>
              <a:gdLst/>
              <a:ahLst/>
              <a:cxnLst/>
              <a:rect l="l" t="t" r="r" b="b"/>
              <a:pathLst>
                <a:path w="1" h="4" extrusionOk="0">
                  <a:moveTo>
                    <a:pt x="0" y="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50"/>
            <p:cNvSpPr/>
            <p:nvPr/>
          </p:nvSpPr>
          <p:spPr>
            <a:xfrm>
              <a:off x="1908322" y="2683642"/>
              <a:ext cx="409" cy="218"/>
            </a:xfrm>
            <a:custGeom>
              <a:avLst/>
              <a:gdLst/>
              <a:ahLst/>
              <a:cxnLst/>
              <a:rect l="l" t="t" r="r" b="b"/>
              <a:pathLst>
                <a:path w="15" h="8" extrusionOk="0">
                  <a:moveTo>
                    <a:pt x="15" y="7"/>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50"/>
            <p:cNvSpPr/>
            <p:nvPr/>
          </p:nvSpPr>
          <p:spPr>
            <a:xfrm>
              <a:off x="1927505" y="2692689"/>
              <a:ext cx="136" cy="327"/>
            </a:xfrm>
            <a:custGeom>
              <a:avLst/>
              <a:gdLst/>
              <a:ahLst/>
              <a:cxnLst/>
              <a:rect l="l" t="t" r="r" b="b"/>
              <a:pathLst>
                <a:path w="5" h="12" extrusionOk="0">
                  <a:moveTo>
                    <a:pt x="1" y="1"/>
                  </a:moveTo>
                  <a:lnTo>
                    <a:pt x="1" y="11"/>
                  </a:lnTo>
                  <a:cubicBezTo>
                    <a:pt x="4" y="8"/>
                    <a:pt x="4" y="4"/>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50"/>
            <p:cNvSpPr/>
            <p:nvPr/>
          </p:nvSpPr>
          <p:spPr>
            <a:xfrm>
              <a:off x="1927315" y="2696313"/>
              <a:ext cx="27" cy="409"/>
            </a:xfrm>
            <a:custGeom>
              <a:avLst/>
              <a:gdLst/>
              <a:ahLst/>
              <a:cxnLst/>
              <a:rect l="l" t="t" r="r" b="b"/>
              <a:pathLst>
                <a:path w="1" h="15" extrusionOk="0">
                  <a:moveTo>
                    <a:pt x="1" y="15"/>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50"/>
            <p:cNvSpPr/>
            <p:nvPr/>
          </p:nvSpPr>
          <p:spPr>
            <a:xfrm>
              <a:off x="1927505" y="2691545"/>
              <a:ext cx="27" cy="218"/>
            </a:xfrm>
            <a:custGeom>
              <a:avLst/>
              <a:gdLst/>
              <a:ahLst/>
              <a:cxnLst/>
              <a:rect l="l" t="t" r="r" b="b"/>
              <a:pathLst>
                <a:path w="1" h="8" extrusionOk="0">
                  <a:moveTo>
                    <a:pt x="1" y="8"/>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50"/>
            <p:cNvSpPr/>
            <p:nvPr/>
          </p:nvSpPr>
          <p:spPr>
            <a:xfrm>
              <a:off x="1927505" y="2692308"/>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50"/>
            <p:cNvSpPr/>
            <p:nvPr/>
          </p:nvSpPr>
          <p:spPr>
            <a:xfrm>
              <a:off x="1927505" y="2691163"/>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50"/>
            <p:cNvSpPr/>
            <p:nvPr/>
          </p:nvSpPr>
          <p:spPr>
            <a:xfrm>
              <a:off x="1927315" y="2690591"/>
              <a:ext cx="27" cy="136"/>
            </a:xfrm>
            <a:custGeom>
              <a:avLst/>
              <a:gdLst/>
              <a:ahLst/>
              <a:cxnLst/>
              <a:rect l="l" t="t" r="r" b="b"/>
              <a:pathLst>
                <a:path w="1" h="5" extrusionOk="0">
                  <a:moveTo>
                    <a:pt x="1" y="4"/>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50"/>
            <p:cNvSpPr/>
            <p:nvPr/>
          </p:nvSpPr>
          <p:spPr>
            <a:xfrm>
              <a:off x="1927042" y="2689637"/>
              <a:ext cx="27" cy="136"/>
            </a:xfrm>
            <a:custGeom>
              <a:avLst/>
              <a:gdLst/>
              <a:ahLst/>
              <a:cxnLst/>
              <a:rect l="l" t="t" r="r" b="b"/>
              <a:pathLst>
                <a:path w="1" h="5" extrusionOk="0">
                  <a:moveTo>
                    <a:pt x="0" y="4"/>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50"/>
            <p:cNvSpPr/>
            <p:nvPr/>
          </p:nvSpPr>
          <p:spPr>
            <a:xfrm>
              <a:off x="1927124" y="2689937"/>
              <a:ext cx="27" cy="109"/>
            </a:xfrm>
            <a:custGeom>
              <a:avLst/>
              <a:gdLst/>
              <a:ahLst/>
              <a:cxnLst/>
              <a:rect l="l" t="t" r="r" b="b"/>
              <a:pathLst>
                <a:path w="1" h="4" extrusionOk="0">
                  <a:moveTo>
                    <a:pt x="1" y="4"/>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50"/>
            <p:cNvSpPr/>
            <p:nvPr/>
          </p:nvSpPr>
          <p:spPr>
            <a:xfrm>
              <a:off x="1490709" y="2393744"/>
              <a:ext cx="448949" cy="277719"/>
            </a:xfrm>
            <a:custGeom>
              <a:avLst/>
              <a:gdLst/>
              <a:ahLst/>
              <a:cxnLst/>
              <a:rect l="l" t="t" r="r" b="b"/>
              <a:pathLst>
                <a:path w="16476" h="10192" extrusionOk="0">
                  <a:moveTo>
                    <a:pt x="1142" y="0"/>
                  </a:moveTo>
                  <a:lnTo>
                    <a:pt x="0" y="151"/>
                  </a:lnTo>
                  <a:cubicBezTo>
                    <a:pt x="70" y="277"/>
                    <a:pt x="151" y="399"/>
                    <a:pt x="242" y="511"/>
                  </a:cubicBezTo>
                  <a:cubicBezTo>
                    <a:pt x="504" y="837"/>
                    <a:pt x="690" y="1401"/>
                    <a:pt x="718" y="1611"/>
                  </a:cubicBezTo>
                  <a:cubicBezTo>
                    <a:pt x="732" y="1733"/>
                    <a:pt x="949" y="1863"/>
                    <a:pt x="1163" y="1985"/>
                  </a:cubicBezTo>
                  <a:cubicBezTo>
                    <a:pt x="1229" y="2027"/>
                    <a:pt x="1299" y="2069"/>
                    <a:pt x="1366" y="2111"/>
                  </a:cubicBezTo>
                  <a:cubicBezTo>
                    <a:pt x="1691" y="2318"/>
                    <a:pt x="1709" y="2769"/>
                    <a:pt x="1660" y="2916"/>
                  </a:cubicBezTo>
                  <a:cubicBezTo>
                    <a:pt x="1640" y="2978"/>
                    <a:pt x="1586" y="2997"/>
                    <a:pt x="1520" y="2997"/>
                  </a:cubicBezTo>
                  <a:cubicBezTo>
                    <a:pt x="1471" y="2997"/>
                    <a:pt x="1415" y="2986"/>
                    <a:pt x="1362" y="2976"/>
                  </a:cubicBezTo>
                  <a:cubicBezTo>
                    <a:pt x="1320" y="2969"/>
                    <a:pt x="1278" y="2962"/>
                    <a:pt x="1236" y="2958"/>
                  </a:cubicBezTo>
                  <a:lnTo>
                    <a:pt x="1236" y="2958"/>
                  </a:lnTo>
                  <a:cubicBezTo>
                    <a:pt x="1297" y="3078"/>
                    <a:pt x="1670" y="3376"/>
                    <a:pt x="1819" y="3376"/>
                  </a:cubicBezTo>
                  <a:cubicBezTo>
                    <a:pt x="1823" y="3376"/>
                    <a:pt x="1827" y="3376"/>
                    <a:pt x="1831" y="3375"/>
                  </a:cubicBezTo>
                  <a:cubicBezTo>
                    <a:pt x="1851" y="3373"/>
                    <a:pt x="1870" y="3371"/>
                    <a:pt x="1888" y="3371"/>
                  </a:cubicBezTo>
                  <a:cubicBezTo>
                    <a:pt x="2051" y="3371"/>
                    <a:pt x="2161" y="3469"/>
                    <a:pt x="2356" y="3648"/>
                  </a:cubicBezTo>
                  <a:cubicBezTo>
                    <a:pt x="2395" y="3680"/>
                    <a:pt x="2433" y="3715"/>
                    <a:pt x="2475" y="3753"/>
                  </a:cubicBezTo>
                  <a:cubicBezTo>
                    <a:pt x="2650" y="3907"/>
                    <a:pt x="2745" y="4096"/>
                    <a:pt x="2738" y="4278"/>
                  </a:cubicBezTo>
                  <a:cubicBezTo>
                    <a:pt x="2741" y="4376"/>
                    <a:pt x="2703" y="4467"/>
                    <a:pt x="2633" y="4534"/>
                  </a:cubicBezTo>
                  <a:cubicBezTo>
                    <a:pt x="2654" y="4600"/>
                    <a:pt x="2909" y="4765"/>
                    <a:pt x="3099" y="4884"/>
                  </a:cubicBezTo>
                  <a:lnTo>
                    <a:pt x="3256" y="4985"/>
                  </a:lnTo>
                  <a:cubicBezTo>
                    <a:pt x="3736" y="5304"/>
                    <a:pt x="3855" y="5686"/>
                    <a:pt x="3865" y="5728"/>
                  </a:cubicBezTo>
                  <a:cubicBezTo>
                    <a:pt x="3865" y="5731"/>
                    <a:pt x="3865" y="5735"/>
                    <a:pt x="3869" y="5735"/>
                  </a:cubicBezTo>
                  <a:cubicBezTo>
                    <a:pt x="3897" y="5728"/>
                    <a:pt x="3970" y="5661"/>
                    <a:pt x="4005" y="5556"/>
                  </a:cubicBezTo>
                  <a:cubicBezTo>
                    <a:pt x="4030" y="5490"/>
                    <a:pt x="4009" y="5455"/>
                    <a:pt x="3967" y="5388"/>
                  </a:cubicBezTo>
                  <a:cubicBezTo>
                    <a:pt x="3914" y="5315"/>
                    <a:pt x="3883" y="5230"/>
                    <a:pt x="3883" y="5139"/>
                  </a:cubicBezTo>
                  <a:cubicBezTo>
                    <a:pt x="3883" y="5052"/>
                    <a:pt x="3788" y="5031"/>
                    <a:pt x="3592" y="5020"/>
                  </a:cubicBezTo>
                  <a:cubicBezTo>
                    <a:pt x="3550" y="5017"/>
                    <a:pt x="3508" y="5013"/>
                    <a:pt x="3477" y="5010"/>
                  </a:cubicBezTo>
                  <a:cubicBezTo>
                    <a:pt x="3347" y="4989"/>
                    <a:pt x="3351" y="4849"/>
                    <a:pt x="3354" y="4747"/>
                  </a:cubicBezTo>
                  <a:cubicBezTo>
                    <a:pt x="3358" y="4660"/>
                    <a:pt x="3361" y="4558"/>
                    <a:pt x="3305" y="4506"/>
                  </a:cubicBezTo>
                  <a:cubicBezTo>
                    <a:pt x="3116" y="4317"/>
                    <a:pt x="2976" y="3841"/>
                    <a:pt x="2938" y="3701"/>
                  </a:cubicBezTo>
                  <a:cubicBezTo>
                    <a:pt x="2902" y="3568"/>
                    <a:pt x="2773" y="3424"/>
                    <a:pt x="2640" y="3277"/>
                  </a:cubicBezTo>
                  <a:cubicBezTo>
                    <a:pt x="2524" y="3161"/>
                    <a:pt x="2423" y="3032"/>
                    <a:pt x="2339" y="2888"/>
                  </a:cubicBezTo>
                  <a:cubicBezTo>
                    <a:pt x="2164" y="2573"/>
                    <a:pt x="2006" y="2374"/>
                    <a:pt x="1922" y="2318"/>
                  </a:cubicBezTo>
                  <a:cubicBezTo>
                    <a:pt x="1894" y="2300"/>
                    <a:pt x="1873" y="2272"/>
                    <a:pt x="1866" y="2237"/>
                  </a:cubicBezTo>
                  <a:cubicBezTo>
                    <a:pt x="1859" y="2181"/>
                    <a:pt x="1898" y="2136"/>
                    <a:pt x="1929" y="2094"/>
                  </a:cubicBezTo>
                  <a:cubicBezTo>
                    <a:pt x="1978" y="2034"/>
                    <a:pt x="1978" y="2027"/>
                    <a:pt x="1971" y="2017"/>
                  </a:cubicBezTo>
                  <a:cubicBezTo>
                    <a:pt x="1922" y="1964"/>
                    <a:pt x="1859" y="1947"/>
                    <a:pt x="1772" y="1922"/>
                  </a:cubicBezTo>
                  <a:cubicBezTo>
                    <a:pt x="1702" y="1905"/>
                    <a:pt x="1635" y="1880"/>
                    <a:pt x="1569" y="1852"/>
                  </a:cubicBezTo>
                  <a:cubicBezTo>
                    <a:pt x="1348" y="1747"/>
                    <a:pt x="1226" y="1576"/>
                    <a:pt x="1226" y="1369"/>
                  </a:cubicBezTo>
                  <a:cubicBezTo>
                    <a:pt x="1226" y="1184"/>
                    <a:pt x="1107" y="732"/>
                    <a:pt x="1047" y="581"/>
                  </a:cubicBezTo>
                  <a:cubicBezTo>
                    <a:pt x="1002" y="459"/>
                    <a:pt x="1072" y="406"/>
                    <a:pt x="1093" y="392"/>
                  </a:cubicBezTo>
                  <a:cubicBezTo>
                    <a:pt x="1117" y="379"/>
                    <a:pt x="1145" y="373"/>
                    <a:pt x="1174" y="373"/>
                  </a:cubicBezTo>
                  <a:cubicBezTo>
                    <a:pt x="1243" y="373"/>
                    <a:pt x="1316" y="405"/>
                    <a:pt x="1355" y="452"/>
                  </a:cubicBezTo>
                  <a:lnTo>
                    <a:pt x="1369" y="473"/>
                  </a:lnTo>
                  <a:cubicBezTo>
                    <a:pt x="1415" y="528"/>
                    <a:pt x="1434" y="542"/>
                    <a:pt x="1448" y="542"/>
                  </a:cubicBezTo>
                  <a:cubicBezTo>
                    <a:pt x="1455" y="542"/>
                    <a:pt x="1461" y="539"/>
                    <a:pt x="1467" y="536"/>
                  </a:cubicBezTo>
                  <a:cubicBezTo>
                    <a:pt x="1504" y="517"/>
                    <a:pt x="1544" y="507"/>
                    <a:pt x="1584" y="507"/>
                  </a:cubicBezTo>
                  <a:cubicBezTo>
                    <a:pt x="1612" y="507"/>
                    <a:pt x="1640" y="512"/>
                    <a:pt x="1667" y="522"/>
                  </a:cubicBezTo>
                  <a:cubicBezTo>
                    <a:pt x="1751" y="546"/>
                    <a:pt x="1817" y="609"/>
                    <a:pt x="1849" y="686"/>
                  </a:cubicBezTo>
                  <a:cubicBezTo>
                    <a:pt x="1858" y="706"/>
                    <a:pt x="1875" y="714"/>
                    <a:pt x="1910" y="714"/>
                  </a:cubicBezTo>
                  <a:cubicBezTo>
                    <a:pt x="1930" y="714"/>
                    <a:pt x="1955" y="711"/>
                    <a:pt x="1989" y="707"/>
                  </a:cubicBezTo>
                  <a:cubicBezTo>
                    <a:pt x="2015" y="705"/>
                    <a:pt x="2042" y="702"/>
                    <a:pt x="2069" y="702"/>
                  </a:cubicBezTo>
                  <a:cubicBezTo>
                    <a:pt x="2111" y="702"/>
                    <a:pt x="2152" y="708"/>
                    <a:pt x="2188" y="732"/>
                  </a:cubicBezTo>
                  <a:cubicBezTo>
                    <a:pt x="2272" y="781"/>
                    <a:pt x="2234" y="858"/>
                    <a:pt x="2213" y="893"/>
                  </a:cubicBezTo>
                  <a:cubicBezTo>
                    <a:pt x="2178" y="963"/>
                    <a:pt x="2111" y="1096"/>
                    <a:pt x="2307" y="1446"/>
                  </a:cubicBezTo>
                  <a:cubicBezTo>
                    <a:pt x="2496" y="1779"/>
                    <a:pt x="2521" y="1835"/>
                    <a:pt x="2454" y="1919"/>
                  </a:cubicBezTo>
                  <a:cubicBezTo>
                    <a:pt x="2437" y="1943"/>
                    <a:pt x="2412" y="1975"/>
                    <a:pt x="2412" y="2094"/>
                  </a:cubicBezTo>
                  <a:cubicBezTo>
                    <a:pt x="2412" y="2244"/>
                    <a:pt x="2447" y="2265"/>
                    <a:pt x="2447" y="2265"/>
                  </a:cubicBezTo>
                  <a:cubicBezTo>
                    <a:pt x="2448" y="2266"/>
                    <a:pt x="2449" y="2266"/>
                    <a:pt x="2451" y="2266"/>
                  </a:cubicBezTo>
                  <a:cubicBezTo>
                    <a:pt x="2463" y="2266"/>
                    <a:pt x="2500" y="2251"/>
                    <a:pt x="2556" y="2195"/>
                  </a:cubicBezTo>
                  <a:cubicBezTo>
                    <a:pt x="2575" y="2176"/>
                    <a:pt x="2602" y="2163"/>
                    <a:pt x="2630" y="2163"/>
                  </a:cubicBezTo>
                  <a:cubicBezTo>
                    <a:pt x="2633" y="2163"/>
                    <a:pt x="2637" y="2163"/>
                    <a:pt x="2640" y="2164"/>
                  </a:cubicBezTo>
                  <a:cubicBezTo>
                    <a:pt x="2727" y="2167"/>
                    <a:pt x="2843" y="2269"/>
                    <a:pt x="3043" y="2514"/>
                  </a:cubicBezTo>
                  <a:cubicBezTo>
                    <a:pt x="3113" y="2601"/>
                    <a:pt x="3221" y="2647"/>
                    <a:pt x="3316" y="2689"/>
                  </a:cubicBezTo>
                  <a:cubicBezTo>
                    <a:pt x="3421" y="2731"/>
                    <a:pt x="3519" y="2776"/>
                    <a:pt x="3519" y="2871"/>
                  </a:cubicBezTo>
                  <a:cubicBezTo>
                    <a:pt x="3519" y="2944"/>
                    <a:pt x="3557" y="3137"/>
                    <a:pt x="3729" y="3168"/>
                  </a:cubicBezTo>
                  <a:cubicBezTo>
                    <a:pt x="3869" y="3193"/>
                    <a:pt x="3942" y="3288"/>
                    <a:pt x="4002" y="3365"/>
                  </a:cubicBezTo>
                  <a:cubicBezTo>
                    <a:pt x="4040" y="3414"/>
                    <a:pt x="4072" y="3452"/>
                    <a:pt x="4107" y="3463"/>
                  </a:cubicBezTo>
                  <a:cubicBezTo>
                    <a:pt x="4170" y="3470"/>
                    <a:pt x="4229" y="3512"/>
                    <a:pt x="4257" y="3568"/>
                  </a:cubicBezTo>
                  <a:cubicBezTo>
                    <a:pt x="4303" y="3648"/>
                    <a:pt x="4292" y="3764"/>
                    <a:pt x="4240" y="3879"/>
                  </a:cubicBezTo>
                  <a:cubicBezTo>
                    <a:pt x="4219" y="3918"/>
                    <a:pt x="4215" y="3960"/>
                    <a:pt x="4229" y="4002"/>
                  </a:cubicBezTo>
                  <a:cubicBezTo>
                    <a:pt x="4257" y="4072"/>
                    <a:pt x="4362" y="4145"/>
                    <a:pt x="4544" y="4215"/>
                  </a:cubicBezTo>
                  <a:cubicBezTo>
                    <a:pt x="4758" y="4299"/>
                    <a:pt x="4796" y="4352"/>
                    <a:pt x="4849" y="4439"/>
                  </a:cubicBezTo>
                  <a:cubicBezTo>
                    <a:pt x="4894" y="4516"/>
                    <a:pt x="4947" y="4583"/>
                    <a:pt x="5014" y="4642"/>
                  </a:cubicBezTo>
                  <a:cubicBezTo>
                    <a:pt x="5276" y="4891"/>
                    <a:pt x="6036" y="5724"/>
                    <a:pt x="6200" y="5962"/>
                  </a:cubicBezTo>
                  <a:cubicBezTo>
                    <a:pt x="6305" y="6123"/>
                    <a:pt x="6389" y="6298"/>
                    <a:pt x="6442" y="6484"/>
                  </a:cubicBezTo>
                  <a:cubicBezTo>
                    <a:pt x="6452" y="6512"/>
                    <a:pt x="6463" y="6543"/>
                    <a:pt x="6473" y="6571"/>
                  </a:cubicBezTo>
                  <a:cubicBezTo>
                    <a:pt x="6501" y="6652"/>
                    <a:pt x="6491" y="6743"/>
                    <a:pt x="6449" y="6820"/>
                  </a:cubicBezTo>
                  <a:cubicBezTo>
                    <a:pt x="6421" y="6883"/>
                    <a:pt x="6414" y="6911"/>
                    <a:pt x="6442" y="6956"/>
                  </a:cubicBezTo>
                  <a:cubicBezTo>
                    <a:pt x="6470" y="6991"/>
                    <a:pt x="6480" y="7040"/>
                    <a:pt x="6466" y="7082"/>
                  </a:cubicBezTo>
                  <a:cubicBezTo>
                    <a:pt x="6445" y="7142"/>
                    <a:pt x="6382" y="7159"/>
                    <a:pt x="6337" y="7173"/>
                  </a:cubicBezTo>
                  <a:cubicBezTo>
                    <a:pt x="6319" y="7177"/>
                    <a:pt x="6302" y="7180"/>
                    <a:pt x="6284" y="7187"/>
                  </a:cubicBezTo>
                  <a:cubicBezTo>
                    <a:pt x="6305" y="7317"/>
                    <a:pt x="6459" y="7783"/>
                    <a:pt x="6662" y="7800"/>
                  </a:cubicBezTo>
                  <a:cubicBezTo>
                    <a:pt x="6897" y="7821"/>
                    <a:pt x="7135" y="8038"/>
                    <a:pt x="7345" y="8227"/>
                  </a:cubicBezTo>
                  <a:cubicBezTo>
                    <a:pt x="7398" y="8269"/>
                    <a:pt x="7443" y="8315"/>
                    <a:pt x="7485" y="8350"/>
                  </a:cubicBezTo>
                  <a:cubicBezTo>
                    <a:pt x="7604" y="8448"/>
                    <a:pt x="7762" y="8476"/>
                    <a:pt x="7944" y="8507"/>
                  </a:cubicBezTo>
                  <a:cubicBezTo>
                    <a:pt x="8080" y="8528"/>
                    <a:pt x="8213" y="8560"/>
                    <a:pt x="8339" y="8605"/>
                  </a:cubicBezTo>
                  <a:cubicBezTo>
                    <a:pt x="8486" y="8665"/>
                    <a:pt x="8626" y="8738"/>
                    <a:pt x="8756" y="8829"/>
                  </a:cubicBezTo>
                  <a:cubicBezTo>
                    <a:pt x="8948" y="8948"/>
                    <a:pt x="9148" y="9074"/>
                    <a:pt x="9414" y="9148"/>
                  </a:cubicBezTo>
                  <a:cubicBezTo>
                    <a:pt x="9873" y="9281"/>
                    <a:pt x="10342" y="9481"/>
                    <a:pt x="10671" y="9691"/>
                  </a:cubicBezTo>
                  <a:cubicBezTo>
                    <a:pt x="10784" y="9763"/>
                    <a:pt x="10909" y="9791"/>
                    <a:pt x="11041" y="9791"/>
                  </a:cubicBezTo>
                  <a:cubicBezTo>
                    <a:pt x="11255" y="9791"/>
                    <a:pt x="11486" y="9715"/>
                    <a:pt x="11714" y="9624"/>
                  </a:cubicBezTo>
                  <a:cubicBezTo>
                    <a:pt x="11823" y="9582"/>
                    <a:pt x="11938" y="9558"/>
                    <a:pt x="12054" y="9558"/>
                  </a:cubicBezTo>
                  <a:cubicBezTo>
                    <a:pt x="12285" y="9558"/>
                    <a:pt x="12481" y="9645"/>
                    <a:pt x="12638" y="9719"/>
                  </a:cubicBezTo>
                  <a:cubicBezTo>
                    <a:pt x="12680" y="9736"/>
                    <a:pt x="12719" y="9757"/>
                    <a:pt x="12757" y="9771"/>
                  </a:cubicBezTo>
                  <a:cubicBezTo>
                    <a:pt x="12873" y="9813"/>
                    <a:pt x="13062" y="9971"/>
                    <a:pt x="13310" y="10191"/>
                  </a:cubicBezTo>
                  <a:cubicBezTo>
                    <a:pt x="13367" y="10107"/>
                    <a:pt x="13419" y="10037"/>
                    <a:pt x="13461" y="9978"/>
                  </a:cubicBezTo>
                  <a:lnTo>
                    <a:pt x="13465" y="9974"/>
                  </a:lnTo>
                  <a:lnTo>
                    <a:pt x="13475" y="9960"/>
                  </a:lnTo>
                  <a:lnTo>
                    <a:pt x="13493" y="9936"/>
                  </a:lnTo>
                  <a:lnTo>
                    <a:pt x="13493" y="9932"/>
                  </a:lnTo>
                  <a:cubicBezTo>
                    <a:pt x="13577" y="9820"/>
                    <a:pt x="13633" y="9750"/>
                    <a:pt x="13668" y="9705"/>
                  </a:cubicBezTo>
                  <a:lnTo>
                    <a:pt x="13678" y="9694"/>
                  </a:lnTo>
                  <a:lnTo>
                    <a:pt x="13689" y="9684"/>
                  </a:lnTo>
                  <a:lnTo>
                    <a:pt x="13696" y="9677"/>
                  </a:lnTo>
                  <a:lnTo>
                    <a:pt x="13703" y="9670"/>
                  </a:lnTo>
                  <a:lnTo>
                    <a:pt x="13710" y="9663"/>
                  </a:lnTo>
                  <a:lnTo>
                    <a:pt x="13713" y="9656"/>
                  </a:lnTo>
                  <a:lnTo>
                    <a:pt x="13717" y="9652"/>
                  </a:lnTo>
                  <a:lnTo>
                    <a:pt x="13724" y="9649"/>
                  </a:lnTo>
                  <a:lnTo>
                    <a:pt x="13745" y="9649"/>
                  </a:lnTo>
                  <a:cubicBezTo>
                    <a:pt x="13766" y="9645"/>
                    <a:pt x="13787" y="9643"/>
                    <a:pt x="13810" y="9643"/>
                  </a:cubicBezTo>
                  <a:cubicBezTo>
                    <a:pt x="13832" y="9643"/>
                    <a:pt x="13855" y="9645"/>
                    <a:pt x="13878" y="9649"/>
                  </a:cubicBezTo>
                  <a:cubicBezTo>
                    <a:pt x="13965" y="9652"/>
                    <a:pt x="14039" y="9656"/>
                    <a:pt x="14102" y="9656"/>
                  </a:cubicBezTo>
                  <a:cubicBezTo>
                    <a:pt x="14298" y="9656"/>
                    <a:pt x="14375" y="9638"/>
                    <a:pt x="14403" y="9621"/>
                  </a:cubicBezTo>
                  <a:cubicBezTo>
                    <a:pt x="14410" y="9617"/>
                    <a:pt x="14417" y="9610"/>
                    <a:pt x="14420" y="9607"/>
                  </a:cubicBezTo>
                  <a:cubicBezTo>
                    <a:pt x="14434" y="9572"/>
                    <a:pt x="14350" y="9470"/>
                    <a:pt x="14168" y="9305"/>
                  </a:cubicBezTo>
                  <a:cubicBezTo>
                    <a:pt x="14056" y="9200"/>
                    <a:pt x="14007" y="9158"/>
                    <a:pt x="14014" y="9102"/>
                  </a:cubicBezTo>
                  <a:cubicBezTo>
                    <a:pt x="14014" y="9081"/>
                    <a:pt x="14025" y="9064"/>
                    <a:pt x="14042" y="9050"/>
                  </a:cubicBezTo>
                  <a:cubicBezTo>
                    <a:pt x="14060" y="9004"/>
                    <a:pt x="14074" y="8959"/>
                    <a:pt x="14084" y="8913"/>
                  </a:cubicBezTo>
                  <a:cubicBezTo>
                    <a:pt x="14119" y="8766"/>
                    <a:pt x="14154" y="8626"/>
                    <a:pt x="14259" y="8626"/>
                  </a:cubicBezTo>
                  <a:lnTo>
                    <a:pt x="14410" y="8630"/>
                  </a:lnTo>
                  <a:cubicBezTo>
                    <a:pt x="14546" y="8630"/>
                    <a:pt x="14830" y="8637"/>
                    <a:pt x="15026" y="8637"/>
                  </a:cubicBezTo>
                  <a:lnTo>
                    <a:pt x="15134" y="8637"/>
                  </a:lnTo>
                  <a:lnTo>
                    <a:pt x="15180" y="8623"/>
                  </a:lnTo>
                  <a:lnTo>
                    <a:pt x="15239" y="8623"/>
                  </a:lnTo>
                  <a:cubicBezTo>
                    <a:pt x="15250" y="8609"/>
                    <a:pt x="15274" y="8581"/>
                    <a:pt x="15292" y="8553"/>
                  </a:cubicBezTo>
                  <a:cubicBezTo>
                    <a:pt x="15376" y="8441"/>
                    <a:pt x="15488" y="8290"/>
                    <a:pt x="15614" y="8280"/>
                  </a:cubicBezTo>
                  <a:cubicBezTo>
                    <a:pt x="15619" y="8278"/>
                    <a:pt x="15624" y="8277"/>
                    <a:pt x="15628" y="8277"/>
                  </a:cubicBezTo>
                  <a:cubicBezTo>
                    <a:pt x="15632" y="8277"/>
                    <a:pt x="15637" y="8278"/>
                    <a:pt x="15642" y="8280"/>
                  </a:cubicBezTo>
                  <a:cubicBezTo>
                    <a:pt x="15691" y="8287"/>
                    <a:pt x="15740" y="8308"/>
                    <a:pt x="15779" y="8339"/>
                  </a:cubicBezTo>
                  <a:lnTo>
                    <a:pt x="15786" y="8343"/>
                  </a:lnTo>
                  <a:lnTo>
                    <a:pt x="15807" y="8360"/>
                  </a:lnTo>
                  <a:cubicBezTo>
                    <a:pt x="15828" y="8374"/>
                    <a:pt x="15849" y="8388"/>
                    <a:pt x="15870" y="8409"/>
                  </a:cubicBezTo>
                  <a:cubicBezTo>
                    <a:pt x="15985" y="8255"/>
                    <a:pt x="16027" y="7965"/>
                    <a:pt x="16052" y="7751"/>
                  </a:cubicBezTo>
                  <a:cubicBezTo>
                    <a:pt x="16059" y="7660"/>
                    <a:pt x="16059" y="7569"/>
                    <a:pt x="16052" y="7482"/>
                  </a:cubicBezTo>
                  <a:cubicBezTo>
                    <a:pt x="16045" y="7341"/>
                    <a:pt x="16034" y="7233"/>
                    <a:pt x="16164" y="7096"/>
                  </a:cubicBezTo>
                  <a:cubicBezTo>
                    <a:pt x="16213" y="7044"/>
                    <a:pt x="16265" y="6998"/>
                    <a:pt x="16321" y="6960"/>
                  </a:cubicBezTo>
                  <a:cubicBezTo>
                    <a:pt x="16430" y="6879"/>
                    <a:pt x="16475" y="6841"/>
                    <a:pt x="16451" y="6704"/>
                  </a:cubicBezTo>
                  <a:cubicBezTo>
                    <a:pt x="16447" y="6683"/>
                    <a:pt x="16440" y="6659"/>
                    <a:pt x="16423" y="6645"/>
                  </a:cubicBezTo>
                  <a:cubicBezTo>
                    <a:pt x="16417" y="6642"/>
                    <a:pt x="16409" y="6640"/>
                    <a:pt x="16399" y="6640"/>
                  </a:cubicBezTo>
                  <a:cubicBezTo>
                    <a:pt x="16376" y="6640"/>
                    <a:pt x="16343" y="6647"/>
                    <a:pt x="16314" y="6652"/>
                  </a:cubicBezTo>
                  <a:cubicBezTo>
                    <a:pt x="16272" y="6661"/>
                    <a:pt x="16222" y="6671"/>
                    <a:pt x="16169" y="6671"/>
                  </a:cubicBezTo>
                  <a:cubicBezTo>
                    <a:pt x="16116" y="6671"/>
                    <a:pt x="16060" y="6661"/>
                    <a:pt x="16006" y="6627"/>
                  </a:cubicBezTo>
                  <a:cubicBezTo>
                    <a:pt x="15947" y="6590"/>
                    <a:pt x="15890" y="6576"/>
                    <a:pt x="15819" y="6576"/>
                  </a:cubicBezTo>
                  <a:cubicBezTo>
                    <a:pt x="15742" y="6576"/>
                    <a:pt x="15647" y="6593"/>
                    <a:pt x="15516" y="6617"/>
                  </a:cubicBezTo>
                  <a:cubicBezTo>
                    <a:pt x="15422" y="6634"/>
                    <a:pt x="15316" y="6652"/>
                    <a:pt x="15190" y="6673"/>
                  </a:cubicBezTo>
                  <a:cubicBezTo>
                    <a:pt x="14581" y="6760"/>
                    <a:pt x="14529" y="7033"/>
                    <a:pt x="14543" y="7233"/>
                  </a:cubicBezTo>
                  <a:cubicBezTo>
                    <a:pt x="14557" y="7433"/>
                    <a:pt x="14504" y="7496"/>
                    <a:pt x="14441" y="7555"/>
                  </a:cubicBezTo>
                  <a:cubicBezTo>
                    <a:pt x="14406" y="7590"/>
                    <a:pt x="14382" y="7618"/>
                    <a:pt x="14385" y="7730"/>
                  </a:cubicBezTo>
                  <a:cubicBezTo>
                    <a:pt x="14392" y="7937"/>
                    <a:pt x="14245" y="8035"/>
                    <a:pt x="14137" y="8105"/>
                  </a:cubicBezTo>
                  <a:cubicBezTo>
                    <a:pt x="14053" y="8157"/>
                    <a:pt x="14014" y="8189"/>
                    <a:pt x="14021" y="8224"/>
                  </a:cubicBezTo>
                  <a:cubicBezTo>
                    <a:pt x="14032" y="8273"/>
                    <a:pt x="14011" y="8325"/>
                    <a:pt x="13969" y="8353"/>
                  </a:cubicBezTo>
                  <a:cubicBezTo>
                    <a:pt x="13946" y="8368"/>
                    <a:pt x="13918" y="8375"/>
                    <a:pt x="13886" y="8375"/>
                  </a:cubicBezTo>
                  <a:cubicBezTo>
                    <a:pt x="13759" y="8375"/>
                    <a:pt x="13581" y="8270"/>
                    <a:pt x="13514" y="8231"/>
                  </a:cubicBezTo>
                  <a:cubicBezTo>
                    <a:pt x="13507" y="8229"/>
                    <a:pt x="13499" y="8229"/>
                    <a:pt x="13490" y="8229"/>
                  </a:cubicBezTo>
                  <a:cubicBezTo>
                    <a:pt x="13348" y="8229"/>
                    <a:pt x="12838" y="8365"/>
                    <a:pt x="12586" y="8434"/>
                  </a:cubicBezTo>
                  <a:cubicBezTo>
                    <a:pt x="12428" y="8476"/>
                    <a:pt x="12313" y="8507"/>
                    <a:pt x="12267" y="8514"/>
                  </a:cubicBezTo>
                  <a:cubicBezTo>
                    <a:pt x="12258" y="8516"/>
                    <a:pt x="12248" y="8517"/>
                    <a:pt x="12238" y="8517"/>
                  </a:cubicBezTo>
                  <a:cubicBezTo>
                    <a:pt x="12152" y="8517"/>
                    <a:pt x="12059" y="8450"/>
                    <a:pt x="11952" y="8374"/>
                  </a:cubicBezTo>
                  <a:cubicBezTo>
                    <a:pt x="11849" y="8302"/>
                    <a:pt x="11733" y="8224"/>
                    <a:pt x="11649" y="8224"/>
                  </a:cubicBezTo>
                  <a:cubicBezTo>
                    <a:pt x="11648" y="8224"/>
                    <a:pt x="11646" y="8224"/>
                    <a:pt x="11644" y="8224"/>
                  </a:cubicBezTo>
                  <a:cubicBezTo>
                    <a:pt x="11639" y="8224"/>
                    <a:pt x="11635" y="8224"/>
                    <a:pt x="11630" y="8224"/>
                  </a:cubicBezTo>
                  <a:cubicBezTo>
                    <a:pt x="11431" y="8224"/>
                    <a:pt x="11297" y="8001"/>
                    <a:pt x="11259" y="7608"/>
                  </a:cubicBezTo>
                  <a:cubicBezTo>
                    <a:pt x="11249" y="7468"/>
                    <a:pt x="11091" y="7324"/>
                    <a:pt x="10940" y="7180"/>
                  </a:cubicBezTo>
                  <a:cubicBezTo>
                    <a:pt x="10849" y="7103"/>
                    <a:pt x="10765" y="7016"/>
                    <a:pt x="10692" y="6925"/>
                  </a:cubicBezTo>
                  <a:cubicBezTo>
                    <a:pt x="10503" y="6669"/>
                    <a:pt x="10482" y="6116"/>
                    <a:pt x="10471" y="5819"/>
                  </a:cubicBezTo>
                  <a:lnTo>
                    <a:pt x="10471" y="5766"/>
                  </a:lnTo>
                  <a:cubicBezTo>
                    <a:pt x="10457" y="5437"/>
                    <a:pt x="10436" y="4887"/>
                    <a:pt x="10660" y="4268"/>
                  </a:cubicBezTo>
                  <a:cubicBezTo>
                    <a:pt x="10681" y="4212"/>
                    <a:pt x="10695" y="4156"/>
                    <a:pt x="10702" y="4096"/>
                  </a:cubicBezTo>
                  <a:lnTo>
                    <a:pt x="10685" y="4086"/>
                  </a:lnTo>
                  <a:lnTo>
                    <a:pt x="10671" y="4079"/>
                  </a:lnTo>
                  <a:lnTo>
                    <a:pt x="10657" y="4072"/>
                  </a:lnTo>
                  <a:lnTo>
                    <a:pt x="10643" y="4065"/>
                  </a:lnTo>
                  <a:lnTo>
                    <a:pt x="10629" y="4061"/>
                  </a:lnTo>
                  <a:lnTo>
                    <a:pt x="10622" y="4058"/>
                  </a:lnTo>
                  <a:lnTo>
                    <a:pt x="10604" y="4051"/>
                  </a:lnTo>
                  <a:lnTo>
                    <a:pt x="10601" y="4051"/>
                  </a:lnTo>
                  <a:cubicBezTo>
                    <a:pt x="10583" y="4044"/>
                    <a:pt x="10566" y="4040"/>
                    <a:pt x="10548" y="4040"/>
                  </a:cubicBezTo>
                  <a:cubicBezTo>
                    <a:pt x="10542" y="4041"/>
                    <a:pt x="10535" y="4041"/>
                    <a:pt x="10528" y="4041"/>
                  </a:cubicBezTo>
                  <a:cubicBezTo>
                    <a:pt x="10384" y="4041"/>
                    <a:pt x="10165" y="3938"/>
                    <a:pt x="9988" y="3858"/>
                  </a:cubicBezTo>
                  <a:cubicBezTo>
                    <a:pt x="9918" y="3823"/>
                    <a:pt x="9852" y="3792"/>
                    <a:pt x="9778" y="3771"/>
                  </a:cubicBezTo>
                  <a:cubicBezTo>
                    <a:pt x="9684" y="3771"/>
                    <a:pt x="9652" y="3673"/>
                    <a:pt x="9631" y="3582"/>
                  </a:cubicBezTo>
                  <a:lnTo>
                    <a:pt x="9624" y="3561"/>
                  </a:lnTo>
                  <a:cubicBezTo>
                    <a:pt x="9614" y="3505"/>
                    <a:pt x="9596" y="3452"/>
                    <a:pt x="9572" y="3403"/>
                  </a:cubicBezTo>
                  <a:cubicBezTo>
                    <a:pt x="9558" y="3386"/>
                    <a:pt x="9551" y="3368"/>
                    <a:pt x="9544" y="3351"/>
                  </a:cubicBezTo>
                  <a:cubicBezTo>
                    <a:pt x="9523" y="3295"/>
                    <a:pt x="9512" y="3235"/>
                    <a:pt x="9509" y="3175"/>
                  </a:cubicBezTo>
                  <a:cubicBezTo>
                    <a:pt x="9505" y="3126"/>
                    <a:pt x="9495" y="3077"/>
                    <a:pt x="9477" y="3032"/>
                  </a:cubicBezTo>
                  <a:cubicBezTo>
                    <a:pt x="9470" y="3021"/>
                    <a:pt x="9463" y="3011"/>
                    <a:pt x="9456" y="3004"/>
                  </a:cubicBezTo>
                  <a:cubicBezTo>
                    <a:pt x="9351" y="2923"/>
                    <a:pt x="9022" y="2612"/>
                    <a:pt x="8913" y="2230"/>
                  </a:cubicBezTo>
                  <a:cubicBezTo>
                    <a:pt x="8822" y="1908"/>
                    <a:pt x="8217" y="1733"/>
                    <a:pt x="8000" y="1723"/>
                  </a:cubicBezTo>
                  <a:cubicBezTo>
                    <a:pt x="7998" y="1723"/>
                    <a:pt x="7996" y="1722"/>
                    <a:pt x="7994" y="1722"/>
                  </a:cubicBezTo>
                  <a:cubicBezTo>
                    <a:pt x="7884" y="1722"/>
                    <a:pt x="7782" y="1931"/>
                    <a:pt x="7720" y="2055"/>
                  </a:cubicBezTo>
                  <a:cubicBezTo>
                    <a:pt x="7671" y="2153"/>
                    <a:pt x="7646" y="2206"/>
                    <a:pt x="7601" y="2223"/>
                  </a:cubicBezTo>
                  <a:cubicBezTo>
                    <a:pt x="7590" y="2227"/>
                    <a:pt x="7580" y="2229"/>
                    <a:pt x="7569" y="2229"/>
                  </a:cubicBezTo>
                  <a:cubicBezTo>
                    <a:pt x="7561" y="2229"/>
                    <a:pt x="7553" y="2228"/>
                    <a:pt x="7545" y="2227"/>
                  </a:cubicBezTo>
                  <a:cubicBezTo>
                    <a:pt x="7475" y="2216"/>
                    <a:pt x="7356" y="2153"/>
                    <a:pt x="7086" y="1996"/>
                  </a:cubicBezTo>
                  <a:cubicBezTo>
                    <a:pt x="7030" y="1964"/>
                    <a:pt x="6981" y="1933"/>
                    <a:pt x="6946" y="1912"/>
                  </a:cubicBezTo>
                  <a:lnTo>
                    <a:pt x="6914" y="1898"/>
                  </a:lnTo>
                  <a:cubicBezTo>
                    <a:pt x="6767" y="1824"/>
                    <a:pt x="6683" y="1674"/>
                    <a:pt x="6683" y="1488"/>
                  </a:cubicBezTo>
                  <a:cubicBezTo>
                    <a:pt x="6683" y="1366"/>
                    <a:pt x="6438" y="1142"/>
                    <a:pt x="6375" y="1124"/>
                  </a:cubicBezTo>
                  <a:cubicBezTo>
                    <a:pt x="6298" y="1096"/>
                    <a:pt x="5959" y="774"/>
                    <a:pt x="5749" y="567"/>
                  </a:cubicBezTo>
                  <a:lnTo>
                    <a:pt x="4950" y="567"/>
                  </a:lnTo>
                  <a:lnTo>
                    <a:pt x="4768" y="802"/>
                  </a:lnTo>
                  <a:lnTo>
                    <a:pt x="3172" y="812"/>
                  </a:lnTo>
                  <a:lnTo>
                    <a:pt x="3158" y="809"/>
                  </a:lnTo>
                  <a:cubicBezTo>
                    <a:pt x="3148" y="805"/>
                    <a:pt x="1968" y="371"/>
                    <a:pt x="1754" y="319"/>
                  </a:cubicBezTo>
                  <a:cubicBezTo>
                    <a:pt x="1555" y="273"/>
                    <a:pt x="1229" y="56"/>
                    <a:pt x="1142"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50"/>
            <p:cNvSpPr/>
            <p:nvPr/>
          </p:nvSpPr>
          <p:spPr>
            <a:xfrm>
              <a:off x="1856059" y="2632115"/>
              <a:ext cx="56514" cy="57740"/>
            </a:xfrm>
            <a:custGeom>
              <a:avLst/>
              <a:gdLst/>
              <a:ahLst/>
              <a:cxnLst/>
              <a:rect l="l" t="t" r="r" b="b"/>
              <a:pathLst>
                <a:path w="2074" h="2119" extrusionOk="0">
                  <a:moveTo>
                    <a:pt x="879" y="1"/>
                  </a:moveTo>
                  <a:cubicBezTo>
                    <a:pt x="851" y="60"/>
                    <a:pt x="830" y="123"/>
                    <a:pt x="816" y="186"/>
                  </a:cubicBezTo>
                  <a:cubicBezTo>
                    <a:pt x="806" y="246"/>
                    <a:pt x="788" y="302"/>
                    <a:pt x="764" y="354"/>
                  </a:cubicBezTo>
                  <a:cubicBezTo>
                    <a:pt x="788" y="382"/>
                    <a:pt x="830" y="421"/>
                    <a:pt x="865" y="452"/>
                  </a:cubicBezTo>
                  <a:cubicBezTo>
                    <a:pt x="1023" y="596"/>
                    <a:pt x="1201" y="761"/>
                    <a:pt x="1149" y="894"/>
                  </a:cubicBezTo>
                  <a:cubicBezTo>
                    <a:pt x="1108" y="1004"/>
                    <a:pt x="939" y="1031"/>
                    <a:pt x="725" y="1031"/>
                  </a:cubicBezTo>
                  <a:cubicBezTo>
                    <a:pt x="647" y="1031"/>
                    <a:pt x="563" y="1028"/>
                    <a:pt x="477" y="1023"/>
                  </a:cubicBezTo>
                  <a:cubicBezTo>
                    <a:pt x="445" y="1023"/>
                    <a:pt x="407" y="1020"/>
                    <a:pt x="386" y="1016"/>
                  </a:cubicBezTo>
                  <a:lnTo>
                    <a:pt x="375" y="1027"/>
                  </a:lnTo>
                  <a:lnTo>
                    <a:pt x="372" y="1034"/>
                  </a:lnTo>
                  <a:lnTo>
                    <a:pt x="365" y="1041"/>
                  </a:lnTo>
                  <a:lnTo>
                    <a:pt x="358" y="1048"/>
                  </a:lnTo>
                  <a:lnTo>
                    <a:pt x="351" y="1058"/>
                  </a:lnTo>
                  <a:lnTo>
                    <a:pt x="344" y="1069"/>
                  </a:lnTo>
                  <a:lnTo>
                    <a:pt x="333" y="1079"/>
                  </a:lnTo>
                  <a:lnTo>
                    <a:pt x="326" y="1090"/>
                  </a:lnTo>
                  <a:lnTo>
                    <a:pt x="316" y="1104"/>
                  </a:lnTo>
                  <a:lnTo>
                    <a:pt x="309" y="1114"/>
                  </a:lnTo>
                  <a:lnTo>
                    <a:pt x="295" y="1132"/>
                  </a:lnTo>
                  <a:lnTo>
                    <a:pt x="284" y="1142"/>
                  </a:lnTo>
                  <a:lnTo>
                    <a:pt x="270" y="1163"/>
                  </a:lnTo>
                  <a:lnTo>
                    <a:pt x="263" y="1174"/>
                  </a:lnTo>
                  <a:lnTo>
                    <a:pt x="246" y="1195"/>
                  </a:lnTo>
                  <a:lnTo>
                    <a:pt x="239" y="1205"/>
                  </a:lnTo>
                  <a:lnTo>
                    <a:pt x="218" y="1233"/>
                  </a:lnTo>
                  <a:lnTo>
                    <a:pt x="211" y="1244"/>
                  </a:lnTo>
                  <a:lnTo>
                    <a:pt x="190" y="1272"/>
                  </a:lnTo>
                  <a:lnTo>
                    <a:pt x="183" y="1282"/>
                  </a:lnTo>
                  <a:lnTo>
                    <a:pt x="155" y="1317"/>
                  </a:lnTo>
                  <a:lnTo>
                    <a:pt x="151" y="1324"/>
                  </a:lnTo>
                  <a:cubicBezTo>
                    <a:pt x="109" y="1387"/>
                    <a:pt x="57" y="1454"/>
                    <a:pt x="1" y="1534"/>
                  </a:cubicBezTo>
                  <a:lnTo>
                    <a:pt x="99" y="1618"/>
                  </a:lnTo>
                  <a:cubicBezTo>
                    <a:pt x="284" y="1786"/>
                    <a:pt x="459" y="1944"/>
                    <a:pt x="550" y="2000"/>
                  </a:cubicBezTo>
                  <a:cubicBezTo>
                    <a:pt x="626" y="2048"/>
                    <a:pt x="726" y="2057"/>
                    <a:pt x="831" y="2057"/>
                  </a:cubicBezTo>
                  <a:cubicBezTo>
                    <a:pt x="862" y="2057"/>
                    <a:pt x="893" y="2057"/>
                    <a:pt x="925" y="2056"/>
                  </a:cubicBezTo>
                  <a:lnTo>
                    <a:pt x="1012" y="2056"/>
                  </a:lnTo>
                  <a:cubicBezTo>
                    <a:pt x="1117" y="2056"/>
                    <a:pt x="1219" y="2066"/>
                    <a:pt x="1292" y="2119"/>
                  </a:cubicBezTo>
                  <a:lnTo>
                    <a:pt x="1303" y="2112"/>
                  </a:lnTo>
                  <a:lnTo>
                    <a:pt x="1310" y="2101"/>
                  </a:lnTo>
                  <a:lnTo>
                    <a:pt x="1348" y="2070"/>
                  </a:lnTo>
                  <a:lnTo>
                    <a:pt x="1359" y="2059"/>
                  </a:lnTo>
                  <a:lnTo>
                    <a:pt x="1387" y="2031"/>
                  </a:lnTo>
                  <a:lnTo>
                    <a:pt x="1401" y="2021"/>
                  </a:lnTo>
                  <a:lnTo>
                    <a:pt x="1425" y="1996"/>
                  </a:lnTo>
                  <a:lnTo>
                    <a:pt x="1439" y="1986"/>
                  </a:lnTo>
                  <a:lnTo>
                    <a:pt x="1460" y="1965"/>
                  </a:lnTo>
                  <a:lnTo>
                    <a:pt x="1471" y="1958"/>
                  </a:lnTo>
                  <a:lnTo>
                    <a:pt x="1492" y="1940"/>
                  </a:lnTo>
                  <a:lnTo>
                    <a:pt x="1502" y="1930"/>
                  </a:lnTo>
                  <a:lnTo>
                    <a:pt x="1520" y="1916"/>
                  </a:lnTo>
                  <a:lnTo>
                    <a:pt x="1527" y="1909"/>
                  </a:lnTo>
                  <a:lnTo>
                    <a:pt x="1544" y="1895"/>
                  </a:lnTo>
                  <a:lnTo>
                    <a:pt x="1551" y="1891"/>
                  </a:lnTo>
                  <a:lnTo>
                    <a:pt x="1565" y="1877"/>
                  </a:lnTo>
                  <a:lnTo>
                    <a:pt x="1572" y="1874"/>
                  </a:lnTo>
                  <a:lnTo>
                    <a:pt x="1586" y="1863"/>
                  </a:lnTo>
                  <a:lnTo>
                    <a:pt x="1593" y="1860"/>
                  </a:lnTo>
                  <a:lnTo>
                    <a:pt x="1604" y="1853"/>
                  </a:lnTo>
                  <a:lnTo>
                    <a:pt x="1607" y="1849"/>
                  </a:lnTo>
                  <a:lnTo>
                    <a:pt x="1618" y="1842"/>
                  </a:lnTo>
                  <a:lnTo>
                    <a:pt x="1621" y="1839"/>
                  </a:lnTo>
                  <a:lnTo>
                    <a:pt x="1632" y="1835"/>
                  </a:lnTo>
                  <a:lnTo>
                    <a:pt x="1635" y="1835"/>
                  </a:lnTo>
                  <a:lnTo>
                    <a:pt x="1642" y="1828"/>
                  </a:lnTo>
                  <a:lnTo>
                    <a:pt x="1646" y="1828"/>
                  </a:lnTo>
                  <a:lnTo>
                    <a:pt x="1653" y="1825"/>
                  </a:lnTo>
                  <a:lnTo>
                    <a:pt x="1660" y="1825"/>
                  </a:lnTo>
                  <a:lnTo>
                    <a:pt x="1670" y="1811"/>
                  </a:lnTo>
                  <a:cubicBezTo>
                    <a:pt x="1684" y="1790"/>
                    <a:pt x="1695" y="1765"/>
                    <a:pt x="1698" y="1737"/>
                  </a:cubicBezTo>
                  <a:cubicBezTo>
                    <a:pt x="1726" y="1601"/>
                    <a:pt x="1803" y="1478"/>
                    <a:pt x="1912" y="1394"/>
                  </a:cubicBezTo>
                  <a:cubicBezTo>
                    <a:pt x="1936" y="1377"/>
                    <a:pt x="1957" y="1356"/>
                    <a:pt x="1978" y="1335"/>
                  </a:cubicBezTo>
                  <a:lnTo>
                    <a:pt x="1986" y="1328"/>
                  </a:lnTo>
                  <a:cubicBezTo>
                    <a:pt x="2007" y="1310"/>
                    <a:pt x="2031" y="1289"/>
                    <a:pt x="2049" y="1268"/>
                  </a:cubicBezTo>
                  <a:lnTo>
                    <a:pt x="2059" y="1258"/>
                  </a:lnTo>
                  <a:lnTo>
                    <a:pt x="2073" y="1244"/>
                  </a:lnTo>
                  <a:cubicBezTo>
                    <a:pt x="2056" y="1237"/>
                    <a:pt x="2038" y="1230"/>
                    <a:pt x="2021" y="1219"/>
                  </a:cubicBezTo>
                  <a:cubicBezTo>
                    <a:pt x="1982" y="1188"/>
                    <a:pt x="1957" y="1139"/>
                    <a:pt x="1957" y="1086"/>
                  </a:cubicBezTo>
                  <a:lnTo>
                    <a:pt x="1688" y="1125"/>
                  </a:lnTo>
                  <a:lnTo>
                    <a:pt x="1688" y="1125"/>
                  </a:lnTo>
                  <a:lnTo>
                    <a:pt x="1716" y="11"/>
                  </a:lnTo>
                  <a:lnTo>
                    <a:pt x="1572" y="11"/>
                  </a:lnTo>
                  <a:cubicBezTo>
                    <a:pt x="1394" y="11"/>
                    <a:pt x="1166" y="4"/>
                    <a:pt x="1012" y="4"/>
                  </a:cubicBezTo>
                  <a:lnTo>
                    <a:pt x="879" y="1"/>
                  </a:ln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50"/>
            <p:cNvSpPr/>
            <p:nvPr/>
          </p:nvSpPr>
          <p:spPr>
            <a:xfrm>
              <a:off x="1901074" y="2681626"/>
              <a:ext cx="27" cy="27"/>
            </a:xfrm>
            <a:custGeom>
              <a:avLst/>
              <a:gdLst/>
              <a:ahLst/>
              <a:cxnLst/>
              <a:rect l="l" t="t" r="r" b="b"/>
              <a:pathLst>
                <a:path w="1" h="1" extrusionOk="0">
                  <a:moveTo>
                    <a:pt x="1"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50"/>
            <p:cNvSpPr/>
            <p:nvPr/>
          </p:nvSpPr>
          <p:spPr>
            <a:xfrm>
              <a:off x="1892682" y="2688111"/>
              <a:ext cx="327" cy="327"/>
            </a:xfrm>
            <a:custGeom>
              <a:avLst/>
              <a:gdLst/>
              <a:ahLst/>
              <a:cxnLst/>
              <a:rect l="l" t="t" r="r" b="b"/>
              <a:pathLst>
                <a:path w="12" h="12" extrusionOk="0">
                  <a:moveTo>
                    <a:pt x="11" y="1"/>
                  </a:moveTo>
                  <a:lnTo>
                    <a:pt x="1"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50"/>
            <p:cNvSpPr/>
            <p:nvPr/>
          </p:nvSpPr>
          <p:spPr>
            <a:xfrm>
              <a:off x="1891455" y="2689256"/>
              <a:ext cx="300" cy="327"/>
            </a:xfrm>
            <a:custGeom>
              <a:avLst/>
              <a:gdLst/>
              <a:ahLst/>
              <a:cxnLst/>
              <a:rect l="l" t="t" r="r" b="b"/>
              <a:pathLst>
                <a:path w="11" h="12" extrusionOk="0">
                  <a:moveTo>
                    <a:pt x="11" y="1"/>
                  </a:moveTo>
                  <a:lnTo>
                    <a:pt x="0"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50"/>
            <p:cNvSpPr/>
            <p:nvPr/>
          </p:nvSpPr>
          <p:spPr>
            <a:xfrm>
              <a:off x="1899167" y="2682689"/>
              <a:ext cx="218" cy="109"/>
            </a:xfrm>
            <a:custGeom>
              <a:avLst/>
              <a:gdLst/>
              <a:ahLst/>
              <a:cxnLst/>
              <a:rect l="l" t="t" r="r" b="b"/>
              <a:pathLst>
                <a:path w="8" h="4" extrusionOk="0">
                  <a:moveTo>
                    <a:pt x="8" y="0"/>
                  </a:moveTo>
                  <a:lnTo>
                    <a:pt x="1"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50"/>
            <p:cNvSpPr/>
            <p:nvPr/>
          </p:nvSpPr>
          <p:spPr>
            <a:xfrm>
              <a:off x="1900693" y="2681735"/>
              <a:ext cx="136" cy="27"/>
            </a:xfrm>
            <a:custGeom>
              <a:avLst/>
              <a:gdLst/>
              <a:ahLst/>
              <a:cxnLst/>
              <a:rect l="l" t="t" r="r" b="b"/>
              <a:pathLst>
                <a:path w="5" h="1" extrusionOk="0">
                  <a:moveTo>
                    <a:pt x="4" y="0"/>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50"/>
            <p:cNvSpPr/>
            <p:nvPr/>
          </p:nvSpPr>
          <p:spPr>
            <a:xfrm>
              <a:off x="1898703" y="2683070"/>
              <a:ext cx="218" cy="109"/>
            </a:xfrm>
            <a:custGeom>
              <a:avLst/>
              <a:gdLst/>
              <a:ahLst/>
              <a:cxnLst/>
              <a:rect l="l" t="t" r="r" b="b"/>
              <a:pathLst>
                <a:path w="8" h="4" extrusionOk="0">
                  <a:moveTo>
                    <a:pt x="7" y="0"/>
                  </a:moveTo>
                  <a:lnTo>
                    <a:pt x="0"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50"/>
            <p:cNvSpPr/>
            <p:nvPr/>
          </p:nvSpPr>
          <p:spPr>
            <a:xfrm>
              <a:off x="1898022" y="2683452"/>
              <a:ext cx="327" cy="218"/>
            </a:xfrm>
            <a:custGeom>
              <a:avLst/>
              <a:gdLst/>
              <a:ahLst/>
              <a:cxnLst/>
              <a:rect l="l" t="t" r="r" b="b"/>
              <a:pathLst>
                <a:path w="12" h="8" extrusionOk="0">
                  <a:moveTo>
                    <a:pt x="11" y="0"/>
                  </a:moveTo>
                  <a:lnTo>
                    <a:pt x="1"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50"/>
            <p:cNvSpPr/>
            <p:nvPr/>
          </p:nvSpPr>
          <p:spPr>
            <a:xfrm>
              <a:off x="1897368" y="2684024"/>
              <a:ext cx="300" cy="218"/>
            </a:xfrm>
            <a:custGeom>
              <a:avLst/>
              <a:gdLst/>
              <a:ahLst/>
              <a:cxnLst/>
              <a:rect l="l" t="t" r="r" b="b"/>
              <a:pathLst>
                <a:path w="11" h="8" extrusionOk="0">
                  <a:moveTo>
                    <a:pt x="11" y="0"/>
                  </a:moveTo>
                  <a:lnTo>
                    <a:pt x="0"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50"/>
            <p:cNvSpPr/>
            <p:nvPr/>
          </p:nvSpPr>
          <p:spPr>
            <a:xfrm>
              <a:off x="1894889" y="2686122"/>
              <a:ext cx="300" cy="300"/>
            </a:xfrm>
            <a:custGeom>
              <a:avLst/>
              <a:gdLst/>
              <a:ahLst/>
              <a:cxnLst/>
              <a:rect l="l" t="t" r="r" b="b"/>
              <a:pathLst>
                <a:path w="11" h="11" extrusionOk="0">
                  <a:moveTo>
                    <a:pt x="11" y="0"/>
                  </a:moveTo>
                  <a:lnTo>
                    <a:pt x="0"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50"/>
            <p:cNvSpPr/>
            <p:nvPr/>
          </p:nvSpPr>
          <p:spPr>
            <a:xfrm>
              <a:off x="1899657" y="2682389"/>
              <a:ext cx="218" cy="136"/>
            </a:xfrm>
            <a:custGeom>
              <a:avLst/>
              <a:gdLst/>
              <a:ahLst/>
              <a:cxnLst/>
              <a:rect l="l" t="t" r="r" b="b"/>
              <a:pathLst>
                <a:path w="8" h="5" extrusionOk="0">
                  <a:moveTo>
                    <a:pt x="7" y="1"/>
                  </a:moveTo>
                  <a:lnTo>
                    <a:pt x="0"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50"/>
            <p:cNvSpPr/>
            <p:nvPr/>
          </p:nvSpPr>
          <p:spPr>
            <a:xfrm>
              <a:off x="1900120" y="2682117"/>
              <a:ext cx="136" cy="109"/>
            </a:xfrm>
            <a:custGeom>
              <a:avLst/>
              <a:gdLst/>
              <a:ahLst/>
              <a:cxnLst/>
              <a:rect l="l" t="t" r="r" b="b"/>
              <a:pathLst>
                <a:path w="5" h="4" extrusionOk="0">
                  <a:moveTo>
                    <a:pt x="4" y="0"/>
                  </a:moveTo>
                  <a:lnTo>
                    <a:pt x="1"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50"/>
            <p:cNvSpPr/>
            <p:nvPr/>
          </p:nvSpPr>
          <p:spPr>
            <a:xfrm>
              <a:off x="1893744" y="2687076"/>
              <a:ext cx="409" cy="300"/>
            </a:xfrm>
            <a:custGeom>
              <a:avLst/>
              <a:gdLst/>
              <a:ahLst/>
              <a:cxnLst/>
              <a:rect l="l" t="t" r="r" b="b"/>
              <a:pathLst>
                <a:path w="15" h="11" extrusionOk="0">
                  <a:moveTo>
                    <a:pt x="14" y="0"/>
                  </a:moveTo>
                  <a:lnTo>
                    <a:pt x="0"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50"/>
            <p:cNvSpPr/>
            <p:nvPr/>
          </p:nvSpPr>
          <p:spPr>
            <a:xfrm>
              <a:off x="1895733" y="2685359"/>
              <a:ext cx="409" cy="218"/>
            </a:xfrm>
            <a:custGeom>
              <a:avLst/>
              <a:gdLst/>
              <a:ahLst/>
              <a:cxnLst/>
              <a:rect l="l" t="t" r="r" b="b"/>
              <a:pathLst>
                <a:path w="15" h="8" extrusionOk="0">
                  <a:moveTo>
                    <a:pt x="15" y="0"/>
                  </a:moveTo>
                  <a:lnTo>
                    <a:pt x="1"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50"/>
            <p:cNvSpPr/>
            <p:nvPr/>
          </p:nvSpPr>
          <p:spPr>
            <a:xfrm>
              <a:off x="1896605" y="2684596"/>
              <a:ext cx="300" cy="300"/>
            </a:xfrm>
            <a:custGeom>
              <a:avLst/>
              <a:gdLst/>
              <a:ahLst/>
              <a:cxnLst/>
              <a:rect l="l" t="t" r="r" b="b"/>
              <a:pathLst>
                <a:path w="11" h="11" extrusionOk="0">
                  <a:moveTo>
                    <a:pt x="11" y="0"/>
                  </a:moveTo>
                  <a:lnTo>
                    <a:pt x="0"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50"/>
            <p:cNvSpPr/>
            <p:nvPr/>
          </p:nvSpPr>
          <p:spPr>
            <a:xfrm>
              <a:off x="1900420" y="2681926"/>
              <a:ext cx="109" cy="27"/>
            </a:xfrm>
            <a:custGeom>
              <a:avLst/>
              <a:gdLst/>
              <a:ahLst/>
              <a:cxnLst/>
              <a:rect l="l" t="t" r="r" b="b"/>
              <a:pathLst>
                <a:path w="4" h="1" extrusionOk="0">
                  <a:moveTo>
                    <a:pt x="4" y="0"/>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50"/>
            <p:cNvSpPr/>
            <p:nvPr/>
          </p:nvSpPr>
          <p:spPr>
            <a:xfrm>
              <a:off x="1901265" y="2670100"/>
              <a:ext cx="6894" cy="11472"/>
            </a:xfrm>
            <a:custGeom>
              <a:avLst/>
              <a:gdLst/>
              <a:ahLst/>
              <a:cxnLst/>
              <a:rect l="l" t="t" r="r" b="b"/>
              <a:pathLst>
                <a:path w="253" h="421" extrusionOk="0">
                  <a:moveTo>
                    <a:pt x="253" y="0"/>
                  </a:moveTo>
                  <a:lnTo>
                    <a:pt x="253" y="0"/>
                  </a:lnTo>
                  <a:cubicBezTo>
                    <a:pt x="141" y="84"/>
                    <a:pt x="64" y="207"/>
                    <a:pt x="36" y="343"/>
                  </a:cubicBezTo>
                  <a:cubicBezTo>
                    <a:pt x="32" y="368"/>
                    <a:pt x="25" y="389"/>
                    <a:pt x="15" y="410"/>
                  </a:cubicBezTo>
                  <a:lnTo>
                    <a:pt x="1" y="420"/>
                  </a:lnTo>
                  <a:lnTo>
                    <a:pt x="11" y="417"/>
                  </a:lnTo>
                  <a:cubicBezTo>
                    <a:pt x="25" y="392"/>
                    <a:pt x="36" y="368"/>
                    <a:pt x="39" y="343"/>
                  </a:cubicBezTo>
                  <a:cubicBezTo>
                    <a:pt x="67" y="207"/>
                    <a:pt x="141" y="84"/>
                    <a:pt x="253"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50"/>
            <p:cNvSpPr/>
            <p:nvPr/>
          </p:nvSpPr>
          <p:spPr>
            <a:xfrm>
              <a:off x="1912164" y="2665985"/>
              <a:ext cx="409" cy="409"/>
            </a:xfrm>
            <a:custGeom>
              <a:avLst/>
              <a:gdLst/>
              <a:ahLst/>
              <a:cxnLst/>
              <a:rect l="l" t="t" r="r" b="b"/>
              <a:pathLst>
                <a:path w="15" h="15" extrusionOk="0">
                  <a:moveTo>
                    <a:pt x="14" y="1"/>
                  </a:moveTo>
                  <a:lnTo>
                    <a:pt x="14" y="1"/>
                  </a:lnTo>
                  <a:lnTo>
                    <a:pt x="0" y="1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50"/>
            <p:cNvSpPr/>
            <p:nvPr/>
          </p:nvSpPr>
          <p:spPr>
            <a:xfrm>
              <a:off x="1910257" y="2666558"/>
              <a:ext cx="1744" cy="1744"/>
            </a:xfrm>
            <a:custGeom>
              <a:avLst/>
              <a:gdLst/>
              <a:ahLst/>
              <a:cxnLst/>
              <a:rect l="l" t="t" r="r" b="b"/>
              <a:pathLst>
                <a:path w="64" h="64" extrusionOk="0">
                  <a:moveTo>
                    <a:pt x="63" y="1"/>
                  </a:moveTo>
                  <a:cubicBezTo>
                    <a:pt x="39" y="22"/>
                    <a:pt x="21" y="43"/>
                    <a:pt x="0" y="64"/>
                  </a:cubicBezTo>
                  <a:cubicBezTo>
                    <a:pt x="21" y="46"/>
                    <a:pt x="42" y="22"/>
                    <a:pt x="63"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50"/>
            <p:cNvSpPr/>
            <p:nvPr/>
          </p:nvSpPr>
          <p:spPr>
            <a:xfrm>
              <a:off x="1901265" y="2681354"/>
              <a:ext cx="409" cy="300"/>
            </a:xfrm>
            <a:custGeom>
              <a:avLst/>
              <a:gdLst/>
              <a:ahLst/>
              <a:cxnLst/>
              <a:rect l="l" t="t" r="r" b="b"/>
              <a:pathLst>
                <a:path w="15" h="11" extrusionOk="0">
                  <a:moveTo>
                    <a:pt x="15" y="0"/>
                  </a:moveTo>
                  <a:lnTo>
                    <a:pt x="6" y="7"/>
                  </a:lnTo>
                  <a:lnTo>
                    <a:pt x="6" y="7"/>
                  </a:lnTo>
                  <a:cubicBezTo>
                    <a:pt x="12" y="7"/>
                    <a:pt x="15" y="4"/>
                    <a:pt x="15" y="0"/>
                  </a:cubicBezTo>
                  <a:close/>
                  <a:moveTo>
                    <a:pt x="6" y="7"/>
                  </a:moveTo>
                  <a:cubicBezTo>
                    <a:pt x="5" y="7"/>
                    <a:pt x="5" y="7"/>
                    <a:pt x="4" y="7"/>
                  </a:cubicBezTo>
                  <a:lnTo>
                    <a:pt x="1" y="7"/>
                  </a:lnTo>
                  <a:lnTo>
                    <a:pt x="1" y="11"/>
                  </a:lnTo>
                  <a:lnTo>
                    <a:pt x="6"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50"/>
            <p:cNvSpPr/>
            <p:nvPr/>
          </p:nvSpPr>
          <p:spPr>
            <a:xfrm>
              <a:off x="1860256" y="2666939"/>
              <a:ext cx="790" cy="1090"/>
            </a:xfrm>
            <a:custGeom>
              <a:avLst/>
              <a:gdLst/>
              <a:ahLst/>
              <a:cxnLst/>
              <a:rect l="l" t="t" r="r" b="b"/>
              <a:pathLst>
                <a:path w="29" h="40" extrusionOk="0">
                  <a:moveTo>
                    <a:pt x="1" y="39"/>
                  </a:moveTo>
                  <a:lnTo>
                    <a:pt x="29"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50"/>
            <p:cNvSpPr/>
            <p:nvPr/>
          </p:nvSpPr>
          <p:spPr>
            <a:xfrm>
              <a:off x="1865596" y="2660645"/>
              <a:ext cx="218" cy="327"/>
            </a:xfrm>
            <a:custGeom>
              <a:avLst/>
              <a:gdLst/>
              <a:ahLst/>
              <a:cxnLst/>
              <a:rect l="l" t="t" r="r" b="b"/>
              <a:pathLst>
                <a:path w="8" h="12" extrusionOk="0">
                  <a:moveTo>
                    <a:pt x="1" y="11"/>
                  </a:moveTo>
                  <a:lnTo>
                    <a:pt x="8"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50"/>
            <p:cNvSpPr/>
            <p:nvPr/>
          </p:nvSpPr>
          <p:spPr>
            <a:xfrm>
              <a:off x="1865978" y="2660181"/>
              <a:ext cx="218" cy="300"/>
            </a:xfrm>
            <a:custGeom>
              <a:avLst/>
              <a:gdLst/>
              <a:ahLst/>
              <a:cxnLst/>
              <a:rect l="l" t="t" r="r" b="b"/>
              <a:pathLst>
                <a:path w="8" h="11" extrusionOk="0">
                  <a:moveTo>
                    <a:pt x="1" y="11"/>
                  </a:move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50"/>
            <p:cNvSpPr/>
            <p:nvPr/>
          </p:nvSpPr>
          <p:spPr>
            <a:xfrm>
              <a:off x="1856059" y="2668083"/>
              <a:ext cx="4142" cy="5749"/>
            </a:xfrm>
            <a:custGeom>
              <a:avLst/>
              <a:gdLst/>
              <a:ahLst/>
              <a:cxnLst/>
              <a:rect l="l" t="t" r="r" b="b"/>
              <a:pathLst>
                <a:path w="152" h="211" extrusionOk="0">
                  <a:moveTo>
                    <a:pt x="1" y="211"/>
                  </a:moveTo>
                  <a:lnTo>
                    <a:pt x="1" y="211"/>
                  </a:lnTo>
                  <a:cubicBezTo>
                    <a:pt x="57" y="134"/>
                    <a:pt x="106" y="64"/>
                    <a:pt x="151" y="1"/>
                  </a:cubicBezTo>
                  <a:cubicBezTo>
                    <a:pt x="106" y="64"/>
                    <a:pt x="57" y="134"/>
                    <a:pt x="1" y="21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50"/>
            <p:cNvSpPr/>
            <p:nvPr/>
          </p:nvSpPr>
          <p:spPr>
            <a:xfrm>
              <a:off x="1861128" y="2665904"/>
              <a:ext cx="681" cy="872"/>
            </a:xfrm>
            <a:custGeom>
              <a:avLst/>
              <a:gdLst/>
              <a:ahLst/>
              <a:cxnLst/>
              <a:rect l="l" t="t" r="r" b="b"/>
              <a:pathLst>
                <a:path w="25" h="32" extrusionOk="0">
                  <a:moveTo>
                    <a:pt x="0" y="32"/>
                  </a:moveTo>
                  <a:lnTo>
                    <a:pt x="25"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50"/>
            <p:cNvSpPr/>
            <p:nvPr/>
          </p:nvSpPr>
          <p:spPr>
            <a:xfrm>
              <a:off x="1898894" y="2632306"/>
              <a:ext cx="3924" cy="27"/>
            </a:xfrm>
            <a:custGeom>
              <a:avLst/>
              <a:gdLst/>
              <a:ahLst/>
              <a:cxnLst/>
              <a:rect l="l" t="t" r="r" b="b"/>
              <a:pathLst>
                <a:path w="144" h="1" extrusionOk="0">
                  <a:moveTo>
                    <a:pt x="144" y="1"/>
                  </a:moveTo>
                  <a:lnTo>
                    <a:pt x="144" y="1"/>
                  </a:lnTo>
                  <a:lnTo>
                    <a:pt x="0" y="1"/>
                  </a:lnTo>
                  <a:cubicBezTo>
                    <a:pt x="60" y="1"/>
                    <a:pt x="105" y="1"/>
                    <a:pt x="144"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50"/>
            <p:cNvSpPr/>
            <p:nvPr/>
          </p:nvSpPr>
          <p:spPr>
            <a:xfrm>
              <a:off x="1863416" y="2663124"/>
              <a:ext cx="409" cy="599"/>
            </a:xfrm>
            <a:custGeom>
              <a:avLst/>
              <a:gdLst/>
              <a:ahLst/>
              <a:cxnLst/>
              <a:rect l="l" t="t" r="r" b="b"/>
              <a:pathLst>
                <a:path w="15" h="22" extrusionOk="0">
                  <a:moveTo>
                    <a:pt x="0" y="22"/>
                  </a:moveTo>
                  <a:lnTo>
                    <a:pt x="1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50"/>
            <p:cNvSpPr/>
            <p:nvPr/>
          </p:nvSpPr>
          <p:spPr>
            <a:xfrm>
              <a:off x="1862735" y="2663996"/>
              <a:ext cx="518" cy="681"/>
            </a:xfrm>
            <a:custGeom>
              <a:avLst/>
              <a:gdLst/>
              <a:ahLst/>
              <a:cxnLst/>
              <a:rect l="l" t="t" r="r" b="b"/>
              <a:pathLst>
                <a:path w="19" h="25" extrusionOk="0">
                  <a:moveTo>
                    <a:pt x="1" y="25"/>
                  </a:moveTo>
                  <a:lnTo>
                    <a:pt x="1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50"/>
            <p:cNvSpPr/>
            <p:nvPr/>
          </p:nvSpPr>
          <p:spPr>
            <a:xfrm>
              <a:off x="1864070" y="2662470"/>
              <a:ext cx="327" cy="409"/>
            </a:xfrm>
            <a:custGeom>
              <a:avLst/>
              <a:gdLst/>
              <a:ahLst/>
              <a:cxnLst/>
              <a:rect l="l" t="t" r="r" b="b"/>
              <a:pathLst>
                <a:path w="12" h="15" extrusionOk="0">
                  <a:moveTo>
                    <a:pt x="1" y="14"/>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50"/>
            <p:cNvSpPr/>
            <p:nvPr/>
          </p:nvSpPr>
          <p:spPr>
            <a:xfrm>
              <a:off x="1866278" y="2659800"/>
              <a:ext cx="300" cy="300"/>
            </a:xfrm>
            <a:custGeom>
              <a:avLst/>
              <a:gdLst/>
              <a:ahLst/>
              <a:cxnLst/>
              <a:rect l="l" t="t" r="r" b="b"/>
              <a:pathLst>
                <a:path w="11" h="11" extrusionOk="0">
                  <a:moveTo>
                    <a:pt x="0" y="11"/>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50"/>
            <p:cNvSpPr/>
            <p:nvPr/>
          </p:nvSpPr>
          <p:spPr>
            <a:xfrm>
              <a:off x="1865133" y="2661135"/>
              <a:ext cx="300" cy="409"/>
            </a:xfrm>
            <a:custGeom>
              <a:avLst/>
              <a:gdLst/>
              <a:ahLst/>
              <a:cxnLst/>
              <a:rect l="l" t="t" r="r" b="b"/>
              <a:pathLst>
                <a:path w="11" h="15" extrusionOk="0">
                  <a:moveTo>
                    <a:pt x="0" y="14"/>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50"/>
            <p:cNvSpPr/>
            <p:nvPr/>
          </p:nvSpPr>
          <p:spPr>
            <a:xfrm>
              <a:off x="1864643" y="2661707"/>
              <a:ext cx="327" cy="490"/>
            </a:xfrm>
            <a:custGeom>
              <a:avLst/>
              <a:gdLst/>
              <a:ahLst/>
              <a:cxnLst/>
              <a:rect l="l" t="t" r="r" b="b"/>
              <a:pathLst>
                <a:path w="12" h="18" extrusionOk="0">
                  <a:moveTo>
                    <a:pt x="1" y="18"/>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50"/>
            <p:cNvSpPr/>
            <p:nvPr/>
          </p:nvSpPr>
          <p:spPr>
            <a:xfrm>
              <a:off x="1861972" y="2664950"/>
              <a:ext cx="518" cy="681"/>
            </a:xfrm>
            <a:custGeom>
              <a:avLst/>
              <a:gdLst/>
              <a:ahLst/>
              <a:cxnLst/>
              <a:rect l="l" t="t" r="r" b="b"/>
              <a:pathLst>
                <a:path w="19" h="25" extrusionOk="0">
                  <a:moveTo>
                    <a:pt x="1" y="25"/>
                  </a:moveTo>
                  <a:lnTo>
                    <a:pt x="1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50"/>
            <p:cNvSpPr/>
            <p:nvPr/>
          </p:nvSpPr>
          <p:spPr>
            <a:xfrm>
              <a:off x="1905652" y="2622769"/>
              <a:ext cx="14823" cy="35805"/>
            </a:xfrm>
            <a:custGeom>
              <a:avLst/>
              <a:gdLst/>
              <a:ahLst/>
              <a:cxnLst/>
              <a:rect l="l" t="t" r="r" b="b"/>
              <a:pathLst>
                <a:path w="544" h="1314" extrusionOk="0">
                  <a:moveTo>
                    <a:pt x="397" y="1"/>
                  </a:moveTo>
                  <a:cubicBezTo>
                    <a:pt x="341" y="4"/>
                    <a:pt x="250" y="120"/>
                    <a:pt x="194" y="193"/>
                  </a:cubicBezTo>
                  <a:lnTo>
                    <a:pt x="173" y="225"/>
                  </a:lnTo>
                  <a:cubicBezTo>
                    <a:pt x="155" y="246"/>
                    <a:pt x="141" y="267"/>
                    <a:pt x="127" y="281"/>
                  </a:cubicBezTo>
                  <a:lnTo>
                    <a:pt x="127" y="284"/>
                  </a:lnTo>
                  <a:lnTo>
                    <a:pt x="120" y="291"/>
                  </a:lnTo>
                  <a:lnTo>
                    <a:pt x="116" y="298"/>
                  </a:lnTo>
                  <a:lnTo>
                    <a:pt x="109" y="305"/>
                  </a:lnTo>
                  <a:lnTo>
                    <a:pt x="106" y="309"/>
                  </a:lnTo>
                  <a:lnTo>
                    <a:pt x="99" y="316"/>
                  </a:lnTo>
                  <a:lnTo>
                    <a:pt x="95" y="319"/>
                  </a:lnTo>
                  <a:lnTo>
                    <a:pt x="88" y="323"/>
                  </a:lnTo>
                  <a:lnTo>
                    <a:pt x="85" y="326"/>
                  </a:lnTo>
                  <a:lnTo>
                    <a:pt x="78" y="330"/>
                  </a:lnTo>
                  <a:lnTo>
                    <a:pt x="74" y="333"/>
                  </a:lnTo>
                  <a:lnTo>
                    <a:pt x="64" y="333"/>
                  </a:lnTo>
                  <a:cubicBezTo>
                    <a:pt x="53" y="337"/>
                    <a:pt x="43" y="340"/>
                    <a:pt x="32" y="340"/>
                  </a:cubicBezTo>
                  <a:lnTo>
                    <a:pt x="1" y="1314"/>
                  </a:lnTo>
                  <a:lnTo>
                    <a:pt x="155" y="1293"/>
                  </a:lnTo>
                  <a:cubicBezTo>
                    <a:pt x="190" y="1188"/>
                    <a:pt x="253" y="1093"/>
                    <a:pt x="341" y="1023"/>
                  </a:cubicBezTo>
                  <a:cubicBezTo>
                    <a:pt x="418" y="963"/>
                    <a:pt x="397" y="771"/>
                    <a:pt x="376" y="603"/>
                  </a:cubicBezTo>
                  <a:cubicBezTo>
                    <a:pt x="351" y="379"/>
                    <a:pt x="323" y="148"/>
                    <a:pt x="512" y="102"/>
                  </a:cubicBezTo>
                  <a:cubicBezTo>
                    <a:pt x="523" y="99"/>
                    <a:pt x="533" y="95"/>
                    <a:pt x="544" y="88"/>
                  </a:cubicBezTo>
                  <a:cubicBezTo>
                    <a:pt x="523" y="74"/>
                    <a:pt x="505" y="60"/>
                    <a:pt x="491" y="46"/>
                  </a:cubicBezTo>
                  <a:lnTo>
                    <a:pt x="470" y="32"/>
                  </a:lnTo>
                  <a:lnTo>
                    <a:pt x="456" y="22"/>
                  </a:lnTo>
                  <a:lnTo>
                    <a:pt x="449" y="22"/>
                  </a:lnTo>
                  <a:cubicBezTo>
                    <a:pt x="435" y="8"/>
                    <a:pt x="418" y="1"/>
                    <a:pt x="397"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50"/>
            <p:cNvSpPr/>
            <p:nvPr/>
          </p:nvSpPr>
          <p:spPr>
            <a:xfrm>
              <a:off x="1907941" y="2631461"/>
              <a:ext cx="218" cy="109"/>
            </a:xfrm>
            <a:custGeom>
              <a:avLst/>
              <a:gdLst/>
              <a:ahLst/>
              <a:cxnLst/>
              <a:rect l="l" t="t" r="r" b="b"/>
              <a:pathLst>
                <a:path w="8" h="4" extrusionOk="0">
                  <a:moveTo>
                    <a:pt x="1" y="4"/>
                  </a:move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50"/>
            <p:cNvSpPr/>
            <p:nvPr/>
          </p:nvSpPr>
          <p:spPr>
            <a:xfrm>
              <a:off x="1907668" y="2631734"/>
              <a:ext cx="218" cy="27"/>
            </a:xfrm>
            <a:custGeom>
              <a:avLst/>
              <a:gdLst/>
              <a:ahLst/>
              <a:cxnLst/>
              <a:rect l="l" t="t" r="r" b="b"/>
              <a:pathLst>
                <a:path w="8" h="1" extrusionOk="0">
                  <a:moveTo>
                    <a:pt x="0" y="1"/>
                  </a:moveTo>
                  <a:lnTo>
                    <a:pt x="7"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50"/>
            <p:cNvSpPr/>
            <p:nvPr/>
          </p:nvSpPr>
          <p:spPr>
            <a:xfrm>
              <a:off x="1917968" y="2623341"/>
              <a:ext cx="136" cy="136"/>
            </a:xfrm>
            <a:custGeom>
              <a:avLst/>
              <a:gdLst/>
              <a:ahLst/>
              <a:cxnLst/>
              <a:rect l="l" t="t" r="r" b="b"/>
              <a:pathLst>
                <a:path w="5" h="5" extrusionOk="0">
                  <a:moveTo>
                    <a:pt x="1" y="1"/>
                  </a:moveTo>
                  <a:lnTo>
                    <a:pt x="4"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50"/>
            <p:cNvSpPr/>
            <p:nvPr/>
          </p:nvSpPr>
          <p:spPr>
            <a:xfrm>
              <a:off x="1908241" y="2631161"/>
              <a:ext cx="218" cy="218"/>
            </a:xfrm>
            <a:custGeom>
              <a:avLst/>
              <a:gdLst/>
              <a:ahLst/>
              <a:cxnLst/>
              <a:rect l="l" t="t" r="r" b="b"/>
              <a:pathLst>
                <a:path w="8" h="8" extrusionOk="0">
                  <a:moveTo>
                    <a:pt x="7" y="1"/>
                  </a:moveTo>
                  <a:lnTo>
                    <a:pt x="0"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50"/>
            <p:cNvSpPr/>
            <p:nvPr/>
          </p:nvSpPr>
          <p:spPr>
            <a:xfrm>
              <a:off x="1909085" y="2628873"/>
              <a:ext cx="1172" cy="1553"/>
            </a:xfrm>
            <a:custGeom>
              <a:avLst/>
              <a:gdLst/>
              <a:ahLst/>
              <a:cxnLst/>
              <a:rect l="l" t="t" r="r" b="b"/>
              <a:pathLst>
                <a:path w="43" h="57" extrusionOk="0">
                  <a:moveTo>
                    <a:pt x="1" y="57"/>
                  </a:moveTo>
                  <a:cubicBezTo>
                    <a:pt x="11" y="43"/>
                    <a:pt x="25" y="22"/>
                    <a:pt x="43" y="1"/>
                  </a:cubicBezTo>
                  <a:cubicBezTo>
                    <a:pt x="25" y="22"/>
                    <a:pt x="11" y="43"/>
                    <a:pt x="1" y="57"/>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50"/>
            <p:cNvSpPr/>
            <p:nvPr/>
          </p:nvSpPr>
          <p:spPr>
            <a:xfrm>
              <a:off x="1918459" y="2623641"/>
              <a:ext cx="490" cy="409"/>
            </a:xfrm>
            <a:custGeom>
              <a:avLst/>
              <a:gdLst/>
              <a:ahLst/>
              <a:cxnLst/>
              <a:rect l="l" t="t" r="r" b="b"/>
              <a:pathLst>
                <a:path w="18" h="15" extrusionOk="0">
                  <a:moveTo>
                    <a:pt x="0" y="0"/>
                  </a:moveTo>
                  <a:lnTo>
                    <a:pt x="18" y="1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50"/>
            <p:cNvSpPr/>
            <p:nvPr/>
          </p:nvSpPr>
          <p:spPr>
            <a:xfrm>
              <a:off x="1908813" y="2630508"/>
              <a:ext cx="218" cy="300"/>
            </a:xfrm>
            <a:custGeom>
              <a:avLst/>
              <a:gdLst/>
              <a:ahLst/>
              <a:cxnLst/>
              <a:rect l="l" t="t" r="r" b="b"/>
              <a:pathLst>
                <a:path w="8" h="11" extrusionOk="0">
                  <a:moveTo>
                    <a:pt x="0" y="11"/>
                  </a:moveTo>
                  <a:lnTo>
                    <a:pt x="7"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50"/>
            <p:cNvSpPr/>
            <p:nvPr/>
          </p:nvSpPr>
          <p:spPr>
            <a:xfrm>
              <a:off x="1907178" y="2632033"/>
              <a:ext cx="27" cy="27"/>
            </a:xfrm>
            <a:custGeom>
              <a:avLst/>
              <a:gdLst/>
              <a:ahLst/>
              <a:cxnLst/>
              <a:rect l="l" t="t" r="r" b="b"/>
              <a:pathLst>
                <a:path w="1" h="1" extrusionOk="0">
                  <a:moveTo>
                    <a:pt x="1"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50"/>
            <p:cNvSpPr/>
            <p:nvPr/>
          </p:nvSpPr>
          <p:spPr>
            <a:xfrm>
              <a:off x="1919031" y="2624022"/>
              <a:ext cx="1444" cy="1172"/>
            </a:xfrm>
            <a:custGeom>
              <a:avLst/>
              <a:gdLst/>
              <a:ahLst/>
              <a:cxnLst/>
              <a:rect l="l" t="t" r="r" b="b"/>
              <a:pathLst>
                <a:path w="53" h="43" extrusionOk="0">
                  <a:moveTo>
                    <a:pt x="0" y="0"/>
                  </a:moveTo>
                  <a:cubicBezTo>
                    <a:pt x="14" y="14"/>
                    <a:pt x="32" y="25"/>
                    <a:pt x="53" y="42"/>
                  </a:cubicBezTo>
                  <a:cubicBezTo>
                    <a:pt x="32" y="25"/>
                    <a:pt x="14" y="11"/>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50"/>
            <p:cNvSpPr/>
            <p:nvPr/>
          </p:nvSpPr>
          <p:spPr>
            <a:xfrm>
              <a:off x="1908513" y="2630889"/>
              <a:ext cx="218" cy="218"/>
            </a:xfrm>
            <a:custGeom>
              <a:avLst/>
              <a:gdLst/>
              <a:ahLst/>
              <a:cxnLst/>
              <a:rect l="l" t="t" r="r" b="b"/>
              <a:pathLst>
                <a:path w="8" h="8" extrusionOk="0">
                  <a:moveTo>
                    <a:pt x="1" y="7"/>
                  </a:move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50"/>
            <p:cNvSpPr/>
            <p:nvPr/>
          </p:nvSpPr>
          <p:spPr>
            <a:xfrm>
              <a:off x="1907369" y="2631843"/>
              <a:ext cx="218" cy="109"/>
            </a:xfrm>
            <a:custGeom>
              <a:avLst/>
              <a:gdLst/>
              <a:ahLst/>
              <a:cxnLst/>
              <a:rect l="l" t="t" r="r" b="b"/>
              <a:pathLst>
                <a:path w="8" h="4" extrusionOk="0">
                  <a:moveTo>
                    <a:pt x="4" y="0"/>
                  </a:moveTo>
                  <a:lnTo>
                    <a:pt x="1" y="4"/>
                  </a:ln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50"/>
            <p:cNvSpPr/>
            <p:nvPr/>
          </p:nvSpPr>
          <p:spPr>
            <a:xfrm>
              <a:off x="1905652" y="2657974"/>
              <a:ext cx="4224" cy="599"/>
            </a:xfrm>
            <a:custGeom>
              <a:avLst/>
              <a:gdLst/>
              <a:ahLst/>
              <a:cxnLst/>
              <a:rect l="l" t="t" r="r" b="b"/>
              <a:pathLst>
                <a:path w="155" h="22" extrusionOk="0">
                  <a:moveTo>
                    <a:pt x="155" y="1"/>
                  </a:moveTo>
                  <a:lnTo>
                    <a:pt x="155" y="1"/>
                  </a:lnTo>
                  <a:lnTo>
                    <a:pt x="1"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50"/>
            <p:cNvSpPr/>
            <p:nvPr/>
          </p:nvSpPr>
          <p:spPr>
            <a:xfrm>
              <a:off x="2125821" y="2596583"/>
              <a:ext cx="38966" cy="29647"/>
            </a:xfrm>
            <a:custGeom>
              <a:avLst/>
              <a:gdLst/>
              <a:ahLst/>
              <a:cxnLst/>
              <a:rect l="l" t="t" r="r" b="b"/>
              <a:pathLst>
                <a:path w="1430" h="1088" extrusionOk="0">
                  <a:moveTo>
                    <a:pt x="793" y="0"/>
                  </a:moveTo>
                  <a:cubicBezTo>
                    <a:pt x="749" y="0"/>
                    <a:pt x="711" y="8"/>
                    <a:pt x="684" y="27"/>
                  </a:cubicBezTo>
                  <a:cubicBezTo>
                    <a:pt x="659" y="45"/>
                    <a:pt x="656" y="59"/>
                    <a:pt x="652" y="69"/>
                  </a:cubicBezTo>
                  <a:cubicBezTo>
                    <a:pt x="645" y="136"/>
                    <a:pt x="757" y="262"/>
                    <a:pt x="848" y="360"/>
                  </a:cubicBezTo>
                  <a:cubicBezTo>
                    <a:pt x="964" y="489"/>
                    <a:pt x="1076" y="612"/>
                    <a:pt x="1076" y="727"/>
                  </a:cubicBezTo>
                  <a:cubicBezTo>
                    <a:pt x="1076" y="762"/>
                    <a:pt x="1058" y="794"/>
                    <a:pt x="1034" y="818"/>
                  </a:cubicBezTo>
                  <a:cubicBezTo>
                    <a:pt x="978" y="872"/>
                    <a:pt x="876" y="886"/>
                    <a:pt x="722" y="886"/>
                  </a:cubicBezTo>
                  <a:cubicBezTo>
                    <a:pt x="664" y="886"/>
                    <a:pt x="599" y="884"/>
                    <a:pt x="526" y="881"/>
                  </a:cubicBezTo>
                  <a:cubicBezTo>
                    <a:pt x="474" y="880"/>
                    <a:pt x="412" y="879"/>
                    <a:pt x="350" y="879"/>
                  </a:cubicBezTo>
                  <a:cubicBezTo>
                    <a:pt x="190" y="879"/>
                    <a:pt x="24" y="889"/>
                    <a:pt x="1" y="944"/>
                  </a:cubicBezTo>
                  <a:cubicBezTo>
                    <a:pt x="18" y="965"/>
                    <a:pt x="36" y="979"/>
                    <a:pt x="60" y="990"/>
                  </a:cubicBezTo>
                  <a:cubicBezTo>
                    <a:pt x="137" y="1035"/>
                    <a:pt x="255" y="1066"/>
                    <a:pt x="383" y="1066"/>
                  </a:cubicBezTo>
                  <a:cubicBezTo>
                    <a:pt x="462" y="1066"/>
                    <a:pt x="544" y="1055"/>
                    <a:pt x="624" y="1028"/>
                  </a:cubicBezTo>
                  <a:cubicBezTo>
                    <a:pt x="719" y="997"/>
                    <a:pt x="817" y="979"/>
                    <a:pt x="915" y="979"/>
                  </a:cubicBezTo>
                  <a:cubicBezTo>
                    <a:pt x="1065" y="983"/>
                    <a:pt x="1212" y="1018"/>
                    <a:pt x="1345" y="1088"/>
                  </a:cubicBezTo>
                  <a:lnTo>
                    <a:pt x="1345" y="1077"/>
                  </a:lnTo>
                  <a:cubicBezTo>
                    <a:pt x="1349" y="1042"/>
                    <a:pt x="1352" y="1007"/>
                    <a:pt x="1356" y="969"/>
                  </a:cubicBezTo>
                  <a:lnTo>
                    <a:pt x="1356" y="962"/>
                  </a:lnTo>
                  <a:cubicBezTo>
                    <a:pt x="1356" y="927"/>
                    <a:pt x="1359" y="892"/>
                    <a:pt x="1363" y="857"/>
                  </a:cubicBezTo>
                  <a:lnTo>
                    <a:pt x="1363" y="843"/>
                  </a:lnTo>
                  <a:cubicBezTo>
                    <a:pt x="1366" y="808"/>
                    <a:pt x="1370" y="773"/>
                    <a:pt x="1373" y="738"/>
                  </a:cubicBezTo>
                  <a:lnTo>
                    <a:pt x="1373" y="713"/>
                  </a:lnTo>
                  <a:cubicBezTo>
                    <a:pt x="1377" y="678"/>
                    <a:pt x="1380" y="647"/>
                    <a:pt x="1384" y="612"/>
                  </a:cubicBezTo>
                  <a:lnTo>
                    <a:pt x="1384" y="594"/>
                  </a:lnTo>
                  <a:cubicBezTo>
                    <a:pt x="1387" y="563"/>
                    <a:pt x="1391" y="531"/>
                    <a:pt x="1394" y="503"/>
                  </a:cubicBezTo>
                  <a:lnTo>
                    <a:pt x="1394" y="486"/>
                  </a:lnTo>
                  <a:cubicBezTo>
                    <a:pt x="1398" y="454"/>
                    <a:pt x="1401" y="423"/>
                    <a:pt x="1405" y="391"/>
                  </a:cubicBezTo>
                  <a:lnTo>
                    <a:pt x="1405" y="367"/>
                  </a:lnTo>
                  <a:cubicBezTo>
                    <a:pt x="1408" y="339"/>
                    <a:pt x="1412" y="307"/>
                    <a:pt x="1415" y="279"/>
                  </a:cubicBezTo>
                  <a:lnTo>
                    <a:pt x="1419" y="262"/>
                  </a:lnTo>
                  <a:cubicBezTo>
                    <a:pt x="1422" y="234"/>
                    <a:pt x="1426" y="209"/>
                    <a:pt x="1429" y="185"/>
                  </a:cubicBezTo>
                  <a:lnTo>
                    <a:pt x="1429" y="174"/>
                  </a:lnTo>
                  <a:cubicBezTo>
                    <a:pt x="1370" y="157"/>
                    <a:pt x="1300" y="132"/>
                    <a:pt x="1230" y="108"/>
                  </a:cubicBezTo>
                  <a:cubicBezTo>
                    <a:pt x="1077" y="57"/>
                    <a:pt x="911" y="0"/>
                    <a:pt x="793"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50"/>
            <p:cNvSpPr/>
            <p:nvPr/>
          </p:nvSpPr>
          <p:spPr>
            <a:xfrm>
              <a:off x="2166177" y="2601896"/>
              <a:ext cx="46868" cy="26595"/>
            </a:xfrm>
            <a:custGeom>
              <a:avLst/>
              <a:gdLst/>
              <a:ahLst/>
              <a:cxnLst/>
              <a:rect l="l" t="t" r="r" b="b"/>
              <a:pathLst>
                <a:path w="1720" h="976" extrusionOk="0">
                  <a:moveTo>
                    <a:pt x="457" y="0"/>
                  </a:moveTo>
                  <a:cubicBezTo>
                    <a:pt x="412" y="0"/>
                    <a:pt x="375" y="5"/>
                    <a:pt x="347" y="14"/>
                  </a:cubicBezTo>
                  <a:cubicBezTo>
                    <a:pt x="305" y="25"/>
                    <a:pt x="262" y="30"/>
                    <a:pt x="217" y="30"/>
                  </a:cubicBezTo>
                  <a:cubicBezTo>
                    <a:pt x="173" y="30"/>
                    <a:pt x="129" y="25"/>
                    <a:pt x="85" y="14"/>
                  </a:cubicBezTo>
                  <a:lnTo>
                    <a:pt x="85" y="25"/>
                  </a:lnTo>
                  <a:cubicBezTo>
                    <a:pt x="81" y="53"/>
                    <a:pt x="78" y="81"/>
                    <a:pt x="74" y="112"/>
                  </a:cubicBezTo>
                  <a:lnTo>
                    <a:pt x="74" y="126"/>
                  </a:lnTo>
                  <a:cubicBezTo>
                    <a:pt x="71" y="154"/>
                    <a:pt x="67" y="186"/>
                    <a:pt x="64" y="214"/>
                  </a:cubicBezTo>
                  <a:lnTo>
                    <a:pt x="64" y="231"/>
                  </a:lnTo>
                  <a:cubicBezTo>
                    <a:pt x="60" y="263"/>
                    <a:pt x="57" y="294"/>
                    <a:pt x="53" y="329"/>
                  </a:cubicBezTo>
                  <a:lnTo>
                    <a:pt x="50" y="354"/>
                  </a:lnTo>
                  <a:cubicBezTo>
                    <a:pt x="46" y="385"/>
                    <a:pt x="43" y="420"/>
                    <a:pt x="39" y="452"/>
                  </a:cubicBezTo>
                  <a:lnTo>
                    <a:pt x="39" y="476"/>
                  </a:lnTo>
                  <a:cubicBezTo>
                    <a:pt x="36" y="511"/>
                    <a:pt x="32" y="546"/>
                    <a:pt x="29" y="581"/>
                  </a:cubicBezTo>
                  <a:lnTo>
                    <a:pt x="29" y="595"/>
                  </a:lnTo>
                  <a:cubicBezTo>
                    <a:pt x="25" y="630"/>
                    <a:pt x="22" y="662"/>
                    <a:pt x="18" y="697"/>
                  </a:cubicBezTo>
                  <a:lnTo>
                    <a:pt x="18" y="714"/>
                  </a:lnTo>
                  <a:cubicBezTo>
                    <a:pt x="15" y="749"/>
                    <a:pt x="15" y="781"/>
                    <a:pt x="11" y="816"/>
                  </a:cubicBezTo>
                  <a:lnTo>
                    <a:pt x="8" y="847"/>
                  </a:lnTo>
                  <a:cubicBezTo>
                    <a:pt x="4" y="879"/>
                    <a:pt x="4" y="910"/>
                    <a:pt x="1" y="942"/>
                  </a:cubicBezTo>
                  <a:lnTo>
                    <a:pt x="1" y="956"/>
                  </a:lnTo>
                  <a:cubicBezTo>
                    <a:pt x="24" y="969"/>
                    <a:pt x="43" y="976"/>
                    <a:pt x="63" y="976"/>
                  </a:cubicBezTo>
                  <a:cubicBezTo>
                    <a:pt x="101" y="976"/>
                    <a:pt x="142" y="952"/>
                    <a:pt x="218" y="907"/>
                  </a:cubicBezTo>
                  <a:cubicBezTo>
                    <a:pt x="344" y="826"/>
                    <a:pt x="480" y="760"/>
                    <a:pt x="624" y="714"/>
                  </a:cubicBezTo>
                  <a:cubicBezTo>
                    <a:pt x="743" y="672"/>
                    <a:pt x="880" y="661"/>
                    <a:pt x="1017" y="661"/>
                  </a:cubicBezTo>
                  <a:cubicBezTo>
                    <a:pt x="1096" y="661"/>
                    <a:pt x="1176" y="665"/>
                    <a:pt x="1251" y="669"/>
                  </a:cubicBezTo>
                  <a:cubicBezTo>
                    <a:pt x="1319" y="671"/>
                    <a:pt x="1387" y="674"/>
                    <a:pt x="1450" y="674"/>
                  </a:cubicBezTo>
                  <a:cubicBezTo>
                    <a:pt x="1561" y="674"/>
                    <a:pt x="1655" y="665"/>
                    <a:pt x="1695" y="627"/>
                  </a:cubicBezTo>
                  <a:cubicBezTo>
                    <a:pt x="1713" y="606"/>
                    <a:pt x="1720" y="581"/>
                    <a:pt x="1716" y="557"/>
                  </a:cubicBezTo>
                  <a:cubicBezTo>
                    <a:pt x="1716" y="504"/>
                    <a:pt x="1664" y="434"/>
                    <a:pt x="1566" y="364"/>
                  </a:cubicBezTo>
                  <a:cubicBezTo>
                    <a:pt x="1286" y="163"/>
                    <a:pt x="731" y="0"/>
                    <a:pt x="457"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50"/>
            <p:cNvSpPr/>
            <p:nvPr/>
          </p:nvSpPr>
          <p:spPr>
            <a:xfrm>
              <a:off x="2166476" y="2620861"/>
              <a:ext cx="27" cy="518"/>
            </a:xfrm>
            <a:custGeom>
              <a:avLst/>
              <a:gdLst/>
              <a:ahLst/>
              <a:cxnLst/>
              <a:rect l="l" t="t" r="r" b="b"/>
              <a:pathLst>
                <a:path w="1" h="19" extrusionOk="0">
                  <a:moveTo>
                    <a:pt x="0" y="18"/>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50"/>
            <p:cNvSpPr/>
            <p:nvPr/>
          </p:nvSpPr>
          <p:spPr>
            <a:xfrm>
              <a:off x="2168084" y="2604948"/>
              <a:ext cx="27" cy="409"/>
            </a:xfrm>
            <a:custGeom>
              <a:avLst/>
              <a:gdLst/>
              <a:ahLst/>
              <a:cxnLst/>
              <a:rect l="l" t="t" r="r" b="b"/>
              <a:pathLst>
                <a:path w="1" h="15" extrusionOk="0">
                  <a:moveTo>
                    <a:pt x="1" y="14"/>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50"/>
            <p:cNvSpPr/>
            <p:nvPr/>
          </p:nvSpPr>
          <p:spPr>
            <a:xfrm>
              <a:off x="2166177" y="2624104"/>
              <a:ext cx="27" cy="899"/>
            </a:xfrm>
            <a:custGeom>
              <a:avLst/>
              <a:gdLst/>
              <a:ahLst/>
              <a:cxnLst/>
              <a:rect l="l" t="t" r="r" b="b"/>
              <a:pathLst>
                <a:path w="1" h="33" extrusionOk="0">
                  <a:moveTo>
                    <a:pt x="1" y="32"/>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50"/>
            <p:cNvSpPr/>
            <p:nvPr/>
          </p:nvSpPr>
          <p:spPr>
            <a:xfrm>
              <a:off x="2165986" y="2627537"/>
              <a:ext cx="27" cy="409"/>
            </a:xfrm>
            <a:custGeom>
              <a:avLst/>
              <a:gdLst/>
              <a:ahLst/>
              <a:cxnLst/>
              <a:rect l="l" t="t" r="r" b="b"/>
              <a:pathLst>
                <a:path w="1" h="15" extrusionOk="0">
                  <a:moveTo>
                    <a:pt x="1" y="15"/>
                  </a:moveTo>
                  <a:lnTo>
                    <a:pt x="1" y="15"/>
                  </a:ln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50"/>
            <p:cNvSpPr/>
            <p:nvPr/>
          </p:nvSpPr>
          <p:spPr>
            <a:xfrm>
              <a:off x="2166749" y="2617728"/>
              <a:ext cx="27" cy="409"/>
            </a:xfrm>
            <a:custGeom>
              <a:avLst/>
              <a:gdLst/>
              <a:ahLst/>
              <a:cxnLst/>
              <a:rect l="l" t="t" r="r" b="b"/>
              <a:pathLst>
                <a:path w="1" h="15" extrusionOk="0">
                  <a:moveTo>
                    <a:pt x="1" y="14"/>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50"/>
            <p:cNvSpPr/>
            <p:nvPr/>
          </p:nvSpPr>
          <p:spPr>
            <a:xfrm>
              <a:off x="2167049" y="2614186"/>
              <a:ext cx="109" cy="708"/>
            </a:xfrm>
            <a:custGeom>
              <a:avLst/>
              <a:gdLst/>
              <a:ahLst/>
              <a:cxnLst/>
              <a:rect l="l" t="t" r="r" b="b"/>
              <a:pathLst>
                <a:path w="4" h="26" extrusionOk="0">
                  <a:moveTo>
                    <a:pt x="0" y="25"/>
                  </a:moveTo>
                  <a:lnTo>
                    <a:pt x="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50"/>
            <p:cNvSpPr/>
            <p:nvPr/>
          </p:nvSpPr>
          <p:spPr>
            <a:xfrm>
              <a:off x="2167812" y="2607700"/>
              <a:ext cx="27" cy="518"/>
            </a:xfrm>
            <a:custGeom>
              <a:avLst/>
              <a:gdLst/>
              <a:ahLst/>
              <a:cxnLst/>
              <a:rect l="l" t="t" r="r" b="b"/>
              <a:pathLst>
                <a:path w="1" h="19" extrusionOk="0">
                  <a:moveTo>
                    <a:pt x="0" y="18"/>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50"/>
            <p:cNvSpPr/>
            <p:nvPr/>
          </p:nvSpPr>
          <p:spPr>
            <a:xfrm>
              <a:off x="2167430" y="2610861"/>
              <a:ext cx="109" cy="681"/>
            </a:xfrm>
            <a:custGeom>
              <a:avLst/>
              <a:gdLst/>
              <a:ahLst/>
              <a:cxnLst/>
              <a:rect l="l" t="t" r="r" b="b"/>
              <a:pathLst>
                <a:path w="4" h="25" extrusionOk="0">
                  <a:moveTo>
                    <a:pt x="0" y="25"/>
                  </a:moveTo>
                  <a:lnTo>
                    <a:pt x="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50"/>
            <p:cNvSpPr/>
            <p:nvPr/>
          </p:nvSpPr>
          <p:spPr>
            <a:xfrm>
              <a:off x="2168465" y="2602169"/>
              <a:ext cx="27" cy="327"/>
            </a:xfrm>
            <a:custGeom>
              <a:avLst/>
              <a:gdLst/>
              <a:ahLst/>
              <a:cxnLst/>
              <a:rect l="l" t="t" r="r" b="b"/>
              <a:pathLst>
                <a:path w="1" h="12" extrusionOk="0">
                  <a:moveTo>
                    <a:pt x="1" y="1"/>
                  </a:moveTo>
                  <a:lnTo>
                    <a:pt x="1" y="11"/>
                  </a:ln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50"/>
            <p:cNvSpPr/>
            <p:nvPr/>
          </p:nvSpPr>
          <p:spPr>
            <a:xfrm>
              <a:off x="1932465" y="2675522"/>
              <a:ext cx="59375" cy="61173"/>
            </a:xfrm>
            <a:custGeom>
              <a:avLst/>
              <a:gdLst/>
              <a:ahLst/>
              <a:cxnLst/>
              <a:rect l="l" t="t" r="r" b="b"/>
              <a:pathLst>
                <a:path w="2179" h="2245" extrusionOk="0">
                  <a:moveTo>
                    <a:pt x="2164" y="1"/>
                  </a:moveTo>
                  <a:lnTo>
                    <a:pt x="2136" y="8"/>
                  </a:lnTo>
                  <a:lnTo>
                    <a:pt x="2108" y="15"/>
                  </a:lnTo>
                  <a:lnTo>
                    <a:pt x="2084" y="22"/>
                  </a:lnTo>
                  <a:lnTo>
                    <a:pt x="2063" y="29"/>
                  </a:lnTo>
                  <a:lnTo>
                    <a:pt x="2031" y="39"/>
                  </a:lnTo>
                  <a:lnTo>
                    <a:pt x="2007" y="50"/>
                  </a:lnTo>
                  <a:lnTo>
                    <a:pt x="1986" y="60"/>
                  </a:lnTo>
                  <a:lnTo>
                    <a:pt x="1951" y="78"/>
                  </a:lnTo>
                  <a:lnTo>
                    <a:pt x="1933" y="85"/>
                  </a:lnTo>
                  <a:lnTo>
                    <a:pt x="1905" y="102"/>
                  </a:lnTo>
                  <a:lnTo>
                    <a:pt x="1881" y="116"/>
                  </a:lnTo>
                  <a:lnTo>
                    <a:pt x="1863" y="123"/>
                  </a:lnTo>
                  <a:lnTo>
                    <a:pt x="1832" y="144"/>
                  </a:lnTo>
                  <a:lnTo>
                    <a:pt x="1818" y="151"/>
                  </a:lnTo>
                  <a:lnTo>
                    <a:pt x="1786" y="172"/>
                  </a:lnTo>
                  <a:cubicBezTo>
                    <a:pt x="1709" y="218"/>
                    <a:pt x="1660" y="249"/>
                    <a:pt x="1618" y="253"/>
                  </a:cubicBezTo>
                  <a:cubicBezTo>
                    <a:pt x="1606" y="254"/>
                    <a:pt x="1593" y="254"/>
                    <a:pt x="1580" y="254"/>
                  </a:cubicBezTo>
                  <a:cubicBezTo>
                    <a:pt x="1550" y="254"/>
                    <a:pt x="1518" y="252"/>
                    <a:pt x="1489" y="249"/>
                  </a:cubicBezTo>
                  <a:cubicBezTo>
                    <a:pt x="1439" y="245"/>
                    <a:pt x="1390" y="242"/>
                    <a:pt x="1345" y="242"/>
                  </a:cubicBezTo>
                  <a:cubicBezTo>
                    <a:pt x="1242" y="242"/>
                    <a:pt x="1160" y="259"/>
                    <a:pt x="1145" y="319"/>
                  </a:cubicBezTo>
                  <a:cubicBezTo>
                    <a:pt x="1082" y="582"/>
                    <a:pt x="753" y="610"/>
                    <a:pt x="491" y="627"/>
                  </a:cubicBezTo>
                  <a:cubicBezTo>
                    <a:pt x="487" y="627"/>
                    <a:pt x="483" y="627"/>
                    <a:pt x="479" y="627"/>
                  </a:cubicBezTo>
                  <a:cubicBezTo>
                    <a:pt x="438" y="627"/>
                    <a:pt x="397" y="644"/>
                    <a:pt x="368" y="669"/>
                  </a:cubicBezTo>
                  <a:cubicBezTo>
                    <a:pt x="340" y="704"/>
                    <a:pt x="358" y="771"/>
                    <a:pt x="368" y="816"/>
                  </a:cubicBezTo>
                  <a:cubicBezTo>
                    <a:pt x="375" y="848"/>
                    <a:pt x="379" y="876"/>
                    <a:pt x="375" y="904"/>
                  </a:cubicBezTo>
                  <a:cubicBezTo>
                    <a:pt x="375" y="914"/>
                    <a:pt x="372" y="921"/>
                    <a:pt x="368" y="928"/>
                  </a:cubicBezTo>
                  <a:lnTo>
                    <a:pt x="368" y="932"/>
                  </a:lnTo>
                  <a:cubicBezTo>
                    <a:pt x="344" y="984"/>
                    <a:pt x="232" y="1072"/>
                    <a:pt x="186" y="1107"/>
                  </a:cubicBezTo>
                  <a:lnTo>
                    <a:pt x="176" y="1114"/>
                  </a:lnTo>
                  <a:lnTo>
                    <a:pt x="4" y="1152"/>
                  </a:lnTo>
                  <a:cubicBezTo>
                    <a:pt x="1" y="1195"/>
                    <a:pt x="22" y="1233"/>
                    <a:pt x="60" y="1251"/>
                  </a:cubicBezTo>
                  <a:cubicBezTo>
                    <a:pt x="165" y="1307"/>
                    <a:pt x="277" y="1436"/>
                    <a:pt x="396" y="1573"/>
                  </a:cubicBezTo>
                  <a:cubicBezTo>
                    <a:pt x="515" y="1709"/>
                    <a:pt x="631" y="1842"/>
                    <a:pt x="725" y="1891"/>
                  </a:cubicBezTo>
                  <a:cubicBezTo>
                    <a:pt x="816" y="1937"/>
                    <a:pt x="886" y="2014"/>
                    <a:pt x="925" y="2101"/>
                  </a:cubicBezTo>
                  <a:lnTo>
                    <a:pt x="1121" y="2101"/>
                  </a:lnTo>
                  <a:lnTo>
                    <a:pt x="1142" y="2105"/>
                  </a:lnTo>
                  <a:lnTo>
                    <a:pt x="1156" y="2108"/>
                  </a:lnTo>
                  <a:lnTo>
                    <a:pt x="1177" y="2115"/>
                  </a:lnTo>
                  <a:lnTo>
                    <a:pt x="1187" y="2119"/>
                  </a:lnTo>
                  <a:cubicBezTo>
                    <a:pt x="1194" y="2122"/>
                    <a:pt x="1205" y="2126"/>
                    <a:pt x="1215" y="2129"/>
                  </a:cubicBezTo>
                  <a:cubicBezTo>
                    <a:pt x="1264" y="2144"/>
                    <a:pt x="1316" y="2154"/>
                    <a:pt x="1370" y="2154"/>
                  </a:cubicBezTo>
                  <a:cubicBezTo>
                    <a:pt x="1378" y="2154"/>
                    <a:pt x="1386" y="2154"/>
                    <a:pt x="1394" y="2154"/>
                  </a:cubicBezTo>
                  <a:lnTo>
                    <a:pt x="1426" y="2154"/>
                  </a:lnTo>
                  <a:cubicBezTo>
                    <a:pt x="1552" y="2157"/>
                    <a:pt x="1681" y="2161"/>
                    <a:pt x="1765" y="2224"/>
                  </a:cubicBezTo>
                  <a:cubicBezTo>
                    <a:pt x="1772" y="2227"/>
                    <a:pt x="1776" y="2231"/>
                    <a:pt x="1783" y="2234"/>
                  </a:cubicBezTo>
                  <a:lnTo>
                    <a:pt x="1790" y="2238"/>
                  </a:lnTo>
                  <a:lnTo>
                    <a:pt x="1807" y="2241"/>
                  </a:lnTo>
                  <a:lnTo>
                    <a:pt x="1814" y="2241"/>
                  </a:lnTo>
                  <a:lnTo>
                    <a:pt x="1835" y="2245"/>
                  </a:lnTo>
                  <a:lnTo>
                    <a:pt x="1877" y="2245"/>
                  </a:lnTo>
                  <a:cubicBezTo>
                    <a:pt x="1870" y="2234"/>
                    <a:pt x="1867" y="2224"/>
                    <a:pt x="1863" y="2217"/>
                  </a:cubicBezTo>
                  <a:cubicBezTo>
                    <a:pt x="1779" y="2073"/>
                    <a:pt x="1863" y="1842"/>
                    <a:pt x="1940" y="1615"/>
                  </a:cubicBezTo>
                  <a:cubicBezTo>
                    <a:pt x="1958" y="1566"/>
                    <a:pt x="1975" y="1517"/>
                    <a:pt x="1989" y="1471"/>
                  </a:cubicBezTo>
                  <a:cubicBezTo>
                    <a:pt x="2017" y="1384"/>
                    <a:pt x="2010" y="1223"/>
                    <a:pt x="2003" y="1068"/>
                  </a:cubicBezTo>
                  <a:cubicBezTo>
                    <a:pt x="1993" y="837"/>
                    <a:pt x="1982" y="617"/>
                    <a:pt x="2077" y="515"/>
                  </a:cubicBezTo>
                  <a:cubicBezTo>
                    <a:pt x="2143" y="442"/>
                    <a:pt x="2147" y="393"/>
                    <a:pt x="2150" y="277"/>
                  </a:cubicBezTo>
                  <a:cubicBezTo>
                    <a:pt x="2154" y="183"/>
                    <a:pt x="2164" y="92"/>
                    <a:pt x="2178"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50"/>
            <p:cNvSpPr/>
            <p:nvPr/>
          </p:nvSpPr>
          <p:spPr>
            <a:xfrm>
              <a:off x="1981975" y="2679528"/>
              <a:ext cx="409" cy="218"/>
            </a:xfrm>
            <a:custGeom>
              <a:avLst/>
              <a:gdLst/>
              <a:ahLst/>
              <a:cxnLst/>
              <a:rect l="l" t="t" r="r" b="b"/>
              <a:pathLst>
                <a:path w="15" h="8" extrusionOk="0">
                  <a:moveTo>
                    <a:pt x="1" y="8"/>
                  </a:moveTo>
                  <a:lnTo>
                    <a:pt x="1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50"/>
            <p:cNvSpPr/>
            <p:nvPr/>
          </p:nvSpPr>
          <p:spPr>
            <a:xfrm>
              <a:off x="1983229" y="2678683"/>
              <a:ext cx="490" cy="300"/>
            </a:xfrm>
            <a:custGeom>
              <a:avLst/>
              <a:gdLst/>
              <a:ahLst/>
              <a:cxnLst/>
              <a:rect l="l" t="t" r="r" b="b"/>
              <a:pathLst>
                <a:path w="18" h="11" extrusionOk="0">
                  <a:moveTo>
                    <a:pt x="0" y="11"/>
                  </a:moveTo>
                  <a:lnTo>
                    <a:pt x="1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50"/>
            <p:cNvSpPr/>
            <p:nvPr/>
          </p:nvSpPr>
          <p:spPr>
            <a:xfrm>
              <a:off x="1987125" y="2676667"/>
              <a:ext cx="708" cy="327"/>
            </a:xfrm>
            <a:custGeom>
              <a:avLst/>
              <a:gdLst/>
              <a:ahLst/>
              <a:cxnLst/>
              <a:rect l="l" t="t" r="r" b="b"/>
              <a:pathLst>
                <a:path w="26" h="12" extrusionOk="0">
                  <a:moveTo>
                    <a:pt x="1" y="11"/>
                  </a:moveTo>
                  <a:lnTo>
                    <a:pt x="2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50"/>
            <p:cNvSpPr/>
            <p:nvPr/>
          </p:nvSpPr>
          <p:spPr>
            <a:xfrm>
              <a:off x="1984373" y="2677920"/>
              <a:ext cx="790" cy="409"/>
            </a:xfrm>
            <a:custGeom>
              <a:avLst/>
              <a:gdLst/>
              <a:ahLst/>
              <a:cxnLst/>
              <a:rect l="l" t="t" r="r" b="b"/>
              <a:pathLst>
                <a:path w="29" h="15" extrusionOk="0">
                  <a:moveTo>
                    <a:pt x="0" y="14"/>
                  </a:moveTo>
                  <a:lnTo>
                    <a:pt x="2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50"/>
            <p:cNvSpPr/>
            <p:nvPr/>
          </p:nvSpPr>
          <p:spPr>
            <a:xfrm>
              <a:off x="1991431" y="2675522"/>
              <a:ext cx="409" cy="27"/>
            </a:xfrm>
            <a:custGeom>
              <a:avLst/>
              <a:gdLst/>
              <a:ahLst/>
              <a:cxnLst/>
              <a:rect l="l" t="t" r="r" b="b"/>
              <a:pathLst>
                <a:path w="15" h="1" extrusionOk="0">
                  <a:moveTo>
                    <a:pt x="14" y="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50"/>
            <p:cNvSpPr/>
            <p:nvPr/>
          </p:nvSpPr>
          <p:spPr>
            <a:xfrm>
              <a:off x="1988651" y="2676204"/>
              <a:ext cx="599" cy="218"/>
            </a:xfrm>
            <a:custGeom>
              <a:avLst/>
              <a:gdLst/>
              <a:ahLst/>
              <a:cxnLst/>
              <a:rect l="l" t="t" r="r" b="b"/>
              <a:pathLst>
                <a:path w="22" h="8" extrusionOk="0">
                  <a:moveTo>
                    <a:pt x="1" y="7"/>
                  </a:moveTo>
                  <a:lnTo>
                    <a:pt x="22"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50"/>
            <p:cNvSpPr/>
            <p:nvPr/>
          </p:nvSpPr>
          <p:spPr>
            <a:xfrm>
              <a:off x="1989905" y="2675822"/>
              <a:ext cx="790" cy="218"/>
            </a:xfrm>
            <a:custGeom>
              <a:avLst/>
              <a:gdLst/>
              <a:ahLst/>
              <a:cxnLst/>
              <a:rect l="l" t="t" r="r" b="b"/>
              <a:pathLst>
                <a:path w="29" h="8" extrusionOk="0">
                  <a:moveTo>
                    <a:pt x="0" y="7"/>
                  </a:moveTo>
                  <a:lnTo>
                    <a:pt x="2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50"/>
            <p:cNvSpPr/>
            <p:nvPr/>
          </p:nvSpPr>
          <p:spPr>
            <a:xfrm>
              <a:off x="1942492" y="2700891"/>
              <a:ext cx="27" cy="27"/>
            </a:xfrm>
            <a:custGeom>
              <a:avLst/>
              <a:gdLst/>
              <a:ahLst/>
              <a:cxnLst/>
              <a:rect l="l" t="t" r="r" b="b"/>
              <a:pathLst>
                <a:path w="1" h="1" extrusionOk="0">
                  <a:moveTo>
                    <a:pt x="0" y="1"/>
                  </a:moveTo>
                  <a:lnTo>
                    <a:pt x="0" y="1"/>
                  </a:lnTo>
                  <a:lnTo>
                    <a:pt x="0" y="1"/>
                  </a:lnTo>
                  <a:cubicBezTo>
                    <a:pt x="0" y="1"/>
                    <a:pt x="0" y="1"/>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50"/>
            <p:cNvSpPr/>
            <p:nvPr/>
          </p:nvSpPr>
          <p:spPr>
            <a:xfrm>
              <a:off x="1985600" y="2677157"/>
              <a:ext cx="981" cy="490"/>
            </a:xfrm>
            <a:custGeom>
              <a:avLst/>
              <a:gdLst/>
              <a:ahLst/>
              <a:cxnLst/>
              <a:rect l="l" t="t" r="r" b="b"/>
              <a:pathLst>
                <a:path w="36" h="18" extrusionOk="0">
                  <a:moveTo>
                    <a:pt x="1" y="18"/>
                  </a:moveTo>
                  <a:lnTo>
                    <a:pt x="36"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50"/>
            <p:cNvSpPr/>
            <p:nvPr/>
          </p:nvSpPr>
          <p:spPr>
            <a:xfrm>
              <a:off x="1942383" y="2697948"/>
              <a:ext cx="409" cy="2398"/>
            </a:xfrm>
            <a:custGeom>
              <a:avLst/>
              <a:gdLst/>
              <a:ahLst/>
              <a:cxnLst/>
              <a:rect l="l" t="t" r="r" b="b"/>
              <a:pathLst>
                <a:path w="15" h="88" extrusionOk="0">
                  <a:moveTo>
                    <a:pt x="1" y="0"/>
                  </a:moveTo>
                  <a:cubicBezTo>
                    <a:pt x="11" y="28"/>
                    <a:pt x="15" y="56"/>
                    <a:pt x="11" y="88"/>
                  </a:cubicBezTo>
                  <a:cubicBezTo>
                    <a:pt x="15" y="56"/>
                    <a:pt x="11" y="28"/>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50"/>
            <p:cNvSpPr/>
            <p:nvPr/>
          </p:nvSpPr>
          <p:spPr>
            <a:xfrm>
              <a:off x="2134132" y="2825308"/>
              <a:ext cx="588599" cy="601079"/>
            </a:xfrm>
            <a:custGeom>
              <a:avLst/>
              <a:gdLst/>
              <a:ahLst/>
              <a:cxnLst/>
              <a:rect l="l" t="t" r="r" b="b"/>
              <a:pathLst>
                <a:path w="21601" h="22059" extrusionOk="0">
                  <a:moveTo>
                    <a:pt x="7492" y="0"/>
                  </a:moveTo>
                  <a:lnTo>
                    <a:pt x="7482" y="4"/>
                  </a:lnTo>
                  <a:lnTo>
                    <a:pt x="7475" y="7"/>
                  </a:lnTo>
                  <a:cubicBezTo>
                    <a:pt x="7471" y="7"/>
                    <a:pt x="7468" y="11"/>
                    <a:pt x="7464" y="11"/>
                  </a:cubicBezTo>
                  <a:cubicBezTo>
                    <a:pt x="7440" y="32"/>
                    <a:pt x="7419" y="56"/>
                    <a:pt x="7408" y="81"/>
                  </a:cubicBezTo>
                  <a:cubicBezTo>
                    <a:pt x="7398" y="98"/>
                    <a:pt x="7391" y="112"/>
                    <a:pt x="7384" y="130"/>
                  </a:cubicBezTo>
                  <a:cubicBezTo>
                    <a:pt x="7359" y="193"/>
                    <a:pt x="7317" y="249"/>
                    <a:pt x="7261" y="291"/>
                  </a:cubicBezTo>
                  <a:lnTo>
                    <a:pt x="7247" y="298"/>
                  </a:lnTo>
                  <a:cubicBezTo>
                    <a:pt x="7240" y="305"/>
                    <a:pt x="7230" y="308"/>
                    <a:pt x="7223" y="308"/>
                  </a:cubicBezTo>
                  <a:cubicBezTo>
                    <a:pt x="7177" y="329"/>
                    <a:pt x="7132" y="347"/>
                    <a:pt x="7090" y="371"/>
                  </a:cubicBezTo>
                  <a:lnTo>
                    <a:pt x="7034" y="399"/>
                  </a:lnTo>
                  <a:cubicBezTo>
                    <a:pt x="6876" y="483"/>
                    <a:pt x="6701" y="574"/>
                    <a:pt x="6568" y="578"/>
                  </a:cubicBezTo>
                  <a:cubicBezTo>
                    <a:pt x="6563" y="579"/>
                    <a:pt x="6558" y="579"/>
                    <a:pt x="6553" y="579"/>
                  </a:cubicBezTo>
                  <a:cubicBezTo>
                    <a:pt x="6540" y="579"/>
                    <a:pt x="6528" y="577"/>
                    <a:pt x="6516" y="574"/>
                  </a:cubicBezTo>
                  <a:cubicBezTo>
                    <a:pt x="6493" y="570"/>
                    <a:pt x="6471" y="568"/>
                    <a:pt x="6449" y="568"/>
                  </a:cubicBezTo>
                  <a:cubicBezTo>
                    <a:pt x="6383" y="568"/>
                    <a:pt x="6318" y="587"/>
                    <a:pt x="6263" y="623"/>
                  </a:cubicBezTo>
                  <a:cubicBezTo>
                    <a:pt x="6232" y="648"/>
                    <a:pt x="6214" y="686"/>
                    <a:pt x="6218" y="725"/>
                  </a:cubicBezTo>
                  <a:cubicBezTo>
                    <a:pt x="6218" y="847"/>
                    <a:pt x="6151" y="900"/>
                    <a:pt x="6085" y="907"/>
                  </a:cubicBezTo>
                  <a:cubicBezTo>
                    <a:pt x="6079" y="907"/>
                    <a:pt x="6074" y="908"/>
                    <a:pt x="6068" y="908"/>
                  </a:cubicBezTo>
                  <a:cubicBezTo>
                    <a:pt x="5980" y="908"/>
                    <a:pt x="5898" y="830"/>
                    <a:pt x="5871" y="721"/>
                  </a:cubicBezTo>
                  <a:cubicBezTo>
                    <a:pt x="5864" y="686"/>
                    <a:pt x="5759" y="679"/>
                    <a:pt x="5679" y="669"/>
                  </a:cubicBezTo>
                  <a:cubicBezTo>
                    <a:pt x="5581" y="662"/>
                    <a:pt x="5476" y="651"/>
                    <a:pt x="5413" y="592"/>
                  </a:cubicBezTo>
                  <a:cubicBezTo>
                    <a:pt x="5392" y="574"/>
                    <a:pt x="5367" y="567"/>
                    <a:pt x="5339" y="564"/>
                  </a:cubicBezTo>
                  <a:lnTo>
                    <a:pt x="5332" y="564"/>
                  </a:lnTo>
                  <a:cubicBezTo>
                    <a:pt x="5306" y="561"/>
                    <a:pt x="5279" y="559"/>
                    <a:pt x="5252" y="559"/>
                  </a:cubicBezTo>
                  <a:cubicBezTo>
                    <a:pt x="5219" y="559"/>
                    <a:pt x="5186" y="561"/>
                    <a:pt x="5154" y="567"/>
                  </a:cubicBezTo>
                  <a:cubicBezTo>
                    <a:pt x="5360" y="697"/>
                    <a:pt x="5378" y="837"/>
                    <a:pt x="5378" y="1022"/>
                  </a:cubicBezTo>
                  <a:cubicBezTo>
                    <a:pt x="5374" y="1064"/>
                    <a:pt x="5395" y="1103"/>
                    <a:pt x="5427" y="1131"/>
                  </a:cubicBezTo>
                  <a:cubicBezTo>
                    <a:pt x="5497" y="1190"/>
                    <a:pt x="5532" y="1278"/>
                    <a:pt x="5525" y="1365"/>
                  </a:cubicBezTo>
                  <a:cubicBezTo>
                    <a:pt x="5525" y="1383"/>
                    <a:pt x="5528" y="1400"/>
                    <a:pt x="5532" y="1414"/>
                  </a:cubicBezTo>
                  <a:cubicBezTo>
                    <a:pt x="5556" y="1411"/>
                    <a:pt x="5584" y="1404"/>
                    <a:pt x="5609" y="1397"/>
                  </a:cubicBezTo>
                  <a:cubicBezTo>
                    <a:pt x="5647" y="1379"/>
                    <a:pt x="5693" y="1369"/>
                    <a:pt x="5738" y="1365"/>
                  </a:cubicBezTo>
                  <a:cubicBezTo>
                    <a:pt x="5815" y="1365"/>
                    <a:pt x="5878" y="1425"/>
                    <a:pt x="5882" y="1502"/>
                  </a:cubicBezTo>
                  <a:cubicBezTo>
                    <a:pt x="5892" y="1593"/>
                    <a:pt x="5826" y="1701"/>
                    <a:pt x="5686" y="1726"/>
                  </a:cubicBezTo>
                  <a:cubicBezTo>
                    <a:pt x="5542" y="1750"/>
                    <a:pt x="5472" y="1820"/>
                    <a:pt x="5423" y="1975"/>
                  </a:cubicBezTo>
                  <a:cubicBezTo>
                    <a:pt x="5381" y="2108"/>
                    <a:pt x="5280" y="2118"/>
                    <a:pt x="5206" y="2125"/>
                  </a:cubicBezTo>
                  <a:cubicBezTo>
                    <a:pt x="5147" y="2129"/>
                    <a:pt x="5087" y="2150"/>
                    <a:pt x="5042" y="2188"/>
                  </a:cubicBezTo>
                  <a:lnTo>
                    <a:pt x="5007" y="2216"/>
                  </a:lnTo>
                  <a:cubicBezTo>
                    <a:pt x="4937" y="2290"/>
                    <a:pt x="4853" y="2353"/>
                    <a:pt x="4765" y="2398"/>
                  </a:cubicBezTo>
                  <a:cubicBezTo>
                    <a:pt x="4738" y="2412"/>
                    <a:pt x="4710" y="2419"/>
                    <a:pt x="4682" y="2419"/>
                  </a:cubicBezTo>
                  <a:cubicBezTo>
                    <a:pt x="4648" y="2419"/>
                    <a:pt x="4614" y="2409"/>
                    <a:pt x="4583" y="2388"/>
                  </a:cubicBezTo>
                  <a:cubicBezTo>
                    <a:pt x="4564" y="2375"/>
                    <a:pt x="4547" y="2368"/>
                    <a:pt x="4527" y="2368"/>
                  </a:cubicBezTo>
                  <a:cubicBezTo>
                    <a:pt x="4488" y="2368"/>
                    <a:pt x="4443" y="2393"/>
                    <a:pt x="4366" y="2437"/>
                  </a:cubicBezTo>
                  <a:lnTo>
                    <a:pt x="4359" y="2440"/>
                  </a:lnTo>
                  <a:cubicBezTo>
                    <a:pt x="4349" y="2447"/>
                    <a:pt x="4338" y="2451"/>
                    <a:pt x="4331" y="2454"/>
                  </a:cubicBezTo>
                  <a:lnTo>
                    <a:pt x="4321" y="2458"/>
                  </a:lnTo>
                  <a:lnTo>
                    <a:pt x="4303" y="2465"/>
                  </a:lnTo>
                  <a:lnTo>
                    <a:pt x="4293" y="2468"/>
                  </a:lnTo>
                  <a:lnTo>
                    <a:pt x="4275" y="2472"/>
                  </a:lnTo>
                  <a:lnTo>
                    <a:pt x="4212" y="2472"/>
                  </a:lnTo>
                  <a:lnTo>
                    <a:pt x="4191" y="2468"/>
                  </a:lnTo>
                  <a:lnTo>
                    <a:pt x="4184" y="2468"/>
                  </a:lnTo>
                  <a:cubicBezTo>
                    <a:pt x="4177" y="2465"/>
                    <a:pt x="4170" y="2461"/>
                    <a:pt x="4159" y="2458"/>
                  </a:cubicBezTo>
                  <a:lnTo>
                    <a:pt x="4156" y="2458"/>
                  </a:lnTo>
                  <a:lnTo>
                    <a:pt x="4135" y="2447"/>
                  </a:lnTo>
                  <a:lnTo>
                    <a:pt x="4128" y="2440"/>
                  </a:lnTo>
                  <a:lnTo>
                    <a:pt x="4107" y="2430"/>
                  </a:lnTo>
                  <a:lnTo>
                    <a:pt x="4103" y="2426"/>
                  </a:lnTo>
                  <a:lnTo>
                    <a:pt x="4079" y="2405"/>
                  </a:lnTo>
                  <a:lnTo>
                    <a:pt x="4072" y="2402"/>
                  </a:lnTo>
                  <a:lnTo>
                    <a:pt x="4051" y="2384"/>
                  </a:lnTo>
                  <a:lnTo>
                    <a:pt x="4044" y="2377"/>
                  </a:lnTo>
                  <a:lnTo>
                    <a:pt x="4016" y="2356"/>
                  </a:lnTo>
                  <a:lnTo>
                    <a:pt x="3956" y="2307"/>
                  </a:lnTo>
                  <a:cubicBezTo>
                    <a:pt x="3886" y="2244"/>
                    <a:pt x="3827" y="2167"/>
                    <a:pt x="3781" y="2083"/>
                  </a:cubicBezTo>
                  <a:lnTo>
                    <a:pt x="3757" y="2045"/>
                  </a:lnTo>
                  <a:lnTo>
                    <a:pt x="3750" y="2031"/>
                  </a:lnTo>
                  <a:lnTo>
                    <a:pt x="3736" y="2006"/>
                  </a:lnTo>
                  <a:lnTo>
                    <a:pt x="3722" y="1989"/>
                  </a:lnTo>
                  <a:lnTo>
                    <a:pt x="3708" y="1968"/>
                  </a:lnTo>
                  <a:lnTo>
                    <a:pt x="3697" y="1950"/>
                  </a:lnTo>
                  <a:lnTo>
                    <a:pt x="3680" y="1929"/>
                  </a:lnTo>
                  <a:lnTo>
                    <a:pt x="3669" y="1908"/>
                  </a:lnTo>
                  <a:lnTo>
                    <a:pt x="3652" y="1887"/>
                  </a:lnTo>
                  <a:lnTo>
                    <a:pt x="3638" y="1869"/>
                  </a:lnTo>
                  <a:lnTo>
                    <a:pt x="3620" y="1848"/>
                  </a:lnTo>
                  <a:lnTo>
                    <a:pt x="3603" y="1827"/>
                  </a:lnTo>
                  <a:lnTo>
                    <a:pt x="3585" y="1806"/>
                  </a:lnTo>
                  <a:lnTo>
                    <a:pt x="3568" y="1789"/>
                  </a:lnTo>
                  <a:lnTo>
                    <a:pt x="3564" y="1785"/>
                  </a:lnTo>
                  <a:cubicBezTo>
                    <a:pt x="3522" y="1806"/>
                    <a:pt x="3466" y="1824"/>
                    <a:pt x="3414" y="1841"/>
                  </a:cubicBezTo>
                  <a:cubicBezTo>
                    <a:pt x="3302" y="1887"/>
                    <a:pt x="3183" y="1915"/>
                    <a:pt x="3060" y="1926"/>
                  </a:cubicBezTo>
                  <a:lnTo>
                    <a:pt x="3043" y="1926"/>
                  </a:lnTo>
                  <a:cubicBezTo>
                    <a:pt x="3008" y="1926"/>
                    <a:pt x="2955" y="1926"/>
                    <a:pt x="2892" y="1922"/>
                  </a:cubicBezTo>
                  <a:cubicBezTo>
                    <a:pt x="2833" y="1921"/>
                    <a:pt x="2735" y="1918"/>
                    <a:pt x="2634" y="1918"/>
                  </a:cubicBezTo>
                  <a:cubicBezTo>
                    <a:pt x="2498" y="1918"/>
                    <a:pt x="2356" y="1923"/>
                    <a:pt x="2297" y="1943"/>
                  </a:cubicBezTo>
                  <a:cubicBezTo>
                    <a:pt x="2290" y="1943"/>
                    <a:pt x="2283" y="1947"/>
                    <a:pt x="2280" y="1950"/>
                  </a:cubicBezTo>
                  <a:cubicBezTo>
                    <a:pt x="2273" y="2003"/>
                    <a:pt x="2283" y="2052"/>
                    <a:pt x="2311" y="2097"/>
                  </a:cubicBezTo>
                  <a:cubicBezTo>
                    <a:pt x="2322" y="2125"/>
                    <a:pt x="2346" y="2146"/>
                    <a:pt x="2374" y="2157"/>
                  </a:cubicBezTo>
                  <a:cubicBezTo>
                    <a:pt x="2469" y="2178"/>
                    <a:pt x="2591" y="2220"/>
                    <a:pt x="2616" y="2314"/>
                  </a:cubicBezTo>
                  <a:cubicBezTo>
                    <a:pt x="2637" y="2412"/>
                    <a:pt x="2539" y="2479"/>
                    <a:pt x="2507" y="2500"/>
                  </a:cubicBezTo>
                  <a:cubicBezTo>
                    <a:pt x="2437" y="2549"/>
                    <a:pt x="2357" y="2573"/>
                    <a:pt x="2269" y="2577"/>
                  </a:cubicBezTo>
                  <a:cubicBezTo>
                    <a:pt x="2182" y="2584"/>
                    <a:pt x="2164" y="2587"/>
                    <a:pt x="2164" y="2741"/>
                  </a:cubicBezTo>
                  <a:cubicBezTo>
                    <a:pt x="2164" y="2776"/>
                    <a:pt x="2168" y="2811"/>
                    <a:pt x="2178" y="2843"/>
                  </a:cubicBezTo>
                  <a:cubicBezTo>
                    <a:pt x="2217" y="2948"/>
                    <a:pt x="2269" y="3046"/>
                    <a:pt x="2339" y="3130"/>
                  </a:cubicBezTo>
                  <a:cubicBezTo>
                    <a:pt x="2423" y="3245"/>
                    <a:pt x="2511" y="3368"/>
                    <a:pt x="2525" y="3504"/>
                  </a:cubicBezTo>
                  <a:cubicBezTo>
                    <a:pt x="2528" y="3550"/>
                    <a:pt x="2525" y="3599"/>
                    <a:pt x="2511" y="3648"/>
                  </a:cubicBezTo>
                  <a:cubicBezTo>
                    <a:pt x="2451" y="3886"/>
                    <a:pt x="2416" y="4128"/>
                    <a:pt x="2402" y="4376"/>
                  </a:cubicBezTo>
                  <a:cubicBezTo>
                    <a:pt x="2402" y="4383"/>
                    <a:pt x="2381" y="4996"/>
                    <a:pt x="2199" y="5150"/>
                  </a:cubicBezTo>
                  <a:lnTo>
                    <a:pt x="2220" y="5178"/>
                  </a:lnTo>
                  <a:lnTo>
                    <a:pt x="2129" y="5185"/>
                  </a:lnTo>
                  <a:cubicBezTo>
                    <a:pt x="2108" y="5188"/>
                    <a:pt x="2090" y="5188"/>
                    <a:pt x="2069" y="5188"/>
                  </a:cubicBezTo>
                  <a:lnTo>
                    <a:pt x="2066" y="5188"/>
                  </a:lnTo>
                  <a:cubicBezTo>
                    <a:pt x="2027" y="5185"/>
                    <a:pt x="1985" y="5178"/>
                    <a:pt x="1950" y="5164"/>
                  </a:cubicBezTo>
                  <a:cubicBezTo>
                    <a:pt x="1911" y="5153"/>
                    <a:pt x="1876" y="5143"/>
                    <a:pt x="1840" y="5143"/>
                  </a:cubicBezTo>
                  <a:cubicBezTo>
                    <a:pt x="1795" y="5143"/>
                    <a:pt x="1751" y="5158"/>
                    <a:pt x="1698" y="5202"/>
                  </a:cubicBezTo>
                  <a:cubicBezTo>
                    <a:pt x="1625" y="5262"/>
                    <a:pt x="1534" y="5300"/>
                    <a:pt x="1443" y="5314"/>
                  </a:cubicBezTo>
                  <a:cubicBezTo>
                    <a:pt x="1411" y="5321"/>
                    <a:pt x="1383" y="5325"/>
                    <a:pt x="1355" y="5328"/>
                  </a:cubicBezTo>
                  <a:cubicBezTo>
                    <a:pt x="1324" y="5335"/>
                    <a:pt x="1299" y="5339"/>
                    <a:pt x="1271" y="5346"/>
                  </a:cubicBezTo>
                  <a:cubicBezTo>
                    <a:pt x="1184" y="5356"/>
                    <a:pt x="1103" y="5391"/>
                    <a:pt x="1033" y="5444"/>
                  </a:cubicBezTo>
                  <a:cubicBezTo>
                    <a:pt x="956" y="5503"/>
                    <a:pt x="865" y="5549"/>
                    <a:pt x="774" y="5577"/>
                  </a:cubicBezTo>
                  <a:lnTo>
                    <a:pt x="739" y="5587"/>
                  </a:lnTo>
                  <a:cubicBezTo>
                    <a:pt x="620" y="5626"/>
                    <a:pt x="578" y="5643"/>
                    <a:pt x="575" y="5720"/>
                  </a:cubicBezTo>
                  <a:cubicBezTo>
                    <a:pt x="561" y="5818"/>
                    <a:pt x="522" y="5909"/>
                    <a:pt x="466" y="5990"/>
                  </a:cubicBezTo>
                  <a:cubicBezTo>
                    <a:pt x="410" y="6081"/>
                    <a:pt x="379" y="6141"/>
                    <a:pt x="393" y="6214"/>
                  </a:cubicBezTo>
                  <a:cubicBezTo>
                    <a:pt x="438" y="6389"/>
                    <a:pt x="347" y="6438"/>
                    <a:pt x="267" y="6477"/>
                  </a:cubicBezTo>
                  <a:cubicBezTo>
                    <a:pt x="218" y="6501"/>
                    <a:pt x="172" y="6533"/>
                    <a:pt x="134" y="6568"/>
                  </a:cubicBezTo>
                  <a:cubicBezTo>
                    <a:pt x="81" y="6624"/>
                    <a:pt x="88" y="6659"/>
                    <a:pt x="99" y="6715"/>
                  </a:cubicBezTo>
                  <a:cubicBezTo>
                    <a:pt x="120" y="6788"/>
                    <a:pt x="106" y="6865"/>
                    <a:pt x="56" y="6921"/>
                  </a:cubicBezTo>
                  <a:cubicBezTo>
                    <a:pt x="0" y="6988"/>
                    <a:pt x="92" y="7131"/>
                    <a:pt x="183" y="7268"/>
                  </a:cubicBezTo>
                  <a:lnTo>
                    <a:pt x="211" y="7313"/>
                  </a:lnTo>
                  <a:cubicBezTo>
                    <a:pt x="235" y="7352"/>
                    <a:pt x="260" y="7390"/>
                    <a:pt x="288" y="7425"/>
                  </a:cubicBezTo>
                  <a:cubicBezTo>
                    <a:pt x="375" y="7555"/>
                    <a:pt x="463" y="7674"/>
                    <a:pt x="445" y="7824"/>
                  </a:cubicBezTo>
                  <a:cubicBezTo>
                    <a:pt x="438" y="7859"/>
                    <a:pt x="449" y="7894"/>
                    <a:pt x="473" y="7922"/>
                  </a:cubicBezTo>
                  <a:cubicBezTo>
                    <a:pt x="499" y="7949"/>
                    <a:pt x="547" y="7963"/>
                    <a:pt x="609" y="7963"/>
                  </a:cubicBezTo>
                  <a:cubicBezTo>
                    <a:pt x="621" y="7963"/>
                    <a:pt x="635" y="7962"/>
                    <a:pt x="648" y="7961"/>
                  </a:cubicBezTo>
                  <a:cubicBezTo>
                    <a:pt x="654" y="7960"/>
                    <a:pt x="659" y="7960"/>
                    <a:pt x="665" y="7960"/>
                  </a:cubicBezTo>
                  <a:cubicBezTo>
                    <a:pt x="780" y="7960"/>
                    <a:pt x="806" y="8066"/>
                    <a:pt x="823" y="8133"/>
                  </a:cubicBezTo>
                  <a:cubicBezTo>
                    <a:pt x="848" y="8231"/>
                    <a:pt x="862" y="8269"/>
                    <a:pt x="946" y="8269"/>
                  </a:cubicBezTo>
                  <a:cubicBezTo>
                    <a:pt x="1012" y="8269"/>
                    <a:pt x="1079" y="8273"/>
                    <a:pt x="1138" y="8276"/>
                  </a:cubicBezTo>
                  <a:cubicBezTo>
                    <a:pt x="1191" y="8280"/>
                    <a:pt x="1242" y="8283"/>
                    <a:pt x="1289" y="8283"/>
                  </a:cubicBezTo>
                  <a:cubicBezTo>
                    <a:pt x="1379" y="8283"/>
                    <a:pt x="1450" y="8271"/>
                    <a:pt x="1471" y="8227"/>
                  </a:cubicBezTo>
                  <a:cubicBezTo>
                    <a:pt x="1516" y="8122"/>
                    <a:pt x="1613" y="8025"/>
                    <a:pt x="1707" y="8025"/>
                  </a:cubicBezTo>
                  <a:cubicBezTo>
                    <a:pt x="1716" y="8025"/>
                    <a:pt x="1725" y="8026"/>
                    <a:pt x="1733" y="8027"/>
                  </a:cubicBezTo>
                  <a:cubicBezTo>
                    <a:pt x="1772" y="8034"/>
                    <a:pt x="1838" y="8069"/>
                    <a:pt x="1838" y="8206"/>
                  </a:cubicBezTo>
                  <a:cubicBezTo>
                    <a:pt x="1838" y="8238"/>
                    <a:pt x="1838" y="8280"/>
                    <a:pt x="1835" y="8329"/>
                  </a:cubicBezTo>
                  <a:cubicBezTo>
                    <a:pt x="1831" y="8448"/>
                    <a:pt x="1821" y="8805"/>
                    <a:pt x="1877" y="8857"/>
                  </a:cubicBezTo>
                  <a:cubicBezTo>
                    <a:pt x="1898" y="8850"/>
                    <a:pt x="1915" y="8843"/>
                    <a:pt x="1933" y="8840"/>
                  </a:cubicBezTo>
                  <a:lnTo>
                    <a:pt x="1943" y="8840"/>
                  </a:lnTo>
                  <a:cubicBezTo>
                    <a:pt x="2027" y="8821"/>
                    <a:pt x="2113" y="8812"/>
                    <a:pt x="2199" y="8812"/>
                  </a:cubicBezTo>
                  <a:cubicBezTo>
                    <a:pt x="2242" y="8812"/>
                    <a:pt x="2285" y="8814"/>
                    <a:pt x="2329" y="8819"/>
                  </a:cubicBezTo>
                  <a:lnTo>
                    <a:pt x="2329" y="8815"/>
                  </a:lnTo>
                  <a:lnTo>
                    <a:pt x="2395" y="8822"/>
                  </a:lnTo>
                  <a:cubicBezTo>
                    <a:pt x="2444" y="8829"/>
                    <a:pt x="2497" y="8836"/>
                    <a:pt x="2546" y="8847"/>
                  </a:cubicBezTo>
                  <a:lnTo>
                    <a:pt x="2549" y="8847"/>
                  </a:lnTo>
                  <a:lnTo>
                    <a:pt x="2581" y="8857"/>
                  </a:lnTo>
                  <a:lnTo>
                    <a:pt x="2598" y="8861"/>
                  </a:lnTo>
                  <a:lnTo>
                    <a:pt x="2637" y="8871"/>
                  </a:lnTo>
                  <a:cubicBezTo>
                    <a:pt x="2677" y="8885"/>
                    <a:pt x="2719" y="8892"/>
                    <a:pt x="2761" y="8892"/>
                  </a:cubicBezTo>
                  <a:cubicBezTo>
                    <a:pt x="2863" y="8892"/>
                    <a:pt x="2964" y="8851"/>
                    <a:pt x="3036" y="8777"/>
                  </a:cubicBezTo>
                  <a:cubicBezTo>
                    <a:pt x="3106" y="8710"/>
                    <a:pt x="3190" y="8661"/>
                    <a:pt x="3281" y="8633"/>
                  </a:cubicBezTo>
                  <a:cubicBezTo>
                    <a:pt x="3365" y="8602"/>
                    <a:pt x="3442" y="8563"/>
                    <a:pt x="3519" y="8521"/>
                  </a:cubicBezTo>
                  <a:cubicBezTo>
                    <a:pt x="3564" y="8497"/>
                    <a:pt x="3610" y="8469"/>
                    <a:pt x="3655" y="8441"/>
                  </a:cubicBezTo>
                  <a:cubicBezTo>
                    <a:pt x="3841" y="8329"/>
                    <a:pt x="4012" y="8220"/>
                    <a:pt x="4198" y="8220"/>
                  </a:cubicBezTo>
                  <a:cubicBezTo>
                    <a:pt x="4272" y="8217"/>
                    <a:pt x="4345" y="8210"/>
                    <a:pt x="4419" y="8196"/>
                  </a:cubicBezTo>
                  <a:cubicBezTo>
                    <a:pt x="4494" y="8184"/>
                    <a:pt x="4563" y="8174"/>
                    <a:pt x="4620" y="8174"/>
                  </a:cubicBezTo>
                  <a:cubicBezTo>
                    <a:pt x="4682" y="8174"/>
                    <a:pt x="4731" y="8185"/>
                    <a:pt x="4762" y="8220"/>
                  </a:cubicBezTo>
                  <a:cubicBezTo>
                    <a:pt x="4790" y="8252"/>
                    <a:pt x="4797" y="8297"/>
                    <a:pt x="4779" y="8339"/>
                  </a:cubicBezTo>
                  <a:cubicBezTo>
                    <a:pt x="4737" y="8483"/>
                    <a:pt x="4706" y="9057"/>
                    <a:pt x="4944" y="9344"/>
                  </a:cubicBezTo>
                  <a:cubicBezTo>
                    <a:pt x="5180" y="9623"/>
                    <a:pt x="5301" y="9717"/>
                    <a:pt x="5461" y="9717"/>
                  </a:cubicBezTo>
                  <a:cubicBezTo>
                    <a:pt x="5484" y="9717"/>
                    <a:pt x="5507" y="9715"/>
                    <a:pt x="5532" y="9711"/>
                  </a:cubicBezTo>
                  <a:cubicBezTo>
                    <a:pt x="5563" y="9707"/>
                    <a:pt x="5591" y="9705"/>
                    <a:pt x="5615" y="9705"/>
                  </a:cubicBezTo>
                  <a:cubicBezTo>
                    <a:pt x="5714" y="9705"/>
                    <a:pt x="5763" y="9735"/>
                    <a:pt x="5805" y="9760"/>
                  </a:cubicBezTo>
                  <a:cubicBezTo>
                    <a:pt x="5836" y="9782"/>
                    <a:pt x="5872" y="9793"/>
                    <a:pt x="5908" y="9793"/>
                  </a:cubicBezTo>
                  <a:cubicBezTo>
                    <a:pt x="5913" y="9793"/>
                    <a:pt x="5919" y="9792"/>
                    <a:pt x="5924" y="9792"/>
                  </a:cubicBezTo>
                  <a:cubicBezTo>
                    <a:pt x="5933" y="9791"/>
                    <a:pt x="5942" y="9791"/>
                    <a:pt x="5950" y="9791"/>
                  </a:cubicBezTo>
                  <a:cubicBezTo>
                    <a:pt x="6074" y="9791"/>
                    <a:pt x="6100" y="9886"/>
                    <a:pt x="6113" y="9935"/>
                  </a:cubicBezTo>
                  <a:cubicBezTo>
                    <a:pt x="6127" y="9984"/>
                    <a:pt x="6130" y="9984"/>
                    <a:pt x="6158" y="9984"/>
                  </a:cubicBezTo>
                  <a:cubicBezTo>
                    <a:pt x="6481" y="9984"/>
                    <a:pt x="6677" y="10086"/>
                    <a:pt x="6677" y="10261"/>
                  </a:cubicBezTo>
                  <a:lnTo>
                    <a:pt x="6677" y="10268"/>
                  </a:lnTo>
                  <a:cubicBezTo>
                    <a:pt x="6695" y="10287"/>
                    <a:pt x="6759" y="10291"/>
                    <a:pt x="6825" y="10291"/>
                  </a:cubicBezTo>
                  <a:cubicBezTo>
                    <a:pt x="6859" y="10291"/>
                    <a:pt x="6892" y="10290"/>
                    <a:pt x="6922" y="10289"/>
                  </a:cubicBezTo>
                  <a:cubicBezTo>
                    <a:pt x="6949" y="10288"/>
                    <a:pt x="6977" y="10287"/>
                    <a:pt x="7004" y="10287"/>
                  </a:cubicBezTo>
                  <a:cubicBezTo>
                    <a:pt x="7043" y="10287"/>
                    <a:pt x="7082" y="10288"/>
                    <a:pt x="7121" y="10293"/>
                  </a:cubicBezTo>
                  <a:cubicBezTo>
                    <a:pt x="7167" y="10296"/>
                    <a:pt x="7212" y="10314"/>
                    <a:pt x="7251" y="10342"/>
                  </a:cubicBezTo>
                  <a:lnTo>
                    <a:pt x="7286" y="10370"/>
                  </a:lnTo>
                  <a:cubicBezTo>
                    <a:pt x="7387" y="10457"/>
                    <a:pt x="7517" y="10562"/>
                    <a:pt x="7482" y="10772"/>
                  </a:cubicBezTo>
                  <a:cubicBezTo>
                    <a:pt x="7471" y="10839"/>
                    <a:pt x="7513" y="10902"/>
                    <a:pt x="7552" y="10961"/>
                  </a:cubicBezTo>
                  <a:cubicBezTo>
                    <a:pt x="7590" y="11024"/>
                    <a:pt x="7629" y="11084"/>
                    <a:pt x="7611" y="11150"/>
                  </a:cubicBezTo>
                  <a:cubicBezTo>
                    <a:pt x="7597" y="11192"/>
                    <a:pt x="7566" y="11224"/>
                    <a:pt x="7527" y="11241"/>
                  </a:cubicBezTo>
                  <a:cubicBezTo>
                    <a:pt x="7499" y="11255"/>
                    <a:pt x="7489" y="11259"/>
                    <a:pt x="7534" y="11360"/>
                  </a:cubicBezTo>
                  <a:lnTo>
                    <a:pt x="7545" y="11381"/>
                  </a:lnTo>
                  <a:cubicBezTo>
                    <a:pt x="7587" y="11458"/>
                    <a:pt x="7615" y="11542"/>
                    <a:pt x="7629" y="11630"/>
                  </a:cubicBezTo>
                  <a:cubicBezTo>
                    <a:pt x="7639" y="11801"/>
                    <a:pt x="7860" y="11847"/>
                    <a:pt x="8070" y="11847"/>
                  </a:cubicBezTo>
                  <a:lnTo>
                    <a:pt x="8157" y="11847"/>
                  </a:lnTo>
                  <a:cubicBezTo>
                    <a:pt x="8204" y="11845"/>
                    <a:pt x="8246" y="11843"/>
                    <a:pt x="8285" y="11843"/>
                  </a:cubicBezTo>
                  <a:cubicBezTo>
                    <a:pt x="8436" y="11843"/>
                    <a:pt x="8531" y="11863"/>
                    <a:pt x="8595" y="11924"/>
                  </a:cubicBezTo>
                  <a:cubicBezTo>
                    <a:pt x="8669" y="11990"/>
                    <a:pt x="8679" y="12095"/>
                    <a:pt x="8679" y="12186"/>
                  </a:cubicBezTo>
                  <a:cubicBezTo>
                    <a:pt x="8679" y="12302"/>
                    <a:pt x="8739" y="12362"/>
                    <a:pt x="8812" y="12435"/>
                  </a:cubicBezTo>
                  <a:cubicBezTo>
                    <a:pt x="8840" y="12460"/>
                    <a:pt x="8865" y="12484"/>
                    <a:pt x="8889" y="12516"/>
                  </a:cubicBezTo>
                  <a:cubicBezTo>
                    <a:pt x="8938" y="12568"/>
                    <a:pt x="8973" y="12631"/>
                    <a:pt x="8998" y="12698"/>
                  </a:cubicBezTo>
                  <a:cubicBezTo>
                    <a:pt x="9050" y="12855"/>
                    <a:pt x="9008" y="13016"/>
                    <a:pt x="8973" y="13160"/>
                  </a:cubicBezTo>
                  <a:cubicBezTo>
                    <a:pt x="8945" y="13258"/>
                    <a:pt x="8924" y="13349"/>
                    <a:pt x="8935" y="13419"/>
                  </a:cubicBezTo>
                  <a:cubicBezTo>
                    <a:pt x="8938" y="13436"/>
                    <a:pt x="8938" y="13454"/>
                    <a:pt x="8938" y="13471"/>
                  </a:cubicBezTo>
                  <a:lnTo>
                    <a:pt x="8938" y="13496"/>
                  </a:lnTo>
                  <a:lnTo>
                    <a:pt x="8938" y="13520"/>
                  </a:lnTo>
                  <a:cubicBezTo>
                    <a:pt x="8938" y="13527"/>
                    <a:pt x="8938" y="13541"/>
                    <a:pt x="8935" y="13552"/>
                  </a:cubicBezTo>
                  <a:lnTo>
                    <a:pt x="8931" y="13566"/>
                  </a:lnTo>
                  <a:cubicBezTo>
                    <a:pt x="8931" y="13580"/>
                    <a:pt x="8928" y="13590"/>
                    <a:pt x="8924" y="13601"/>
                  </a:cubicBezTo>
                  <a:cubicBezTo>
                    <a:pt x="8921" y="13615"/>
                    <a:pt x="8921" y="13611"/>
                    <a:pt x="8917" y="13618"/>
                  </a:cubicBezTo>
                  <a:cubicBezTo>
                    <a:pt x="8917" y="13622"/>
                    <a:pt x="8910" y="13639"/>
                    <a:pt x="8907" y="13650"/>
                  </a:cubicBezTo>
                  <a:cubicBezTo>
                    <a:pt x="8903" y="13660"/>
                    <a:pt x="8900" y="13667"/>
                    <a:pt x="8896" y="13678"/>
                  </a:cubicBezTo>
                  <a:cubicBezTo>
                    <a:pt x="8889" y="13685"/>
                    <a:pt x="8889" y="13688"/>
                    <a:pt x="8886" y="13692"/>
                  </a:cubicBezTo>
                  <a:cubicBezTo>
                    <a:pt x="8872" y="13723"/>
                    <a:pt x="8851" y="13755"/>
                    <a:pt x="8826" y="13779"/>
                  </a:cubicBezTo>
                  <a:cubicBezTo>
                    <a:pt x="8819" y="13793"/>
                    <a:pt x="8809" y="13804"/>
                    <a:pt x="8798" y="13814"/>
                  </a:cubicBezTo>
                  <a:lnTo>
                    <a:pt x="8805" y="13825"/>
                  </a:lnTo>
                  <a:lnTo>
                    <a:pt x="8812" y="13835"/>
                  </a:lnTo>
                  <a:cubicBezTo>
                    <a:pt x="8819" y="13846"/>
                    <a:pt x="8823" y="13853"/>
                    <a:pt x="8826" y="13860"/>
                  </a:cubicBezTo>
                  <a:lnTo>
                    <a:pt x="8833" y="13867"/>
                  </a:lnTo>
                  <a:cubicBezTo>
                    <a:pt x="8837" y="13877"/>
                    <a:pt x="8844" y="13888"/>
                    <a:pt x="8847" y="13898"/>
                  </a:cubicBezTo>
                  <a:lnTo>
                    <a:pt x="8851" y="13905"/>
                  </a:lnTo>
                  <a:cubicBezTo>
                    <a:pt x="8854" y="13912"/>
                    <a:pt x="8858" y="13919"/>
                    <a:pt x="8861" y="13926"/>
                  </a:cubicBezTo>
                  <a:lnTo>
                    <a:pt x="8865" y="13937"/>
                  </a:lnTo>
                  <a:cubicBezTo>
                    <a:pt x="8865" y="13944"/>
                    <a:pt x="8868" y="13951"/>
                    <a:pt x="8868" y="13958"/>
                  </a:cubicBezTo>
                  <a:cubicBezTo>
                    <a:pt x="8868" y="13965"/>
                    <a:pt x="8868" y="13965"/>
                    <a:pt x="8868" y="13968"/>
                  </a:cubicBezTo>
                  <a:cubicBezTo>
                    <a:pt x="8868" y="13975"/>
                    <a:pt x="8868" y="13982"/>
                    <a:pt x="8868" y="13986"/>
                  </a:cubicBezTo>
                  <a:lnTo>
                    <a:pt x="8868" y="13996"/>
                  </a:lnTo>
                  <a:cubicBezTo>
                    <a:pt x="8868" y="14007"/>
                    <a:pt x="8868" y="14014"/>
                    <a:pt x="8865" y="14024"/>
                  </a:cubicBezTo>
                  <a:cubicBezTo>
                    <a:pt x="8851" y="14080"/>
                    <a:pt x="8809" y="14126"/>
                    <a:pt x="8756" y="14150"/>
                  </a:cubicBezTo>
                  <a:cubicBezTo>
                    <a:pt x="8756" y="14150"/>
                    <a:pt x="8753" y="14154"/>
                    <a:pt x="8753" y="14154"/>
                  </a:cubicBezTo>
                  <a:cubicBezTo>
                    <a:pt x="8760" y="14196"/>
                    <a:pt x="8774" y="14234"/>
                    <a:pt x="8795" y="14269"/>
                  </a:cubicBezTo>
                  <a:cubicBezTo>
                    <a:pt x="8851" y="14389"/>
                    <a:pt x="8935" y="14564"/>
                    <a:pt x="8886" y="14781"/>
                  </a:cubicBezTo>
                  <a:lnTo>
                    <a:pt x="8886" y="14784"/>
                  </a:lnTo>
                  <a:cubicBezTo>
                    <a:pt x="8851" y="14942"/>
                    <a:pt x="8826" y="15057"/>
                    <a:pt x="8851" y="15092"/>
                  </a:cubicBezTo>
                  <a:cubicBezTo>
                    <a:pt x="8872" y="15110"/>
                    <a:pt x="8893" y="15120"/>
                    <a:pt x="8917" y="15124"/>
                  </a:cubicBezTo>
                  <a:cubicBezTo>
                    <a:pt x="8980" y="15134"/>
                    <a:pt x="9043" y="15141"/>
                    <a:pt x="9106" y="15145"/>
                  </a:cubicBezTo>
                  <a:cubicBezTo>
                    <a:pt x="9204" y="15145"/>
                    <a:pt x="9306" y="15162"/>
                    <a:pt x="9404" y="15190"/>
                  </a:cubicBezTo>
                  <a:cubicBezTo>
                    <a:pt x="9421" y="15197"/>
                    <a:pt x="9439" y="15204"/>
                    <a:pt x="9453" y="15208"/>
                  </a:cubicBezTo>
                  <a:cubicBezTo>
                    <a:pt x="9477" y="15216"/>
                    <a:pt x="9490" y="15220"/>
                    <a:pt x="9501" y="15220"/>
                  </a:cubicBezTo>
                  <a:cubicBezTo>
                    <a:pt x="9513" y="15220"/>
                    <a:pt x="9523" y="15214"/>
                    <a:pt x="9544" y="15201"/>
                  </a:cubicBezTo>
                  <a:cubicBezTo>
                    <a:pt x="9561" y="15190"/>
                    <a:pt x="9586" y="15183"/>
                    <a:pt x="9610" y="15180"/>
                  </a:cubicBezTo>
                  <a:cubicBezTo>
                    <a:pt x="9624" y="15180"/>
                    <a:pt x="9642" y="15183"/>
                    <a:pt x="9659" y="15187"/>
                  </a:cubicBezTo>
                  <a:cubicBezTo>
                    <a:pt x="9666" y="15187"/>
                    <a:pt x="9673" y="15190"/>
                    <a:pt x="9680" y="15194"/>
                  </a:cubicBezTo>
                  <a:cubicBezTo>
                    <a:pt x="9789" y="15236"/>
                    <a:pt x="9890" y="15393"/>
                    <a:pt x="9957" y="15533"/>
                  </a:cubicBezTo>
                  <a:cubicBezTo>
                    <a:pt x="9981" y="15586"/>
                    <a:pt x="10002" y="15642"/>
                    <a:pt x="10020" y="15701"/>
                  </a:cubicBezTo>
                  <a:cubicBezTo>
                    <a:pt x="10072" y="15897"/>
                    <a:pt x="10181" y="16181"/>
                    <a:pt x="10233" y="16254"/>
                  </a:cubicBezTo>
                  <a:lnTo>
                    <a:pt x="10275" y="16230"/>
                  </a:lnTo>
                  <a:cubicBezTo>
                    <a:pt x="10346" y="16190"/>
                    <a:pt x="10447" y="16132"/>
                    <a:pt x="10561" y="16132"/>
                  </a:cubicBezTo>
                  <a:cubicBezTo>
                    <a:pt x="10588" y="16132"/>
                    <a:pt x="10615" y="16135"/>
                    <a:pt x="10643" y="16142"/>
                  </a:cubicBezTo>
                  <a:cubicBezTo>
                    <a:pt x="10664" y="16149"/>
                    <a:pt x="10689" y="16156"/>
                    <a:pt x="10706" y="16167"/>
                  </a:cubicBezTo>
                  <a:cubicBezTo>
                    <a:pt x="10713" y="16170"/>
                    <a:pt x="10720" y="16174"/>
                    <a:pt x="10724" y="16177"/>
                  </a:cubicBezTo>
                  <a:cubicBezTo>
                    <a:pt x="10755" y="16202"/>
                    <a:pt x="10780" y="16230"/>
                    <a:pt x="10794" y="16265"/>
                  </a:cubicBezTo>
                  <a:cubicBezTo>
                    <a:pt x="10843" y="16401"/>
                    <a:pt x="10797" y="16629"/>
                    <a:pt x="10748" y="16867"/>
                  </a:cubicBezTo>
                  <a:cubicBezTo>
                    <a:pt x="10727" y="16965"/>
                    <a:pt x="10706" y="17060"/>
                    <a:pt x="10699" y="17137"/>
                  </a:cubicBezTo>
                  <a:lnTo>
                    <a:pt x="10738" y="17137"/>
                  </a:lnTo>
                  <a:cubicBezTo>
                    <a:pt x="10752" y="17136"/>
                    <a:pt x="10767" y="17136"/>
                    <a:pt x="10781" y="17136"/>
                  </a:cubicBezTo>
                  <a:cubicBezTo>
                    <a:pt x="10853" y="17136"/>
                    <a:pt x="10923" y="17143"/>
                    <a:pt x="10993" y="17158"/>
                  </a:cubicBezTo>
                  <a:lnTo>
                    <a:pt x="11000" y="17161"/>
                  </a:lnTo>
                  <a:lnTo>
                    <a:pt x="11007" y="17165"/>
                  </a:lnTo>
                  <a:lnTo>
                    <a:pt x="11014" y="17168"/>
                  </a:lnTo>
                  <a:cubicBezTo>
                    <a:pt x="11158" y="17238"/>
                    <a:pt x="11189" y="17875"/>
                    <a:pt x="11154" y="18057"/>
                  </a:cubicBezTo>
                  <a:lnTo>
                    <a:pt x="11154" y="18061"/>
                  </a:lnTo>
                  <a:cubicBezTo>
                    <a:pt x="11151" y="18071"/>
                    <a:pt x="11147" y="18078"/>
                    <a:pt x="11147" y="18085"/>
                  </a:cubicBezTo>
                  <a:cubicBezTo>
                    <a:pt x="11109" y="18180"/>
                    <a:pt x="10972" y="18243"/>
                    <a:pt x="10755" y="18341"/>
                  </a:cubicBezTo>
                  <a:cubicBezTo>
                    <a:pt x="10650" y="18379"/>
                    <a:pt x="10552" y="18428"/>
                    <a:pt x="10457" y="18484"/>
                  </a:cubicBezTo>
                  <a:cubicBezTo>
                    <a:pt x="10265" y="18611"/>
                    <a:pt x="9768" y="19076"/>
                    <a:pt x="9530" y="19461"/>
                  </a:cubicBezTo>
                  <a:cubicBezTo>
                    <a:pt x="9502" y="19503"/>
                    <a:pt x="9474" y="19549"/>
                    <a:pt x="9442" y="19591"/>
                  </a:cubicBezTo>
                  <a:cubicBezTo>
                    <a:pt x="9358" y="19703"/>
                    <a:pt x="9267" y="19808"/>
                    <a:pt x="9169" y="19909"/>
                  </a:cubicBezTo>
                  <a:lnTo>
                    <a:pt x="9155" y="19923"/>
                  </a:lnTo>
                  <a:lnTo>
                    <a:pt x="9162" y="19923"/>
                  </a:lnTo>
                  <a:lnTo>
                    <a:pt x="9173" y="19920"/>
                  </a:lnTo>
                  <a:lnTo>
                    <a:pt x="9180" y="19916"/>
                  </a:lnTo>
                  <a:lnTo>
                    <a:pt x="9197" y="19913"/>
                  </a:lnTo>
                  <a:lnTo>
                    <a:pt x="9204" y="19913"/>
                  </a:lnTo>
                  <a:lnTo>
                    <a:pt x="9222" y="19909"/>
                  </a:lnTo>
                  <a:lnTo>
                    <a:pt x="9225" y="19909"/>
                  </a:lnTo>
                  <a:cubicBezTo>
                    <a:pt x="9243" y="19907"/>
                    <a:pt x="9260" y="19904"/>
                    <a:pt x="9277" y="19904"/>
                  </a:cubicBezTo>
                  <a:cubicBezTo>
                    <a:pt x="9284" y="19904"/>
                    <a:pt x="9292" y="19905"/>
                    <a:pt x="9299" y="19906"/>
                  </a:cubicBezTo>
                  <a:lnTo>
                    <a:pt x="9341" y="19906"/>
                  </a:lnTo>
                  <a:lnTo>
                    <a:pt x="9358" y="19913"/>
                  </a:lnTo>
                  <a:lnTo>
                    <a:pt x="9376" y="19916"/>
                  </a:lnTo>
                  <a:lnTo>
                    <a:pt x="9393" y="19920"/>
                  </a:lnTo>
                  <a:lnTo>
                    <a:pt x="9411" y="19927"/>
                  </a:lnTo>
                  <a:lnTo>
                    <a:pt x="9432" y="19934"/>
                  </a:lnTo>
                  <a:lnTo>
                    <a:pt x="9449" y="19941"/>
                  </a:lnTo>
                  <a:lnTo>
                    <a:pt x="9470" y="19951"/>
                  </a:lnTo>
                  <a:lnTo>
                    <a:pt x="9488" y="19962"/>
                  </a:lnTo>
                  <a:lnTo>
                    <a:pt x="9509" y="19972"/>
                  </a:lnTo>
                  <a:lnTo>
                    <a:pt x="9530" y="19990"/>
                  </a:lnTo>
                  <a:lnTo>
                    <a:pt x="9551" y="20000"/>
                  </a:lnTo>
                  <a:lnTo>
                    <a:pt x="9572" y="20021"/>
                  </a:lnTo>
                  <a:lnTo>
                    <a:pt x="9589" y="20035"/>
                  </a:lnTo>
                  <a:cubicBezTo>
                    <a:pt x="9600" y="20042"/>
                    <a:pt x="9607" y="20053"/>
                    <a:pt x="9617" y="20063"/>
                  </a:cubicBezTo>
                  <a:lnTo>
                    <a:pt x="9631" y="20077"/>
                  </a:lnTo>
                  <a:cubicBezTo>
                    <a:pt x="9645" y="20091"/>
                    <a:pt x="9659" y="20105"/>
                    <a:pt x="9677" y="20123"/>
                  </a:cubicBezTo>
                  <a:cubicBezTo>
                    <a:pt x="9750" y="20214"/>
                    <a:pt x="9810" y="20315"/>
                    <a:pt x="9852" y="20424"/>
                  </a:cubicBezTo>
                  <a:cubicBezTo>
                    <a:pt x="9859" y="20438"/>
                    <a:pt x="9866" y="20455"/>
                    <a:pt x="9869" y="20466"/>
                  </a:cubicBezTo>
                  <a:cubicBezTo>
                    <a:pt x="9880" y="20459"/>
                    <a:pt x="9887" y="20448"/>
                    <a:pt x="9894" y="20438"/>
                  </a:cubicBezTo>
                  <a:cubicBezTo>
                    <a:pt x="9936" y="20389"/>
                    <a:pt x="9992" y="20319"/>
                    <a:pt x="10072" y="20319"/>
                  </a:cubicBezTo>
                  <a:lnTo>
                    <a:pt x="10076" y="20319"/>
                  </a:lnTo>
                  <a:cubicBezTo>
                    <a:pt x="10132" y="20319"/>
                    <a:pt x="10184" y="20354"/>
                    <a:pt x="10230" y="20424"/>
                  </a:cubicBezTo>
                  <a:cubicBezTo>
                    <a:pt x="10314" y="20539"/>
                    <a:pt x="10489" y="20648"/>
                    <a:pt x="10626" y="20732"/>
                  </a:cubicBezTo>
                  <a:cubicBezTo>
                    <a:pt x="10703" y="20774"/>
                    <a:pt x="10776" y="20827"/>
                    <a:pt x="10839" y="20886"/>
                  </a:cubicBezTo>
                  <a:cubicBezTo>
                    <a:pt x="10871" y="20914"/>
                    <a:pt x="10902" y="20935"/>
                    <a:pt x="10937" y="20956"/>
                  </a:cubicBezTo>
                  <a:cubicBezTo>
                    <a:pt x="11060" y="21033"/>
                    <a:pt x="11224" y="21138"/>
                    <a:pt x="11224" y="21359"/>
                  </a:cubicBezTo>
                  <a:cubicBezTo>
                    <a:pt x="11224" y="21404"/>
                    <a:pt x="11217" y="21460"/>
                    <a:pt x="11214" y="21523"/>
                  </a:cubicBezTo>
                  <a:cubicBezTo>
                    <a:pt x="11214" y="21541"/>
                    <a:pt x="11210" y="21558"/>
                    <a:pt x="11207" y="21576"/>
                  </a:cubicBezTo>
                  <a:lnTo>
                    <a:pt x="11207" y="21586"/>
                  </a:lnTo>
                  <a:cubicBezTo>
                    <a:pt x="11207" y="21604"/>
                    <a:pt x="11207" y="21625"/>
                    <a:pt x="11203" y="21642"/>
                  </a:cubicBezTo>
                  <a:lnTo>
                    <a:pt x="11203" y="21653"/>
                  </a:lnTo>
                  <a:cubicBezTo>
                    <a:pt x="11203" y="21674"/>
                    <a:pt x="11200" y="21695"/>
                    <a:pt x="11200" y="21716"/>
                  </a:cubicBezTo>
                  <a:lnTo>
                    <a:pt x="11200" y="21719"/>
                  </a:lnTo>
                  <a:lnTo>
                    <a:pt x="11200" y="21775"/>
                  </a:lnTo>
                  <a:lnTo>
                    <a:pt x="11200" y="21786"/>
                  </a:lnTo>
                  <a:lnTo>
                    <a:pt x="11200" y="21845"/>
                  </a:lnTo>
                  <a:lnTo>
                    <a:pt x="11200" y="21859"/>
                  </a:lnTo>
                  <a:cubicBezTo>
                    <a:pt x="11200" y="21880"/>
                    <a:pt x="11203" y="21901"/>
                    <a:pt x="11207" y="21919"/>
                  </a:cubicBezTo>
                  <a:lnTo>
                    <a:pt x="11207" y="21929"/>
                  </a:lnTo>
                  <a:cubicBezTo>
                    <a:pt x="11210" y="21947"/>
                    <a:pt x="11214" y="21964"/>
                    <a:pt x="11217" y="21985"/>
                  </a:cubicBezTo>
                  <a:lnTo>
                    <a:pt x="11217" y="21996"/>
                  </a:lnTo>
                  <a:cubicBezTo>
                    <a:pt x="11221" y="22013"/>
                    <a:pt x="11224" y="22034"/>
                    <a:pt x="11231" y="22055"/>
                  </a:cubicBezTo>
                  <a:lnTo>
                    <a:pt x="11231" y="22059"/>
                  </a:lnTo>
                  <a:cubicBezTo>
                    <a:pt x="11291" y="21992"/>
                    <a:pt x="11357" y="21933"/>
                    <a:pt x="11427" y="21884"/>
                  </a:cubicBezTo>
                  <a:cubicBezTo>
                    <a:pt x="11637" y="21733"/>
                    <a:pt x="11669" y="21632"/>
                    <a:pt x="11714" y="21488"/>
                  </a:cubicBezTo>
                  <a:cubicBezTo>
                    <a:pt x="11742" y="21397"/>
                    <a:pt x="11777" y="21310"/>
                    <a:pt x="11819" y="21226"/>
                  </a:cubicBezTo>
                  <a:cubicBezTo>
                    <a:pt x="11865" y="21142"/>
                    <a:pt x="11896" y="21047"/>
                    <a:pt x="11907" y="20953"/>
                  </a:cubicBezTo>
                  <a:cubicBezTo>
                    <a:pt x="11924" y="20795"/>
                    <a:pt x="12001" y="20648"/>
                    <a:pt x="12124" y="20543"/>
                  </a:cubicBezTo>
                  <a:cubicBezTo>
                    <a:pt x="12229" y="20441"/>
                    <a:pt x="12225" y="20368"/>
                    <a:pt x="12222" y="20280"/>
                  </a:cubicBezTo>
                  <a:cubicBezTo>
                    <a:pt x="12218" y="20172"/>
                    <a:pt x="12215" y="20049"/>
                    <a:pt x="12432" y="19948"/>
                  </a:cubicBezTo>
                  <a:cubicBezTo>
                    <a:pt x="12503" y="19915"/>
                    <a:pt x="12563" y="19898"/>
                    <a:pt x="12613" y="19898"/>
                  </a:cubicBezTo>
                  <a:cubicBezTo>
                    <a:pt x="12665" y="19898"/>
                    <a:pt x="12705" y="19916"/>
                    <a:pt x="12733" y="19951"/>
                  </a:cubicBezTo>
                  <a:cubicBezTo>
                    <a:pt x="12852" y="20105"/>
                    <a:pt x="12604" y="20445"/>
                    <a:pt x="12523" y="20546"/>
                  </a:cubicBezTo>
                  <a:cubicBezTo>
                    <a:pt x="12491" y="20589"/>
                    <a:pt x="12460" y="20624"/>
                    <a:pt x="12435" y="20659"/>
                  </a:cubicBezTo>
                  <a:lnTo>
                    <a:pt x="12470" y="20634"/>
                  </a:lnTo>
                  <a:cubicBezTo>
                    <a:pt x="12768" y="20413"/>
                    <a:pt x="12905" y="20119"/>
                    <a:pt x="13066" y="19780"/>
                  </a:cubicBezTo>
                  <a:cubicBezTo>
                    <a:pt x="13094" y="19717"/>
                    <a:pt x="13125" y="19654"/>
                    <a:pt x="13153" y="19591"/>
                  </a:cubicBezTo>
                  <a:cubicBezTo>
                    <a:pt x="13353" y="19181"/>
                    <a:pt x="13524" y="19003"/>
                    <a:pt x="13748" y="18971"/>
                  </a:cubicBezTo>
                  <a:cubicBezTo>
                    <a:pt x="13825" y="18961"/>
                    <a:pt x="13888" y="18737"/>
                    <a:pt x="13850" y="18253"/>
                  </a:cubicBezTo>
                  <a:cubicBezTo>
                    <a:pt x="13843" y="18173"/>
                    <a:pt x="13832" y="18096"/>
                    <a:pt x="13822" y="18019"/>
                  </a:cubicBezTo>
                  <a:cubicBezTo>
                    <a:pt x="13790" y="17791"/>
                    <a:pt x="13759" y="17574"/>
                    <a:pt x="13871" y="17399"/>
                  </a:cubicBezTo>
                  <a:cubicBezTo>
                    <a:pt x="13913" y="17333"/>
                    <a:pt x="13934" y="17252"/>
                    <a:pt x="13934" y="17175"/>
                  </a:cubicBezTo>
                  <a:cubicBezTo>
                    <a:pt x="13937" y="17091"/>
                    <a:pt x="13944" y="16969"/>
                    <a:pt x="14098" y="16969"/>
                  </a:cubicBezTo>
                  <a:cubicBezTo>
                    <a:pt x="14238" y="16969"/>
                    <a:pt x="14508" y="16703"/>
                    <a:pt x="14743" y="16468"/>
                  </a:cubicBezTo>
                  <a:cubicBezTo>
                    <a:pt x="15023" y="16188"/>
                    <a:pt x="15212" y="16156"/>
                    <a:pt x="15499" y="16132"/>
                  </a:cubicBezTo>
                  <a:cubicBezTo>
                    <a:pt x="15618" y="16121"/>
                    <a:pt x="15628" y="16104"/>
                    <a:pt x="15639" y="16079"/>
                  </a:cubicBezTo>
                  <a:cubicBezTo>
                    <a:pt x="15667" y="16020"/>
                    <a:pt x="15723" y="15974"/>
                    <a:pt x="15789" y="15964"/>
                  </a:cubicBezTo>
                  <a:cubicBezTo>
                    <a:pt x="15908" y="15932"/>
                    <a:pt x="16003" y="15838"/>
                    <a:pt x="16094" y="15747"/>
                  </a:cubicBezTo>
                  <a:cubicBezTo>
                    <a:pt x="16125" y="15715"/>
                    <a:pt x="16157" y="15684"/>
                    <a:pt x="16188" y="15656"/>
                  </a:cubicBezTo>
                  <a:cubicBezTo>
                    <a:pt x="16241" y="15607"/>
                    <a:pt x="16329" y="15591"/>
                    <a:pt x="16439" y="15591"/>
                  </a:cubicBezTo>
                  <a:cubicBezTo>
                    <a:pt x="16544" y="15591"/>
                    <a:pt x="16668" y="15605"/>
                    <a:pt x="16801" y="15621"/>
                  </a:cubicBezTo>
                  <a:cubicBezTo>
                    <a:pt x="16913" y="15635"/>
                    <a:pt x="17029" y="15645"/>
                    <a:pt x="17141" y="15649"/>
                  </a:cubicBezTo>
                  <a:lnTo>
                    <a:pt x="17235" y="15649"/>
                  </a:lnTo>
                  <a:cubicBezTo>
                    <a:pt x="17257" y="15649"/>
                    <a:pt x="17279" y="15649"/>
                    <a:pt x="17300" y="15649"/>
                  </a:cubicBezTo>
                  <a:cubicBezTo>
                    <a:pt x="17415" y="15649"/>
                    <a:pt x="17511" y="15646"/>
                    <a:pt x="17543" y="15614"/>
                  </a:cubicBezTo>
                  <a:cubicBezTo>
                    <a:pt x="17557" y="15596"/>
                    <a:pt x="17564" y="15579"/>
                    <a:pt x="17561" y="15558"/>
                  </a:cubicBezTo>
                  <a:cubicBezTo>
                    <a:pt x="17561" y="15337"/>
                    <a:pt x="17722" y="15162"/>
                    <a:pt x="17928" y="15162"/>
                  </a:cubicBezTo>
                  <a:cubicBezTo>
                    <a:pt x="18051" y="15162"/>
                    <a:pt x="18103" y="15155"/>
                    <a:pt x="18103" y="14938"/>
                  </a:cubicBezTo>
                  <a:cubicBezTo>
                    <a:pt x="18103" y="14686"/>
                    <a:pt x="18180" y="14515"/>
                    <a:pt x="18348" y="14389"/>
                  </a:cubicBezTo>
                  <a:cubicBezTo>
                    <a:pt x="18443" y="14318"/>
                    <a:pt x="18481" y="14168"/>
                    <a:pt x="18513" y="14031"/>
                  </a:cubicBezTo>
                  <a:cubicBezTo>
                    <a:pt x="18523" y="13989"/>
                    <a:pt x="18530" y="13951"/>
                    <a:pt x="18544" y="13912"/>
                  </a:cubicBezTo>
                  <a:cubicBezTo>
                    <a:pt x="18562" y="13842"/>
                    <a:pt x="18614" y="13790"/>
                    <a:pt x="18681" y="13765"/>
                  </a:cubicBezTo>
                  <a:cubicBezTo>
                    <a:pt x="18726" y="13741"/>
                    <a:pt x="18747" y="13730"/>
                    <a:pt x="18747" y="13639"/>
                  </a:cubicBezTo>
                  <a:cubicBezTo>
                    <a:pt x="18751" y="13510"/>
                    <a:pt x="18768" y="13384"/>
                    <a:pt x="18793" y="13258"/>
                  </a:cubicBezTo>
                  <a:cubicBezTo>
                    <a:pt x="18814" y="13163"/>
                    <a:pt x="18828" y="13069"/>
                    <a:pt x="18832" y="12974"/>
                  </a:cubicBezTo>
                  <a:cubicBezTo>
                    <a:pt x="18832" y="12827"/>
                    <a:pt x="18933" y="12775"/>
                    <a:pt x="19007" y="12733"/>
                  </a:cubicBezTo>
                  <a:cubicBezTo>
                    <a:pt x="19052" y="12715"/>
                    <a:pt x="19091" y="12684"/>
                    <a:pt x="19122" y="12645"/>
                  </a:cubicBezTo>
                  <a:cubicBezTo>
                    <a:pt x="19143" y="12610"/>
                    <a:pt x="19140" y="12568"/>
                    <a:pt x="19129" y="12484"/>
                  </a:cubicBezTo>
                  <a:cubicBezTo>
                    <a:pt x="19101" y="12316"/>
                    <a:pt x="19115" y="12141"/>
                    <a:pt x="19175" y="11980"/>
                  </a:cubicBezTo>
                  <a:cubicBezTo>
                    <a:pt x="19259" y="11742"/>
                    <a:pt x="19231" y="11507"/>
                    <a:pt x="19203" y="11280"/>
                  </a:cubicBezTo>
                  <a:cubicBezTo>
                    <a:pt x="19185" y="11164"/>
                    <a:pt x="19175" y="11049"/>
                    <a:pt x="19171" y="10933"/>
                  </a:cubicBezTo>
                  <a:cubicBezTo>
                    <a:pt x="19171" y="10562"/>
                    <a:pt x="19171" y="10212"/>
                    <a:pt x="19315" y="10082"/>
                  </a:cubicBezTo>
                  <a:cubicBezTo>
                    <a:pt x="19353" y="10047"/>
                    <a:pt x="19360" y="10026"/>
                    <a:pt x="19360" y="10023"/>
                  </a:cubicBezTo>
                  <a:cubicBezTo>
                    <a:pt x="19357" y="10019"/>
                    <a:pt x="19357" y="10005"/>
                    <a:pt x="19290" y="9974"/>
                  </a:cubicBezTo>
                  <a:cubicBezTo>
                    <a:pt x="19227" y="9946"/>
                    <a:pt x="19199" y="9872"/>
                    <a:pt x="19227" y="9809"/>
                  </a:cubicBezTo>
                  <a:cubicBezTo>
                    <a:pt x="19254" y="9737"/>
                    <a:pt x="19323" y="9690"/>
                    <a:pt x="19400" y="9690"/>
                  </a:cubicBezTo>
                  <a:cubicBezTo>
                    <a:pt x="19412" y="9690"/>
                    <a:pt x="19425" y="9692"/>
                    <a:pt x="19437" y="9694"/>
                  </a:cubicBezTo>
                  <a:cubicBezTo>
                    <a:pt x="19476" y="9708"/>
                    <a:pt x="19511" y="9732"/>
                    <a:pt x="19542" y="9760"/>
                  </a:cubicBezTo>
                  <a:cubicBezTo>
                    <a:pt x="19594" y="9803"/>
                    <a:pt x="19630" y="9828"/>
                    <a:pt x="19667" y="9828"/>
                  </a:cubicBezTo>
                  <a:cubicBezTo>
                    <a:pt x="19685" y="9828"/>
                    <a:pt x="19704" y="9822"/>
                    <a:pt x="19724" y="9809"/>
                  </a:cubicBezTo>
                  <a:cubicBezTo>
                    <a:pt x="19843" y="9736"/>
                    <a:pt x="19980" y="9386"/>
                    <a:pt x="20088" y="9106"/>
                  </a:cubicBezTo>
                  <a:lnTo>
                    <a:pt x="20134" y="8994"/>
                  </a:lnTo>
                  <a:cubicBezTo>
                    <a:pt x="20249" y="8696"/>
                    <a:pt x="20435" y="8637"/>
                    <a:pt x="20585" y="8591"/>
                  </a:cubicBezTo>
                  <a:cubicBezTo>
                    <a:pt x="20620" y="8581"/>
                    <a:pt x="20655" y="8570"/>
                    <a:pt x="20690" y="8556"/>
                  </a:cubicBezTo>
                  <a:cubicBezTo>
                    <a:pt x="20820" y="8500"/>
                    <a:pt x="21181" y="8126"/>
                    <a:pt x="21419" y="7513"/>
                  </a:cubicBezTo>
                  <a:cubicBezTo>
                    <a:pt x="21601" y="7040"/>
                    <a:pt x="21471" y="6571"/>
                    <a:pt x="21366" y="6193"/>
                  </a:cubicBezTo>
                  <a:cubicBezTo>
                    <a:pt x="21345" y="6113"/>
                    <a:pt x="21324" y="6035"/>
                    <a:pt x="21307" y="5965"/>
                  </a:cubicBezTo>
                  <a:cubicBezTo>
                    <a:pt x="21250" y="5726"/>
                    <a:pt x="21198" y="5684"/>
                    <a:pt x="21091" y="5684"/>
                  </a:cubicBezTo>
                  <a:cubicBezTo>
                    <a:pt x="21065" y="5684"/>
                    <a:pt x="21035" y="5686"/>
                    <a:pt x="21002" y="5689"/>
                  </a:cubicBezTo>
                  <a:cubicBezTo>
                    <a:pt x="20971" y="5692"/>
                    <a:pt x="20939" y="5696"/>
                    <a:pt x="20901" y="5699"/>
                  </a:cubicBezTo>
                  <a:cubicBezTo>
                    <a:pt x="20883" y="5700"/>
                    <a:pt x="20866" y="5701"/>
                    <a:pt x="20849" y="5701"/>
                  </a:cubicBezTo>
                  <a:cubicBezTo>
                    <a:pt x="20427" y="5701"/>
                    <a:pt x="19986" y="5456"/>
                    <a:pt x="19539" y="4975"/>
                  </a:cubicBezTo>
                  <a:cubicBezTo>
                    <a:pt x="19146" y="4547"/>
                    <a:pt x="18764" y="4431"/>
                    <a:pt x="18442" y="4431"/>
                  </a:cubicBezTo>
                  <a:cubicBezTo>
                    <a:pt x="18279" y="4431"/>
                    <a:pt x="18131" y="4461"/>
                    <a:pt x="18005" y="4495"/>
                  </a:cubicBezTo>
                  <a:cubicBezTo>
                    <a:pt x="17940" y="4513"/>
                    <a:pt x="17874" y="4520"/>
                    <a:pt x="17809" y="4520"/>
                  </a:cubicBezTo>
                  <a:cubicBezTo>
                    <a:pt x="17576" y="4520"/>
                    <a:pt x="17351" y="4423"/>
                    <a:pt x="17165" y="4341"/>
                  </a:cubicBezTo>
                  <a:cubicBezTo>
                    <a:pt x="17078" y="4303"/>
                    <a:pt x="16987" y="4268"/>
                    <a:pt x="16892" y="4243"/>
                  </a:cubicBezTo>
                  <a:cubicBezTo>
                    <a:pt x="16875" y="4239"/>
                    <a:pt x="16858" y="4237"/>
                    <a:pt x="16840" y="4237"/>
                  </a:cubicBezTo>
                  <a:cubicBezTo>
                    <a:pt x="16712" y="4237"/>
                    <a:pt x="16578" y="4343"/>
                    <a:pt x="16454" y="4436"/>
                  </a:cubicBezTo>
                  <a:cubicBezTo>
                    <a:pt x="16384" y="4499"/>
                    <a:pt x="16304" y="4551"/>
                    <a:pt x="16216" y="4590"/>
                  </a:cubicBezTo>
                  <a:cubicBezTo>
                    <a:pt x="16192" y="4600"/>
                    <a:pt x="16171" y="4604"/>
                    <a:pt x="16152" y="4604"/>
                  </a:cubicBezTo>
                  <a:cubicBezTo>
                    <a:pt x="16124" y="4604"/>
                    <a:pt x="16102" y="4594"/>
                    <a:pt x="16083" y="4576"/>
                  </a:cubicBezTo>
                  <a:cubicBezTo>
                    <a:pt x="16034" y="4520"/>
                    <a:pt x="16069" y="4443"/>
                    <a:pt x="16132" y="4310"/>
                  </a:cubicBezTo>
                  <a:cubicBezTo>
                    <a:pt x="16174" y="4212"/>
                    <a:pt x="16230" y="4089"/>
                    <a:pt x="16237" y="4002"/>
                  </a:cubicBezTo>
                  <a:cubicBezTo>
                    <a:pt x="16237" y="3949"/>
                    <a:pt x="16157" y="3746"/>
                    <a:pt x="14991" y="3291"/>
                  </a:cubicBezTo>
                  <a:cubicBezTo>
                    <a:pt x="14809" y="3219"/>
                    <a:pt x="14657" y="3183"/>
                    <a:pt x="14543" y="3183"/>
                  </a:cubicBezTo>
                  <a:cubicBezTo>
                    <a:pt x="14473" y="3183"/>
                    <a:pt x="14416" y="3196"/>
                    <a:pt x="14375" y="3224"/>
                  </a:cubicBezTo>
                  <a:cubicBezTo>
                    <a:pt x="14312" y="3266"/>
                    <a:pt x="14280" y="3350"/>
                    <a:pt x="14280" y="3473"/>
                  </a:cubicBezTo>
                  <a:cubicBezTo>
                    <a:pt x="14280" y="3546"/>
                    <a:pt x="14273" y="3623"/>
                    <a:pt x="14221" y="3658"/>
                  </a:cubicBezTo>
                  <a:cubicBezTo>
                    <a:pt x="14200" y="3675"/>
                    <a:pt x="14179" y="3680"/>
                    <a:pt x="14158" y="3680"/>
                  </a:cubicBezTo>
                  <a:cubicBezTo>
                    <a:pt x="14129" y="3680"/>
                    <a:pt x="14102" y="3670"/>
                    <a:pt x="14077" y="3662"/>
                  </a:cubicBezTo>
                  <a:cubicBezTo>
                    <a:pt x="14052" y="3654"/>
                    <a:pt x="14029" y="3646"/>
                    <a:pt x="14008" y="3646"/>
                  </a:cubicBezTo>
                  <a:cubicBezTo>
                    <a:pt x="13967" y="3646"/>
                    <a:pt x="13930" y="3673"/>
                    <a:pt x="13888" y="3767"/>
                  </a:cubicBezTo>
                  <a:cubicBezTo>
                    <a:pt x="13791" y="3983"/>
                    <a:pt x="13656" y="4006"/>
                    <a:pt x="13595" y="4006"/>
                  </a:cubicBezTo>
                  <a:cubicBezTo>
                    <a:pt x="13588" y="4006"/>
                    <a:pt x="13582" y="4005"/>
                    <a:pt x="13577" y="4005"/>
                  </a:cubicBezTo>
                  <a:cubicBezTo>
                    <a:pt x="13500" y="3998"/>
                    <a:pt x="13437" y="3949"/>
                    <a:pt x="13419" y="3875"/>
                  </a:cubicBezTo>
                  <a:cubicBezTo>
                    <a:pt x="13405" y="3805"/>
                    <a:pt x="13440" y="3739"/>
                    <a:pt x="13517" y="3693"/>
                  </a:cubicBezTo>
                  <a:cubicBezTo>
                    <a:pt x="13696" y="3588"/>
                    <a:pt x="13885" y="3333"/>
                    <a:pt x="13958" y="3102"/>
                  </a:cubicBezTo>
                  <a:cubicBezTo>
                    <a:pt x="13965" y="3088"/>
                    <a:pt x="13955" y="3070"/>
                    <a:pt x="13934" y="3049"/>
                  </a:cubicBezTo>
                  <a:cubicBezTo>
                    <a:pt x="13813" y="2936"/>
                    <a:pt x="13454" y="2855"/>
                    <a:pt x="13184" y="2855"/>
                  </a:cubicBezTo>
                  <a:cubicBezTo>
                    <a:pt x="13088" y="2855"/>
                    <a:pt x="13002" y="2865"/>
                    <a:pt x="12943" y="2888"/>
                  </a:cubicBezTo>
                  <a:cubicBezTo>
                    <a:pt x="12831" y="2934"/>
                    <a:pt x="12807" y="3028"/>
                    <a:pt x="12782" y="3151"/>
                  </a:cubicBezTo>
                  <a:cubicBezTo>
                    <a:pt x="12768" y="3228"/>
                    <a:pt x="12758" y="3301"/>
                    <a:pt x="12691" y="3333"/>
                  </a:cubicBezTo>
                  <a:cubicBezTo>
                    <a:pt x="12672" y="3339"/>
                    <a:pt x="12653" y="3342"/>
                    <a:pt x="12634" y="3342"/>
                  </a:cubicBezTo>
                  <a:cubicBezTo>
                    <a:pt x="12599" y="3342"/>
                    <a:pt x="12565" y="3332"/>
                    <a:pt x="12533" y="3312"/>
                  </a:cubicBezTo>
                  <a:cubicBezTo>
                    <a:pt x="12414" y="3252"/>
                    <a:pt x="12358" y="3116"/>
                    <a:pt x="12400" y="2990"/>
                  </a:cubicBezTo>
                  <a:cubicBezTo>
                    <a:pt x="12438" y="2865"/>
                    <a:pt x="12559" y="2737"/>
                    <a:pt x="12699" y="2737"/>
                  </a:cubicBezTo>
                  <a:cubicBezTo>
                    <a:pt x="12705" y="2737"/>
                    <a:pt x="12710" y="2737"/>
                    <a:pt x="12716" y="2738"/>
                  </a:cubicBezTo>
                  <a:cubicBezTo>
                    <a:pt x="12717" y="2738"/>
                    <a:pt x="12719" y="2738"/>
                    <a:pt x="12721" y="2738"/>
                  </a:cubicBezTo>
                  <a:cubicBezTo>
                    <a:pt x="12772" y="2738"/>
                    <a:pt x="12932" y="2682"/>
                    <a:pt x="13199" y="2097"/>
                  </a:cubicBezTo>
                  <a:cubicBezTo>
                    <a:pt x="13258" y="1968"/>
                    <a:pt x="13202" y="1915"/>
                    <a:pt x="13017" y="1792"/>
                  </a:cubicBezTo>
                  <a:cubicBezTo>
                    <a:pt x="12922" y="1733"/>
                    <a:pt x="12838" y="1663"/>
                    <a:pt x="12761" y="1586"/>
                  </a:cubicBezTo>
                  <a:cubicBezTo>
                    <a:pt x="12646" y="1456"/>
                    <a:pt x="12600" y="1229"/>
                    <a:pt x="12555" y="1008"/>
                  </a:cubicBezTo>
                  <a:cubicBezTo>
                    <a:pt x="12523" y="840"/>
                    <a:pt x="12484" y="655"/>
                    <a:pt x="12421" y="578"/>
                  </a:cubicBezTo>
                  <a:lnTo>
                    <a:pt x="12418" y="581"/>
                  </a:lnTo>
                  <a:lnTo>
                    <a:pt x="12393" y="606"/>
                  </a:lnTo>
                  <a:lnTo>
                    <a:pt x="12372" y="630"/>
                  </a:lnTo>
                  <a:lnTo>
                    <a:pt x="12348" y="655"/>
                  </a:lnTo>
                  <a:lnTo>
                    <a:pt x="12323" y="679"/>
                  </a:lnTo>
                  <a:lnTo>
                    <a:pt x="12302" y="704"/>
                  </a:lnTo>
                  <a:lnTo>
                    <a:pt x="12278" y="732"/>
                  </a:lnTo>
                  <a:lnTo>
                    <a:pt x="12257" y="756"/>
                  </a:lnTo>
                  <a:lnTo>
                    <a:pt x="12229" y="784"/>
                  </a:lnTo>
                  <a:lnTo>
                    <a:pt x="12208" y="809"/>
                  </a:lnTo>
                  <a:lnTo>
                    <a:pt x="12183" y="837"/>
                  </a:lnTo>
                  <a:lnTo>
                    <a:pt x="12162" y="861"/>
                  </a:lnTo>
                  <a:lnTo>
                    <a:pt x="12138" y="893"/>
                  </a:lnTo>
                  <a:lnTo>
                    <a:pt x="12120" y="917"/>
                  </a:lnTo>
                  <a:lnTo>
                    <a:pt x="12096" y="945"/>
                  </a:lnTo>
                  <a:lnTo>
                    <a:pt x="12075" y="973"/>
                  </a:lnTo>
                  <a:lnTo>
                    <a:pt x="12054" y="1001"/>
                  </a:lnTo>
                  <a:lnTo>
                    <a:pt x="12036" y="1026"/>
                  </a:lnTo>
                  <a:lnTo>
                    <a:pt x="12015" y="1057"/>
                  </a:lnTo>
                  <a:lnTo>
                    <a:pt x="11998" y="1082"/>
                  </a:lnTo>
                  <a:lnTo>
                    <a:pt x="11977" y="1110"/>
                  </a:lnTo>
                  <a:lnTo>
                    <a:pt x="11959" y="1134"/>
                  </a:lnTo>
                  <a:lnTo>
                    <a:pt x="11942" y="1162"/>
                  </a:lnTo>
                  <a:lnTo>
                    <a:pt x="11928" y="1187"/>
                  </a:lnTo>
                  <a:lnTo>
                    <a:pt x="11910" y="1215"/>
                  </a:lnTo>
                  <a:lnTo>
                    <a:pt x="11900" y="1239"/>
                  </a:lnTo>
                  <a:cubicBezTo>
                    <a:pt x="11893" y="1250"/>
                    <a:pt x="11889" y="1257"/>
                    <a:pt x="11882" y="1267"/>
                  </a:cubicBezTo>
                  <a:lnTo>
                    <a:pt x="11872" y="1288"/>
                  </a:lnTo>
                  <a:cubicBezTo>
                    <a:pt x="11868" y="1299"/>
                    <a:pt x="11861" y="1309"/>
                    <a:pt x="11858" y="1320"/>
                  </a:cubicBezTo>
                  <a:lnTo>
                    <a:pt x="11851" y="1337"/>
                  </a:lnTo>
                  <a:cubicBezTo>
                    <a:pt x="11844" y="1351"/>
                    <a:pt x="11840" y="1369"/>
                    <a:pt x="11833" y="1383"/>
                  </a:cubicBezTo>
                  <a:cubicBezTo>
                    <a:pt x="11750" y="1639"/>
                    <a:pt x="11626" y="1645"/>
                    <a:pt x="11493" y="1645"/>
                  </a:cubicBezTo>
                  <a:cubicBezTo>
                    <a:pt x="11487" y="1645"/>
                    <a:pt x="11480" y="1645"/>
                    <a:pt x="11473" y="1645"/>
                  </a:cubicBezTo>
                  <a:lnTo>
                    <a:pt x="11417" y="1645"/>
                  </a:lnTo>
                  <a:cubicBezTo>
                    <a:pt x="11347" y="1645"/>
                    <a:pt x="11280" y="1652"/>
                    <a:pt x="11217" y="1673"/>
                  </a:cubicBezTo>
                  <a:cubicBezTo>
                    <a:pt x="11196" y="1680"/>
                    <a:pt x="11179" y="1684"/>
                    <a:pt x="11161" y="1691"/>
                  </a:cubicBezTo>
                  <a:lnTo>
                    <a:pt x="11151" y="1691"/>
                  </a:lnTo>
                  <a:cubicBezTo>
                    <a:pt x="11133" y="1694"/>
                    <a:pt x="11119" y="1698"/>
                    <a:pt x="11105" y="1701"/>
                  </a:cubicBezTo>
                  <a:lnTo>
                    <a:pt x="11095" y="1701"/>
                  </a:lnTo>
                  <a:cubicBezTo>
                    <a:pt x="11081" y="1705"/>
                    <a:pt x="11067" y="1705"/>
                    <a:pt x="11049" y="1705"/>
                  </a:cubicBezTo>
                  <a:lnTo>
                    <a:pt x="10990" y="1705"/>
                  </a:lnTo>
                  <a:cubicBezTo>
                    <a:pt x="10895" y="1705"/>
                    <a:pt x="10804" y="1673"/>
                    <a:pt x="10727" y="1614"/>
                  </a:cubicBezTo>
                  <a:lnTo>
                    <a:pt x="10724" y="1621"/>
                  </a:lnTo>
                  <a:lnTo>
                    <a:pt x="10682" y="1568"/>
                  </a:lnTo>
                  <a:cubicBezTo>
                    <a:pt x="10671" y="1558"/>
                    <a:pt x="10661" y="1547"/>
                    <a:pt x="10650" y="1537"/>
                  </a:cubicBezTo>
                  <a:lnTo>
                    <a:pt x="10636" y="1516"/>
                  </a:lnTo>
                  <a:cubicBezTo>
                    <a:pt x="10626" y="1505"/>
                    <a:pt x="10619" y="1491"/>
                    <a:pt x="10608" y="1481"/>
                  </a:cubicBezTo>
                  <a:cubicBezTo>
                    <a:pt x="10595" y="1458"/>
                    <a:pt x="10558" y="1451"/>
                    <a:pt x="10511" y="1451"/>
                  </a:cubicBezTo>
                  <a:cubicBezTo>
                    <a:pt x="10457" y="1451"/>
                    <a:pt x="10388" y="1461"/>
                    <a:pt x="10328" y="1470"/>
                  </a:cubicBezTo>
                  <a:cubicBezTo>
                    <a:pt x="10252" y="1485"/>
                    <a:pt x="10174" y="1492"/>
                    <a:pt x="10097" y="1492"/>
                  </a:cubicBezTo>
                  <a:cubicBezTo>
                    <a:pt x="10082" y="1492"/>
                    <a:pt x="10067" y="1492"/>
                    <a:pt x="10051" y="1491"/>
                  </a:cubicBezTo>
                  <a:cubicBezTo>
                    <a:pt x="10045" y="1491"/>
                    <a:pt x="10039" y="1491"/>
                    <a:pt x="10034" y="1491"/>
                  </a:cubicBezTo>
                  <a:cubicBezTo>
                    <a:pt x="10000" y="1491"/>
                    <a:pt x="9990" y="1506"/>
                    <a:pt x="9978" y="1600"/>
                  </a:cubicBezTo>
                  <a:cubicBezTo>
                    <a:pt x="9967" y="1673"/>
                    <a:pt x="9953" y="1778"/>
                    <a:pt x="9859" y="1831"/>
                  </a:cubicBezTo>
                  <a:cubicBezTo>
                    <a:pt x="9848" y="1834"/>
                    <a:pt x="9838" y="1838"/>
                    <a:pt x="9827" y="1841"/>
                  </a:cubicBezTo>
                  <a:lnTo>
                    <a:pt x="9817" y="1845"/>
                  </a:lnTo>
                  <a:lnTo>
                    <a:pt x="9796" y="1852"/>
                  </a:lnTo>
                  <a:lnTo>
                    <a:pt x="9754" y="1852"/>
                  </a:lnTo>
                  <a:cubicBezTo>
                    <a:pt x="9733" y="1852"/>
                    <a:pt x="9715" y="1848"/>
                    <a:pt x="9698" y="1848"/>
                  </a:cubicBezTo>
                  <a:lnTo>
                    <a:pt x="9684" y="1848"/>
                  </a:lnTo>
                  <a:lnTo>
                    <a:pt x="9687" y="1855"/>
                  </a:lnTo>
                  <a:lnTo>
                    <a:pt x="9568" y="1824"/>
                  </a:lnTo>
                  <a:lnTo>
                    <a:pt x="9516" y="1810"/>
                  </a:lnTo>
                  <a:cubicBezTo>
                    <a:pt x="9440" y="1792"/>
                    <a:pt x="9358" y="1771"/>
                    <a:pt x="9298" y="1771"/>
                  </a:cubicBezTo>
                  <a:cubicBezTo>
                    <a:pt x="9263" y="1771"/>
                    <a:pt x="9235" y="1778"/>
                    <a:pt x="9218" y="1796"/>
                  </a:cubicBezTo>
                  <a:cubicBezTo>
                    <a:pt x="9170" y="1857"/>
                    <a:pt x="9099" y="1891"/>
                    <a:pt x="9022" y="1891"/>
                  </a:cubicBezTo>
                  <a:cubicBezTo>
                    <a:pt x="9015" y="1891"/>
                    <a:pt x="9008" y="1891"/>
                    <a:pt x="9001" y="1891"/>
                  </a:cubicBezTo>
                  <a:cubicBezTo>
                    <a:pt x="8963" y="1891"/>
                    <a:pt x="8963" y="1891"/>
                    <a:pt x="8952" y="1915"/>
                  </a:cubicBezTo>
                  <a:cubicBezTo>
                    <a:pt x="8896" y="2024"/>
                    <a:pt x="8777" y="2031"/>
                    <a:pt x="8690" y="2038"/>
                  </a:cubicBezTo>
                  <a:cubicBezTo>
                    <a:pt x="8651" y="2041"/>
                    <a:pt x="8592" y="2045"/>
                    <a:pt x="8581" y="2059"/>
                  </a:cubicBezTo>
                  <a:cubicBezTo>
                    <a:pt x="8532" y="2115"/>
                    <a:pt x="8462" y="2143"/>
                    <a:pt x="8388" y="2143"/>
                  </a:cubicBezTo>
                  <a:lnTo>
                    <a:pt x="8315" y="2143"/>
                  </a:lnTo>
                  <a:lnTo>
                    <a:pt x="8301" y="2139"/>
                  </a:lnTo>
                  <a:lnTo>
                    <a:pt x="8290" y="2139"/>
                  </a:lnTo>
                  <a:lnTo>
                    <a:pt x="8276" y="2136"/>
                  </a:lnTo>
                  <a:lnTo>
                    <a:pt x="8262" y="2132"/>
                  </a:lnTo>
                  <a:lnTo>
                    <a:pt x="8248" y="2125"/>
                  </a:lnTo>
                  <a:lnTo>
                    <a:pt x="8234" y="2122"/>
                  </a:lnTo>
                  <a:lnTo>
                    <a:pt x="8220" y="2115"/>
                  </a:lnTo>
                  <a:lnTo>
                    <a:pt x="8206" y="2111"/>
                  </a:lnTo>
                  <a:lnTo>
                    <a:pt x="8192" y="2104"/>
                  </a:lnTo>
                  <a:lnTo>
                    <a:pt x="8175" y="2097"/>
                  </a:lnTo>
                  <a:lnTo>
                    <a:pt x="8161" y="2090"/>
                  </a:lnTo>
                  <a:lnTo>
                    <a:pt x="8143" y="2080"/>
                  </a:lnTo>
                  <a:lnTo>
                    <a:pt x="8129" y="2069"/>
                  </a:lnTo>
                  <a:lnTo>
                    <a:pt x="8108" y="2059"/>
                  </a:lnTo>
                  <a:lnTo>
                    <a:pt x="8094" y="2048"/>
                  </a:lnTo>
                  <a:lnTo>
                    <a:pt x="8077" y="2038"/>
                  </a:lnTo>
                  <a:lnTo>
                    <a:pt x="8059" y="2024"/>
                  </a:lnTo>
                  <a:lnTo>
                    <a:pt x="8042" y="2010"/>
                  </a:lnTo>
                  <a:lnTo>
                    <a:pt x="8024" y="1996"/>
                  </a:lnTo>
                  <a:lnTo>
                    <a:pt x="8003" y="1982"/>
                  </a:lnTo>
                  <a:lnTo>
                    <a:pt x="7986" y="1961"/>
                  </a:lnTo>
                  <a:lnTo>
                    <a:pt x="7968" y="1947"/>
                  </a:lnTo>
                  <a:lnTo>
                    <a:pt x="7944" y="1922"/>
                  </a:lnTo>
                  <a:lnTo>
                    <a:pt x="7930" y="1908"/>
                  </a:lnTo>
                  <a:cubicBezTo>
                    <a:pt x="7916" y="1898"/>
                    <a:pt x="7905" y="1883"/>
                    <a:pt x="7891" y="1869"/>
                  </a:cubicBezTo>
                  <a:cubicBezTo>
                    <a:pt x="7688" y="1642"/>
                    <a:pt x="7639" y="1330"/>
                    <a:pt x="7660" y="1113"/>
                  </a:cubicBezTo>
                  <a:cubicBezTo>
                    <a:pt x="7674" y="963"/>
                    <a:pt x="7720" y="851"/>
                    <a:pt x="7786" y="802"/>
                  </a:cubicBezTo>
                  <a:cubicBezTo>
                    <a:pt x="7839" y="756"/>
                    <a:pt x="7863" y="683"/>
                    <a:pt x="7849" y="613"/>
                  </a:cubicBezTo>
                  <a:cubicBezTo>
                    <a:pt x="7846" y="546"/>
                    <a:pt x="7807" y="487"/>
                    <a:pt x="7748" y="455"/>
                  </a:cubicBezTo>
                  <a:cubicBezTo>
                    <a:pt x="7629" y="403"/>
                    <a:pt x="7622" y="273"/>
                    <a:pt x="7615" y="172"/>
                  </a:cubicBezTo>
                  <a:cubicBezTo>
                    <a:pt x="7608" y="46"/>
                    <a:pt x="7597" y="11"/>
                    <a:pt x="7538" y="0"/>
                  </a:cubicBezTo>
                  <a:close/>
                </a:path>
              </a:pathLst>
            </a:custGeom>
            <a:solidFill>
              <a:schemeClr val="dk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50"/>
            <p:cNvSpPr/>
            <p:nvPr/>
          </p:nvSpPr>
          <p:spPr>
            <a:xfrm>
              <a:off x="2367272" y="3370936"/>
              <a:ext cx="70629" cy="75070"/>
            </a:xfrm>
            <a:custGeom>
              <a:avLst/>
              <a:gdLst/>
              <a:ahLst/>
              <a:cxnLst/>
              <a:rect l="l" t="t" r="r" b="b"/>
              <a:pathLst>
                <a:path w="2592" h="2755" extrusionOk="0">
                  <a:moveTo>
                    <a:pt x="725" y="1"/>
                  </a:moveTo>
                  <a:cubicBezTo>
                    <a:pt x="692" y="1"/>
                    <a:pt x="659" y="8"/>
                    <a:pt x="627" y="22"/>
                  </a:cubicBezTo>
                  <a:cubicBezTo>
                    <a:pt x="617" y="25"/>
                    <a:pt x="603" y="29"/>
                    <a:pt x="592" y="32"/>
                  </a:cubicBezTo>
                  <a:lnTo>
                    <a:pt x="575" y="36"/>
                  </a:lnTo>
                  <a:cubicBezTo>
                    <a:pt x="568" y="36"/>
                    <a:pt x="557" y="39"/>
                    <a:pt x="547" y="39"/>
                  </a:cubicBezTo>
                  <a:lnTo>
                    <a:pt x="466" y="39"/>
                  </a:lnTo>
                  <a:cubicBezTo>
                    <a:pt x="417" y="92"/>
                    <a:pt x="375" y="155"/>
                    <a:pt x="347" y="221"/>
                  </a:cubicBezTo>
                  <a:lnTo>
                    <a:pt x="347" y="225"/>
                  </a:lnTo>
                  <a:cubicBezTo>
                    <a:pt x="344" y="232"/>
                    <a:pt x="344" y="242"/>
                    <a:pt x="340" y="249"/>
                  </a:cubicBezTo>
                  <a:lnTo>
                    <a:pt x="340" y="256"/>
                  </a:lnTo>
                  <a:cubicBezTo>
                    <a:pt x="340" y="263"/>
                    <a:pt x="337" y="270"/>
                    <a:pt x="337" y="281"/>
                  </a:cubicBezTo>
                  <a:lnTo>
                    <a:pt x="337" y="323"/>
                  </a:lnTo>
                  <a:cubicBezTo>
                    <a:pt x="326" y="428"/>
                    <a:pt x="302" y="529"/>
                    <a:pt x="267" y="628"/>
                  </a:cubicBezTo>
                  <a:lnTo>
                    <a:pt x="249" y="691"/>
                  </a:lnTo>
                  <a:cubicBezTo>
                    <a:pt x="235" y="733"/>
                    <a:pt x="225" y="778"/>
                    <a:pt x="211" y="820"/>
                  </a:cubicBezTo>
                  <a:cubicBezTo>
                    <a:pt x="179" y="950"/>
                    <a:pt x="158" y="1083"/>
                    <a:pt x="155" y="1216"/>
                  </a:cubicBezTo>
                  <a:cubicBezTo>
                    <a:pt x="155" y="1331"/>
                    <a:pt x="137" y="1447"/>
                    <a:pt x="106" y="1559"/>
                  </a:cubicBezTo>
                  <a:cubicBezTo>
                    <a:pt x="92" y="1594"/>
                    <a:pt x="81" y="1622"/>
                    <a:pt x="71" y="1646"/>
                  </a:cubicBezTo>
                  <a:cubicBezTo>
                    <a:pt x="29" y="1734"/>
                    <a:pt x="8" y="1832"/>
                    <a:pt x="8" y="1926"/>
                  </a:cubicBezTo>
                  <a:cubicBezTo>
                    <a:pt x="1" y="2143"/>
                    <a:pt x="43" y="2161"/>
                    <a:pt x="81" y="2171"/>
                  </a:cubicBezTo>
                  <a:cubicBezTo>
                    <a:pt x="106" y="2178"/>
                    <a:pt x="127" y="2192"/>
                    <a:pt x="148" y="2210"/>
                  </a:cubicBezTo>
                  <a:cubicBezTo>
                    <a:pt x="155" y="2217"/>
                    <a:pt x="158" y="2224"/>
                    <a:pt x="162" y="2227"/>
                  </a:cubicBezTo>
                  <a:cubicBezTo>
                    <a:pt x="162" y="2227"/>
                    <a:pt x="162" y="2234"/>
                    <a:pt x="165" y="2234"/>
                  </a:cubicBezTo>
                  <a:cubicBezTo>
                    <a:pt x="169" y="2241"/>
                    <a:pt x="169" y="2245"/>
                    <a:pt x="172" y="2252"/>
                  </a:cubicBezTo>
                  <a:lnTo>
                    <a:pt x="172" y="2259"/>
                  </a:lnTo>
                  <a:cubicBezTo>
                    <a:pt x="172" y="2266"/>
                    <a:pt x="172" y="2273"/>
                    <a:pt x="172" y="2276"/>
                  </a:cubicBezTo>
                  <a:lnTo>
                    <a:pt x="172" y="2290"/>
                  </a:lnTo>
                  <a:lnTo>
                    <a:pt x="172" y="2308"/>
                  </a:lnTo>
                  <a:lnTo>
                    <a:pt x="172" y="2322"/>
                  </a:lnTo>
                  <a:cubicBezTo>
                    <a:pt x="172" y="2329"/>
                    <a:pt x="172" y="2336"/>
                    <a:pt x="172" y="2343"/>
                  </a:cubicBezTo>
                  <a:cubicBezTo>
                    <a:pt x="169" y="2350"/>
                    <a:pt x="169" y="2357"/>
                    <a:pt x="169" y="2360"/>
                  </a:cubicBezTo>
                  <a:cubicBezTo>
                    <a:pt x="165" y="2367"/>
                    <a:pt x="165" y="2378"/>
                    <a:pt x="162" y="2385"/>
                  </a:cubicBezTo>
                  <a:lnTo>
                    <a:pt x="155" y="2406"/>
                  </a:lnTo>
                  <a:cubicBezTo>
                    <a:pt x="155" y="2416"/>
                    <a:pt x="151" y="2427"/>
                    <a:pt x="148" y="2434"/>
                  </a:cubicBezTo>
                  <a:lnTo>
                    <a:pt x="137" y="2458"/>
                  </a:lnTo>
                  <a:lnTo>
                    <a:pt x="137" y="2469"/>
                  </a:lnTo>
                  <a:cubicBezTo>
                    <a:pt x="174" y="2503"/>
                    <a:pt x="203" y="2526"/>
                    <a:pt x="248" y="2526"/>
                  </a:cubicBezTo>
                  <a:cubicBezTo>
                    <a:pt x="254" y="2526"/>
                    <a:pt x="260" y="2526"/>
                    <a:pt x="267" y="2525"/>
                  </a:cubicBezTo>
                  <a:cubicBezTo>
                    <a:pt x="295" y="2525"/>
                    <a:pt x="323" y="2521"/>
                    <a:pt x="351" y="2521"/>
                  </a:cubicBezTo>
                  <a:cubicBezTo>
                    <a:pt x="564" y="2521"/>
                    <a:pt x="774" y="2609"/>
                    <a:pt x="1005" y="2714"/>
                  </a:cubicBezTo>
                  <a:cubicBezTo>
                    <a:pt x="1074" y="2744"/>
                    <a:pt x="1110" y="2755"/>
                    <a:pt x="1135" y="2755"/>
                  </a:cubicBezTo>
                  <a:cubicBezTo>
                    <a:pt x="1153" y="2755"/>
                    <a:pt x="1166" y="2749"/>
                    <a:pt x="1180" y="2742"/>
                  </a:cubicBezTo>
                  <a:cubicBezTo>
                    <a:pt x="1231" y="2716"/>
                    <a:pt x="1285" y="2702"/>
                    <a:pt x="1340" y="2702"/>
                  </a:cubicBezTo>
                  <a:cubicBezTo>
                    <a:pt x="1365" y="2702"/>
                    <a:pt x="1390" y="2705"/>
                    <a:pt x="1415" y="2711"/>
                  </a:cubicBezTo>
                  <a:cubicBezTo>
                    <a:pt x="1508" y="2723"/>
                    <a:pt x="1607" y="2734"/>
                    <a:pt x="1709" y="2734"/>
                  </a:cubicBezTo>
                  <a:cubicBezTo>
                    <a:pt x="1870" y="2734"/>
                    <a:pt x="2037" y="2706"/>
                    <a:pt x="2196" y="2609"/>
                  </a:cubicBezTo>
                  <a:cubicBezTo>
                    <a:pt x="2322" y="2532"/>
                    <a:pt x="2402" y="2413"/>
                    <a:pt x="2497" y="2276"/>
                  </a:cubicBezTo>
                  <a:cubicBezTo>
                    <a:pt x="2528" y="2234"/>
                    <a:pt x="2556" y="2189"/>
                    <a:pt x="2591" y="2147"/>
                  </a:cubicBezTo>
                  <a:lnTo>
                    <a:pt x="2591" y="2140"/>
                  </a:lnTo>
                  <a:cubicBezTo>
                    <a:pt x="2588" y="2133"/>
                    <a:pt x="2584" y="2126"/>
                    <a:pt x="2581" y="2119"/>
                  </a:cubicBezTo>
                  <a:cubicBezTo>
                    <a:pt x="2581" y="2112"/>
                    <a:pt x="2577" y="2105"/>
                    <a:pt x="2574" y="2098"/>
                  </a:cubicBezTo>
                  <a:cubicBezTo>
                    <a:pt x="2570" y="2087"/>
                    <a:pt x="2567" y="2084"/>
                    <a:pt x="2567" y="2077"/>
                  </a:cubicBezTo>
                  <a:cubicBezTo>
                    <a:pt x="2563" y="2070"/>
                    <a:pt x="2560" y="2059"/>
                    <a:pt x="2560" y="2052"/>
                  </a:cubicBezTo>
                  <a:cubicBezTo>
                    <a:pt x="2556" y="2042"/>
                    <a:pt x="2553" y="2038"/>
                    <a:pt x="2553" y="2031"/>
                  </a:cubicBezTo>
                  <a:cubicBezTo>
                    <a:pt x="2549" y="2024"/>
                    <a:pt x="2549" y="2014"/>
                    <a:pt x="2546" y="2007"/>
                  </a:cubicBezTo>
                  <a:cubicBezTo>
                    <a:pt x="2546" y="1996"/>
                    <a:pt x="2542" y="1993"/>
                    <a:pt x="2542" y="1986"/>
                  </a:cubicBezTo>
                  <a:cubicBezTo>
                    <a:pt x="2542" y="1979"/>
                    <a:pt x="2539" y="1968"/>
                    <a:pt x="2539" y="1961"/>
                  </a:cubicBezTo>
                  <a:cubicBezTo>
                    <a:pt x="2535" y="1951"/>
                    <a:pt x="2535" y="1947"/>
                    <a:pt x="2535" y="1940"/>
                  </a:cubicBezTo>
                  <a:cubicBezTo>
                    <a:pt x="2532" y="1933"/>
                    <a:pt x="2532" y="1923"/>
                    <a:pt x="2532" y="1916"/>
                  </a:cubicBezTo>
                  <a:cubicBezTo>
                    <a:pt x="2528" y="1905"/>
                    <a:pt x="2532" y="1902"/>
                    <a:pt x="2528" y="1895"/>
                  </a:cubicBezTo>
                  <a:cubicBezTo>
                    <a:pt x="2525" y="1888"/>
                    <a:pt x="2528" y="1877"/>
                    <a:pt x="2525" y="1870"/>
                  </a:cubicBezTo>
                  <a:cubicBezTo>
                    <a:pt x="2521" y="1860"/>
                    <a:pt x="2525" y="1856"/>
                    <a:pt x="2525" y="1849"/>
                  </a:cubicBezTo>
                  <a:lnTo>
                    <a:pt x="2525" y="1825"/>
                  </a:lnTo>
                  <a:lnTo>
                    <a:pt x="2525" y="1804"/>
                  </a:lnTo>
                  <a:lnTo>
                    <a:pt x="2525" y="1779"/>
                  </a:lnTo>
                  <a:lnTo>
                    <a:pt x="2525" y="1758"/>
                  </a:lnTo>
                  <a:lnTo>
                    <a:pt x="2525" y="1734"/>
                  </a:lnTo>
                  <a:lnTo>
                    <a:pt x="2525" y="1716"/>
                  </a:lnTo>
                  <a:lnTo>
                    <a:pt x="2525" y="1692"/>
                  </a:lnTo>
                  <a:lnTo>
                    <a:pt x="2525" y="1674"/>
                  </a:lnTo>
                  <a:lnTo>
                    <a:pt x="2525" y="1650"/>
                  </a:lnTo>
                  <a:lnTo>
                    <a:pt x="2525" y="1632"/>
                  </a:lnTo>
                  <a:lnTo>
                    <a:pt x="2525" y="1608"/>
                  </a:lnTo>
                  <a:lnTo>
                    <a:pt x="2525" y="1590"/>
                  </a:lnTo>
                  <a:lnTo>
                    <a:pt x="2525" y="1569"/>
                  </a:lnTo>
                  <a:lnTo>
                    <a:pt x="2525" y="1552"/>
                  </a:lnTo>
                  <a:lnTo>
                    <a:pt x="2525" y="1527"/>
                  </a:lnTo>
                  <a:lnTo>
                    <a:pt x="2525" y="1513"/>
                  </a:lnTo>
                  <a:lnTo>
                    <a:pt x="2528" y="1478"/>
                  </a:lnTo>
                  <a:cubicBezTo>
                    <a:pt x="2535" y="1419"/>
                    <a:pt x="2539" y="1366"/>
                    <a:pt x="2539" y="1324"/>
                  </a:cubicBezTo>
                  <a:cubicBezTo>
                    <a:pt x="2539" y="1177"/>
                    <a:pt x="2423" y="1104"/>
                    <a:pt x="2315" y="1034"/>
                  </a:cubicBezTo>
                  <a:cubicBezTo>
                    <a:pt x="2269" y="1009"/>
                    <a:pt x="2224" y="974"/>
                    <a:pt x="2185" y="939"/>
                  </a:cubicBezTo>
                  <a:cubicBezTo>
                    <a:pt x="2129" y="890"/>
                    <a:pt x="2070" y="848"/>
                    <a:pt x="2003" y="810"/>
                  </a:cubicBezTo>
                  <a:cubicBezTo>
                    <a:pt x="1852" y="719"/>
                    <a:pt x="1667" y="607"/>
                    <a:pt x="1569" y="466"/>
                  </a:cubicBezTo>
                  <a:cubicBezTo>
                    <a:pt x="1541" y="428"/>
                    <a:pt x="1523" y="417"/>
                    <a:pt x="1516" y="417"/>
                  </a:cubicBezTo>
                  <a:cubicBezTo>
                    <a:pt x="1495" y="417"/>
                    <a:pt x="1460" y="463"/>
                    <a:pt x="1439" y="487"/>
                  </a:cubicBezTo>
                  <a:cubicBezTo>
                    <a:pt x="1404" y="533"/>
                    <a:pt x="1373" y="572"/>
                    <a:pt x="1324" y="579"/>
                  </a:cubicBezTo>
                  <a:cubicBezTo>
                    <a:pt x="1317" y="580"/>
                    <a:pt x="1311" y="580"/>
                    <a:pt x="1305" y="580"/>
                  </a:cubicBezTo>
                  <a:cubicBezTo>
                    <a:pt x="1231" y="580"/>
                    <a:pt x="1203" y="507"/>
                    <a:pt x="1177" y="442"/>
                  </a:cubicBezTo>
                  <a:cubicBezTo>
                    <a:pt x="1138" y="347"/>
                    <a:pt x="1086" y="256"/>
                    <a:pt x="1019" y="176"/>
                  </a:cubicBezTo>
                  <a:cubicBezTo>
                    <a:pt x="923" y="61"/>
                    <a:pt x="822" y="1"/>
                    <a:pt x="725"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50"/>
            <p:cNvSpPr/>
            <p:nvPr/>
          </p:nvSpPr>
          <p:spPr>
            <a:xfrm>
              <a:off x="2435966" y="3422545"/>
              <a:ext cx="109" cy="599"/>
            </a:xfrm>
            <a:custGeom>
              <a:avLst/>
              <a:gdLst/>
              <a:ahLst/>
              <a:cxnLst/>
              <a:rect l="l" t="t" r="r" b="b"/>
              <a:pathLst>
                <a:path w="4" h="22" extrusionOk="0">
                  <a:moveTo>
                    <a:pt x="0" y="1"/>
                  </a:moveTo>
                  <a:cubicBezTo>
                    <a:pt x="0" y="8"/>
                    <a:pt x="0" y="15"/>
                    <a:pt x="4" y="22"/>
                  </a:cubicBez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50"/>
            <p:cNvSpPr/>
            <p:nvPr/>
          </p:nvSpPr>
          <p:spPr>
            <a:xfrm>
              <a:off x="2435775" y="3415406"/>
              <a:ext cx="109" cy="490"/>
            </a:xfrm>
            <a:custGeom>
              <a:avLst/>
              <a:gdLst/>
              <a:ahLst/>
              <a:cxnLst/>
              <a:rect l="l" t="t" r="r" b="b"/>
              <a:pathLst>
                <a:path w="4" h="18" extrusionOk="0">
                  <a:moveTo>
                    <a:pt x="4" y="0"/>
                  </a:moveTo>
                  <a:cubicBezTo>
                    <a:pt x="4" y="7"/>
                    <a:pt x="0" y="11"/>
                    <a:pt x="4" y="18"/>
                  </a:cubicBezTo>
                  <a:lnTo>
                    <a:pt x="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50"/>
            <p:cNvSpPr/>
            <p:nvPr/>
          </p:nvSpPr>
          <p:spPr>
            <a:xfrm>
              <a:off x="2436157" y="3423798"/>
              <a:ext cx="109" cy="599"/>
            </a:xfrm>
            <a:custGeom>
              <a:avLst/>
              <a:gdLst/>
              <a:ahLst/>
              <a:cxnLst/>
              <a:rect l="l" t="t" r="r" b="b"/>
              <a:pathLst>
                <a:path w="4" h="22" extrusionOk="0">
                  <a:moveTo>
                    <a:pt x="0" y="0"/>
                  </a:moveTo>
                  <a:cubicBezTo>
                    <a:pt x="0" y="7"/>
                    <a:pt x="4" y="14"/>
                    <a:pt x="4" y="21"/>
                  </a:cubicBezTo>
                  <a:cubicBezTo>
                    <a:pt x="4" y="14"/>
                    <a:pt x="0" y="7"/>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50"/>
            <p:cNvSpPr/>
            <p:nvPr/>
          </p:nvSpPr>
          <p:spPr>
            <a:xfrm>
              <a:off x="2435857" y="3421319"/>
              <a:ext cx="27" cy="599"/>
            </a:xfrm>
            <a:custGeom>
              <a:avLst/>
              <a:gdLst/>
              <a:ahLst/>
              <a:cxnLst/>
              <a:rect l="l" t="t" r="r" b="b"/>
              <a:pathLst>
                <a:path w="1" h="22" extrusionOk="0">
                  <a:moveTo>
                    <a:pt x="1" y="0"/>
                  </a:moveTo>
                  <a:lnTo>
                    <a:pt x="1" y="21"/>
                  </a:lnTo>
                  <a:cubicBezTo>
                    <a:pt x="1" y="14"/>
                    <a:pt x="1" y="7"/>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50"/>
            <p:cNvSpPr/>
            <p:nvPr/>
          </p:nvSpPr>
          <p:spPr>
            <a:xfrm>
              <a:off x="2436347" y="3425025"/>
              <a:ext cx="218" cy="599"/>
            </a:xfrm>
            <a:custGeom>
              <a:avLst/>
              <a:gdLst/>
              <a:ahLst/>
              <a:cxnLst/>
              <a:rect l="l" t="t" r="r" b="b"/>
              <a:pathLst>
                <a:path w="8" h="22" extrusionOk="0">
                  <a:moveTo>
                    <a:pt x="0" y="1"/>
                  </a:moveTo>
                  <a:cubicBezTo>
                    <a:pt x="0" y="8"/>
                    <a:pt x="4" y="15"/>
                    <a:pt x="7" y="22"/>
                  </a:cubicBezTo>
                  <a:cubicBezTo>
                    <a:pt x="4" y="15"/>
                    <a:pt x="4" y="8"/>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50"/>
            <p:cNvSpPr/>
            <p:nvPr/>
          </p:nvSpPr>
          <p:spPr>
            <a:xfrm>
              <a:off x="2435775" y="3418839"/>
              <a:ext cx="27" cy="599"/>
            </a:xfrm>
            <a:custGeom>
              <a:avLst/>
              <a:gdLst/>
              <a:ahLst/>
              <a:cxnLst/>
              <a:rect l="l" t="t" r="r" b="b"/>
              <a:pathLst>
                <a:path w="1" h="22" extrusionOk="0">
                  <a:moveTo>
                    <a:pt x="0" y="0"/>
                  </a:moveTo>
                  <a:lnTo>
                    <a:pt x="0" y="2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50"/>
            <p:cNvSpPr/>
            <p:nvPr/>
          </p:nvSpPr>
          <p:spPr>
            <a:xfrm>
              <a:off x="2435775" y="3420065"/>
              <a:ext cx="27" cy="599"/>
            </a:xfrm>
            <a:custGeom>
              <a:avLst/>
              <a:gdLst/>
              <a:ahLst/>
              <a:cxnLst/>
              <a:rect l="l" t="t" r="r" b="b"/>
              <a:pathLst>
                <a:path w="1" h="22" extrusionOk="0">
                  <a:moveTo>
                    <a:pt x="0" y="1"/>
                  </a:moveTo>
                  <a:lnTo>
                    <a:pt x="0" y="22"/>
                  </a:lnTo>
                  <a:cubicBezTo>
                    <a:pt x="0" y="15"/>
                    <a:pt x="0" y="8"/>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50"/>
            <p:cNvSpPr/>
            <p:nvPr/>
          </p:nvSpPr>
          <p:spPr>
            <a:xfrm>
              <a:off x="2435775" y="3416550"/>
              <a:ext cx="27" cy="490"/>
            </a:xfrm>
            <a:custGeom>
              <a:avLst/>
              <a:gdLst/>
              <a:ahLst/>
              <a:cxnLst/>
              <a:rect l="l" t="t" r="r" b="b"/>
              <a:pathLst>
                <a:path w="1" h="18" extrusionOk="0">
                  <a:moveTo>
                    <a:pt x="0" y="0"/>
                  </a:moveTo>
                  <a:lnTo>
                    <a:pt x="0" y="18"/>
                  </a:lnTo>
                  <a:cubicBezTo>
                    <a:pt x="0" y="11"/>
                    <a:pt x="0" y="7"/>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50"/>
            <p:cNvSpPr/>
            <p:nvPr/>
          </p:nvSpPr>
          <p:spPr>
            <a:xfrm>
              <a:off x="2437492" y="3428758"/>
              <a:ext cx="218" cy="599"/>
            </a:xfrm>
            <a:custGeom>
              <a:avLst/>
              <a:gdLst/>
              <a:ahLst/>
              <a:cxnLst/>
              <a:rect l="l" t="t" r="r" b="b"/>
              <a:pathLst>
                <a:path w="8" h="22" extrusionOk="0">
                  <a:moveTo>
                    <a:pt x="0" y="0"/>
                  </a:moveTo>
                  <a:cubicBezTo>
                    <a:pt x="4" y="7"/>
                    <a:pt x="4" y="14"/>
                    <a:pt x="7" y="21"/>
                  </a:cubicBezTo>
                  <a:cubicBezTo>
                    <a:pt x="4" y="14"/>
                    <a:pt x="4" y="7"/>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50"/>
            <p:cNvSpPr/>
            <p:nvPr/>
          </p:nvSpPr>
          <p:spPr>
            <a:xfrm>
              <a:off x="2437001" y="3427504"/>
              <a:ext cx="218" cy="599"/>
            </a:xfrm>
            <a:custGeom>
              <a:avLst/>
              <a:gdLst/>
              <a:ahLst/>
              <a:cxnLst/>
              <a:rect l="l" t="t" r="r" b="b"/>
              <a:pathLst>
                <a:path w="8" h="22" extrusionOk="0">
                  <a:moveTo>
                    <a:pt x="1" y="1"/>
                  </a:moveTo>
                  <a:cubicBezTo>
                    <a:pt x="4" y="8"/>
                    <a:pt x="4" y="15"/>
                    <a:pt x="8" y="22"/>
                  </a:cubicBezTo>
                  <a:cubicBezTo>
                    <a:pt x="8" y="15"/>
                    <a:pt x="4" y="8"/>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50"/>
            <p:cNvSpPr/>
            <p:nvPr/>
          </p:nvSpPr>
          <p:spPr>
            <a:xfrm>
              <a:off x="2436620" y="3426278"/>
              <a:ext cx="218" cy="599"/>
            </a:xfrm>
            <a:custGeom>
              <a:avLst/>
              <a:gdLst/>
              <a:ahLst/>
              <a:cxnLst/>
              <a:rect l="l" t="t" r="r" b="b"/>
              <a:pathLst>
                <a:path w="8" h="22" extrusionOk="0">
                  <a:moveTo>
                    <a:pt x="1" y="0"/>
                  </a:moveTo>
                  <a:cubicBezTo>
                    <a:pt x="1" y="7"/>
                    <a:pt x="4" y="14"/>
                    <a:pt x="8" y="21"/>
                  </a:cubicBezTo>
                  <a:cubicBezTo>
                    <a:pt x="8" y="14"/>
                    <a:pt x="4" y="7"/>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50"/>
            <p:cNvSpPr/>
            <p:nvPr/>
          </p:nvSpPr>
          <p:spPr>
            <a:xfrm>
              <a:off x="2380242" y="3372080"/>
              <a:ext cx="599" cy="27"/>
            </a:xfrm>
            <a:custGeom>
              <a:avLst/>
              <a:gdLst/>
              <a:ahLst/>
              <a:cxnLst/>
              <a:rect l="l" t="t" r="r" b="b"/>
              <a:pathLst>
                <a:path w="22" h="1" extrusionOk="0">
                  <a:moveTo>
                    <a:pt x="22"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50"/>
            <p:cNvSpPr/>
            <p:nvPr/>
          </p:nvSpPr>
          <p:spPr>
            <a:xfrm>
              <a:off x="2381686" y="3371999"/>
              <a:ext cx="490" cy="27"/>
            </a:xfrm>
            <a:custGeom>
              <a:avLst/>
              <a:gdLst/>
              <a:ahLst/>
              <a:cxnLst/>
              <a:rect l="l" t="t" r="r" b="b"/>
              <a:pathLst>
                <a:path w="18" h="1" extrusionOk="0">
                  <a:moveTo>
                    <a:pt x="0" y="0"/>
                  </a:moveTo>
                  <a:lnTo>
                    <a:pt x="1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50"/>
            <p:cNvSpPr/>
            <p:nvPr/>
          </p:nvSpPr>
          <p:spPr>
            <a:xfrm>
              <a:off x="2435857" y="3414261"/>
              <a:ext cx="27" cy="490"/>
            </a:xfrm>
            <a:custGeom>
              <a:avLst/>
              <a:gdLst/>
              <a:ahLst/>
              <a:cxnLst/>
              <a:rect l="l" t="t" r="r" b="b"/>
              <a:pathLst>
                <a:path w="1" h="18" extrusionOk="0">
                  <a:moveTo>
                    <a:pt x="1" y="0"/>
                  </a:moveTo>
                  <a:lnTo>
                    <a:pt x="1" y="1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50"/>
            <p:cNvSpPr/>
            <p:nvPr/>
          </p:nvSpPr>
          <p:spPr>
            <a:xfrm>
              <a:off x="2435966" y="3413199"/>
              <a:ext cx="27" cy="518"/>
            </a:xfrm>
            <a:custGeom>
              <a:avLst/>
              <a:gdLst/>
              <a:ahLst/>
              <a:cxnLst/>
              <a:rect l="l" t="t" r="r" b="b"/>
              <a:pathLst>
                <a:path w="1" h="19" extrusionOk="0">
                  <a:moveTo>
                    <a:pt x="0" y="1"/>
                  </a:moveTo>
                  <a:lnTo>
                    <a:pt x="0" y="18"/>
                  </a:lnTo>
                  <a:cubicBezTo>
                    <a:pt x="0" y="11"/>
                    <a:pt x="0" y="4"/>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50"/>
            <p:cNvSpPr/>
            <p:nvPr/>
          </p:nvSpPr>
          <p:spPr>
            <a:xfrm>
              <a:off x="2435775" y="3417695"/>
              <a:ext cx="27" cy="599"/>
            </a:xfrm>
            <a:custGeom>
              <a:avLst/>
              <a:gdLst/>
              <a:ahLst/>
              <a:cxnLst/>
              <a:rect l="l" t="t" r="r" b="b"/>
              <a:pathLst>
                <a:path w="1" h="22" extrusionOk="0">
                  <a:moveTo>
                    <a:pt x="0" y="21"/>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50"/>
            <p:cNvSpPr/>
            <p:nvPr/>
          </p:nvSpPr>
          <p:spPr>
            <a:xfrm>
              <a:off x="2436048" y="3412163"/>
              <a:ext cx="27" cy="490"/>
            </a:xfrm>
            <a:custGeom>
              <a:avLst/>
              <a:gdLst/>
              <a:ahLst/>
              <a:cxnLst/>
              <a:rect l="l" t="t" r="r" b="b"/>
              <a:pathLst>
                <a:path w="1" h="18" extrusionOk="0">
                  <a:moveTo>
                    <a:pt x="1" y="0"/>
                  </a:moveTo>
                  <a:lnTo>
                    <a:pt x="1" y="1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50"/>
            <p:cNvSpPr/>
            <p:nvPr/>
          </p:nvSpPr>
          <p:spPr>
            <a:xfrm>
              <a:off x="2383022" y="3371808"/>
              <a:ext cx="409" cy="109"/>
            </a:xfrm>
            <a:custGeom>
              <a:avLst/>
              <a:gdLst/>
              <a:ahLst/>
              <a:cxnLst/>
              <a:rect l="l" t="t" r="r" b="b"/>
              <a:pathLst>
                <a:path w="15" h="4" extrusionOk="0">
                  <a:moveTo>
                    <a:pt x="0" y="4"/>
                  </a:moveTo>
                  <a:lnTo>
                    <a:pt x="1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50"/>
            <p:cNvSpPr/>
            <p:nvPr/>
          </p:nvSpPr>
          <p:spPr>
            <a:xfrm>
              <a:off x="2211219" y="3778277"/>
              <a:ext cx="3161" cy="6049"/>
            </a:xfrm>
            <a:custGeom>
              <a:avLst/>
              <a:gdLst/>
              <a:ahLst/>
              <a:cxnLst/>
              <a:rect l="l" t="t" r="r" b="b"/>
              <a:pathLst>
                <a:path w="116" h="222" extrusionOk="0">
                  <a:moveTo>
                    <a:pt x="11" y="0"/>
                  </a:moveTo>
                  <a:cubicBezTo>
                    <a:pt x="7" y="74"/>
                    <a:pt x="4" y="151"/>
                    <a:pt x="0" y="221"/>
                  </a:cubicBezTo>
                  <a:cubicBezTo>
                    <a:pt x="32" y="190"/>
                    <a:pt x="70" y="162"/>
                    <a:pt x="112" y="137"/>
                  </a:cubicBezTo>
                  <a:cubicBezTo>
                    <a:pt x="116" y="137"/>
                    <a:pt x="116" y="120"/>
                    <a:pt x="98" y="91"/>
                  </a:cubicBezTo>
                  <a:cubicBezTo>
                    <a:pt x="77" y="53"/>
                    <a:pt x="46" y="25"/>
                    <a:pt x="1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50"/>
            <p:cNvSpPr/>
            <p:nvPr/>
          </p:nvSpPr>
          <p:spPr>
            <a:xfrm>
              <a:off x="2138519" y="3237853"/>
              <a:ext cx="296711" cy="529960"/>
            </a:xfrm>
            <a:custGeom>
              <a:avLst/>
              <a:gdLst/>
              <a:ahLst/>
              <a:cxnLst/>
              <a:rect l="l" t="t" r="r" b="b"/>
              <a:pathLst>
                <a:path w="10889" h="19449" extrusionOk="0">
                  <a:moveTo>
                    <a:pt x="4099" y="0"/>
                  </a:moveTo>
                  <a:cubicBezTo>
                    <a:pt x="4066" y="0"/>
                    <a:pt x="4027" y="28"/>
                    <a:pt x="3949" y="110"/>
                  </a:cubicBezTo>
                  <a:cubicBezTo>
                    <a:pt x="3855" y="208"/>
                    <a:pt x="3753" y="299"/>
                    <a:pt x="3641" y="376"/>
                  </a:cubicBezTo>
                  <a:cubicBezTo>
                    <a:pt x="3617" y="397"/>
                    <a:pt x="3589" y="414"/>
                    <a:pt x="3561" y="435"/>
                  </a:cubicBezTo>
                  <a:lnTo>
                    <a:pt x="3561" y="442"/>
                  </a:lnTo>
                  <a:lnTo>
                    <a:pt x="3561" y="463"/>
                  </a:lnTo>
                  <a:lnTo>
                    <a:pt x="3561" y="488"/>
                  </a:lnTo>
                  <a:lnTo>
                    <a:pt x="3561" y="509"/>
                  </a:lnTo>
                  <a:lnTo>
                    <a:pt x="3561" y="537"/>
                  </a:lnTo>
                  <a:lnTo>
                    <a:pt x="3561" y="558"/>
                  </a:lnTo>
                  <a:lnTo>
                    <a:pt x="3557" y="586"/>
                  </a:lnTo>
                  <a:lnTo>
                    <a:pt x="3557" y="607"/>
                  </a:lnTo>
                  <a:lnTo>
                    <a:pt x="3554" y="635"/>
                  </a:lnTo>
                  <a:lnTo>
                    <a:pt x="3550" y="656"/>
                  </a:lnTo>
                  <a:lnTo>
                    <a:pt x="3547" y="684"/>
                  </a:lnTo>
                  <a:lnTo>
                    <a:pt x="3543" y="705"/>
                  </a:lnTo>
                  <a:lnTo>
                    <a:pt x="3540" y="733"/>
                  </a:lnTo>
                  <a:lnTo>
                    <a:pt x="3536" y="750"/>
                  </a:lnTo>
                  <a:lnTo>
                    <a:pt x="3533" y="778"/>
                  </a:lnTo>
                  <a:lnTo>
                    <a:pt x="3529" y="796"/>
                  </a:lnTo>
                  <a:lnTo>
                    <a:pt x="3526" y="824"/>
                  </a:lnTo>
                  <a:lnTo>
                    <a:pt x="3522" y="841"/>
                  </a:lnTo>
                  <a:lnTo>
                    <a:pt x="3515" y="866"/>
                  </a:lnTo>
                  <a:lnTo>
                    <a:pt x="3512" y="883"/>
                  </a:lnTo>
                  <a:lnTo>
                    <a:pt x="3508" y="904"/>
                  </a:lnTo>
                  <a:lnTo>
                    <a:pt x="3505" y="922"/>
                  </a:lnTo>
                  <a:lnTo>
                    <a:pt x="3498" y="943"/>
                  </a:lnTo>
                  <a:lnTo>
                    <a:pt x="3494" y="960"/>
                  </a:lnTo>
                  <a:lnTo>
                    <a:pt x="3491" y="978"/>
                  </a:lnTo>
                  <a:lnTo>
                    <a:pt x="3484" y="995"/>
                  </a:lnTo>
                  <a:lnTo>
                    <a:pt x="3480" y="1009"/>
                  </a:lnTo>
                  <a:lnTo>
                    <a:pt x="3473" y="1023"/>
                  </a:lnTo>
                  <a:cubicBezTo>
                    <a:pt x="3473" y="1030"/>
                    <a:pt x="3470" y="1034"/>
                    <a:pt x="3470" y="1037"/>
                  </a:cubicBezTo>
                  <a:lnTo>
                    <a:pt x="3466" y="1048"/>
                  </a:lnTo>
                  <a:cubicBezTo>
                    <a:pt x="3463" y="1055"/>
                    <a:pt x="3459" y="1062"/>
                    <a:pt x="3456" y="1069"/>
                  </a:cubicBezTo>
                  <a:cubicBezTo>
                    <a:pt x="3421" y="1132"/>
                    <a:pt x="3319" y="1198"/>
                    <a:pt x="3155" y="1300"/>
                  </a:cubicBezTo>
                  <a:cubicBezTo>
                    <a:pt x="3050" y="1367"/>
                    <a:pt x="2854" y="1489"/>
                    <a:pt x="2840" y="1538"/>
                  </a:cubicBezTo>
                  <a:cubicBezTo>
                    <a:pt x="2836" y="1584"/>
                    <a:pt x="2840" y="1629"/>
                    <a:pt x="2847" y="1675"/>
                  </a:cubicBezTo>
                  <a:cubicBezTo>
                    <a:pt x="2850" y="1713"/>
                    <a:pt x="2854" y="1752"/>
                    <a:pt x="2857" y="1794"/>
                  </a:cubicBezTo>
                  <a:cubicBezTo>
                    <a:pt x="2857" y="1846"/>
                    <a:pt x="2843" y="1895"/>
                    <a:pt x="2815" y="1941"/>
                  </a:cubicBezTo>
                  <a:cubicBezTo>
                    <a:pt x="2808" y="1951"/>
                    <a:pt x="2798" y="1962"/>
                    <a:pt x="2787" y="1969"/>
                  </a:cubicBezTo>
                  <a:cubicBezTo>
                    <a:pt x="2798" y="2028"/>
                    <a:pt x="2812" y="2088"/>
                    <a:pt x="2840" y="2140"/>
                  </a:cubicBezTo>
                  <a:cubicBezTo>
                    <a:pt x="2896" y="2287"/>
                    <a:pt x="2973" y="2490"/>
                    <a:pt x="2822" y="2571"/>
                  </a:cubicBezTo>
                  <a:cubicBezTo>
                    <a:pt x="2805" y="2581"/>
                    <a:pt x="2798" y="2588"/>
                    <a:pt x="2798" y="2592"/>
                  </a:cubicBezTo>
                  <a:cubicBezTo>
                    <a:pt x="2794" y="2606"/>
                    <a:pt x="2822" y="2651"/>
                    <a:pt x="2840" y="2676"/>
                  </a:cubicBezTo>
                  <a:cubicBezTo>
                    <a:pt x="2878" y="2739"/>
                    <a:pt x="2945" y="2844"/>
                    <a:pt x="2850" y="2928"/>
                  </a:cubicBezTo>
                  <a:cubicBezTo>
                    <a:pt x="2798" y="2966"/>
                    <a:pt x="2745" y="2998"/>
                    <a:pt x="2689" y="3026"/>
                  </a:cubicBezTo>
                  <a:cubicBezTo>
                    <a:pt x="2623" y="3061"/>
                    <a:pt x="2542" y="3106"/>
                    <a:pt x="2542" y="3138"/>
                  </a:cubicBezTo>
                  <a:cubicBezTo>
                    <a:pt x="2542" y="3299"/>
                    <a:pt x="2518" y="3579"/>
                    <a:pt x="2339" y="3660"/>
                  </a:cubicBezTo>
                  <a:cubicBezTo>
                    <a:pt x="2220" y="3712"/>
                    <a:pt x="2133" y="3929"/>
                    <a:pt x="2133" y="4090"/>
                  </a:cubicBezTo>
                  <a:cubicBezTo>
                    <a:pt x="2133" y="4118"/>
                    <a:pt x="2129" y="4143"/>
                    <a:pt x="2119" y="4167"/>
                  </a:cubicBezTo>
                  <a:cubicBezTo>
                    <a:pt x="2098" y="4216"/>
                    <a:pt x="2056" y="4255"/>
                    <a:pt x="2003" y="4272"/>
                  </a:cubicBezTo>
                  <a:cubicBezTo>
                    <a:pt x="1971" y="4290"/>
                    <a:pt x="1961" y="4293"/>
                    <a:pt x="1968" y="4325"/>
                  </a:cubicBezTo>
                  <a:cubicBezTo>
                    <a:pt x="1971" y="4335"/>
                    <a:pt x="1975" y="4346"/>
                    <a:pt x="1982" y="4363"/>
                  </a:cubicBezTo>
                  <a:cubicBezTo>
                    <a:pt x="2049" y="4559"/>
                    <a:pt x="2129" y="4780"/>
                    <a:pt x="2059" y="4913"/>
                  </a:cubicBezTo>
                  <a:cubicBezTo>
                    <a:pt x="2035" y="4962"/>
                    <a:pt x="1989" y="4997"/>
                    <a:pt x="1936" y="5007"/>
                  </a:cubicBezTo>
                  <a:cubicBezTo>
                    <a:pt x="1873" y="5025"/>
                    <a:pt x="1849" y="5140"/>
                    <a:pt x="1828" y="5231"/>
                  </a:cubicBezTo>
                  <a:cubicBezTo>
                    <a:pt x="1810" y="5322"/>
                    <a:pt x="1786" y="5431"/>
                    <a:pt x="1698" y="5438"/>
                  </a:cubicBezTo>
                  <a:cubicBezTo>
                    <a:pt x="1656" y="5487"/>
                    <a:pt x="1625" y="5771"/>
                    <a:pt x="1740" y="5925"/>
                  </a:cubicBezTo>
                  <a:cubicBezTo>
                    <a:pt x="1873" y="6089"/>
                    <a:pt x="1940" y="6296"/>
                    <a:pt x="1936" y="6506"/>
                  </a:cubicBezTo>
                  <a:cubicBezTo>
                    <a:pt x="1940" y="6565"/>
                    <a:pt x="1964" y="6625"/>
                    <a:pt x="1999" y="6674"/>
                  </a:cubicBezTo>
                  <a:cubicBezTo>
                    <a:pt x="2049" y="6758"/>
                    <a:pt x="2112" y="6863"/>
                    <a:pt x="2063" y="7003"/>
                  </a:cubicBezTo>
                  <a:cubicBezTo>
                    <a:pt x="2042" y="7066"/>
                    <a:pt x="2028" y="7132"/>
                    <a:pt x="2021" y="7199"/>
                  </a:cubicBezTo>
                  <a:cubicBezTo>
                    <a:pt x="2003" y="7314"/>
                    <a:pt x="1985" y="7426"/>
                    <a:pt x="1887" y="7493"/>
                  </a:cubicBezTo>
                  <a:cubicBezTo>
                    <a:pt x="1859" y="7514"/>
                    <a:pt x="1852" y="7574"/>
                    <a:pt x="1849" y="7633"/>
                  </a:cubicBezTo>
                  <a:cubicBezTo>
                    <a:pt x="1838" y="7728"/>
                    <a:pt x="1828" y="7843"/>
                    <a:pt x="1712" y="7896"/>
                  </a:cubicBezTo>
                  <a:cubicBezTo>
                    <a:pt x="1688" y="7924"/>
                    <a:pt x="1723" y="8092"/>
                    <a:pt x="1740" y="8172"/>
                  </a:cubicBezTo>
                  <a:lnTo>
                    <a:pt x="1747" y="8207"/>
                  </a:lnTo>
                  <a:cubicBezTo>
                    <a:pt x="1782" y="8368"/>
                    <a:pt x="1807" y="8508"/>
                    <a:pt x="1730" y="8575"/>
                  </a:cubicBezTo>
                  <a:cubicBezTo>
                    <a:pt x="1695" y="8603"/>
                    <a:pt x="1660" y="8624"/>
                    <a:pt x="1625" y="8645"/>
                  </a:cubicBezTo>
                  <a:cubicBezTo>
                    <a:pt x="1492" y="8729"/>
                    <a:pt x="1341" y="8820"/>
                    <a:pt x="1341" y="9068"/>
                  </a:cubicBezTo>
                  <a:cubicBezTo>
                    <a:pt x="1341" y="9219"/>
                    <a:pt x="1352" y="9341"/>
                    <a:pt x="1359" y="9450"/>
                  </a:cubicBezTo>
                  <a:cubicBezTo>
                    <a:pt x="1373" y="9594"/>
                    <a:pt x="1380" y="9706"/>
                    <a:pt x="1355" y="9807"/>
                  </a:cubicBezTo>
                  <a:cubicBezTo>
                    <a:pt x="1352" y="9821"/>
                    <a:pt x="1352" y="9825"/>
                    <a:pt x="1387" y="9853"/>
                  </a:cubicBezTo>
                  <a:cubicBezTo>
                    <a:pt x="1471" y="9912"/>
                    <a:pt x="1509" y="10014"/>
                    <a:pt x="1488" y="10112"/>
                  </a:cubicBezTo>
                  <a:cubicBezTo>
                    <a:pt x="1460" y="10280"/>
                    <a:pt x="1324" y="10297"/>
                    <a:pt x="1243" y="10308"/>
                  </a:cubicBezTo>
                  <a:cubicBezTo>
                    <a:pt x="1219" y="10308"/>
                    <a:pt x="1198" y="10315"/>
                    <a:pt x="1177" y="10322"/>
                  </a:cubicBezTo>
                  <a:cubicBezTo>
                    <a:pt x="1173" y="10374"/>
                    <a:pt x="1177" y="10427"/>
                    <a:pt x="1184" y="10479"/>
                  </a:cubicBezTo>
                  <a:cubicBezTo>
                    <a:pt x="1198" y="10616"/>
                    <a:pt x="1215" y="10770"/>
                    <a:pt x="1089" y="10791"/>
                  </a:cubicBezTo>
                  <a:cubicBezTo>
                    <a:pt x="1065" y="10794"/>
                    <a:pt x="995" y="10805"/>
                    <a:pt x="995" y="11071"/>
                  </a:cubicBezTo>
                  <a:cubicBezTo>
                    <a:pt x="998" y="11179"/>
                    <a:pt x="963" y="11288"/>
                    <a:pt x="893" y="11372"/>
                  </a:cubicBezTo>
                  <a:cubicBezTo>
                    <a:pt x="872" y="11396"/>
                    <a:pt x="855" y="11424"/>
                    <a:pt x="848" y="11456"/>
                  </a:cubicBezTo>
                  <a:cubicBezTo>
                    <a:pt x="844" y="11498"/>
                    <a:pt x="869" y="11550"/>
                    <a:pt x="897" y="11606"/>
                  </a:cubicBezTo>
                  <a:cubicBezTo>
                    <a:pt x="935" y="11677"/>
                    <a:pt x="960" y="11750"/>
                    <a:pt x="963" y="11827"/>
                  </a:cubicBezTo>
                  <a:cubicBezTo>
                    <a:pt x="963" y="11855"/>
                    <a:pt x="970" y="11911"/>
                    <a:pt x="974" y="11967"/>
                  </a:cubicBezTo>
                  <a:lnTo>
                    <a:pt x="981" y="12009"/>
                  </a:lnTo>
                  <a:cubicBezTo>
                    <a:pt x="988" y="12086"/>
                    <a:pt x="991" y="12160"/>
                    <a:pt x="991" y="12230"/>
                  </a:cubicBezTo>
                  <a:cubicBezTo>
                    <a:pt x="991" y="12363"/>
                    <a:pt x="970" y="12464"/>
                    <a:pt x="879" y="12482"/>
                  </a:cubicBezTo>
                  <a:cubicBezTo>
                    <a:pt x="862" y="12496"/>
                    <a:pt x="827" y="12573"/>
                    <a:pt x="809" y="12702"/>
                  </a:cubicBezTo>
                  <a:cubicBezTo>
                    <a:pt x="806" y="12734"/>
                    <a:pt x="802" y="12765"/>
                    <a:pt x="802" y="12797"/>
                  </a:cubicBezTo>
                  <a:cubicBezTo>
                    <a:pt x="795" y="12846"/>
                    <a:pt x="802" y="12895"/>
                    <a:pt x="823" y="12940"/>
                  </a:cubicBezTo>
                  <a:cubicBezTo>
                    <a:pt x="904" y="12996"/>
                    <a:pt x="942" y="13094"/>
                    <a:pt x="928" y="13189"/>
                  </a:cubicBezTo>
                  <a:cubicBezTo>
                    <a:pt x="928" y="13206"/>
                    <a:pt x="925" y="13224"/>
                    <a:pt x="921" y="13241"/>
                  </a:cubicBezTo>
                  <a:cubicBezTo>
                    <a:pt x="914" y="13266"/>
                    <a:pt x="904" y="13290"/>
                    <a:pt x="893" y="13315"/>
                  </a:cubicBezTo>
                  <a:cubicBezTo>
                    <a:pt x="907" y="13336"/>
                    <a:pt x="921" y="13353"/>
                    <a:pt x="939" y="13371"/>
                  </a:cubicBezTo>
                  <a:cubicBezTo>
                    <a:pt x="988" y="13427"/>
                    <a:pt x="1093" y="13549"/>
                    <a:pt x="963" y="13679"/>
                  </a:cubicBezTo>
                  <a:cubicBezTo>
                    <a:pt x="939" y="13703"/>
                    <a:pt x="921" y="13732"/>
                    <a:pt x="914" y="13767"/>
                  </a:cubicBezTo>
                  <a:cubicBezTo>
                    <a:pt x="914" y="13784"/>
                    <a:pt x="918" y="13802"/>
                    <a:pt x="925" y="13816"/>
                  </a:cubicBezTo>
                  <a:cubicBezTo>
                    <a:pt x="940" y="13838"/>
                    <a:pt x="967" y="13857"/>
                    <a:pt x="1007" y="13857"/>
                  </a:cubicBezTo>
                  <a:cubicBezTo>
                    <a:pt x="1023" y="13857"/>
                    <a:pt x="1041" y="13854"/>
                    <a:pt x="1061" y="13847"/>
                  </a:cubicBezTo>
                  <a:cubicBezTo>
                    <a:pt x="1078" y="13842"/>
                    <a:pt x="1096" y="13840"/>
                    <a:pt x="1114" y="13840"/>
                  </a:cubicBezTo>
                  <a:cubicBezTo>
                    <a:pt x="1157" y="13840"/>
                    <a:pt x="1200" y="13855"/>
                    <a:pt x="1233" y="13882"/>
                  </a:cubicBezTo>
                  <a:cubicBezTo>
                    <a:pt x="1310" y="13942"/>
                    <a:pt x="1341" y="14043"/>
                    <a:pt x="1310" y="14134"/>
                  </a:cubicBezTo>
                  <a:cubicBezTo>
                    <a:pt x="1287" y="14189"/>
                    <a:pt x="1236" y="14223"/>
                    <a:pt x="1179" y="14223"/>
                  </a:cubicBezTo>
                  <a:cubicBezTo>
                    <a:pt x="1173" y="14223"/>
                    <a:pt x="1168" y="14222"/>
                    <a:pt x="1163" y="14222"/>
                  </a:cubicBezTo>
                  <a:cubicBezTo>
                    <a:pt x="1114" y="14222"/>
                    <a:pt x="1047" y="14222"/>
                    <a:pt x="998" y="14229"/>
                  </a:cubicBezTo>
                  <a:cubicBezTo>
                    <a:pt x="1149" y="14348"/>
                    <a:pt x="1215" y="14449"/>
                    <a:pt x="1201" y="14544"/>
                  </a:cubicBezTo>
                  <a:cubicBezTo>
                    <a:pt x="1191" y="14610"/>
                    <a:pt x="1142" y="14663"/>
                    <a:pt x="1054" y="14694"/>
                  </a:cubicBezTo>
                  <a:cubicBezTo>
                    <a:pt x="977" y="14726"/>
                    <a:pt x="981" y="14743"/>
                    <a:pt x="1002" y="14841"/>
                  </a:cubicBezTo>
                  <a:cubicBezTo>
                    <a:pt x="1026" y="14918"/>
                    <a:pt x="1030" y="14999"/>
                    <a:pt x="1012" y="15076"/>
                  </a:cubicBezTo>
                  <a:cubicBezTo>
                    <a:pt x="1002" y="15139"/>
                    <a:pt x="1009" y="15198"/>
                    <a:pt x="1030" y="15258"/>
                  </a:cubicBezTo>
                  <a:lnTo>
                    <a:pt x="1037" y="15282"/>
                  </a:lnTo>
                  <a:cubicBezTo>
                    <a:pt x="1061" y="15352"/>
                    <a:pt x="1082" y="15419"/>
                    <a:pt x="1051" y="15478"/>
                  </a:cubicBezTo>
                  <a:cubicBezTo>
                    <a:pt x="1044" y="15485"/>
                    <a:pt x="1040" y="15496"/>
                    <a:pt x="1033" y="15503"/>
                  </a:cubicBezTo>
                  <a:cubicBezTo>
                    <a:pt x="1012" y="15527"/>
                    <a:pt x="984" y="15541"/>
                    <a:pt x="953" y="15552"/>
                  </a:cubicBezTo>
                  <a:cubicBezTo>
                    <a:pt x="942" y="15555"/>
                    <a:pt x="935" y="15559"/>
                    <a:pt x="935" y="15583"/>
                  </a:cubicBezTo>
                  <a:cubicBezTo>
                    <a:pt x="935" y="15597"/>
                    <a:pt x="935" y="15611"/>
                    <a:pt x="935" y="15625"/>
                  </a:cubicBezTo>
                  <a:cubicBezTo>
                    <a:pt x="935" y="15636"/>
                    <a:pt x="935" y="15643"/>
                    <a:pt x="939" y="15657"/>
                  </a:cubicBezTo>
                  <a:cubicBezTo>
                    <a:pt x="946" y="15744"/>
                    <a:pt x="963" y="15902"/>
                    <a:pt x="778" y="15930"/>
                  </a:cubicBezTo>
                  <a:cubicBezTo>
                    <a:pt x="697" y="15941"/>
                    <a:pt x="694" y="15969"/>
                    <a:pt x="683" y="16053"/>
                  </a:cubicBezTo>
                  <a:cubicBezTo>
                    <a:pt x="676" y="16119"/>
                    <a:pt x="662" y="16210"/>
                    <a:pt x="578" y="16277"/>
                  </a:cubicBezTo>
                  <a:cubicBezTo>
                    <a:pt x="561" y="16294"/>
                    <a:pt x="557" y="16308"/>
                    <a:pt x="610" y="16399"/>
                  </a:cubicBezTo>
                  <a:cubicBezTo>
                    <a:pt x="655" y="16473"/>
                    <a:pt x="736" y="16616"/>
                    <a:pt x="589" y="16707"/>
                  </a:cubicBezTo>
                  <a:cubicBezTo>
                    <a:pt x="526" y="16749"/>
                    <a:pt x="515" y="16816"/>
                    <a:pt x="505" y="16889"/>
                  </a:cubicBezTo>
                  <a:cubicBezTo>
                    <a:pt x="491" y="16970"/>
                    <a:pt x="473" y="17096"/>
                    <a:pt x="323" y="17096"/>
                  </a:cubicBezTo>
                  <a:cubicBezTo>
                    <a:pt x="193" y="17096"/>
                    <a:pt x="109" y="17299"/>
                    <a:pt x="95" y="17404"/>
                  </a:cubicBezTo>
                  <a:cubicBezTo>
                    <a:pt x="88" y="17435"/>
                    <a:pt x="81" y="17467"/>
                    <a:pt x="71" y="17498"/>
                  </a:cubicBezTo>
                  <a:cubicBezTo>
                    <a:pt x="39" y="17614"/>
                    <a:pt x="1" y="17757"/>
                    <a:pt x="95" y="17859"/>
                  </a:cubicBezTo>
                  <a:cubicBezTo>
                    <a:pt x="99" y="17866"/>
                    <a:pt x="106" y="17873"/>
                    <a:pt x="113" y="17880"/>
                  </a:cubicBezTo>
                  <a:cubicBezTo>
                    <a:pt x="120" y="17891"/>
                    <a:pt x="130" y="17905"/>
                    <a:pt x="137" y="17919"/>
                  </a:cubicBezTo>
                  <a:cubicBezTo>
                    <a:pt x="141" y="17926"/>
                    <a:pt x="144" y="17933"/>
                    <a:pt x="148" y="17940"/>
                  </a:cubicBezTo>
                  <a:cubicBezTo>
                    <a:pt x="176" y="18003"/>
                    <a:pt x="179" y="18073"/>
                    <a:pt x="165" y="18139"/>
                  </a:cubicBezTo>
                  <a:cubicBezTo>
                    <a:pt x="158" y="18181"/>
                    <a:pt x="155" y="18192"/>
                    <a:pt x="165" y="18199"/>
                  </a:cubicBezTo>
                  <a:cubicBezTo>
                    <a:pt x="165" y="18202"/>
                    <a:pt x="169" y="18202"/>
                    <a:pt x="172" y="18206"/>
                  </a:cubicBezTo>
                  <a:cubicBezTo>
                    <a:pt x="227" y="18220"/>
                    <a:pt x="283" y="18227"/>
                    <a:pt x="336" y="18227"/>
                  </a:cubicBezTo>
                  <a:cubicBezTo>
                    <a:pt x="347" y="18227"/>
                    <a:pt x="358" y="18227"/>
                    <a:pt x="368" y="18227"/>
                  </a:cubicBezTo>
                  <a:cubicBezTo>
                    <a:pt x="512" y="18230"/>
                    <a:pt x="645" y="18234"/>
                    <a:pt x="701" y="18314"/>
                  </a:cubicBezTo>
                  <a:cubicBezTo>
                    <a:pt x="729" y="18353"/>
                    <a:pt x="732" y="18402"/>
                    <a:pt x="715" y="18444"/>
                  </a:cubicBezTo>
                  <a:cubicBezTo>
                    <a:pt x="708" y="18468"/>
                    <a:pt x="701" y="18489"/>
                    <a:pt x="697" y="18514"/>
                  </a:cubicBezTo>
                  <a:cubicBezTo>
                    <a:pt x="683" y="18594"/>
                    <a:pt x="676" y="18671"/>
                    <a:pt x="680" y="18752"/>
                  </a:cubicBezTo>
                  <a:cubicBezTo>
                    <a:pt x="676" y="18832"/>
                    <a:pt x="687" y="18909"/>
                    <a:pt x="708" y="18986"/>
                  </a:cubicBezTo>
                  <a:cubicBezTo>
                    <a:pt x="767" y="18997"/>
                    <a:pt x="802" y="19053"/>
                    <a:pt x="841" y="19109"/>
                  </a:cubicBezTo>
                  <a:cubicBezTo>
                    <a:pt x="875" y="19163"/>
                    <a:pt x="905" y="19214"/>
                    <a:pt x="939" y="19214"/>
                  </a:cubicBezTo>
                  <a:cubicBezTo>
                    <a:pt x="940" y="19214"/>
                    <a:pt x="941" y="19214"/>
                    <a:pt x="942" y="19214"/>
                  </a:cubicBezTo>
                  <a:cubicBezTo>
                    <a:pt x="993" y="19207"/>
                    <a:pt x="1309" y="19168"/>
                    <a:pt x="1593" y="19168"/>
                  </a:cubicBezTo>
                  <a:cubicBezTo>
                    <a:pt x="1725" y="19168"/>
                    <a:pt x="1849" y="19177"/>
                    <a:pt x="1936" y="19200"/>
                  </a:cubicBezTo>
                  <a:cubicBezTo>
                    <a:pt x="1947" y="19203"/>
                    <a:pt x="1961" y="19207"/>
                    <a:pt x="1975" y="19210"/>
                  </a:cubicBezTo>
                  <a:lnTo>
                    <a:pt x="1989" y="19217"/>
                  </a:lnTo>
                  <a:lnTo>
                    <a:pt x="2014" y="19224"/>
                  </a:lnTo>
                  <a:lnTo>
                    <a:pt x="2031" y="19231"/>
                  </a:lnTo>
                  <a:lnTo>
                    <a:pt x="2056" y="19242"/>
                  </a:lnTo>
                  <a:lnTo>
                    <a:pt x="2070" y="19252"/>
                  </a:lnTo>
                  <a:lnTo>
                    <a:pt x="2094" y="19263"/>
                  </a:lnTo>
                  <a:lnTo>
                    <a:pt x="2112" y="19273"/>
                  </a:lnTo>
                  <a:lnTo>
                    <a:pt x="2133" y="19287"/>
                  </a:lnTo>
                  <a:lnTo>
                    <a:pt x="2150" y="19298"/>
                  </a:lnTo>
                  <a:lnTo>
                    <a:pt x="2171" y="19312"/>
                  </a:lnTo>
                  <a:lnTo>
                    <a:pt x="2185" y="19326"/>
                  </a:lnTo>
                  <a:lnTo>
                    <a:pt x="2206" y="19340"/>
                  </a:lnTo>
                  <a:lnTo>
                    <a:pt x="2224" y="19354"/>
                  </a:lnTo>
                  <a:lnTo>
                    <a:pt x="2231" y="19357"/>
                  </a:lnTo>
                  <a:cubicBezTo>
                    <a:pt x="2245" y="19357"/>
                    <a:pt x="2262" y="19354"/>
                    <a:pt x="2280" y="19354"/>
                  </a:cubicBezTo>
                  <a:cubicBezTo>
                    <a:pt x="2367" y="19361"/>
                    <a:pt x="2451" y="19378"/>
                    <a:pt x="2532" y="19410"/>
                  </a:cubicBezTo>
                  <a:cubicBezTo>
                    <a:pt x="2577" y="19427"/>
                    <a:pt x="2623" y="19441"/>
                    <a:pt x="2672" y="19448"/>
                  </a:cubicBezTo>
                  <a:cubicBezTo>
                    <a:pt x="2633" y="19385"/>
                    <a:pt x="2588" y="19322"/>
                    <a:pt x="2535" y="19266"/>
                  </a:cubicBezTo>
                  <a:cubicBezTo>
                    <a:pt x="2430" y="19140"/>
                    <a:pt x="2367" y="19056"/>
                    <a:pt x="2374" y="18986"/>
                  </a:cubicBezTo>
                  <a:cubicBezTo>
                    <a:pt x="2374" y="18920"/>
                    <a:pt x="2364" y="18853"/>
                    <a:pt x="2346" y="18787"/>
                  </a:cubicBezTo>
                  <a:cubicBezTo>
                    <a:pt x="2329" y="18720"/>
                    <a:pt x="2318" y="18650"/>
                    <a:pt x="2315" y="18580"/>
                  </a:cubicBezTo>
                  <a:cubicBezTo>
                    <a:pt x="2315" y="18559"/>
                    <a:pt x="2315" y="18535"/>
                    <a:pt x="2311" y="18503"/>
                  </a:cubicBezTo>
                  <a:cubicBezTo>
                    <a:pt x="2297" y="18356"/>
                    <a:pt x="2283" y="18136"/>
                    <a:pt x="2451" y="18017"/>
                  </a:cubicBezTo>
                  <a:cubicBezTo>
                    <a:pt x="2500" y="17978"/>
                    <a:pt x="2546" y="17936"/>
                    <a:pt x="2588" y="17884"/>
                  </a:cubicBezTo>
                  <a:cubicBezTo>
                    <a:pt x="2633" y="17832"/>
                    <a:pt x="2678" y="17781"/>
                    <a:pt x="2754" y="17781"/>
                  </a:cubicBezTo>
                  <a:cubicBezTo>
                    <a:pt x="2767" y="17781"/>
                    <a:pt x="2780" y="17783"/>
                    <a:pt x="2794" y="17785"/>
                  </a:cubicBezTo>
                  <a:cubicBezTo>
                    <a:pt x="2799" y="17786"/>
                    <a:pt x="2803" y="17786"/>
                    <a:pt x="2808" y="17786"/>
                  </a:cubicBezTo>
                  <a:cubicBezTo>
                    <a:pt x="2849" y="17786"/>
                    <a:pt x="2892" y="17772"/>
                    <a:pt x="2924" y="17743"/>
                  </a:cubicBezTo>
                  <a:cubicBezTo>
                    <a:pt x="3008" y="17673"/>
                    <a:pt x="3057" y="17568"/>
                    <a:pt x="3053" y="17460"/>
                  </a:cubicBezTo>
                  <a:cubicBezTo>
                    <a:pt x="3067" y="17145"/>
                    <a:pt x="3214" y="17022"/>
                    <a:pt x="3456" y="16816"/>
                  </a:cubicBezTo>
                  <a:lnTo>
                    <a:pt x="3466" y="16805"/>
                  </a:lnTo>
                  <a:cubicBezTo>
                    <a:pt x="3575" y="16718"/>
                    <a:pt x="3687" y="16637"/>
                    <a:pt x="3802" y="16564"/>
                  </a:cubicBezTo>
                  <a:cubicBezTo>
                    <a:pt x="3914" y="16490"/>
                    <a:pt x="4061" y="16392"/>
                    <a:pt x="4090" y="16343"/>
                  </a:cubicBezTo>
                  <a:cubicBezTo>
                    <a:pt x="4047" y="16256"/>
                    <a:pt x="4090" y="16119"/>
                    <a:pt x="4135" y="15976"/>
                  </a:cubicBezTo>
                  <a:cubicBezTo>
                    <a:pt x="4156" y="15916"/>
                    <a:pt x="4170" y="15857"/>
                    <a:pt x="4181" y="15793"/>
                  </a:cubicBezTo>
                  <a:cubicBezTo>
                    <a:pt x="4149" y="15765"/>
                    <a:pt x="3991" y="15751"/>
                    <a:pt x="3907" y="15741"/>
                  </a:cubicBezTo>
                  <a:cubicBezTo>
                    <a:pt x="3830" y="15737"/>
                    <a:pt x="3753" y="15723"/>
                    <a:pt x="3680" y="15702"/>
                  </a:cubicBezTo>
                  <a:cubicBezTo>
                    <a:pt x="3578" y="15667"/>
                    <a:pt x="3326" y="15503"/>
                    <a:pt x="3228" y="15251"/>
                  </a:cubicBezTo>
                  <a:cubicBezTo>
                    <a:pt x="3169" y="15093"/>
                    <a:pt x="3183" y="14918"/>
                    <a:pt x="3267" y="14775"/>
                  </a:cubicBezTo>
                  <a:cubicBezTo>
                    <a:pt x="3389" y="14551"/>
                    <a:pt x="3652" y="14278"/>
                    <a:pt x="4219" y="14229"/>
                  </a:cubicBezTo>
                  <a:lnTo>
                    <a:pt x="4230" y="14229"/>
                  </a:lnTo>
                  <a:cubicBezTo>
                    <a:pt x="4233" y="14208"/>
                    <a:pt x="4233" y="14187"/>
                    <a:pt x="4233" y="14166"/>
                  </a:cubicBezTo>
                  <a:cubicBezTo>
                    <a:pt x="4233" y="14099"/>
                    <a:pt x="4233" y="14001"/>
                    <a:pt x="4321" y="13949"/>
                  </a:cubicBezTo>
                  <a:cubicBezTo>
                    <a:pt x="4408" y="13896"/>
                    <a:pt x="4436" y="13816"/>
                    <a:pt x="4436" y="13630"/>
                  </a:cubicBezTo>
                  <a:cubicBezTo>
                    <a:pt x="4436" y="13406"/>
                    <a:pt x="4436" y="13035"/>
                    <a:pt x="4713" y="13007"/>
                  </a:cubicBezTo>
                  <a:cubicBezTo>
                    <a:pt x="4765" y="13003"/>
                    <a:pt x="4814" y="12986"/>
                    <a:pt x="4860" y="12958"/>
                  </a:cubicBezTo>
                  <a:lnTo>
                    <a:pt x="4846" y="12951"/>
                  </a:lnTo>
                  <a:cubicBezTo>
                    <a:pt x="4744" y="12923"/>
                    <a:pt x="4671" y="12839"/>
                    <a:pt x="4678" y="12758"/>
                  </a:cubicBezTo>
                  <a:cubicBezTo>
                    <a:pt x="4681" y="12716"/>
                    <a:pt x="4709" y="12625"/>
                    <a:pt x="4881" y="12604"/>
                  </a:cubicBezTo>
                  <a:cubicBezTo>
                    <a:pt x="4895" y="12601"/>
                    <a:pt x="4909" y="12600"/>
                    <a:pt x="4924" y="12600"/>
                  </a:cubicBezTo>
                  <a:cubicBezTo>
                    <a:pt x="5011" y="12600"/>
                    <a:pt x="5093" y="12653"/>
                    <a:pt x="5129" y="12734"/>
                  </a:cubicBezTo>
                  <a:cubicBezTo>
                    <a:pt x="5154" y="12776"/>
                    <a:pt x="5161" y="12786"/>
                    <a:pt x="5192" y="12786"/>
                  </a:cubicBezTo>
                  <a:cubicBezTo>
                    <a:pt x="5262" y="12786"/>
                    <a:pt x="5381" y="12699"/>
                    <a:pt x="5409" y="12608"/>
                  </a:cubicBezTo>
                  <a:cubicBezTo>
                    <a:pt x="5430" y="12559"/>
                    <a:pt x="5409" y="12506"/>
                    <a:pt x="5367" y="12482"/>
                  </a:cubicBezTo>
                  <a:cubicBezTo>
                    <a:pt x="5329" y="12452"/>
                    <a:pt x="5300" y="12439"/>
                    <a:pt x="5275" y="12439"/>
                  </a:cubicBezTo>
                  <a:cubicBezTo>
                    <a:pt x="5240" y="12439"/>
                    <a:pt x="5212" y="12465"/>
                    <a:pt x="5175" y="12503"/>
                  </a:cubicBezTo>
                  <a:cubicBezTo>
                    <a:pt x="5140" y="12545"/>
                    <a:pt x="5094" y="12576"/>
                    <a:pt x="5045" y="12590"/>
                  </a:cubicBezTo>
                  <a:cubicBezTo>
                    <a:pt x="5033" y="12593"/>
                    <a:pt x="5021" y="12595"/>
                    <a:pt x="5009" y="12595"/>
                  </a:cubicBezTo>
                  <a:cubicBezTo>
                    <a:pt x="4937" y="12595"/>
                    <a:pt x="4876" y="12545"/>
                    <a:pt x="4828" y="12506"/>
                  </a:cubicBezTo>
                  <a:cubicBezTo>
                    <a:pt x="4793" y="12478"/>
                    <a:pt x="4755" y="12447"/>
                    <a:pt x="4727" y="12447"/>
                  </a:cubicBezTo>
                  <a:cubicBezTo>
                    <a:pt x="4699" y="12447"/>
                    <a:pt x="4629" y="12436"/>
                    <a:pt x="4608" y="12324"/>
                  </a:cubicBezTo>
                  <a:cubicBezTo>
                    <a:pt x="4597" y="12272"/>
                    <a:pt x="4594" y="12216"/>
                    <a:pt x="4597" y="12160"/>
                  </a:cubicBezTo>
                  <a:cubicBezTo>
                    <a:pt x="4601" y="12107"/>
                    <a:pt x="4594" y="12051"/>
                    <a:pt x="4583" y="11995"/>
                  </a:cubicBezTo>
                  <a:cubicBezTo>
                    <a:pt x="4538" y="11894"/>
                    <a:pt x="4443" y="11589"/>
                    <a:pt x="4566" y="11421"/>
                  </a:cubicBezTo>
                  <a:cubicBezTo>
                    <a:pt x="4596" y="11380"/>
                    <a:pt x="4638" y="11363"/>
                    <a:pt x="4688" y="11363"/>
                  </a:cubicBezTo>
                  <a:cubicBezTo>
                    <a:pt x="4774" y="11363"/>
                    <a:pt x="4885" y="11412"/>
                    <a:pt x="5014" y="11470"/>
                  </a:cubicBezTo>
                  <a:cubicBezTo>
                    <a:pt x="5164" y="11536"/>
                    <a:pt x="5336" y="11613"/>
                    <a:pt x="5497" y="11624"/>
                  </a:cubicBezTo>
                  <a:cubicBezTo>
                    <a:pt x="5519" y="11626"/>
                    <a:pt x="5542" y="11627"/>
                    <a:pt x="5564" y="11627"/>
                  </a:cubicBezTo>
                  <a:cubicBezTo>
                    <a:pt x="5720" y="11627"/>
                    <a:pt x="5872" y="11574"/>
                    <a:pt x="5994" y="11473"/>
                  </a:cubicBezTo>
                  <a:cubicBezTo>
                    <a:pt x="6025" y="11449"/>
                    <a:pt x="6050" y="11414"/>
                    <a:pt x="6057" y="11375"/>
                  </a:cubicBezTo>
                  <a:cubicBezTo>
                    <a:pt x="6053" y="11337"/>
                    <a:pt x="6043" y="11298"/>
                    <a:pt x="6032" y="11260"/>
                  </a:cubicBezTo>
                  <a:cubicBezTo>
                    <a:pt x="5994" y="11130"/>
                    <a:pt x="5938" y="10931"/>
                    <a:pt x="6134" y="10798"/>
                  </a:cubicBezTo>
                  <a:cubicBezTo>
                    <a:pt x="6201" y="10756"/>
                    <a:pt x="6208" y="10731"/>
                    <a:pt x="6211" y="10728"/>
                  </a:cubicBezTo>
                  <a:cubicBezTo>
                    <a:pt x="6211" y="10714"/>
                    <a:pt x="6190" y="10682"/>
                    <a:pt x="6169" y="10651"/>
                  </a:cubicBezTo>
                  <a:cubicBezTo>
                    <a:pt x="6134" y="10602"/>
                    <a:pt x="6102" y="10546"/>
                    <a:pt x="6081" y="10486"/>
                  </a:cubicBezTo>
                  <a:cubicBezTo>
                    <a:pt x="6036" y="10336"/>
                    <a:pt x="6095" y="10220"/>
                    <a:pt x="6173" y="10175"/>
                  </a:cubicBezTo>
                  <a:cubicBezTo>
                    <a:pt x="6201" y="10156"/>
                    <a:pt x="6232" y="10148"/>
                    <a:pt x="6262" y="10148"/>
                  </a:cubicBezTo>
                  <a:cubicBezTo>
                    <a:pt x="6308" y="10148"/>
                    <a:pt x="6353" y="10167"/>
                    <a:pt x="6386" y="10203"/>
                  </a:cubicBezTo>
                  <a:cubicBezTo>
                    <a:pt x="6409" y="10220"/>
                    <a:pt x="6491" y="10230"/>
                    <a:pt x="6615" y="10230"/>
                  </a:cubicBezTo>
                  <a:cubicBezTo>
                    <a:pt x="6863" y="10230"/>
                    <a:pt x="7279" y="10191"/>
                    <a:pt x="7734" y="10098"/>
                  </a:cubicBezTo>
                  <a:cubicBezTo>
                    <a:pt x="8371" y="9968"/>
                    <a:pt x="8704" y="9748"/>
                    <a:pt x="8725" y="9639"/>
                  </a:cubicBezTo>
                  <a:cubicBezTo>
                    <a:pt x="8749" y="9523"/>
                    <a:pt x="8879" y="9355"/>
                    <a:pt x="9061" y="9131"/>
                  </a:cubicBezTo>
                  <a:cubicBezTo>
                    <a:pt x="9120" y="9058"/>
                    <a:pt x="9176" y="8984"/>
                    <a:pt x="9229" y="8904"/>
                  </a:cubicBezTo>
                  <a:cubicBezTo>
                    <a:pt x="9257" y="8858"/>
                    <a:pt x="9264" y="8802"/>
                    <a:pt x="9239" y="8753"/>
                  </a:cubicBezTo>
                  <a:cubicBezTo>
                    <a:pt x="9211" y="8694"/>
                    <a:pt x="9141" y="8652"/>
                    <a:pt x="9047" y="8638"/>
                  </a:cubicBezTo>
                  <a:cubicBezTo>
                    <a:pt x="8945" y="8627"/>
                    <a:pt x="8854" y="8561"/>
                    <a:pt x="8819" y="8463"/>
                  </a:cubicBezTo>
                  <a:cubicBezTo>
                    <a:pt x="8774" y="8340"/>
                    <a:pt x="8809" y="8172"/>
                    <a:pt x="8910" y="8057"/>
                  </a:cubicBezTo>
                  <a:cubicBezTo>
                    <a:pt x="8942" y="8018"/>
                    <a:pt x="8938" y="7994"/>
                    <a:pt x="8931" y="7976"/>
                  </a:cubicBezTo>
                  <a:cubicBezTo>
                    <a:pt x="8903" y="7910"/>
                    <a:pt x="8784" y="7850"/>
                    <a:pt x="8648" y="7836"/>
                  </a:cubicBezTo>
                  <a:cubicBezTo>
                    <a:pt x="8487" y="7819"/>
                    <a:pt x="8206" y="7731"/>
                    <a:pt x="8150" y="7567"/>
                  </a:cubicBezTo>
                  <a:cubicBezTo>
                    <a:pt x="8133" y="7514"/>
                    <a:pt x="8129" y="7437"/>
                    <a:pt x="8224" y="7349"/>
                  </a:cubicBezTo>
                  <a:cubicBezTo>
                    <a:pt x="8282" y="7291"/>
                    <a:pt x="8336" y="7264"/>
                    <a:pt x="8388" y="7264"/>
                  </a:cubicBezTo>
                  <a:cubicBezTo>
                    <a:pt x="8401" y="7264"/>
                    <a:pt x="8414" y="7265"/>
                    <a:pt x="8427" y="7269"/>
                  </a:cubicBezTo>
                  <a:lnTo>
                    <a:pt x="8427" y="7262"/>
                  </a:lnTo>
                  <a:lnTo>
                    <a:pt x="8434" y="7241"/>
                  </a:lnTo>
                  <a:lnTo>
                    <a:pt x="8434" y="7234"/>
                  </a:lnTo>
                  <a:cubicBezTo>
                    <a:pt x="8438" y="7223"/>
                    <a:pt x="8438" y="7216"/>
                    <a:pt x="8441" y="7209"/>
                  </a:cubicBezTo>
                  <a:lnTo>
                    <a:pt x="8441" y="7206"/>
                  </a:lnTo>
                  <a:cubicBezTo>
                    <a:pt x="8441" y="7202"/>
                    <a:pt x="8441" y="7195"/>
                    <a:pt x="8445" y="7192"/>
                  </a:cubicBezTo>
                  <a:lnTo>
                    <a:pt x="8445" y="7188"/>
                  </a:lnTo>
                  <a:lnTo>
                    <a:pt x="8445" y="7178"/>
                  </a:lnTo>
                  <a:lnTo>
                    <a:pt x="8434" y="7174"/>
                  </a:lnTo>
                  <a:cubicBezTo>
                    <a:pt x="8329" y="7136"/>
                    <a:pt x="8266" y="7059"/>
                    <a:pt x="8273" y="6800"/>
                  </a:cubicBezTo>
                  <a:cubicBezTo>
                    <a:pt x="8273" y="6688"/>
                    <a:pt x="8298" y="6576"/>
                    <a:pt x="8347" y="6474"/>
                  </a:cubicBezTo>
                  <a:cubicBezTo>
                    <a:pt x="8382" y="6394"/>
                    <a:pt x="8417" y="6313"/>
                    <a:pt x="8420" y="6089"/>
                  </a:cubicBezTo>
                  <a:cubicBezTo>
                    <a:pt x="8431" y="5876"/>
                    <a:pt x="8469" y="5666"/>
                    <a:pt x="8539" y="5466"/>
                  </a:cubicBezTo>
                  <a:cubicBezTo>
                    <a:pt x="8574" y="5368"/>
                    <a:pt x="8599" y="5263"/>
                    <a:pt x="8606" y="5158"/>
                  </a:cubicBezTo>
                  <a:cubicBezTo>
                    <a:pt x="8606" y="5140"/>
                    <a:pt x="8606" y="5126"/>
                    <a:pt x="8609" y="5112"/>
                  </a:cubicBezTo>
                  <a:lnTo>
                    <a:pt x="8609" y="5105"/>
                  </a:lnTo>
                  <a:cubicBezTo>
                    <a:pt x="8613" y="5074"/>
                    <a:pt x="8623" y="5046"/>
                    <a:pt x="8637" y="5018"/>
                  </a:cubicBezTo>
                  <a:cubicBezTo>
                    <a:pt x="8658" y="4972"/>
                    <a:pt x="8683" y="4934"/>
                    <a:pt x="8711" y="4895"/>
                  </a:cubicBezTo>
                  <a:lnTo>
                    <a:pt x="8711" y="4895"/>
                  </a:lnTo>
                  <a:lnTo>
                    <a:pt x="8704" y="4902"/>
                  </a:lnTo>
                  <a:lnTo>
                    <a:pt x="8756" y="4843"/>
                  </a:lnTo>
                  <a:cubicBezTo>
                    <a:pt x="8802" y="4787"/>
                    <a:pt x="8858" y="4731"/>
                    <a:pt x="8914" y="4668"/>
                  </a:cubicBezTo>
                  <a:cubicBezTo>
                    <a:pt x="8987" y="4591"/>
                    <a:pt x="9064" y="4503"/>
                    <a:pt x="9138" y="4412"/>
                  </a:cubicBezTo>
                  <a:cubicBezTo>
                    <a:pt x="9183" y="4360"/>
                    <a:pt x="9222" y="4300"/>
                    <a:pt x="9260" y="4241"/>
                  </a:cubicBezTo>
                  <a:cubicBezTo>
                    <a:pt x="9446" y="3936"/>
                    <a:pt x="9817" y="3555"/>
                    <a:pt x="10072" y="3344"/>
                  </a:cubicBezTo>
                  <a:cubicBezTo>
                    <a:pt x="10121" y="3302"/>
                    <a:pt x="10174" y="3264"/>
                    <a:pt x="10226" y="3225"/>
                  </a:cubicBezTo>
                  <a:cubicBezTo>
                    <a:pt x="10314" y="3173"/>
                    <a:pt x="10405" y="3127"/>
                    <a:pt x="10503" y="3089"/>
                  </a:cubicBezTo>
                  <a:lnTo>
                    <a:pt x="10545" y="3068"/>
                  </a:lnTo>
                  <a:cubicBezTo>
                    <a:pt x="10671" y="3015"/>
                    <a:pt x="10846" y="2938"/>
                    <a:pt x="10867" y="2889"/>
                  </a:cubicBezTo>
                  <a:cubicBezTo>
                    <a:pt x="10867" y="2886"/>
                    <a:pt x="10871" y="2882"/>
                    <a:pt x="10871" y="2875"/>
                  </a:cubicBezTo>
                  <a:cubicBezTo>
                    <a:pt x="10885" y="2791"/>
                    <a:pt x="10888" y="2704"/>
                    <a:pt x="10881" y="2616"/>
                  </a:cubicBezTo>
                  <a:cubicBezTo>
                    <a:pt x="10881" y="2592"/>
                    <a:pt x="10878" y="2564"/>
                    <a:pt x="10874" y="2536"/>
                  </a:cubicBezTo>
                  <a:lnTo>
                    <a:pt x="10874" y="2529"/>
                  </a:lnTo>
                  <a:cubicBezTo>
                    <a:pt x="10871" y="2501"/>
                    <a:pt x="10867" y="2469"/>
                    <a:pt x="10864" y="2441"/>
                  </a:cubicBezTo>
                  <a:lnTo>
                    <a:pt x="10864" y="2431"/>
                  </a:lnTo>
                  <a:cubicBezTo>
                    <a:pt x="10864" y="2413"/>
                    <a:pt x="10860" y="2396"/>
                    <a:pt x="10857" y="2378"/>
                  </a:cubicBezTo>
                  <a:cubicBezTo>
                    <a:pt x="10857" y="2361"/>
                    <a:pt x="10853" y="2354"/>
                    <a:pt x="10853" y="2343"/>
                  </a:cubicBezTo>
                  <a:cubicBezTo>
                    <a:pt x="10839" y="2242"/>
                    <a:pt x="10818" y="2161"/>
                    <a:pt x="10797" y="2137"/>
                  </a:cubicBezTo>
                  <a:cubicBezTo>
                    <a:pt x="10782" y="2130"/>
                    <a:pt x="10735" y="2119"/>
                    <a:pt x="10609" y="2119"/>
                  </a:cubicBezTo>
                  <a:cubicBezTo>
                    <a:pt x="10593" y="2119"/>
                    <a:pt x="10577" y="2119"/>
                    <a:pt x="10559" y="2119"/>
                  </a:cubicBezTo>
                  <a:lnTo>
                    <a:pt x="10542" y="2119"/>
                  </a:lnTo>
                  <a:lnTo>
                    <a:pt x="10542" y="2130"/>
                  </a:lnTo>
                  <a:lnTo>
                    <a:pt x="10542" y="2151"/>
                  </a:lnTo>
                  <a:lnTo>
                    <a:pt x="10542" y="2175"/>
                  </a:lnTo>
                  <a:lnTo>
                    <a:pt x="10542" y="2196"/>
                  </a:lnTo>
                  <a:lnTo>
                    <a:pt x="10542" y="2224"/>
                  </a:lnTo>
                  <a:lnTo>
                    <a:pt x="10542" y="2245"/>
                  </a:lnTo>
                  <a:cubicBezTo>
                    <a:pt x="10542" y="2252"/>
                    <a:pt x="10542" y="2266"/>
                    <a:pt x="10538" y="2277"/>
                  </a:cubicBezTo>
                  <a:cubicBezTo>
                    <a:pt x="10535" y="2287"/>
                    <a:pt x="10538" y="2291"/>
                    <a:pt x="10538" y="2298"/>
                  </a:cubicBezTo>
                  <a:cubicBezTo>
                    <a:pt x="10538" y="2305"/>
                    <a:pt x="10535" y="2319"/>
                    <a:pt x="10535" y="2333"/>
                  </a:cubicBezTo>
                  <a:cubicBezTo>
                    <a:pt x="10535" y="2343"/>
                    <a:pt x="10535" y="2347"/>
                    <a:pt x="10531" y="2354"/>
                  </a:cubicBezTo>
                  <a:cubicBezTo>
                    <a:pt x="10528" y="2361"/>
                    <a:pt x="10528" y="2378"/>
                    <a:pt x="10528" y="2389"/>
                  </a:cubicBezTo>
                  <a:cubicBezTo>
                    <a:pt x="10524" y="2399"/>
                    <a:pt x="10524" y="2403"/>
                    <a:pt x="10524" y="2413"/>
                  </a:cubicBezTo>
                  <a:cubicBezTo>
                    <a:pt x="10521" y="2420"/>
                    <a:pt x="10517" y="2434"/>
                    <a:pt x="10517" y="2448"/>
                  </a:cubicBezTo>
                  <a:lnTo>
                    <a:pt x="10510" y="2473"/>
                  </a:lnTo>
                  <a:cubicBezTo>
                    <a:pt x="10510" y="2483"/>
                    <a:pt x="10507" y="2494"/>
                    <a:pt x="10503" y="2508"/>
                  </a:cubicBezTo>
                  <a:lnTo>
                    <a:pt x="10500" y="2532"/>
                  </a:lnTo>
                  <a:cubicBezTo>
                    <a:pt x="10496" y="2543"/>
                    <a:pt x="10493" y="2557"/>
                    <a:pt x="10489" y="2567"/>
                  </a:cubicBezTo>
                  <a:lnTo>
                    <a:pt x="10482" y="2592"/>
                  </a:lnTo>
                  <a:cubicBezTo>
                    <a:pt x="10479" y="2602"/>
                    <a:pt x="10475" y="2613"/>
                    <a:pt x="10472" y="2623"/>
                  </a:cubicBezTo>
                  <a:cubicBezTo>
                    <a:pt x="10468" y="2637"/>
                    <a:pt x="10468" y="2641"/>
                    <a:pt x="10465" y="2648"/>
                  </a:cubicBezTo>
                  <a:cubicBezTo>
                    <a:pt x="10461" y="2658"/>
                    <a:pt x="10458" y="2669"/>
                    <a:pt x="10454" y="2683"/>
                  </a:cubicBezTo>
                  <a:cubicBezTo>
                    <a:pt x="10451" y="2693"/>
                    <a:pt x="10447" y="2697"/>
                    <a:pt x="10444" y="2704"/>
                  </a:cubicBezTo>
                  <a:cubicBezTo>
                    <a:pt x="10444" y="2714"/>
                    <a:pt x="10437" y="2725"/>
                    <a:pt x="10433" y="2735"/>
                  </a:cubicBezTo>
                  <a:cubicBezTo>
                    <a:pt x="10430" y="2746"/>
                    <a:pt x="10426" y="2749"/>
                    <a:pt x="10423" y="2756"/>
                  </a:cubicBezTo>
                  <a:cubicBezTo>
                    <a:pt x="10419" y="2763"/>
                    <a:pt x="10416" y="2777"/>
                    <a:pt x="10412" y="2784"/>
                  </a:cubicBezTo>
                  <a:cubicBezTo>
                    <a:pt x="10405" y="2795"/>
                    <a:pt x="10405" y="2798"/>
                    <a:pt x="10402" y="2805"/>
                  </a:cubicBezTo>
                  <a:cubicBezTo>
                    <a:pt x="10398" y="2812"/>
                    <a:pt x="10391" y="2823"/>
                    <a:pt x="10388" y="2833"/>
                  </a:cubicBezTo>
                  <a:cubicBezTo>
                    <a:pt x="10381" y="2840"/>
                    <a:pt x="10381" y="2844"/>
                    <a:pt x="10377" y="2851"/>
                  </a:cubicBezTo>
                  <a:cubicBezTo>
                    <a:pt x="10374" y="2854"/>
                    <a:pt x="10367" y="2868"/>
                    <a:pt x="10360" y="2875"/>
                  </a:cubicBezTo>
                  <a:lnTo>
                    <a:pt x="10353" y="2889"/>
                  </a:lnTo>
                  <a:cubicBezTo>
                    <a:pt x="10342" y="2900"/>
                    <a:pt x="10335" y="2910"/>
                    <a:pt x="10325" y="2921"/>
                  </a:cubicBezTo>
                  <a:cubicBezTo>
                    <a:pt x="10295" y="2960"/>
                    <a:pt x="10248" y="2981"/>
                    <a:pt x="10199" y="2981"/>
                  </a:cubicBezTo>
                  <a:cubicBezTo>
                    <a:pt x="10196" y="2981"/>
                    <a:pt x="10192" y="2981"/>
                    <a:pt x="10188" y="2980"/>
                  </a:cubicBezTo>
                  <a:cubicBezTo>
                    <a:pt x="10186" y="2980"/>
                    <a:pt x="10185" y="2980"/>
                    <a:pt x="10183" y="2980"/>
                  </a:cubicBezTo>
                  <a:cubicBezTo>
                    <a:pt x="10131" y="2980"/>
                    <a:pt x="10067" y="3031"/>
                    <a:pt x="10009" y="3082"/>
                  </a:cubicBezTo>
                  <a:cubicBezTo>
                    <a:pt x="9944" y="3139"/>
                    <a:pt x="9875" y="3196"/>
                    <a:pt x="9795" y="3196"/>
                  </a:cubicBezTo>
                  <a:cubicBezTo>
                    <a:pt x="9782" y="3196"/>
                    <a:pt x="9768" y="3194"/>
                    <a:pt x="9754" y="3190"/>
                  </a:cubicBezTo>
                  <a:cubicBezTo>
                    <a:pt x="9751" y="3190"/>
                    <a:pt x="9748" y="3189"/>
                    <a:pt x="9744" y="3189"/>
                  </a:cubicBezTo>
                  <a:cubicBezTo>
                    <a:pt x="9712" y="3189"/>
                    <a:pt x="9661" y="3218"/>
                    <a:pt x="9610" y="3243"/>
                  </a:cubicBezTo>
                  <a:lnTo>
                    <a:pt x="9589" y="3253"/>
                  </a:lnTo>
                  <a:lnTo>
                    <a:pt x="9582" y="3257"/>
                  </a:lnTo>
                  <a:lnTo>
                    <a:pt x="9561" y="3267"/>
                  </a:lnTo>
                  <a:lnTo>
                    <a:pt x="9558" y="3267"/>
                  </a:lnTo>
                  <a:cubicBezTo>
                    <a:pt x="9540" y="3278"/>
                    <a:pt x="9523" y="3285"/>
                    <a:pt x="9505" y="3292"/>
                  </a:cubicBezTo>
                  <a:lnTo>
                    <a:pt x="9498" y="3292"/>
                  </a:lnTo>
                  <a:lnTo>
                    <a:pt x="9477" y="3302"/>
                  </a:lnTo>
                  <a:lnTo>
                    <a:pt x="9470" y="3302"/>
                  </a:lnTo>
                  <a:lnTo>
                    <a:pt x="9442" y="3309"/>
                  </a:lnTo>
                  <a:lnTo>
                    <a:pt x="9418" y="3313"/>
                  </a:lnTo>
                  <a:lnTo>
                    <a:pt x="9351" y="3313"/>
                  </a:lnTo>
                  <a:cubicBezTo>
                    <a:pt x="9344" y="3313"/>
                    <a:pt x="9334" y="3309"/>
                    <a:pt x="9327" y="3306"/>
                  </a:cubicBezTo>
                  <a:lnTo>
                    <a:pt x="9320" y="3306"/>
                  </a:lnTo>
                  <a:lnTo>
                    <a:pt x="9299" y="3299"/>
                  </a:lnTo>
                  <a:lnTo>
                    <a:pt x="9288" y="3295"/>
                  </a:lnTo>
                  <a:cubicBezTo>
                    <a:pt x="9281" y="3292"/>
                    <a:pt x="9271" y="3285"/>
                    <a:pt x="9260" y="3281"/>
                  </a:cubicBezTo>
                  <a:cubicBezTo>
                    <a:pt x="9223" y="3258"/>
                    <a:pt x="9180" y="3251"/>
                    <a:pt x="9134" y="3251"/>
                  </a:cubicBezTo>
                  <a:cubicBezTo>
                    <a:pt x="9096" y="3251"/>
                    <a:pt x="9056" y="3256"/>
                    <a:pt x="9015" y="3260"/>
                  </a:cubicBezTo>
                  <a:cubicBezTo>
                    <a:pt x="8978" y="3265"/>
                    <a:pt x="8939" y="3269"/>
                    <a:pt x="8899" y="3269"/>
                  </a:cubicBezTo>
                  <a:cubicBezTo>
                    <a:pt x="8842" y="3269"/>
                    <a:pt x="8785" y="3260"/>
                    <a:pt x="8735" y="3229"/>
                  </a:cubicBezTo>
                  <a:cubicBezTo>
                    <a:pt x="8721" y="3222"/>
                    <a:pt x="8707" y="3215"/>
                    <a:pt x="8690" y="3211"/>
                  </a:cubicBezTo>
                  <a:cubicBezTo>
                    <a:pt x="8623" y="3201"/>
                    <a:pt x="8557" y="3194"/>
                    <a:pt x="8487" y="3190"/>
                  </a:cubicBezTo>
                  <a:cubicBezTo>
                    <a:pt x="8392" y="3187"/>
                    <a:pt x="8305" y="3180"/>
                    <a:pt x="8249" y="3148"/>
                  </a:cubicBezTo>
                  <a:cubicBezTo>
                    <a:pt x="8238" y="3145"/>
                    <a:pt x="8227" y="3138"/>
                    <a:pt x="8220" y="3127"/>
                  </a:cubicBezTo>
                  <a:cubicBezTo>
                    <a:pt x="8203" y="3110"/>
                    <a:pt x="8196" y="3085"/>
                    <a:pt x="8196" y="3061"/>
                  </a:cubicBezTo>
                  <a:cubicBezTo>
                    <a:pt x="8199" y="3005"/>
                    <a:pt x="8231" y="2956"/>
                    <a:pt x="8277" y="2928"/>
                  </a:cubicBezTo>
                  <a:cubicBezTo>
                    <a:pt x="8326" y="2893"/>
                    <a:pt x="8378" y="2854"/>
                    <a:pt x="8378" y="2697"/>
                  </a:cubicBezTo>
                  <a:cubicBezTo>
                    <a:pt x="8378" y="2508"/>
                    <a:pt x="8539" y="2322"/>
                    <a:pt x="8669" y="2172"/>
                  </a:cubicBezTo>
                  <a:cubicBezTo>
                    <a:pt x="8725" y="2109"/>
                    <a:pt x="8798" y="2021"/>
                    <a:pt x="8809" y="1986"/>
                  </a:cubicBezTo>
                  <a:cubicBezTo>
                    <a:pt x="8767" y="1941"/>
                    <a:pt x="8543" y="1853"/>
                    <a:pt x="8378" y="1783"/>
                  </a:cubicBezTo>
                  <a:cubicBezTo>
                    <a:pt x="8059" y="1657"/>
                    <a:pt x="7863" y="1573"/>
                    <a:pt x="7800" y="1489"/>
                  </a:cubicBezTo>
                  <a:cubicBezTo>
                    <a:pt x="7702" y="1363"/>
                    <a:pt x="7562" y="1233"/>
                    <a:pt x="7237" y="1202"/>
                  </a:cubicBezTo>
                  <a:cubicBezTo>
                    <a:pt x="7097" y="1195"/>
                    <a:pt x="6964" y="1135"/>
                    <a:pt x="6866" y="1034"/>
                  </a:cubicBezTo>
                  <a:lnTo>
                    <a:pt x="6831" y="999"/>
                  </a:lnTo>
                  <a:cubicBezTo>
                    <a:pt x="6761" y="929"/>
                    <a:pt x="6687" y="866"/>
                    <a:pt x="6603" y="813"/>
                  </a:cubicBezTo>
                  <a:cubicBezTo>
                    <a:pt x="6586" y="803"/>
                    <a:pt x="6568" y="792"/>
                    <a:pt x="6551" y="782"/>
                  </a:cubicBezTo>
                  <a:lnTo>
                    <a:pt x="6533" y="768"/>
                  </a:lnTo>
                  <a:lnTo>
                    <a:pt x="6502" y="743"/>
                  </a:lnTo>
                  <a:lnTo>
                    <a:pt x="6477" y="726"/>
                  </a:lnTo>
                  <a:lnTo>
                    <a:pt x="6446" y="701"/>
                  </a:lnTo>
                  <a:lnTo>
                    <a:pt x="6421" y="684"/>
                  </a:lnTo>
                  <a:lnTo>
                    <a:pt x="6390" y="656"/>
                  </a:lnTo>
                  <a:lnTo>
                    <a:pt x="6365" y="635"/>
                  </a:lnTo>
                  <a:lnTo>
                    <a:pt x="6334" y="607"/>
                  </a:lnTo>
                  <a:lnTo>
                    <a:pt x="6309" y="582"/>
                  </a:lnTo>
                  <a:lnTo>
                    <a:pt x="6278" y="554"/>
                  </a:lnTo>
                  <a:lnTo>
                    <a:pt x="6253" y="530"/>
                  </a:lnTo>
                  <a:lnTo>
                    <a:pt x="6222" y="502"/>
                  </a:lnTo>
                  <a:lnTo>
                    <a:pt x="6197" y="477"/>
                  </a:lnTo>
                  <a:lnTo>
                    <a:pt x="6169" y="446"/>
                  </a:lnTo>
                  <a:lnTo>
                    <a:pt x="6144" y="421"/>
                  </a:lnTo>
                  <a:lnTo>
                    <a:pt x="6116" y="390"/>
                  </a:lnTo>
                  <a:lnTo>
                    <a:pt x="6092" y="365"/>
                  </a:lnTo>
                  <a:lnTo>
                    <a:pt x="6064" y="334"/>
                  </a:lnTo>
                  <a:lnTo>
                    <a:pt x="6043" y="309"/>
                  </a:lnTo>
                  <a:lnTo>
                    <a:pt x="6015" y="278"/>
                  </a:lnTo>
                  <a:lnTo>
                    <a:pt x="5994" y="253"/>
                  </a:lnTo>
                  <a:lnTo>
                    <a:pt x="5969" y="222"/>
                  </a:lnTo>
                  <a:lnTo>
                    <a:pt x="5952" y="197"/>
                  </a:lnTo>
                  <a:lnTo>
                    <a:pt x="5927" y="169"/>
                  </a:lnTo>
                  <a:lnTo>
                    <a:pt x="5910" y="148"/>
                  </a:lnTo>
                  <a:lnTo>
                    <a:pt x="5889" y="120"/>
                  </a:lnTo>
                  <a:lnTo>
                    <a:pt x="5875" y="96"/>
                  </a:lnTo>
                  <a:lnTo>
                    <a:pt x="5857" y="71"/>
                  </a:lnTo>
                  <a:lnTo>
                    <a:pt x="5843" y="50"/>
                  </a:lnTo>
                  <a:lnTo>
                    <a:pt x="5836" y="43"/>
                  </a:lnTo>
                  <a:lnTo>
                    <a:pt x="5791" y="36"/>
                  </a:lnTo>
                  <a:cubicBezTo>
                    <a:pt x="5715" y="29"/>
                    <a:pt x="5582" y="15"/>
                    <a:pt x="5487" y="15"/>
                  </a:cubicBezTo>
                  <a:cubicBezTo>
                    <a:pt x="5439" y="15"/>
                    <a:pt x="5400" y="19"/>
                    <a:pt x="5385" y="29"/>
                  </a:cubicBezTo>
                  <a:cubicBezTo>
                    <a:pt x="5364" y="64"/>
                    <a:pt x="5343" y="99"/>
                    <a:pt x="5329" y="138"/>
                  </a:cubicBezTo>
                  <a:lnTo>
                    <a:pt x="5318" y="159"/>
                  </a:lnTo>
                  <a:cubicBezTo>
                    <a:pt x="5248" y="299"/>
                    <a:pt x="5185" y="435"/>
                    <a:pt x="5084" y="435"/>
                  </a:cubicBezTo>
                  <a:cubicBezTo>
                    <a:pt x="5031" y="435"/>
                    <a:pt x="4989" y="404"/>
                    <a:pt x="4958" y="337"/>
                  </a:cubicBezTo>
                  <a:cubicBezTo>
                    <a:pt x="4951" y="327"/>
                    <a:pt x="4947" y="316"/>
                    <a:pt x="4940" y="309"/>
                  </a:cubicBezTo>
                  <a:cubicBezTo>
                    <a:pt x="4849" y="169"/>
                    <a:pt x="4667" y="148"/>
                    <a:pt x="4475" y="127"/>
                  </a:cubicBezTo>
                  <a:lnTo>
                    <a:pt x="4377" y="113"/>
                  </a:lnTo>
                  <a:cubicBezTo>
                    <a:pt x="4300" y="103"/>
                    <a:pt x="4230" y="75"/>
                    <a:pt x="4167" y="29"/>
                  </a:cubicBezTo>
                  <a:cubicBezTo>
                    <a:pt x="4140" y="12"/>
                    <a:pt x="4121" y="0"/>
                    <a:pt x="4099"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50"/>
            <p:cNvSpPr/>
            <p:nvPr/>
          </p:nvSpPr>
          <p:spPr>
            <a:xfrm>
              <a:off x="2210456" y="3791547"/>
              <a:ext cx="49347" cy="33816"/>
            </a:xfrm>
            <a:custGeom>
              <a:avLst/>
              <a:gdLst/>
              <a:ahLst/>
              <a:cxnLst/>
              <a:rect l="l" t="t" r="r" b="b"/>
              <a:pathLst>
                <a:path w="1811" h="1241" extrusionOk="0">
                  <a:moveTo>
                    <a:pt x="182" y="0"/>
                  </a:moveTo>
                  <a:cubicBezTo>
                    <a:pt x="165" y="0"/>
                    <a:pt x="147" y="4"/>
                    <a:pt x="133" y="7"/>
                  </a:cubicBezTo>
                  <a:cubicBezTo>
                    <a:pt x="116" y="10"/>
                    <a:pt x="99" y="12"/>
                    <a:pt x="82" y="12"/>
                  </a:cubicBezTo>
                  <a:cubicBezTo>
                    <a:pt x="61" y="12"/>
                    <a:pt x="40" y="9"/>
                    <a:pt x="21" y="4"/>
                  </a:cubicBezTo>
                  <a:cubicBezTo>
                    <a:pt x="4" y="434"/>
                    <a:pt x="0" y="774"/>
                    <a:pt x="7" y="977"/>
                  </a:cubicBezTo>
                  <a:lnTo>
                    <a:pt x="7" y="984"/>
                  </a:lnTo>
                  <a:cubicBezTo>
                    <a:pt x="7" y="1001"/>
                    <a:pt x="11" y="1022"/>
                    <a:pt x="11" y="1036"/>
                  </a:cubicBezTo>
                  <a:lnTo>
                    <a:pt x="11" y="1043"/>
                  </a:lnTo>
                  <a:lnTo>
                    <a:pt x="11" y="1064"/>
                  </a:lnTo>
                  <a:lnTo>
                    <a:pt x="11" y="1078"/>
                  </a:lnTo>
                  <a:lnTo>
                    <a:pt x="11" y="1103"/>
                  </a:lnTo>
                  <a:lnTo>
                    <a:pt x="11" y="1120"/>
                  </a:lnTo>
                  <a:lnTo>
                    <a:pt x="11" y="1131"/>
                  </a:lnTo>
                  <a:cubicBezTo>
                    <a:pt x="11" y="1138"/>
                    <a:pt x="11" y="1141"/>
                    <a:pt x="14" y="1148"/>
                  </a:cubicBezTo>
                  <a:lnTo>
                    <a:pt x="14" y="1152"/>
                  </a:lnTo>
                  <a:cubicBezTo>
                    <a:pt x="46" y="1152"/>
                    <a:pt x="102" y="1148"/>
                    <a:pt x="151" y="1145"/>
                  </a:cubicBezTo>
                  <a:cubicBezTo>
                    <a:pt x="224" y="1141"/>
                    <a:pt x="301" y="1138"/>
                    <a:pt x="375" y="1134"/>
                  </a:cubicBezTo>
                  <a:lnTo>
                    <a:pt x="651" y="1134"/>
                  </a:lnTo>
                  <a:lnTo>
                    <a:pt x="676" y="1138"/>
                  </a:lnTo>
                  <a:lnTo>
                    <a:pt x="700" y="1138"/>
                  </a:lnTo>
                  <a:lnTo>
                    <a:pt x="721" y="1141"/>
                  </a:lnTo>
                  <a:lnTo>
                    <a:pt x="746" y="1141"/>
                  </a:lnTo>
                  <a:lnTo>
                    <a:pt x="767" y="1148"/>
                  </a:lnTo>
                  <a:lnTo>
                    <a:pt x="788" y="1152"/>
                  </a:lnTo>
                  <a:lnTo>
                    <a:pt x="809" y="1155"/>
                  </a:lnTo>
                  <a:lnTo>
                    <a:pt x="826" y="1159"/>
                  </a:lnTo>
                  <a:lnTo>
                    <a:pt x="847" y="1166"/>
                  </a:lnTo>
                  <a:lnTo>
                    <a:pt x="865" y="1173"/>
                  </a:lnTo>
                  <a:lnTo>
                    <a:pt x="879" y="1180"/>
                  </a:lnTo>
                  <a:lnTo>
                    <a:pt x="896" y="1187"/>
                  </a:lnTo>
                  <a:lnTo>
                    <a:pt x="910" y="1194"/>
                  </a:lnTo>
                  <a:lnTo>
                    <a:pt x="921" y="1197"/>
                  </a:lnTo>
                  <a:lnTo>
                    <a:pt x="963" y="1215"/>
                  </a:lnTo>
                  <a:cubicBezTo>
                    <a:pt x="1005" y="1232"/>
                    <a:pt x="1034" y="1240"/>
                    <a:pt x="1056" y="1240"/>
                  </a:cubicBezTo>
                  <a:cubicBezTo>
                    <a:pt x="1076" y="1240"/>
                    <a:pt x="1090" y="1233"/>
                    <a:pt x="1103" y="1218"/>
                  </a:cubicBezTo>
                  <a:cubicBezTo>
                    <a:pt x="1183" y="1131"/>
                    <a:pt x="1327" y="1113"/>
                    <a:pt x="1474" y="1099"/>
                  </a:cubicBezTo>
                  <a:cubicBezTo>
                    <a:pt x="1593" y="1089"/>
                    <a:pt x="1716" y="1075"/>
                    <a:pt x="1796" y="1026"/>
                  </a:cubicBezTo>
                  <a:lnTo>
                    <a:pt x="1810" y="1015"/>
                  </a:lnTo>
                  <a:cubicBezTo>
                    <a:pt x="1772" y="1001"/>
                    <a:pt x="1677" y="984"/>
                    <a:pt x="1464" y="977"/>
                  </a:cubicBezTo>
                  <a:cubicBezTo>
                    <a:pt x="1211" y="966"/>
                    <a:pt x="819" y="648"/>
                    <a:pt x="469" y="350"/>
                  </a:cubicBezTo>
                  <a:cubicBezTo>
                    <a:pt x="420" y="305"/>
                    <a:pt x="378" y="270"/>
                    <a:pt x="347" y="245"/>
                  </a:cubicBezTo>
                  <a:cubicBezTo>
                    <a:pt x="280" y="193"/>
                    <a:pt x="235" y="119"/>
                    <a:pt x="214" y="39"/>
                  </a:cubicBezTo>
                  <a:cubicBezTo>
                    <a:pt x="210" y="25"/>
                    <a:pt x="203" y="14"/>
                    <a:pt x="20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50"/>
            <p:cNvSpPr/>
            <p:nvPr/>
          </p:nvSpPr>
          <p:spPr>
            <a:xfrm>
              <a:off x="2426129" y="3295593"/>
              <a:ext cx="6512" cy="490"/>
            </a:xfrm>
            <a:custGeom>
              <a:avLst/>
              <a:gdLst/>
              <a:ahLst/>
              <a:cxnLst/>
              <a:rect l="l" t="t" r="r" b="b"/>
              <a:pathLst>
                <a:path w="239" h="18" extrusionOk="0">
                  <a:moveTo>
                    <a:pt x="1" y="0"/>
                  </a:moveTo>
                  <a:lnTo>
                    <a:pt x="1" y="0"/>
                  </a:lnTo>
                  <a:cubicBezTo>
                    <a:pt x="165" y="0"/>
                    <a:pt x="221" y="11"/>
                    <a:pt x="239" y="18"/>
                  </a:cubicBezTo>
                  <a:cubicBezTo>
                    <a:pt x="221" y="11"/>
                    <a:pt x="169" y="0"/>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50"/>
            <p:cNvSpPr/>
            <p:nvPr/>
          </p:nvSpPr>
          <p:spPr>
            <a:xfrm>
              <a:off x="2425666" y="3295593"/>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50"/>
            <p:cNvSpPr/>
            <p:nvPr/>
          </p:nvSpPr>
          <p:spPr>
            <a:xfrm>
              <a:off x="2387490" y="3328973"/>
              <a:ext cx="25505" cy="29211"/>
            </a:xfrm>
            <a:custGeom>
              <a:avLst/>
              <a:gdLst/>
              <a:ahLst/>
              <a:cxnLst/>
              <a:rect l="l" t="t" r="r" b="b"/>
              <a:pathLst>
                <a:path w="936" h="1072" extrusionOk="0">
                  <a:moveTo>
                    <a:pt x="935" y="0"/>
                  </a:moveTo>
                  <a:cubicBezTo>
                    <a:pt x="680" y="214"/>
                    <a:pt x="309" y="596"/>
                    <a:pt x="123" y="900"/>
                  </a:cubicBezTo>
                  <a:cubicBezTo>
                    <a:pt x="85" y="960"/>
                    <a:pt x="46" y="1016"/>
                    <a:pt x="1" y="1072"/>
                  </a:cubicBezTo>
                  <a:cubicBezTo>
                    <a:pt x="46" y="1016"/>
                    <a:pt x="85" y="960"/>
                    <a:pt x="123" y="900"/>
                  </a:cubicBezTo>
                  <a:cubicBezTo>
                    <a:pt x="309" y="596"/>
                    <a:pt x="680" y="214"/>
                    <a:pt x="935"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50"/>
            <p:cNvSpPr/>
            <p:nvPr/>
          </p:nvSpPr>
          <p:spPr>
            <a:xfrm>
              <a:off x="2375664" y="3369792"/>
              <a:ext cx="1471" cy="1662"/>
            </a:xfrm>
            <a:custGeom>
              <a:avLst/>
              <a:gdLst/>
              <a:ahLst/>
              <a:cxnLst/>
              <a:rect l="l" t="t" r="r" b="b"/>
              <a:pathLst>
                <a:path w="54" h="61" extrusionOk="0">
                  <a:moveTo>
                    <a:pt x="53" y="1"/>
                  </a:moveTo>
                  <a:lnTo>
                    <a:pt x="1" y="60"/>
                  </a:lnTo>
                  <a:lnTo>
                    <a:pt x="8" y="60"/>
                  </a:lnTo>
                  <a:cubicBezTo>
                    <a:pt x="22" y="43"/>
                    <a:pt x="36" y="22"/>
                    <a:pt x="53"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50"/>
            <p:cNvSpPr/>
            <p:nvPr/>
          </p:nvSpPr>
          <p:spPr>
            <a:xfrm>
              <a:off x="2434712" y="3307038"/>
              <a:ext cx="218" cy="2207"/>
            </a:xfrm>
            <a:custGeom>
              <a:avLst/>
              <a:gdLst/>
              <a:ahLst/>
              <a:cxnLst/>
              <a:rect l="l" t="t" r="r" b="b"/>
              <a:pathLst>
                <a:path w="8" h="81" extrusionOk="0">
                  <a:moveTo>
                    <a:pt x="8" y="81"/>
                  </a:moveTo>
                  <a:cubicBezTo>
                    <a:pt x="8" y="56"/>
                    <a:pt x="4" y="28"/>
                    <a:pt x="1" y="0"/>
                  </a:cubicBezTo>
                  <a:cubicBezTo>
                    <a:pt x="4" y="28"/>
                    <a:pt x="8" y="56"/>
                    <a:pt x="8" y="8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50"/>
            <p:cNvSpPr/>
            <p:nvPr/>
          </p:nvSpPr>
          <p:spPr>
            <a:xfrm>
              <a:off x="2434522" y="3304449"/>
              <a:ext cx="218" cy="2425"/>
            </a:xfrm>
            <a:custGeom>
              <a:avLst/>
              <a:gdLst/>
              <a:ahLst/>
              <a:cxnLst/>
              <a:rect l="l" t="t" r="r" b="b"/>
              <a:pathLst>
                <a:path w="8" h="89" extrusionOk="0">
                  <a:moveTo>
                    <a:pt x="8" y="88"/>
                  </a:moveTo>
                  <a:cubicBezTo>
                    <a:pt x="8" y="57"/>
                    <a:pt x="4" y="29"/>
                    <a:pt x="1" y="1"/>
                  </a:cubicBezTo>
                  <a:cubicBezTo>
                    <a:pt x="4" y="29"/>
                    <a:pt x="8" y="57"/>
                    <a:pt x="8" y="8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50"/>
            <p:cNvSpPr/>
            <p:nvPr/>
          </p:nvSpPr>
          <p:spPr>
            <a:xfrm>
              <a:off x="2434140" y="3301779"/>
              <a:ext cx="136" cy="981"/>
            </a:xfrm>
            <a:custGeom>
              <a:avLst/>
              <a:gdLst/>
              <a:ahLst/>
              <a:cxnLst/>
              <a:rect l="l" t="t" r="r" b="b"/>
              <a:pathLst>
                <a:path w="5" h="36" extrusionOk="0">
                  <a:moveTo>
                    <a:pt x="1" y="1"/>
                  </a:moveTo>
                  <a:cubicBezTo>
                    <a:pt x="1" y="11"/>
                    <a:pt x="4" y="22"/>
                    <a:pt x="4" y="36"/>
                  </a:cubicBezTo>
                  <a:cubicBezTo>
                    <a:pt x="4" y="22"/>
                    <a:pt x="4" y="11"/>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50"/>
            <p:cNvSpPr/>
            <p:nvPr/>
          </p:nvSpPr>
          <p:spPr>
            <a:xfrm>
              <a:off x="2434522" y="3304259"/>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50"/>
            <p:cNvSpPr/>
            <p:nvPr/>
          </p:nvSpPr>
          <p:spPr>
            <a:xfrm>
              <a:off x="2417164" y="3321997"/>
              <a:ext cx="7466" cy="3842"/>
            </a:xfrm>
            <a:custGeom>
              <a:avLst/>
              <a:gdLst/>
              <a:ahLst/>
              <a:cxnLst/>
              <a:rect l="l" t="t" r="r" b="b"/>
              <a:pathLst>
                <a:path w="274" h="141" extrusionOk="0">
                  <a:moveTo>
                    <a:pt x="0" y="141"/>
                  </a:moveTo>
                  <a:cubicBezTo>
                    <a:pt x="88" y="88"/>
                    <a:pt x="179" y="43"/>
                    <a:pt x="274" y="1"/>
                  </a:cubicBezTo>
                  <a:cubicBezTo>
                    <a:pt x="179" y="43"/>
                    <a:pt x="88" y="88"/>
                    <a:pt x="0" y="14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50"/>
            <p:cNvSpPr/>
            <p:nvPr/>
          </p:nvSpPr>
          <p:spPr>
            <a:xfrm>
              <a:off x="2373757" y="3374751"/>
              <a:ext cx="27" cy="136"/>
            </a:xfrm>
            <a:custGeom>
              <a:avLst/>
              <a:gdLst/>
              <a:ahLst/>
              <a:cxnLst/>
              <a:rect l="l" t="t" r="r" b="b"/>
              <a:pathLst>
                <a:path w="1" h="5" extrusionOk="0">
                  <a:moveTo>
                    <a:pt x="1" y="1"/>
                  </a:moveTo>
                  <a:lnTo>
                    <a:pt x="1"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50"/>
            <p:cNvSpPr/>
            <p:nvPr/>
          </p:nvSpPr>
          <p:spPr>
            <a:xfrm>
              <a:off x="2368144" y="3435134"/>
              <a:ext cx="27" cy="218"/>
            </a:xfrm>
            <a:custGeom>
              <a:avLst/>
              <a:gdLst/>
              <a:ahLst/>
              <a:cxnLst/>
              <a:rect l="l" t="t" r="r" b="b"/>
              <a:pathLst>
                <a:path w="1" h="8" extrusionOk="0">
                  <a:moveTo>
                    <a:pt x="0" y="1"/>
                  </a:moveTo>
                  <a:lnTo>
                    <a:pt x="0"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50"/>
            <p:cNvSpPr/>
            <p:nvPr/>
          </p:nvSpPr>
          <p:spPr>
            <a:xfrm>
              <a:off x="2368335" y="3434371"/>
              <a:ext cx="27" cy="27"/>
            </a:xfrm>
            <a:custGeom>
              <a:avLst/>
              <a:gdLst/>
              <a:ahLst/>
              <a:cxnLst/>
              <a:rect l="l" t="t" r="r" b="b"/>
              <a:pathLst>
                <a:path w="1" h="1" extrusionOk="0">
                  <a:moveTo>
                    <a:pt x="0"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50"/>
            <p:cNvSpPr/>
            <p:nvPr/>
          </p:nvSpPr>
          <p:spPr>
            <a:xfrm>
              <a:off x="2368335" y="3433908"/>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50"/>
            <p:cNvSpPr/>
            <p:nvPr/>
          </p:nvSpPr>
          <p:spPr>
            <a:xfrm>
              <a:off x="2372994" y="3377149"/>
              <a:ext cx="27" cy="300"/>
            </a:xfrm>
            <a:custGeom>
              <a:avLst/>
              <a:gdLst/>
              <a:ahLst/>
              <a:cxnLst/>
              <a:rect l="l" t="t" r="r" b="b"/>
              <a:pathLst>
                <a:path w="1" h="11" extrusionOk="0">
                  <a:moveTo>
                    <a:pt x="1" y="0"/>
                  </a:moveTo>
                  <a:lnTo>
                    <a:pt x="1"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50"/>
            <p:cNvSpPr/>
            <p:nvPr/>
          </p:nvSpPr>
          <p:spPr>
            <a:xfrm>
              <a:off x="2367844" y="3436006"/>
              <a:ext cx="27" cy="109"/>
            </a:xfrm>
            <a:custGeom>
              <a:avLst/>
              <a:gdLst/>
              <a:ahLst/>
              <a:cxnLst/>
              <a:rect l="l" t="t" r="r" b="b"/>
              <a:pathLst>
                <a:path w="1" h="4" extrusionOk="0">
                  <a:moveTo>
                    <a:pt x="1" y="4"/>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50"/>
            <p:cNvSpPr/>
            <p:nvPr/>
          </p:nvSpPr>
          <p:spPr>
            <a:xfrm>
              <a:off x="2108001" y="3170822"/>
              <a:ext cx="123355" cy="665386"/>
            </a:xfrm>
            <a:custGeom>
              <a:avLst/>
              <a:gdLst/>
              <a:ahLst/>
              <a:cxnLst/>
              <a:rect l="l" t="t" r="r" b="b"/>
              <a:pathLst>
                <a:path w="4527" h="24419" extrusionOk="0">
                  <a:moveTo>
                    <a:pt x="3295" y="0"/>
                  </a:moveTo>
                  <a:lnTo>
                    <a:pt x="3288" y="28"/>
                  </a:lnTo>
                  <a:cubicBezTo>
                    <a:pt x="3253" y="151"/>
                    <a:pt x="3207" y="322"/>
                    <a:pt x="3067" y="389"/>
                  </a:cubicBezTo>
                  <a:lnTo>
                    <a:pt x="3056" y="396"/>
                  </a:lnTo>
                  <a:lnTo>
                    <a:pt x="3042" y="406"/>
                  </a:lnTo>
                  <a:lnTo>
                    <a:pt x="3039" y="406"/>
                  </a:lnTo>
                  <a:lnTo>
                    <a:pt x="3018" y="420"/>
                  </a:lnTo>
                  <a:lnTo>
                    <a:pt x="2990" y="445"/>
                  </a:lnTo>
                  <a:cubicBezTo>
                    <a:pt x="2990" y="480"/>
                    <a:pt x="2983" y="522"/>
                    <a:pt x="2979" y="564"/>
                  </a:cubicBezTo>
                  <a:cubicBezTo>
                    <a:pt x="2972" y="676"/>
                    <a:pt x="2958" y="802"/>
                    <a:pt x="2990" y="879"/>
                  </a:cubicBezTo>
                  <a:cubicBezTo>
                    <a:pt x="3067" y="1075"/>
                    <a:pt x="3105" y="1975"/>
                    <a:pt x="3028" y="2325"/>
                  </a:cubicBezTo>
                  <a:cubicBezTo>
                    <a:pt x="2972" y="2605"/>
                    <a:pt x="2899" y="2881"/>
                    <a:pt x="2811" y="3154"/>
                  </a:cubicBezTo>
                  <a:cubicBezTo>
                    <a:pt x="2787" y="3228"/>
                    <a:pt x="2811" y="3256"/>
                    <a:pt x="2853" y="3298"/>
                  </a:cubicBezTo>
                  <a:cubicBezTo>
                    <a:pt x="2881" y="3326"/>
                    <a:pt x="2958" y="3406"/>
                    <a:pt x="2867" y="3494"/>
                  </a:cubicBezTo>
                  <a:cubicBezTo>
                    <a:pt x="2815" y="3550"/>
                    <a:pt x="2818" y="3707"/>
                    <a:pt x="2825" y="3925"/>
                  </a:cubicBezTo>
                  <a:cubicBezTo>
                    <a:pt x="2825" y="4002"/>
                    <a:pt x="2829" y="4086"/>
                    <a:pt x="2829" y="4177"/>
                  </a:cubicBezTo>
                  <a:cubicBezTo>
                    <a:pt x="2829" y="4422"/>
                    <a:pt x="2741" y="4765"/>
                    <a:pt x="2671" y="5038"/>
                  </a:cubicBezTo>
                  <a:cubicBezTo>
                    <a:pt x="2633" y="5167"/>
                    <a:pt x="2605" y="5297"/>
                    <a:pt x="2584" y="5430"/>
                  </a:cubicBezTo>
                  <a:cubicBezTo>
                    <a:pt x="2577" y="5524"/>
                    <a:pt x="2549" y="5615"/>
                    <a:pt x="2507" y="5696"/>
                  </a:cubicBezTo>
                  <a:cubicBezTo>
                    <a:pt x="2465" y="5790"/>
                    <a:pt x="2426" y="5878"/>
                    <a:pt x="2440" y="5990"/>
                  </a:cubicBezTo>
                  <a:cubicBezTo>
                    <a:pt x="2465" y="6242"/>
                    <a:pt x="2328" y="6393"/>
                    <a:pt x="2174" y="6519"/>
                  </a:cubicBezTo>
                  <a:cubicBezTo>
                    <a:pt x="2143" y="6547"/>
                    <a:pt x="2227" y="6694"/>
                    <a:pt x="2272" y="6778"/>
                  </a:cubicBezTo>
                  <a:cubicBezTo>
                    <a:pt x="2339" y="6897"/>
                    <a:pt x="2409" y="7023"/>
                    <a:pt x="2402" y="7128"/>
                  </a:cubicBezTo>
                  <a:cubicBezTo>
                    <a:pt x="2395" y="7226"/>
                    <a:pt x="2346" y="7296"/>
                    <a:pt x="2293" y="7366"/>
                  </a:cubicBezTo>
                  <a:cubicBezTo>
                    <a:pt x="2227" y="7457"/>
                    <a:pt x="2164" y="7544"/>
                    <a:pt x="2195" y="7705"/>
                  </a:cubicBezTo>
                  <a:cubicBezTo>
                    <a:pt x="2255" y="8017"/>
                    <a:pt x="2223" y="8497"/>
                    <a:pt x="2206" y="8756"/>
                  </a:cubicBezTo>
                  <a:cubicBezTo>
                    <a:pt x="2199" y="8829"/>
                    <a:pt x="2195" y="8889"/>
                    <a:pt x="2195" y="8917"/>
                  </a:cubicBezTo>
                  <a:cubicBezTo>
                    <a:pt x="2195" y="8980"/>
                    <a:pt x="2171" y="9036"/>
                    <a:pt x="2129" y="9078"/>
                  </a:cubicBezTo>
                  <a:cubicBezTo>
                    <a:pt x="2090" y="9120"/>
                    <a:pt x="2055" y="9162"/>
                    <a:pt x="2076" y="9284"/>
                  </a:cubicBezTo>
                  <a:cubicBezTo>
                    <a:pt x="2097" y="9435"/>
                    <a:pt x="2045" y="9529"/>
                    <a:pt x="1996" y="9631"/>
                  </a:cubicBezTo>
                  <a:cubicBezTo>
                    <a:pt x="1933" y="9736"/>
                    <a:pt x="1894" y="9855"/>
                    <a:pt x="1880" y="9981"/>
                  </a:cubicBezTo>
                  <a:cubicBezTo>
                    <a:pt x="1852" y="10258"/>
                    <a:pt x="1695" y="10615"/>
                    <a:pt x="1565" y="10902"/>
                  </a:cubicBezTo>
                  <a:cubicBezTo>
                    <a:pt x="1520" y="11000"/>
                    <a:pt x="1481" y="11091"/>
                    <a:pt x="1453" y="11161"/>
                  </a:cubicBezTo>
                  <a:cubicBezTo>
                    <a:pt x="1425" y="11234"/>
                    <a:pt x="1404" y="11297"/>
                    <a:pt x="1387" y="11353"/>
                  </a:cubicBezTo>
                  <a:cubicBezTo>
                    <a:pt x="1334" y="11514"/>
                    <a:pt x="1292" y="11640"/>
                    <a:pt x="1135" y="11640"/>
                  </a:cubicBezTo>
                  <a:cubicBezTo>
                    <a:pt x="1132" y="11640"/>
                    <a:pt x="1129" y="11640"/>
                    <a:pt x="1126" y="11640"/>
                  </a:cubicBezTo>
                  <a:cubicBezTo>
                    <a:pt x="1108" y="11640"/>
                    <a:pt x="1091" y="11650"/>
                    <a:pt x="1082" y="11665"/>
                  </a:cubicBezTo>
                  <a:cubicBezTo>
                    <a:pt x="1058" y="11703"/>
                    <a:pt x="1054" y="11794"/>
                    <a:pt x="1124" y="11948"/>
                  </a:cubicBezTo>
                  <a:cubicBezTo>
                    <a:pt x="1184" y="12078"/>
                    <a:pt x="1170" y="12201"/>
                    <a:pt x="1156" y="12309"/>
                  </a:cubicBezTo>
                  <a:cubicBezTo>
                    <a:pt x="1142" y="12425"/>
                    <a:pt x="1128" y="12523"/>
                    <a:pt x="1194" y="12631"/>
                  </a:cubicBezTo>
                  <a:cubicBezTo>
                    <a:pt x="1341" y="12880"/>
                    <a:pt x="1306" y="12995"/>
                    <a:pt x="1243" y="13188"/>
                  </a:cubicBezTo>
                  <a:lnTo>
                    <a:pt x="1226" y="13244"/>
                  </a:lnTo>
                  <a:cubicBezTo>
                    <a:pt x="1201" y="13321"/>
                    <a:pt x="1166" y="13394"/>
                    <a:pt x="1124" y="13461"/>
                  </a:cubicBezTo>
                  <a:cubicBezTo>
                    <a:pt x="1079" y="13527"/>
                    <a:pt x="1054" y="13604"/>
                    <a:pt x="1058" y="13685"/>
                  </a:cubicBezTo>
                  <a:cubicBezTo>
                    <a:pt x="1054" y="13776"/>
                    <a:pt x="1036" y="13863"/>
                    <a:pt x="1005" y="13947"/>
                  </a:cubicBezTo>
                  <a:cubicBezTo>
                    <a:pt x="963" y="14070"/>
                    <a:pt x="931" y="14175"/>
                    <a:pt x="980" y="14301"/>
                  </a:cubicBezTo>
                  <a:cubicBezTo>
                    <a:pt x="1051" y="14483"/>
                    <a:pt x="1065" y="14588"/>
                    <a:pt x="1019" y="14651"/>
                  </a:cubicBezTo>
                  <a:cubicBezTo>
                    <a:pt x="988" y="14695"/>
                    <a:pt x="940" y="14719"/>
                    <a:pt x="891" y="14719"/>
                  </a:cubicBezTo>
                  <a:cubicBezTo>
                    <a:pt x="885" y="14719"/>
                    <a:pt x="878" y="14718"/>
                    <a:pt x="872" y="14718"/>
                  </a:cubicBezTo>
                  <a:cubicBezTo>
                    <a:pt x="805" y="14718"/>
                    <a:pt x="749" y="14900"/>
                    <a:pt x="704" y="15253"/>
                  </a:cubicBezTo>
                  <a:cubicBezTo>
                    <a:pt x="693" y="15365"/>
                    <a:pt x="672" y="15526"/>
                    <a:pt x="693" y="15547"/>
                  </a:cubicBezTo>
                  <a:cubicBezTo>
                    <a:pt x="699" y="15553"/>
                    <a:pt x="718" y="15555"/>
                    <a:pt x="744" y="15555"/>
                  </a:cubicBezTo>
                  <a:cubicBezTo>
                    <a:pt x="779" y="15555"/>
                    <a:pt x="826" y="15551"/>
                    <a:pt x="868" y="15547"/>
                  </a:cubicBezTo>
                  <a:lnTo>
                    <a:pt x="889" y="15547"/>
                  </a:lnTo>
                  <a:cubicBezTo>
                    <a:pt x="994" y="15540"/>
                    <a:pt x="994" y="15232"/>
                    <a:pt x="994" y="15029"/>
                  </a:cubicBezTo>
                  <a:cubicBezTo>
                    <a:pt x="991" y="14935"/>
                    <a:pt x="994" y="14837"/>
                    <a:pt x="1005" y="14742"/>
                  </a:cubicBezTo>
                  <a:cubicBezTo>
                    <a:pt x="1019" y="14627"/>
                    <a:pt x="1065" y="14567"/>
                    <a:pt x="1138" y="14567"/>
                  </a:cubicBezTo>
                  <a:cubicBezTo>
                    <a:pt x="1152" y="14567"/>
                    <a:pt x="1163" y="14567"/>
                    <a:pt x="1177" y="14564"/>
                  </a:cubicBezTo>
                  <a:cubicBezTo>
                    <a:pt x="1177" y="14553"/>
                    <a:pt x="1177" y="14546"/>
                    <a:pt x="1177" y="14539"/>
                  </a:cubicBezTo>
                  <a:cubicBezTo>
                    <a:pt x="1180" y="14452"/>
                    <a:pt x="1243" y="14378"/>
                    <a:pt x="1327" y="14364"/>
                  </a:cubicBezTo>
                  <a:cubicBezTo>
                    <a:pt x="1344" y="14357"/>
                    <a:pt x="1362" y="14354"/>
                    <a:pt x="1380" y="14354"/>
                  </a:cubicBezTo>
                  <a:cubicBezTo>
                    <a:pt x="1410" y="14354"/>
                    <a:pt x="1440" y="14363"/>
                    <a:pt x="1464" y="14378"/>
                  </a:cubicBezTo>
                  <a:cubicBezTo>
                    <a:pt x="1509" y="14413"/>
                    <a:pt x="1509" y="14473"/>
                    <a:pt x="1506" y="14515"/>
                  </a:cubicBezTo>
                  <a:cubicBezTo>
                    <a:pt x="1502" y="14536"/>
                    <a:pt x="1506" y="14553"/>
                    <a:pt x="1509" y="14571"/>
                  </a:cubicBezTo>
                  <a:cubicBezTo>
                    <a:pt x="1611" y="14599"/>
                    <a:pt x="1677" y="14662"/>
                    <a:pt x="1688" y="14732"/>
                  </a:cubicBezTo>
                  <a:cubicBezTo>
                    <a:pt x="1695" y="14781"/>
                    <a:pt x="1677" y="14854"/>
                    <a:pt x="1562" y="14931"/>
                  </a:cubicBezTo>
                  <a:cubicBezTo>
                    <a:pt x="1509" y="14963"/>
                    <a:pt x="1516" y="15008"/>
                    <a:pt x="1541" y="15113"/>
                  </a:cubicBezTo>
                  <a:cubicBezTo>
                    <a:pt x="1562" y="15197"/>
                    <a:pt x="1586" y="15288"/>
                    <a:pt x="1534" y="15372"/>
                  </a:cubicBezTo>
                  <a:lnTo>
                    <a:pt x="1499" y="15421"/>
                  </a:lnTo>
                  <a:cubicBezTo>
                    <a:pt x="1411" y="15554"/>
                    <a:pt x="1359" y="15649"/>
                    <a:pt x="1404" y="15747"/>
                  </a:cubicBezTo>
                  <a:cubicBezTo>
                    <a:pt x="1446" y="15820"/>
                    <a:pt x="1436" y="15918"/>
                    <a:pt x="1373" y="15978"/>
                  </a:cubicBezTo>
                  <a:cubicBezTo>
                    <a:pt x="1338" y="16020"/>
                    <a:pt x="1317" y="16072"/>
                    <a:pt x="1313" y="16128"/>
                  </a:cubicBezTo>
                  <a:cubicBezTo>
                    <a:pt x="1306" y="16185"/>
                    <a:pt x="1320" y="16241"/>
                    <a:pt x="1345" y="16290"/>
                  </a:cubicBezTo>
                  <a:cubicBezTo>
                    <a:pt x="1383" y="16339"/>
                    <a:pt x="1369" y="16409"/>
                    <a:pt x="1317" y="16440"/>
                  </a:cubicBezTo>
                  <a:cubicBezTo>
                    <a:pt x="1320" y="16451"/>
                    <a:pt x="1331" y="16468"/>
                    <a:pt x="1334" y="16479"/>
                  </a:cubicBezTo>
                  <a:cubicBezTo>
                    <a:pt x="1355" y="16524"/>
                    <a:pt x="1380" y="16577"/>
                    <a:pt x="1355" y="16629"/>
                  </a:cubicBezTo>
                  <a:cubicBezTo>
                    <a:pt x="1338" y="16661"/>
                    <a:pt x="1310" y="16682"/>
                    <a:pt x="1271" y="16685"/>
                  </a:cubicBezTo>
                  <a:cubicBezTo>
                    <a:pt x="1268" y="16689"/>
                    <a:pt x="1264" y="16689"/>
                    <a:pt x="1261" y="16692"/>
                  </a:cubicBezTo>
                  <a:cubicBezTo>
                    <a:pt x="1250" y="16713"/>
                    <a:pt x="1278" y="16790"/>
                    <a:pt x="1341" y="16920"/>
                  </a:cubicBezTo>
                  <a:cubicBezTo>
                    <a:pt x="1366" y="16958"/>
                    <a:pt x="1369" y="17007"/>
                    <a:pt x="1352" y="17046"/>
                  </a:cubicBezTo>
                  <a:cubicBezTo>
                    <a:pt x="1324" y="17102"/>
                    <a:pt x="1257" y="17109"/>
                    <a:pt x="1194" y="17116"/>
                  </a:cubicBezTo>
                  <a:cubicBezTo>
                    <a:pt x="1142" y="17119"/>
                    <a:pt x="1093" y="17133"/>
                    <a:pt x="1047" y="17161"/>
                  </a:cubicBezTo>
                  <a:cubicBezTo>
                    <a:pt x="1033" y="17172"/>
                    <a:pt x="1026" y="17175"/>
                    <a:pt x="1072" y="17252"/>
                  </a:cubicBezTo>
                  <a:cubicBezTo>
                    <a:pt x="1110" y="17315"/>
                    <a:pt x="1163" y="17406"/>
                    <a:pt x="1110" y="17504"/>
                  </a:cubicBezTo>
                  <a:cubicBezTo>
                    <a:pt x="1093" y="17543"/>
                    <a:pt x="1054" y="17574"/>
                    <a:pt x="1008" y="17581"/>
                  </a:cubicBezTo>
                  <a:cubicBezTo>
                    <a:pt x="1001" y="17583"/>
                    <a:pt x="993" y="17583"/>
                    <a:pt x="985" y="17583"/>
                  </a:cubicBezTo>
                  <a:cubicBezTo>
                    <a:pt x="886" y="17583"/>
                    <a:pt x="778" y="17484"/>
                    <a:pt x="697" y="17410"/>
                  </a:cubicBezTo>
                  <a:lnTo>
                    <a:pt x="658" y="17378"/>
                  </a:lnTo>
                  <a:cubicBezTo>
                    <a:pt x="634" y="17357"/>
                    <a:pt x="616" y="17326"/>
                    <a:pt x="616" y="17294"/>
                  </a:cubicBezTo>
                  <a:cubicBezTo>
                    <a:pt x="613" y="17238"/>
                    <a:pt x="648" y="17186"/>
                    <a:pt x="700" y="17130"/>
                  </a:cubicBezTo>
                  <a:lnTo>
                    <a:pt x="679" y="17130"/>
                  </a:lnTo>
                  <a:cubicBezTo>
                    <a:pt x="658" y="17126"/>
                    <a:pt x="634" y="17126"/>
                    <a:pt x="609" y="17126"/>
                  </a:cubicBezTo>
                  <a:lnTo>
                    <a:pt x="609" y="17130"/>
                  </a:lnTo>
                  <a:cubicBezTo>
                    <a:pt x="620" y="17284"/>
                    <a:pt x="497" y="17319"/>
                    <a:pt x="413" y="17343"/>
                  </a:cubicBezTo>
                  <a:cubicBezTo>
                    <a:pt x="364" y="17350"/>
                    <a:pt x="315" y="17375"/>
                    <a:pt x="277" y="17410"/>
                  </a:cubicBezTo>
                  <a:cubicBezTo>
                    <a:pt x="259" y="17427"/>
                    <a:pt x="259" y="17441"/>
                    <a:pt x="305" y="17501"/>
                  </a:cubicBezTo>
                  <a:cubicBezTo>
                    <a:pt x="333" y="17539"/>
                    <a:pt x="364" y="17581"/>
                    <a:pt x="347" y="17630"/>
                  </a:cubicBezTo>
                  <a:cubicBezTo>
                    <a:pt x="336" y="17665"/>
                    <a:pt x="308" y="17690"/>
                    <a:pt x="273" y="17697"/>
                  </a:cubicBezTo>
                  <a:cubicBezTo>
                    <a:pt x="186" y="17732"/>
                    <a:pt x="109" y="17784"/>
                    <a:pt x="46" y="17851"/>
                  </a:cubicBezTo>
                  <a:cubicBezTo>
                    <a:pt x="70" y="17833"/>
                    <a:pt x="98" y="17823"/>
                    <a:pt x="126" y="17819"/>
                  </a:cubicBezTo>
                  <a:cubicBezTo>
                    <a:pt x="138" y="17817"/>
                    <a:pt x="150" y="17816"/>
                    <a:pt x="162" y="17816"/>
                  </a:cubicBezTo>
                  <a:cubicBezTo>
                    <a:pt x="251" y="17816"/>
                    <a:pt x="333" y="17873"/>
                    <a:pt x="361" y="17963"/>
                  </a:cubicBezTo>
                  <a:cubicBezTo>
                    <a:pt x="364" y="17973"/>
                    <a:pt x="371" y="17984"/>
                    <a:pt x="378" y="17991"/>
                  </a:cubicBezTo>
                  <a:lnTo>
                    <a:pt x="424" y="17977"/>
                  </a:lnTo>
                  <a:cubicBezTo>
                    <a:pt x="470" y="17960"/>
                    <a:pt x="519" y="17951"/>
                    <a:pt x="567" y="17951"/>
                  </a:cubicBezTo>
                  <a:cubicBezTo>
                    <a:pt x="588" y="17951"/>
                    <a:pt x="609" y="17953"/>
                    <a:pt x="630" y="17956"/>
                  </a:cubicBezTo>
                  <a:cubicBezTo>
                    <a:pt x="753" y="17987"/>
                    <a:pt x="830" y="18110"/>
                    <a:pt x="805" y="18232"/>
                  </a:cubicBezTo>
                  <a:cubicBezTo>
                    <a:pt x="789" y="18313"/>
                    <a:pt x="738" y="18367"/>
                    <a:pt x="675" y="18367"/>
                  </a:cubicBezTo>
                  <a:cubicBezTo>
                    <a:pt x="670" y="18367"/>
                    <a:pt x="664" y="18366"/>
                    <a:pt x="658" y="18366"/>
                  </a:cubicBezTo>
                  <a:cubicBezTo>
                    <a:pt x="644" y="18369"/>
                    <a:pt x="634" y="18376"/>
                    <a:pt x="623" y="18383"/>
                  </a:cubicBezTo>
                  <a:cubicBezTo>
                    <a:pt x="571" y="18453"/>
                    <a:pt x="546" y="18544"/>
                    <a:pt x="560" y="18632"/>
                  </a:cubicBezTo>
                  <a:cubicBezTo>
                    <a:pt x="560" y="18646"/>
                    <a:pt x="567" y="18649"/>
                    <a:pt x="567" y="18649"/>
                  </a:cubicBezTo>
                  <a:cubicBezTo>
                    <a:pt x="576" y="18656"/>
                    <a:pt x="592" y="18658"/>
                    <a:pt x="612" y="18658"/>
                  </a:cubicBezTo>
                  <a:cubicBezTo>
                    <a:pt x="656" y="18658"/>
                    <a:pt x="720" y="18646"/>
                    <a:pt x="763" y="18639"/>
                  </a:cubicBezTo>
                  <a:cubicBezTo>
                    <a:pt x="824" y="18627"/>
                    <a:pt x="885" y="18616"/>
                    <a:pt x="941" y="18616"/>
                  </a:cubicBezTo>
                  <a:cubicBezTo>
                    <a:pt x="971" y="18616"/>
                    <a:pt x="1000" y="18619"/>
                    <a:pt x="1026" y="18628"/>
                  </a:cubicBezTo>
                  <a:cubicBezTo>
                    <a:pt x="1110" y="18656"/>
                    <a:pt x="1166" y="18737"/>
                    <a:pt x="1166" y="18821"/>
                  </a:cubicBezTo>
                  <a:cubicBezTo>
                    <a:pt x="1170" y="18898"/>
                    <a:pt x="1138" y="18961"/>
                    <a:pt x="1089" y="18982"/>
                  </a:cubicBezTo>
                  <a:cubicBezTo>
                    <a:pt x="1077" y="18987"/>
                    <a:pt x="1063" y="18990"/>
                    <a:pt x="1050" y="18990"/>
                  </a:cubicBezTo>
                  <a:cubicBezTo>
                    <a:pt x="1021" y="18990"/>
                    <a:pt x="993" y="18978"/>
                    <a:pt x="973" y="18954"/>
                  </a:cubicBezTo>
                  <a:cubicBezTo>
                    <a:pt x="908" y="18889"/>
                    <a:pt x="819" y="18827"/>
                    <a:pt x="762" y="18827"/>
                  </a:cubicBezTo>
                  <a:cubicBezTo>
                    <a:pt x="758" y="18827"/>
                    <a:pt x="753" y="18827"/>
                    <a:pt x="749" y="18828"/>
                  </a:cubicBezTo>
                  <a:cubicBezTo>
                    <a:pt x="732" y="18828"/>
                    <a:pt x="718" y="18842"/>
                    <a:pt x="711" y="18856"/>
                  </a:cubicBezTo>
                  <a:cubicBezTo>
                    <a:pt x="659" y="18946"/>
                    <a:pt x="592" y="18975"/>
                    <a:pt x="524" y="18975"/>
                  </a:cubicBezTo>
                  <a:cubicBezTo>
                    <a:pt x="451" y="18975"/>
                    <a:pt x="377" y="18941"/>
                    <a:pt x="322" y="18915"/>
                  </a:cubicBezTo>
                  <a:lnTo>
                    <a:pt x="301" y="18905"/>
                  </a:lnTo>
                  <a:cubicBezTo>
                    <a:pt x="300" y="18904"/>
                    <a:pt x="298" y="18904"/>
                    <a:pt x="297" y="18904"/>
                  </a:cubicBezTo>
                  <a:cubicBezTo>
                    <a:pt x="270" y="18904"/>
                    <a:pt x="187" y="18930"/>
                    <a:pt x="95" y="18992"/>
                  </a:cubicBezTo>
                  <a:cubicBezTo>
                    <a:pt x="56" y="19020"/>
                    <a:pt x="21" y="19055"/>
                    <a:pt x="0" y="19097"/>
                  </a:cubicBezTo>
                  <a:cubicBezTo>
                    <a:pt x="63" y="19146"/>
                    <a:pt x="112" y="19209"/>
                    <a:pt x="144" y="19283"/>
                  </a:cubicBezTo>
                  <a:cubicBezTo>
                    <a:pt x="151" y="19297"/>
                    <a:pt x="158" y="19311"/>
                    <a:pt x="165" y="19325"/>
                  </a:cubicBezTo>
                  <a:cubicBezTo>
                    <a:pt x="235" y="19314"/>
                    <a:pt x="340" y="19262"/>
                    <a:pt x="378" y="19195"/>
                  </a:cubicBezTo>
                  <a:cubicBezTo>
                    <a:pt x="413" y="19119"/>
                    <a:pt x="499" y="19049"/>
                    <a:pt x="583" y="19049"/>
                  </a:cubicBezTo>
                  <a:cubicBezTo>
                    <a:pt x="592" y="19049"/>
                    <a:pt x="601" y="19050"/>
                    <a:pt x="609" y="19052"/>
                  </a:cubicBezTo>
                  <a:cubicBezTo>
                    <a:pt x="651" y="19062"/>
                    <a:pt x="725" y="19097"/>
                    <a:pt x="732" y="19244"/>
                  </a:cubicBezTo>
                  <a:cubicBezTo>
                    <a:pt x="742" y="19426"/>
                    <a:pt x="602" y="19454"/>
                    <a:pt x="529" y="19468"/>
                  </a:cubicBezTo>
                  <a:cubicBezTo>
                    <a:pt x="483" y="19479"/>
                    <a:pt x="455" y="19486"/>
                    <a:pt x="448" y="19503"/>
                  </a:cubicBezTo>
                  <a:cubicBezTo>
                    <a:pt x="399" y="19626"/>
                    <a:pt x="308" y="19727"/>
                    <a:pt x="137" y="19857"/>
                  </a:cubicBezTo>
                  <a:cubicBezTo>
                    <a:pt x="91" y="19892"/>
                    <a:pt x="98" y="19923"/>
                    <a:pt x="112" y="19944"/>
                  </a:cubicBezTo>
                  <a:cubicBezTo>
                    <a:pt x="123" y="19966"/>
                    <a:pt x="144" y="19979"/>
                    <a:pt x="168" y="19979"/>
                  </a:cubicBezTo>
                  <a:cubicBezTo>
                    <a:pt x="175" y="19979"/>
                    <a:pt x="182" y="19978"/>
                    <a:pt x="189" y="19976"/>
                  </a:cubicBezTo>
                  <a:cubicBezTo>
                    <a:pt x="207" y="19961"/>
                    <a:pt x="227" y="19954"/>
                    <a:pt x="246" y="19954"/>
                  </a:cubicBezTo>
                  <a:cubicBezTo>
                    <a:pt x="304" y="19954"/>
                    <a:pt x="356" y="20012"/>
                    <a:pt x="333" y="20077"/>
                  </a:cubicBezTo>
                  <a:cubicBezTo>
                    <a:pt x="329" y="20133"/>
                    <a:pt x="333" y="20133"/>
                    <a:pt x="361" y="20137"/>
                  </a:cubicBezTo>
                  <a:cubicBezTo>
                    <a:pt x="371" y="20140"/>
                    <a:pt x="380" y="20142"/>
                    <a:pt x="390" y="20142"/>
                  </a:cubicBezTo>
                  <a:cubicBezTo>
                    <a:pt x="411" y="20142"/>
                    <a:pt x="431" y="20134"/>
                    <a:pt x="448" y="20119"/>
                  </a:cubicBezTo>
                  <a:cubicBezTo>
                    <a:pt x="469" y="20084"/>
                    <a:pt x="473" y="20042"/>
                    <a:pt x="455" y="20004"/>
                  </a:cubicBezTo>
                  <a:cubicBezTo>
                    <a:pt x="427" y="19902"/>
                    <a:pt x="476" y="19720"/>
                    <a:pt x="585" y="19654"/>
                  </a:cubicBezTo>
                  <a:cubicBezTo>
                    <a:pt x="612" y="19637"/>
                    <a:pt x="642" y="19628"/>
                    <a:pt x="673" y="19628"/>
                  </a:cubicBezTo>
                  <a:cubicBezTo>
                    <a:pt x="717" y="19628"/>
                    <a:pt x="762" y="19646"/>
                    <a:pt x="795" y="19682"/>
                  </a:cubicBezTo>
                  <a:cubicBezTo>
                    <a:pt x="924" y="19804"/>
                    <a:pt x="844" y="19937"/>
                    <a:pt x="791" y="20014"/>
                  </a:cubicBezTo>
                  <a:cubicBezTo>
                    <a:pt x="770" y="20046"/>
                    <a:pt x="753" y="20081"/>
                    <a:pt x="742" y="20119"/>
                  </a:cubicBezTo>
                  <a:cubicBezTo>
                    <a:pt x="739" y="20193"/>
                    <a:pt x="725" y="20263"/>
                    <a:pt x="700" y="20333"/>
                  </a:cubicBezTo>
                  <a:cubicBezTo>
                    <a:pt x="676" y="20396"/>
                    <a:pt x="662" y="20463"/>
                    <a:pt x="658" y="20529"/>
                  </a:cubicBezTo>
                  <a:cubicBezTo>
                    <a:pt x="662" y="20603"/>
                    <a:pt x="613" y="20666"/>
                    <a:pt x="546" y="20687"/>
                  </a:cubicBezTo>
                  <a:cubicBezTo>
                    <a:pt x="511" y="20704"/>
                    <a:pt x="511" y="20704"/>
                    <a:pt x="511" y="20732"/>
                  </a:cubicBezTo>
                  <a:cubicBezTo>
                    <a:pt x="522" y="20837"/>
                    <a:pt x="434" y="20872"/>
                    <a:pt x="364" y="20886"/>
                  </a:cubicBezTo>
                  <a:cubicBezTo>
                    <a:pt x="413" y="20963"/>
                    <a:pt x="361" y="21051"/>
                    <a:pt x="333" y="21096"/>
                  </a:cubicBezTo>
                  <a:cubicBezTo>
                    <a:pt x="319" y="21117"/>
                    <a:pt x="308" y="21142"/>
                    <a:pt x="301" y="21166"/>
                  </a:cubicBezTo>
                  <a:cubicBezTo>
                    <a:pt x="315" y="21156"/>
                    <a:pt x="326" y="21145"/>
                    <a:pt x="340" y="21135"/>
                  </a:cubicBezTo>
                  <a:cubicBezTo>
                    <a:pt x="379" y="21098"/>
                    <a:pt x="434" y="21051"/>
                    <a:pt x="507" y="21051"/>
                  </a:cubicBezTo>
                  <a:cubicBezTo>
                    <a:pt x="526" y="21051"/>
                    <a:pt x="546" y="21054"/>
                    <a:pt x="567" y="21061"/>
                  </a:cubicBezTo>
                  <a:cubicBezTo>
                    <a:pt x="592" y="21072"/>
                    <a:pt x="620" y="21086"/>
                    <a:pt x="644" y="21096"/>
                  </a:cubicBezTo>
                  <a:cubicBezTo>
                    <a:pt x="664" y="21105"/>
                    <a:pt x="676" y="21111"/>
                    <a:pt x="691" y="21111"/>
                  </a:cubicBezTo>
                  <a:cubicBezTo>
                    <a:pt x="711" y="21111"/>
                    <a:pt x="737" y="21101"/>
                    <a:pt x="795" y="21075"/>
                  </a:cubicBezTo>
                  <a:cubicBezTo>
                    <a:pt x="825" y="21062"/>
                    <a:pt x="856" y="21056"/>
                    <a:pt x="887" y="21056"/>
                  </a:cubicBezTo>
                  <a:cubicBezTo>
                    <a:pt x="931" y="21056"/>
                    <a:pt x="975" y="21069"/>
                    <a:pt x="1012" y="21096"/>
                  </a:cubicBezTo>
                  <a:cubicBezTo>
                    <a:pt x="1061" y="21135"/>
                    <a:pt x="1086" y="21194"/>
                    <a:pt x="1075" y="21257"/>
                  </a:cubicBezTo>
                  <a:cubicBezTo>
                    <a:pt x="1061" y="21317"/>
                    <a:pt x="1012" y="21366"/>
                    <a:pt x="949" y="21383"/>
                  </a:cubicBezTo>
                  <a:cubicBezTo>
                    <a:pt x="882" y="21404"/>
                    <a:pt x="823" y="21443"/>
                    <a:pt x="770" y="21495"/>
                  </a:cubicBezTo>
                  <a:cubicBezTo>
                    <a:pt x="806" y="21485"/>
                    <a:pt x="855" y="21471"/>
                    <a:pt x="904" y="21471"/>
                  </a:cubicBezTo>
                  <a:cubicBezTo>
                    <a:pt x="971" y="21471"/>
                    <a:pt x="1038" y="21497"/>
                    <a:pt x="1068" y="21590"/>
                  </a:cubicBezTo>
                  <a:cubicBezTo>
                    <a:pt x="1072" y="21607"/>
                    <a:pt x="1079" y="21625"/>
                    <a:pt x="1089" y="21639"/>
                  </a:cubicBezTo>
                  <a:cubicBezTo>
                    <a:pt x="1110" y="21611"/>
                    <a:pt x="1121" y="21579"/>
                    <a:pt x="1121" y="21544"/>
                  </a:cubicBezTo>
                  <a:cubicBezTo>
                    <a:pt x="1121" y="21474"/>
                    <a:pt x="1173" y="21415"/>
                    <a:pt x="1243" y="21408"/>
                  </a:cubicBezTo>
                  <a:cubicBezTo>
                    <a:pt x="1250" y="21407"/>
                    <a:pt x="1256" y="21407"/>
                    <a:pt x="1263" y="21407"/>
                  </a:cubicBezTo>
                  <a:cubicBezTo>
                    <a:pt x="1388" y="21407"/>
                    <a:pt x="1560" y="21526"/>
                    <a:pt x="1600" y="21649"/>
                  </a:cubicBezTo>
                  <a:cubicBezTo>
                    <a:pt x="1618" y="21702"/>
                    <a:pt x="1604" y="21761"/>
                    <a:pt x="1565" y="21800"/>
                  </a:cubicBezTo>
                  <a:cubicBezTo>
                    <a:pt x="1490" y="21889"/>
                    <a:pt x="1300" y="21939"/>
                    <a:pt x="1146" y="21939"/>
                  </a:cubicBezTo>
                  <a:cubicBezTo>
                    <a:pt x="1108" y="21939"/>
                    <a:pt x="1072" y="21936"/>
                    <a:pt x="1040" y="21929"/>
                  </a:cubicBezTo>
                  <a:cubicBezTo>
                    <a:pt x="1030" y="21926"/>
                    <a:pt x="1020" y="21925"/>
                    <a:pt x="1010" y="21925"/>
                  </a:cubicBezTo>
                  <a:cubicBezTo>
                    <a:pt x="977" y="21925"/>
                    <a:pt x="943" y="21942"/>
                    <a:pt x="924" y="21971"/>
                  </a:cubicBezTo>
                  <a:cubicBezTo>
                    <a:pt x="896" y="22031"/>
                    <a:pt x="903" y="22101"/>
                    <a:pt x="949" y="22153"/>
                  </a:cubicBezTo>
                  <a:cubicBezTo>
                    <a:pt x="977" y="22192"/>
                    <a:pt x="998" y="22192"/>
                    <a:pt x="1005" y="22192"/>
                  </a:cubicBezTo>
                  <a:cubicBezTo>
                    <a:pt x="1006" y="22192"/>
                    <a:pt x="1007" y="22192"/>
                    <a:pt x="1008" y="22192"/>
                  </a:cubicBezTo>
                  <a:cubicBezTo>
                    <a:pt x="1068" y="22192"/>
                    <a:pt x="1160" y="22103"/>
                    <a:pt x="1233" y="22027"/>
                  </a:cubicBezTo>
                  <a:lnTo>
                    <a:pt x="1250" y="22013"/>
                  </a:lnTo>
                  <a:cubicBezTo>
                    <a:pt x="1322" y="21939"/>
                    <a:pt x="1489" y="21910"/>
                    <a:pt x="1658" y="21910"/>
                  </a:cubicBezTo>
                  <a:cubicBezTo>
                    <a:pt x="1769" y="21910"/>
                    <a:pt x="1880" y="21923"/>
                    <a:pt x="1968" y="21943"/>
                  </a:cubicBezTo>
                  <a:cubicBezTo>
                    <a:pt x="2101" y="21975"/>
                    <a:pt x="2174" y="22020"/>
                    <a:pt x="2195" y="22087"/>
                  </a:cubicBezTo>
                  <a:cubicBezTo>
                    <a:pt x="2209" y="22122"/>
                    <a:pt x="2206" y="22164"/>
                    <a:pt x="2181" y="22195"/>
                  </a:cubicBezTo>
                  <a:cubicBezTo>
                    <a:pt x="2149" y="22241"/>
                    <a:pt x="2090" y="22250"/>
                    <a:pt x="2022" y="22250"/>
                  </a:cubicBezTo>
                  <a:cubicBezTo>
                    <a:pt x="2001" y="22250"/>
                    <a:pt x="1979" y="22249"/>
                    <a:pt x="1957" y="22248"/>
                  </a:cubicBezTo>
                  <a:cubicBezTo>
                    <a:pt x="1947" y="22247"/>
                    <a:pt x="1936" y="22247"/>
                    <a:pt x="1926" y="22247"/>
                  </a:cubicBezTo>
                  <a:cubicBezTo>
                    <a:pt x="1900" y="22247"/>
                    <a:pt x="1873" y="22249"/>
                    <a:pt x="1849" y="22251"/>
                  </a:cubicBezTo>
                  <a:cubicBezTo>
                    <a:pt x="1800" y="22339"/>
                    <a:pt x="1642" y="22388"/>
                    <a:pt x="1544" y="22388"/>
                  </a:cubicBezTo>
                  <a:cubicBezTo>
                    <a:pt x="1446" y="22388"/>
                    <a:pt x="1415" y="22342"/>
                    <a:pt x="1397" y="22307"/>
                  </a:cubicBezTo>
                  <a:cubicBezTo>
                    <a:pt x="1362" y="22314"/>
                    <a:pt x="1334" y="22328"/>
                    <a:pt x="1310" y="22346"/>
                  </a:cubicBezTo>
                  <a:cubicBezTo>
                    <a:pt x="1261" y="22374"/>
                    <a:pt x="1229" y="22423"/>
                    <a:pt x="1219" y="22476"/>
                  </a:cubicBezTo>
                  <a:cubicBezTo>
                    <a:pt x="1215" y="22528"/>
                    <a:pt x="1194" y="22577"/>
                    <a:pt x="1159" y="22619"/>
                  </a:cubicBezTo>
                  <a:lnTo>
                    <a:pt x="1184" y="22626"/>
                  </a:lnTo>
                  <a:cubicBezTo>
                    <a:pt x="1198" y="22630"/>
                    <a:pt x="1210" y="22633"/>
                    <a:pt x="1221" y="22633"/>
                  </a:cubicBezTo>
                  <a:cubicBezTo>
                    <a:pt x="1253" y="22633"/>
                    <a:pt x="1272" y="22612"/>
                    <a:pt x="1306" y="22570"/>
                  </a:cubicBezTo>
                  <a:cubicBezTo>
                    <a:pt x="1365" y="22501"/>
                    <a:pt x="1442" y="22415"/>
                    <a:pt x="1625" y="22415"/>
                  </a:cubicBezTo>
                  <a:cubicBezTo>
                    <a:pt x="1639" y="22415"/>
                    <a:pt x="1652" y="22415"/>
                    <a:pt x="1667" y="22416"/>
                  </a:cubicBezTo>
                  <a:cubicBezTo>
                    <a:pt x="1677" y="22417"/>
                    <a:pt x="1687" y="22417"/>
                    <a:pt x="1697" y="22417"/>
                  </a:cubicBezTo>
                  <a:cubicBezTo>
                    <a:pt x="1827" y="22417"/>
                    <a:pt x="1932" y="22356"/>
                    <a:pt x="2020" y="22307"/>
                  </a:cubicBezTo>
                  <a:cubicBezTo>
                    <a:pt x="2085" y="22268"/>
                    <a:pt x="2144" y="22235"/>
                    <a:pt x="2200" y="22235"/>
                  </a:cubicBezTo>
                  <a:cubicBezTo>
                    <a:pt x="2214" y="22235"/>
                    <a:pt x="2227" y="22237"/>
                    <a:pt x="2241" y="22241"/>
                  </a:cubicBezTo>
                  <a:cubicBezTo>
                    <a:pt x="2286" y="22255"/>
                    <a:pt x="2321" y="22290"/>
                    <a:pt x="2339" y="22332"/>
                  </a:cubicBezTo>
                  <a:cubicBezTo>
                    <a:pt x="2388" y="22430"/>
                    <a:pt x="2356" y="22535"/>
                    <a:pt x="2255" y="22612"/>
                  </a:cubicBezTo>
                  <a:cubicBezTo>
                    <a:pt x="2184" y="22666"/>
                    <a:pt x="2087" y="22700"/>
                    <a:pt x="1997" y="22700"/>
                  </a:cubicBezTo>
                  <a:cubicBezTo>
                    <a:pt x="1931" y="22700"/>
                    <a:pt x="1869" y="22682"/>
                    <a:pt x="1824" y="22640"/>
                  </a:cubicBezTo>
                  <a:cubicBezTo>
                    <a:pt x="1813" y="22627"/>
                    <a:pt x="1797" y="22620"/>
                    <a:pt x="1782" y="22620"/>
                  </a:cubicBezTo>
                  <a:cubicBezTo>
                    <a:pt x="1774" y="22620"/>
                    <a:pt x="1765" y="22622"/>
                    <a:pt x="1758" y="22626"/>
                  </a:cubicBezTo>
                  <a:cubicBezTo>
                    <a:pt x="1705" y="22654"/>
                    <a:pt x="1646" y="22759"/>
                    <a:pt x="1653" y="22854"/>
                  </a:cubicBezTo>
                  <a:cubicBezTo>
                    <a:pt x="1660" y="22896"/>
                    <a:pt x="1642" y="22938"/>
                    <a:pt x="1611" y="22966"/>
                  </a:cubicBezTo>
                  <a:cubicBezTo>
                    <a:pt x="1585" y="22985"/>
                    <a:pt x="1554" y="22993"/>
                    <a:pt x="1517" y="22993"/>
                  </a:cubicBezTo>
                  <a:cubicBezTo>
                    <a:pt x="1441" y="22993"/>
                    <a:pt x="1342" y="22957"/>
                    <a:pt x="1226" y="22917"/>
                  </a:cubicBezTo>
                  <a:cubicBezTo>
                    <a:pt x="1152" y="22889"/>
                    <a:pt x="1079" y="22864"/>
                    <a:pt x="1001" y="22850"/>
                  </a:cubicBezTo>
                  <a:cubicBezTo>
                    <a:pt x="994" y="22848"/>
                    <a:pt x="987" y="22847"/>
                    <a:pt x="981" y="22847"/>
                  </a:cubicBezTo>
                  <a:cubicBezTo>
                    <a:pt x="974" y="22847"/>
                    <a:pt x="968" y="22848"/>
                    <a:pt x="963" y="22850"/>
                  </a:cubicBezTo>
                  <a:cubicBezTo>
                    <a:pt x="959" y="22878"/>
                    <a:pt x="998" y="22980"/>
                    <a:pt x="1117" y="23102"/>
                  </a:cubicBezTo>
                  <a:cubicBezTo>
                    <a:pt x="1161" y="23149"/>
                    <a:pt x="1193" y="23163"/>
                    <a:pt x="1230" y="23163"/>
                  </a:cubicBezTo>
                  <a:cubicBezTo>
                    <a:pt x="1249" y="23163"/>
                    <a:pt x="1269" y="23159"/>
                    <a:pt x="1292" y="23155"/>
                  </a:cubicBezTo>
                  <a:cubicBezTo>
                    <a:pt x="1321" y="23147"/>
                    <a:pt x="1350" y="23144"/>
                    <a:pt x="1379" y="23144"/>
                  </a:cubicBezTo>
                  <a:cubicBezTo>
                    <a:pt x="1449" y="23144"/>
                    <a:pt x="1516" y="23164"/>
                    <a:pt x="1576" y="23204"/>
                  </a:cubicBezTo>
                  <a:cubicBezTo>
                    <a:pt x="1635" y="23242"/>
                    <a:pt x="1691" y="23288"/>
                    <a:pt x="1740" y="23340"/>
                  </a:cubicBezTo>
                  <a:cubicBezTo>
                    <a:pt x="1758" y="23361"/>
                    <a:pt x="1775" y="23375"/>
                    <a:pt x="1796" y="23389"/>
                  </a:cubicBezTo>
                  <a:cubicBezTo>
                    <a:pt x="1796" y="23389"/>
                    <a:pt x="1810" y="23389"/>
                    <a:pt x="1849" y="23354"/>
                  </a:cubicBezTo>
                  <a:cubicBezTo>
                    <a:pt x="1859" y="23347"/>
                    <a:pt x="1866" y="23337"/>
                    <a:pt x="1877" y="23330"/>
                  </a:cubicBezTo>
                  <a:lnTo>
                    <a:pt x="1852" y="23319"/>
                  </a:lnTo>
                  <a:cubicBezTo>
                    <a:pt x="1821" y="23309"/>
                    <a:pt x="1789" y="23295"/>
                    <a:pt x="1761" y="23277"/>
                  </a:cubicBezTo>
                  <a:cubicBezTo>
                    <a:pt x="1691" y="23232"/>
                    <a:pt x="1670" y="23137"/>
                    <a:pt x="1712" y="23064"/>
                  </a:cubicBezTo>
                  <a:cubicBezTo>
                    <a:pt x="1742" y="23007"/>
                    <a:pt x="1804" y="22966"/>
                    <a:pt x="1889" y="22966"/>
                  </a:cubicBezTo>
                  <a:cubicBezTo>
                    <a:pt x="1934" y="22966"/>
                    <a:pt x="1985" y="22977"/>
                    <a:pt x="2041" y="23004"/>
                  </a:cubicBezTo>
                  <a:cubicBezTo>
                    <a:pt x="2074" y="23019"/>
                    <a:pt x="2109" y="23027"/>
                    <a:pt x="2144" y="23027"/>
                  </a:cubicBezTo>
                  <a:cubicBezTo>
                    <a:pt x="2198" y="23027"/>
                    <a:pt x="2251" y="23009"/>
                    <a:pt x="2293" y="22973"/>
                  </a:cubicBezTo>
                  <a:cubicBezTo>
                    <a:pt x="2374" y="22903"/>
                    <a:pt x="2405" y="22794"/>
                    <a:pt x="2374" y="22693"/>
                  </a:cubicBezTo>
                  <a:cubicBezTo>
                    <a:pt x="2279" y="22307"/>
                    <a:pt x="2699" y="22160"/>
                    <a:pt x="2899" y="22090"/>
                  </a:cubicBezTo>
                  <a:cubicBezTo>
                    <a:pt x="2946" y="22075"/>
                    <a:pt x="2985" y="22068"/>
                    <a:pt x="3015" y="22068"/>
                  </a:cubicBezTo>
                  <a:cubicBezTo>
                    <a:pt x="3094" y="22068"/>
                    <a:pt x="3123" y="22109"/>
                    <a:pt x="3134" y="22139"/>
                  </a:cubicBezTo>
                  <a:cubicBezTo>
                    <a:pt x="3179" y="22248"/>
                    <a:pt x="3025" y="22420"/>
                    <a:pt x="2874" y="22483"/>
                  </a:cubicBezTo>
                  <a:cubicBezTo>
                    <a:pt x="2755" y="22532"/>
                    <a:pt x="2734" y="22556"/>
                    <a:pt x="2731" y="22570"/>
                  </a:cubicBezTo>
                  <a:cubicBezTo>
                    <a:pt x="2727" y="22581"/>
                    <a:pt x="2731" y="22605"/>
                    <a:pt x="2811" y="22693"/>
                  </a:cubicBezTo>
                  <a:cubicBezTo>
                    <a:pt x="2835" y="22718"/>
                    <a:pt x="2860" y="22730"/>
                    <a:pt x="2890" y="22730"/>
                  </a:cubicBezTo>
                  <a:cubicBezTo>
                    <a:pt x="2922" y="22730"/>
                    <a:pt x="2961" y="22717"/>
                    <a:pt x="3014" y="22696"/>
                  </a:cubicBezTo>
                  <a:cubicBezTo>
                    <a:pt x="3062" y="22679"/>
                    <a:pt x="3118" y="22658"/>
                    <a:pt x="3173" y="22658"/>
                  </a:cubicBezTo>
                  <a:cubicBezTo>
                    <a:pt x="3219" y="22658"/>
                    <a:pt x="3266" y="22672"/>
                    <a:pt x="3309" y="22714"/>
                  </a:cubicBezTo>
                  <a:cubicBezTo>
                    <a:pt x="3344" y="22745"/>
                    <a:pt x="3358" y="22791"/>
                    <a:pt x="3351" y="22836"/>
                  </a:cubicBezTo>
                  <a:cubicBezTo>
                    <a:pt x="3333" y="22903"/>
                    <a:pt x="3256" y="22927"/>
                    <a:pt x="3172" y="22955"/>
                  </a:cubicBezTo>
                  <a:cubicBezTo>
                    <a:pt x="3116" y="22973"/>
                    <a:pt x="3032" y="22997"/>
                    <a:pt x="3014" y="23032"/>
                  </a:cubicBezTo>
                  <a:cubicBezTo>
                    <a:pt x="3004" y="23057"/>
                    <a:pt x="3035" y="23102"/>
                    <a:pt x="3060" y="23148"/>
                  </a:cubicBezTo>
                  <a:cubicBezTo>
                    <a:pt x="3095" y="23204"/>
                    <a:pt x="3137" y="23270"/>
                    <a:pt x="3116" y="23344"/>
                  </a:cubicBezTo>
                  <a:cubicBezTo>
                    <a:pt x="3098" y="23393"/>
                    <a:pt x="3056" y="23431"/>
                    <a:pt x="3007" y="23452"/>
                  </a:cubicBezTo>
                  <a:cubicBezTo>
                    <a:pt x="2986" y="23465"/>
                    <a:pt x="2961" y="23471"/>
                    <a:pt x="2936" y="23471"/>
                  </a:cubicBezTo>
                  <a:cubicBezTo>
                    <a:pt x="2914" y="23471"/>
                    <a:pt x="2891" y="23466"/>
                    <a:pt x="2871" y="23456"/>
                  </a:cubicBezTo>
                  <a:cubicBezTo>
                    <a:pt x="2790" y="23410"/>
                    <a:pt x="2776" y="23295"/>
                    <a:pt x="2762" y="23172"/>
                  </a:cubicBezTo>
                  <a:cubicBezTo>
                    <a:pt x="2755" y="23116"/>
                    <a:pt x="2741" y="23022"/>
                    <a:pt x="2724" y="23004"/>
                  </a:cubicBezTo>
                  <a:cubicBezTo>
                    <a:pt x="2718" y="23000"/>
                    <a:pt x="2708" y="22997"/>
                    <a:pt x="2697" y="22997"/>
                  </a:cubicBezTo>
                  <a:cubicBezTo>
                    <a:pt x="2687" y="22997"/>
                    <a:pt x="2678" y="22999"/>
                    <a:pt x="2671" y="23008"/>
                  </a:cubicBezTo>
                  <a:cubicBezTo>
                    <a:pt x="2657" y="23022"/>
                    <a:pt x="2633" y="23106"/>
                    <a:pt x="2699" y="23256"/>
                  </a:cubicBezTo>
                  <a:cubicBezTo>
                    <a:pt x="2724" y="23309"/>
                    <a:pt x="2769" y="23417"/>
                    <a:pt x="2699" y="23463"/>
                  </a:cubicBezTo>
                  <a:cubicBezTo>
                    <a:pt x="2692" y="23468"/>
                    <a:pt x="2679" y="23477"/>
                    <a:pt x="2656" y="23477"/>
                  </a:cubicBezTo>
                  <a:cubicBezTo>
                    <a:pt x="2607" y="23477"/>
                    <a:pt x="2512" y="23436"/>
                    <a:pt x="2325" y="23232"/>
                  </a:cubicBezTo>
                  <a:cubicBezTo>
                    <a:pt x="2314" y="23214"/>
                    <a:pt x="2297" y="23207"/>
                    <a:pt x="2279" y="23207"/>
                  </a:cubicBezTo>
                  <a:cubicBezTo>
                    <a:pt x="2258" y="23214"/>
                    <a:pt x="2244" y="23228"/>
                    <a:pt x="2241" y="23249"/>
                  </a:cubicBezTo>
                  <a:cubicBezTo>
                    <a:pt x="2234" y="23284"/>
                    <a:pt x="2244" y="23323"/>
                    <a:pt x="2276" y="23344"/>
                  </a:cubicBezTo>
                  <a:cubicBezTo>
                    <a:pt x="2293" y="23365"/>
                    <a:pt x="2339" y="23410"/>
                    <a:pt x="2318" y="23466"/>
                  </a:cubicBezTo>
                  <a:cubicBezTo>
                    <a:pt x="2297" y="23522"/>
                    <a:pt x="2237" y="23529"/>
                    <a:pt x="2171" y="23533"/>
                  </a:cubicBezTo>
                  <a:cubicBezTo>
                    <a:pt x="2048" y="23543"/>
                    <a:pt x="2013" y="23557"/>
                    <a:pt x="2013" y="23610"/>
                  </a:cubicBezTo>
                  <a:cubicBezTo>
                    <a:pt x="2013" y="23627"/>
                    <a:pt x="2017" y="23645"/>
                    <a:pt x="2020" y="23659"/>
                  </a:cubicBezTo>
                  <a:cubicBezTo>
                    <a:pt x="2048" y="23659"/>
                    <a:pt x="2073" y="23652"/>
                    <a:pt x="2101" y="23645"/>
                  </a:cubicBezTo>
                  <a:cubicBezTo>
                    <a:pt x="2152" y="23630"/>
                    <a:pt x="2207" y="23623"/>
                    <a:pt x="2261" y="23623"/>
                  </a:cubicBezTo>
                  <a:cubicBezTo>
                    <a:pt x="2295" y="23623"/>
                    <a:pt x="2330" y="23625"/>
                    <a:pt x="2363" y="23631"/>
                  </a:cubicBezTo>
                  <a:cubicBezTo>
                    <a:pt x="2524" y="23666"/>
                    <a:pt x="2556" y="23813"/>
                    <a:pt x="2580" y="23932"/>
                  </a:cubicBezTo>
                  <a:cubicBezTo>
                    <a:pt x="2587" y="23995"/>
                    <a:pt x="2612" y="24054"/>
                    <a:pt x="2647" y="24107"/>
                  </a:cubicBezTo>
                  <a:cubicBezTo>
                    <a:pt x="2650" y="24082"/>
                    <a:pt x="2650" y="24047"/>
                    <a:pt x="2654" y="24023"/>
                  </a:cubicBezTo>
                  <a:cubicBezTo>
                    <a:pt x="2661" y="23890"/>
                    <a:pt x="2671" y="23718"/>
                    <a:pt x="2808" y="23690"/>
                  </a:cubicBezTo>
                  <a:cubicBezTo>
                    <a:pt x="2820" y="23688"/>
                    <a:pt x="2832" y="23687"/>
                    <a:pt x="2842" y="23687"/>
                  </a:cubicBezTo>
                  <a:cubicBezTo>
                    <a:pt x="2946" y="23687"/>
                    <a:pt x="2971" y="23803"/>
                    <a:pt x="2990" y="23879"/>
                  </a:cubicBezTo>
                  <a:cubicBezTo>
                    <a:pt x="3014" y="24005"/>
                    <a:pt x="3046" y="24142"/>
                    <a:pt x="3228" y="24201"/>
                  </a:cubicBezTo>
                  <a:cubicBezTo>
                    <a:pt x="3256" y="24212"/>
                    <a:pt x="3281" y="24219"/>
                    <a:pt x="3298" y="24222"/>
                  </a:cubicBezTo>
                  <a:cubicBezTo>
                    <a:pt x="3270" y="24149"/>
                    <a:pt x="3295" y="24061"/>
                    <a:pt x="3365" y="24019"/>
                  </a:cubicBezTo>
                  <a:cubicBezTo>
                    <a:pt x="3393" y="23995"/>
                    <a:pt x="3424" y="23984"/>
                    <a:pt x="3459" y="23984"/>
                  </a:cubicBezTo>
                  <a:cubicBezTo>
                    <a:pt x="3575" y="23984"/>
                    <a:pt x="3683" y="24110"/>
                    <a:pt x="3781" y="24226"/>
                  </a:cubicBezTo>
                  <a:cubicBezTo>
                    <a:pt x="3851" y="24310"/>
                    <a:pt x="3932" y="24404"/>
                    <a:pt x="3988" y="24418"/>
                  </a:cubicBezTo>
                  <a:lnTo>
                    <a:pt x="3998" y="24418"/>
                  </a:lnTo>
                  <a:cubicBezTo>
                    <a:pt x="3970" y="24324"/>
                    <a:pt x="3921" y="24233"/>
                    <a:pt x="3851" y="24163"/>
                  </a:cubicBezTo>
                  <a:cubicBezTo>
                    <a:pt x="3820" y="24135"/>
                    <a:pt x="3802" y="24093"/>
                    <a:pt x="3799" y="24051"/>
                  </a:cubicBezTo>
                  <a:lnTo>
                    <a:pt x="3736" y="24051"/>
                  </a:lnTo>
                  <a:cubicBezTo>
                    <a:pt x="3722" y="24051"/>
                    <a:pt x="3711" y="24047"/>
                    <a:pt x="3701" y="24037"/>
                  </a:cubicBezTo>
                  <a:cubicBezTo>
                    <a:pt x="3694" y="24030"/>
                    <a:pt x="3687" y="24023"/>
                    <a:pt x="3683" y="24016"/>
                  </a:cubicBezTo>
                  <a:cubicBezTo>
                    <a:pt x="3638" y="23925"/>
                    <a:pt x="3610" y="23582"/>
                    <a:pt x="3676" y="22244"/>
                  </a:cubicBezTo>
                  <a:lnTo>
                    <a:pt x="3652" y="22244"/>
                  </a:lnTo>
                  <a:cubicBezTo>
                    <a:pt x="3626" y="22245"/>
                    <a:pt x="3599" y="22246"/>
                    <a:pt x="3571" y="22246"/>
                  </a:cubicBezTo>
                  <a:cubicBezTo>
                    <a:pt x="3442" y="22246"/>
                    <a:pt x="3297" y="22232"/>
                    <a:pt x="3225" y="22143"/>
                  </a:cubicBezTo>
                  <a:cubicBezTo>
                    <a:pt x="3183" y="22090"/>
                    <a:pt x="3172" y="22020"/>
                    <a:pt x="3193" y="21957"/>
                  </a:cubicBezTo>
                  <a:cubicBezTo>
                    <a:pt x="3197" y="21933"/>
                    <a:pt x="3207" y="21912"/>
                    <a:pt x="3221" y="21894"/>
                  </a:cubicBezTo>
                  <a:lnTo>
                    <a:pt x="3218" y="21891"/>
                  </a:lnTo>
                  <a:cubicBezTo>
                    <a:pt x="3200" y="21880"/>
                    <a:pt x="3186" y="21870"/>
                    <a:pt x="3172" y="21859"/>
                  </a:cubicBezTo>
                  <a:lnTo>
                    <a:pt x="3162" y="21852"/>
                  </a:lnTo>
                  <a:cubicBezTo>
                    <a:pt x="3148" y="21845"/>
                    <a:pt x="3137" y="21835"/>
                    <a:pt x="3123" y="21828"/>
                  </a:cubicBezTo>
                  <a:lnTo>
                    <a:pt x="3116" y="21824"/>
                  </a:lnTo>
                  <a:cubicBezTo>
                    <a:pt x="3098" y="21817"/>
                    <a:pt x="3084" y="21810"/>
                    <a:pt x="3067" y="21803"/>
                  </a:cubicBezTo>
                  <a:lnTo>
                    <a:pt x="3056" y="21800"/>
                  </a:lnTo>
                  <a:cubicBezTo>
                    <a:pt x="3042" y="21793"/>
                    <a:pt x="3025" y="21789"/>
                    <a:pt x="3011" y="21786"/>
                  </a:cubicBezTo>
                  <a:cubicBezTo>
                    <a:pt x="2937" y="21766"/>
                    <a:pt x="2827" y="21758"/>
                    <a:pt x="2704" y="21758"/>
                  </a:cubicBezTo>
                  <a:cubicBezTo>
                    <a:pt x="2481" y="21758"/>
                    <a:pt x="2219" y="21783"/>
                    <a:pt x="2066" y="21803"/>
                  </a:cubicBezTo>
                  <a:cubicBezTo>
                    <a:pt x="2060" y="21804"/>
                    <a:pt x="2053" y="21805"/>
                    <a:pt x="2047" y="21805"/>
                  </a:cubicBezTo>
                  <a:cubicBezTo>
                    <a:pt x="2027" y="21805"/>
                    <a:pt x="2007" y="21801"/>
                    <a:pt x="1989" y="21793"/>
                  </a:cubicBezTo>
                  <a:cubicBezTo>
                    <a:pt x="1919" y="21768"/>
                    <a:pt x="1873" y="21695"/>
                    <a:pt x="1838" y="21639"/>
                  </a:cubicBezTo>
                  <a:cubicBezTo>
                    <a:pt x="1824" y="21614"/>
                    <a:pt x="1807" y="21593"/>
                    <a:pt x="1789" y="21572"/>
                  </a:cubicBezTo>
                  <a:cubicBezTo>
                    <a:pt x="1758" y="21569"/>
                    <a:pt x="1733" y="21555"/>
                    <a:pt x="1716" y="21530"/>
                  </a:cubicBezTo>
                  <a:cubicBezTo>
                    <a:pt x="1649" y="21436"/>
                    <a:pt x="1642" y="21131"/>
                    <a:pt x="1681" y="20939"/>
                  </a:cubicBezTo>
                  <a:cubicBezTo>
                    <a:pt x="1684" y="20914"/>
                    <a:pt x="1691" y="20886"/>
                    <a:pt x="1702" y="20862"/>
                  </a:cubicBezTo>
                  <a:cubicBezTo>
                    <a:pt x="1702" y="20858"/>
                    <a:pt x="1705" y="20851"/>
                    <a:pt x="1705" y="20844"/>
                  </a:cubicBezTo>
                  <a:cubicBezTo>
                    <a:pt x="1684" y="20820"/>
                    <a:pt x="1544" y="20816"/>
                    <a:pt x="1474" y="20813"/>
                  </a:cubicBezTo>
                  <a:cubicBezTo>
                    <a:pt x="1376" y="20813"/>
                    <a:pt x="1285" y="20809"/>
                    <a:pt x="1226" y="20778"/>
                  </a:cubicBezTo>
                  <a:cubicBezTo>
                    <a:pt x="1117" y="20725"/>
                    <a:pt x="1135" y="20634"/>
                    <a:pt x="1145" y="20575"/>
                  </a:cubicBezTo>
                  <a:cubicBezTo>
                    <a:pt x="1156" y="20515"/>
                    <a:pt x="1163" y="20466"/>
                    <a:pt x="1107" y="20403"/>
                  </a:cubicBezTo>
                  <a:cubicBezTo>
                    <a:pt x="1058" y="20351"/>
                    <a:pt x="1029" y="20284"/>
                    <a:pt x="1019" y="20217"/>
                  </a:cubicBezTo>
                  <a:cubicBezTo>
                    <a:pt x="1012" y="20116"/>
                    <a:pt x="1022" y="20014"/>
                    <a:pt x="1054" y="19920"/>
                  </a:cubicBezTo>
                  <a:cubicBezTo>
                    <a:pt x="1061" y="19899"/>
                    <a:pt x="1068" y="19878"/>
                    <a:pt x="1072" y="19857"/>
                  </a:cubicBezTo>
                  <a:cubicBezTo>
                    <a:pt x="1072" y="19850"/>
                    <a:pt x="1072" y="19846"/>
                    <a:pt x="1075" y="19839"/>
                  </a:cubicBezTo>
                  <a:cubicBezTo>
                    <a:pt x="1093" y="19703"/>
                    <a:pt x="1205" y="19423"/>
                    <a:pt x="1436" y="19423"/>
                  </a:cubicBezTo>
                  <a:cubicBezTo>
                    <a:pt x="1464" y="19423"/>
                    <a:pt x="1471" y="19423"/>
                    <a:pt x="1485" y="19325"/>
                  </a:cubicBezTo>
                  <a:cubicBezTo>
                    <a:pt x="1499" y="19241"/>
                    <a:pt x="1516" y="19129"/>
                    <a:pt x="1628" y="19055"/>
                  </a:cubicBezTo>
                  <a:cubicBezTo>
                    <a:pt x="1656" y="19038"/>
                    <a:pt x="1670" y="19031"/>
                    <a:pt x="1607" y="18926"/>
                  </a:cubicBezTo>
                  <a:cubicBezTo>
                    <a:pt x="1562" y="18849"/>
                    <a:pt x="1492" y="18726"/>
                    <a:pt x="1607" y="18635"/>
                  </a:cubicBezTo>
                  <a:cubicBezTo>
                    <a:pt x="1646" y="18604"/>
                    <a:pt x="1653" y="18562"/>
                    <a:pt x="1663" y="18495"/>
                  </a:cubicBezTo>
                  <a:cubicBezTo>
                    <a:pt x="1670" y="18411"/>
                    <a:pt x="1688" y="18285"/>
                    <a:pt x="1866" y="18261"/>
                  </a:cubicBezTo>
                  <a:cubicBezTo>
                    <a:pt x="1919" y="18253"/>
                    <a:pt x="1926" y="18243"/>
                    <a:pt x="1915" y="18127"/>
                  </a:cubicBezTo>
                  <a:cubicBezTo>
                    <a:pt x="1908" y="18050"/>
                    <a:pt x="1894" y="17921"/>
                    <a:pt x="2020" y="17882"/>
                  </a:cubicBezTo>
                  <a:cubicBezTo>
                    <a:pt x="2027" y="17882"/>
                    <a:pt x="2034" y="17879"/>
                    <a:pt x="2041" y="17875"/>
                  </a:cubicBezTo>
                  <a:cubicBezTo>
                    <a:pt x="2038" y="17844"/>
                    <a:pt x="2031" y="17809"/>
                    <a:pt x="2020" y="17781"/>
                  </a:cubicBezTo>
                  <a:cubicBezTo>
                    <a:pt x="1996" y="17714"/>
                    <a:pt x="1985" y="17648"/>
                    <a:pt x="1982" y="17581"/>
                  </a:cubicBezTo>
                  <a:cubicBezTo>
                    <a:pt x="1985" y="17553"/>
                    <a:pt x="1985" y="17529"/>
                    <a:pt x="1992" y="17504"/>
                  </a:cubicBezTo>
                  <a:cubicBezTo>
                    <a:pt x="2003" y="17445"/>
                    <a:pt x="1999" y="17385"/>
                    <a:pt x="1982" y="17329"/>
                  </a:cubicBezTo>
                  <a:cubicBezTo>
                    <a:pt x="1961" y="17235"/>
                    <a:pt x="1933" y="17102"/>
                    <a:pt x="2115" y="17032"/>
                  </a:cubicBezTo>
                  <a:cubicBezTo>
                    <a:pt x="2153" y="17018"/>
                    <a:pt x="2178" y="17000"/>
                    <a:pt x="2178" y="16983"/>
                  </a:cubicBezTo>
                  <a:cubicBezTo>
                    <a:pt x="2181" y="16955"/>
                    <a:pt x="2143" y="16885"/>
                    <a:pt x="2017" y="16787"/>
                  </a:cubicBezTo>
                  <a:cubicBezTo>
                    <a:pt x="1989" y="16762"/>
                    <a:pt x="1915" y="16706"/>
                    <a:pt x="1940" y="16636"/>
                  </a:cubicBezTo>
                  <a:cubicBezTo>
                    <a:pt x="1968" y="16552"/>
                    <a:pt x="2087" y="16552"/>
                    <a:pt x="2269" y="16552"/>
                  </a:cubicBezTo>
                  <a:cubicBezTo>
                    <a:pt x="2286" y="16552"/>
                    <a:pt x="2293" y="16549"/>
                    <a:pt x="2297" y="16545"/>
                  </a:cubicBezTo>
                  <a:lnTo>
                    <a:pt x="2297" y="16542"/>
                  </a:lnTo>
                  <a:cubicBezTo>
                    <a:pt x="2297" y="16538"/>
                    <a:pt x="2297" y="16531"/>
                    <a:pt x="2297" y="16524"/>
                  </a:cubicBezTo>
                  <a:cubicBezTo>
                    <a:pt x="2297" y="16510"/>
                    <a:pt x="2293" y="16496"/>
                    <a:pt x="2286" y="16482"/>
                  </a:cubicBezTo>
                  <a:cubicBezTo>
                    <a:pt x="2283" y="16475"/>
                    <a:pt x="2276" y="16465"/>
                    <a:pt x="2272" y="16461"/>
                  </a:cubicBezTo>
                  <a:cubicBezTo>
                    <a:pt x="2259" y="16443"/>
                    <a:pt x="2242" y="16434"/>
                    <a:pt x="2222" y="16434"/>
                  </a:cubicBezTo>
                  <a:cubicBezTo>
                    <a:pt x="2216" y="16434"/>
                    <a:pt x="2209" y="16435"/>
                    <a:pt x="2202" y="16437"/>
                  </a:cubicBezTo>
                  <a:cubicBezTo>
                    <a:pt x="2172" y="16446"/>
                    <a:pt x="2142" y="16450"/>
                    <a:pt x="2113" y="16450"/>
                  </a:cubicBezTo>
                  <a:cubicBezTo>
                    <a:pt x="2030" y="16450"/>
                    <a:pt x="1958" y="16413"/>
                    <a:pt x="1919" y="16346"/>
                  </a:cubicBezTo>
                  <a:cubicBezTo>
                    <a:pt x="1863" y="16251"/>
                    <a:pt x="1884" y="16135"/>
                    <a:pt x="1975" y="16048"/>
                  </a:cubicBezTo>
                  <a:cubicBezTo>
                    <a:pt x="2010" y="16013"/>
                    <a:pt x="2010" y="15995"/>
                    <a:pt x="1943" y="15918"/>
                  </a:cubicBezTo>
                  <a:cubicBezTo>
                    <a:pt x="1898" y="15866"/>
                    <a:pt x="1838" y="15799"/>
                    <a:pt x="1880" y="15719"/>
                  </a:cubicBezTo>
                  <a:cubicBezTo>
                    <a:pt x="1915" y="15649"/>
                    <a:pt x="1919" y="15551"/>
                    <a:pt x="1852" y="15509"/>
                  </a:cubicBezTo>
                  <a:cubicBezTo>
                    <a:pt x="1747" y="15439"/>
                    <a:pt x="1772" y="15180"/>
                    <a:pt x="1800" y="15054"/>
                  </a:cubicBezTo>
                  <a:cubicBezTo>
                    <a:pt x="1831" y="14914"/>
                    <a:pt x="1884" y="14833"/>
                    <a:pt x="1954" y="14816"/>
                  </a:cubicBezTo>
                  <a:cubicBezTo>
                    <a:pt x="1982" y="14763"/>
                    <a:pt x="1961" y="14539"/>
                    <a:pt x="1950" y="14438"/>
                  </a:cubicBezTo>
                  <a:cubicBezTo>
                    <a:pt x="1943" y="14378"/>
                    <a:pt x="1940" y="14322"/>
                    <a:pt x="1940" y="14287"/>
                  </a:cubicBezTo>
                  <a:cubicBezTo>
                    <a:pt x="1933" y="14231"/>
                    <a:pt x="1912" y="14175"/>
                    <a:pt x="1884" y="14126"/>
                  </a:cubicBezTo>
                  <a:cubicBezTo>
                    <a:pt x="1849" y="14056"/>
                    <a:pt x="1814" y="13979"/>
                    <a:pt x="1824" y="13902"/>
                  </a:cubicBezTo>
                  <a:cubicBezTo>
                    <a:pt x="1835" y="13849"/>
                    <a:pt x="1859" y="13800"/>
                    <a:pt x="1894" y="13758"/>
                  </a:cubicBezTo>
                  <a:cubicBezTo>
                    <a:pt x="1947" y="13695"/>
                    <a:pt x="1975" y="13615"/>
                    <a:pt x="1971" y="13534"/>
                  </a:cubicBezTo>
                  <a:cubicBezTo>
                    <a:pt x="1971" y="13373"/>
                    <a:pt x="1992" y="13160"/>
                    <a:pt x="2164" y="13125"/>
                  </a:cubicBezTo>
                  <a:cubicBezTo>
                    <a:pt x="2171" y="13069"/>
                    <a:pt x="2167" y="13013"/>
                    <a:pt x="2160" y="12957"/>
                  </a:cubicBezTo>
                  <a:cubicBezTo>
                    <a:pt x="2150" y="12894"/>
                    <a:pt x="2150" y="12831"/>
                    <a:pt x="2153" y="12768"/>
                  </a:cubicBezTo>
                  <a:cubicBezTo>
                    <a:pt x="2167" y="12663"/>
                    <a:pt x="2272" y="12649"/>
                    <a:pt x="2332" y="12638"/>
                  </a:cubicBezTo>
                  <a:cubicBezTo>
                    <a:pt x="2419" y="12628"/>
                    <a:pt x="2454" y="12617"/>
                    <a:pt x="2465" y="12551"/>
                  </a:cubicBezTo>
                  <a:cubicBezTo>
                    <a:pt x="2472" y="12523"/>
                    <a:pt x="2468" y="12491"/>
                    <a:pt x="2458" y="12463"/>
                  </a:cubicBezTo>
                  <a:cubicBezTo>
                    <a:pt x="2444" y="12442"/>
                    <a:pt x="2430" y="12425"/>
                    <a:pt x="2409" y="12411"/>
                  </a:cubicBezTo>
                  <a:cubicBezTo>
                    <a:pt x="2370" y="12379"/>
                    <a:pt x="2311" y="12330"/>
                    <a:pt x="2335" y="12232"/>
                  </a:cubicBezTo>
                  <a:cubicBezTo>
                    <a:pt x="2353" y="12152"/>
                    <a:pt x="2346" y="12054"/>
                    <a:pt x="2335" y="11917"/>
                  </a:cubicBezTo>
                  <a:cubicBezTo>
                    <a:pt x="2325" y="11812"/>
                    <a:pt x="2314" y="11682"/>
                    <a:pt x="2314" y="11525"/>
                  </a:cubicBezTo>
                  <a:cubicBezTo>
                    <a:pt x="2314" y="11203"/>
                    <a:pt x="2524" y="11077"/>
                    <a:pt x="2661" y="10989"/>
                  </a:cubicBezTo>
                  <a:cubicBezTo>
                    <a:pt x="2692" y="10972"/>
                    <a:pt x="2720" y="10954"/>
                    <a:pt x="2748" y="10933"/>
                  </a:cubicBezTo>
                  <a:cubicBezTo>
                    <a:pt x="2773" y="10902"/>
                    <a:pt x="2738" y="10744"/>
                    <a:pt x="2720" y="10657"/>
                  </a:cubicBezTo>
                  <a:cubicBezTo>
                    <a:pt x="2678" y="10468"/>
                    <a:pt x="2640" y="10289"/>
                    <a:pt x="2762" y="10233"/>
                  </a:cubicBezTo>
                  <a:cubicBezTo>
                    <a:pt x="2804" y="10216"/>
                    <a:pt x="2811" y="10170"/>
                    <a:pt x="2822" y="10079"/>
                  </a:cubicBezTo>
                  <a:cubicBezTo>
                    <a:pt x="2829" y="9995"/>
                    <a:pt x="2839" y="9900"/>
                    <a:pt x="2916" y="9844"/>
                  </a:cubicBezTo>
                  <a:cubicBezTo>
                    <a:pt x="2962" y="9809"/>
                    <a:pt x="2976" y="9746"/>
                    <a:pt x="2990" y="9638"/>
                  </a:cubicBezTo>
                  <a:cubicBezTo>
                    <a:pt x="3000" y="9561"/>
                    <a:pt x="3018" y="9487"/>
                    <a:pt x="3039" y="9417"/>
                  </a:cubicBezTo>
                  <a:cubicBezTo>
                    <a:pt x="3067" y="9337"/>
                    <a:pt x="3035" y="9281"/>
                    <a:pt x="2986" y="9200"/>
                  </a:cubicBezTo>
                  <a:cubicBezTo>
                    <a:pt x="2937" y="9130"/>
                    <a:pt x="2909" y="9046"/>
                    <a:pt x="2906" y="8962"/>
                  </a:cubicBezTo>
                  <a:cubicBezTo>
                    <a:pt x="2906" y="8910"/>
                    <a:pt x="2902" y="8861"/>
                    <a:pt x="2895" y="8808"/>
                  </a:cubicBezTo>
                  <a:cubicBezTo>
                    <a:pt x="2871" y="8682"/>
                    <a:pt x="2818" y="8560"/>
                    <a:pt x="2738" y="8458"/>
                  </a:cubicBezTo>
                  <a:cubicBezTo>
                    <a:pt x="2601" y="8280"/>
                    <a:pt x="2612" y="7979"/>
                    <a:pt x="2675" y="7845"/>
                  </a:cubicBezTo>
                  <a:cubicBezTo>
                    <a:pt x="2685" y="7828"/>
                    <a:pt x="2696" y="7810"/>
                    <a:pt x="2713" y="7793"/>
                  </a:cubicBezTo>
                  <a:cubicBezTo>
                    <a:pt x="2727" y="7779"/>
                    <a:pt x="2748" y="7768"/>
                    <a:pt x="2773" y="7761"/>
                  </a:cubicBezTo>
                  <a:cubicBezTo>
                    <a:pt x="2783" y="7730"/>
                    <a:pt x="2794" y="7695"/>
                    <a:pt x="2801" y="7660"/>
                  </a:cubicBezTo>
                  <a:cubicBezTo>
                    <a:pt x="2825" y="7541"/>
                    <a:pt x="2860" y="7376"/>
                    <a:pt x="3000" y="7338"/>
                  </a:cubicBezTo>
                  <a:cubicBezTo>
                    <a:pt x="3018" y="7334"/>
                    <a:pt x="3035" y="7324"/>
                    <a:pt x="3042" y="7306"/>
                  </a:cubicBezTo>
                  <a:cubicBezTo>
                    <a:pt x="3088" y="7226"/>
                    <a:pt x="3011" y="7016"/>
                    <a:pt x="2955" y="6865"/>
                  </a:cubicBezTo>
                  <a:cubicBezTo>
                    <a:pt x="2899" y="6704"/>
                    <a:pt x="2965" y="6645"/>
                    <a:pt x="3046" y="6610"/>
                  </a:cubicBezTo>
                  <a:cubicBezTo>
                    <a:pt x="3088" y="6592"/>
                    <a:pt x="3098" y="6585"/>
                    <a:pt x="3098" y="6547"/>
                  </a:cubicBezTo>
                  <a:cubicBezTo>
                    <a:pt x="3098" y="6344"/>
                    <a:pt x="3207" y="6074"/>
                    <a:pt x="3386" y="5994"/>
                  </a:cubicBezTo>
                  <a:cubicBezTo>
                    <a:pt x="3477" y="5955"/>
                    <a:pt x="3512" y="5752"/>
                    <a:pt x="3512" y="5594"/>
                  </a:cubicBezTo>
                  <a:cubicBezTo>
                    <a:pt x="3512" y="5482"/>
                    <a:pt x="3620" y="5423"/>
                    <a:pt x="3725" y="5367"/>
                  </a:cubicBezTo>
                  <a:cubicBezTo>
                    <a:pt x="3774" y="5342"/>
                    <a:pt x="3820" y="5314"/>
                    <a:pt x="3862" y="5283"/>
                  </a:cubicBezTo>
                  <a:cubicBezTo>
                    <a:pt x="3862" y="5279"/>
                    <a:pt x="3862" y="5279"/>
                    <a:pt x="3865" y="5279"/>
                  </a:cubicBezTo>
                  <a:cubicBezTo>
                    <a:pt x="3855" y="5251"/>
                    <a:pt x="3841" y="5223"/>
                    <a:pt x="3827" y="5202"/>
                  </a:cubicBezTo>
                  <a:cubicBezTo>
                    <a:pt x="3792" y="5146"/>
                    <a:pt x="3750" y="5083"/>
                    <a:pt x="3767" y="5013"/>
                  </a:cubicBezTo>
                  <a:cubicBezTo>
                    <a:pt x="3781" y="4968"/>
                    <a:pt x="3813" y="4933"/>
                    <a:pt x="3855" y="4912"/>
                  </a:cubicBezTo>
                  <a:cubicBezTo>
                    <a:pt x="3872" y="4905"/>
                    <a:pt x="3879" y="4884"/>
                    <a:pt x="3876" y="4859"/>
                  </a:cubicBezTo>
                  <a:cubicBezTo>
                    <a:pt x="3865" y="4786"/>
                    <a:pt x="3844" y="4712"/>
                    <a:pt x="3813" y="4646"/>
                  </a:cubicBezTo>
                  <a:cubicBezTo>
                    <a:pt x="3778" y="4548"/>
                    <a:pt x="3739" y="4457"/>
                    <a:pt x="3760" y="4387"/>
                  </a:cubicBezTo>
                  <a:cubicBezTo>
                    <a:pt x="3764" y="4366"/>
                    <a:pt x="3778" y="4345"/>
                    <a:pt x="3795" y="4331"/>
                  </a:cubicBezTo>
                  <a:cubicBezTo>
                    <a:pt x="3830" y="4303"/>
                    <a:pt x="3823" y="4240"/>
                    <a:pt x="3813" y="4145"/>
                  </a:cubicBezTo>
                  <a:cubicBezTo>
                    <a:pt x="3802" y="4089"/>
                    <a:pt x="3802" y="4033"/>
                    <a:pt x="3806" y="3977"/>
                  </a:cubicBezTo>
                  <a:cubicBezTo>
                    <a:pt x="3820" y="3879"/>
                    <a:pt x="3956" y="3785"/>
                    <a:pt x="4184" y="3644"/>
                  </a:cubicBezTo>
                  <a:cubicBezTo>
                    <a:pt x="4282" y="3581"/>
                    <a:pt x="4418" y="3497"/>
                    <a:pt x="4439" y="3459"/>
                  </a:cubicBezTo>
                  <a:cubicBezTo>
                    <a:pt x="4439" y="3455"/>
                    <a:pt x="4443" y="3452"/>
                    <a:pt x="4446" y="3448"/>
                  </a:cubicBezTo>
                  <a:lnTo>
                    <a:pt x="4446" y="3441"/>
                  </a:lnTo>
                  <a:lnTo>
                    <a:pt x="4450" y="3431"/>
                  </a:lnTo>
                  <a:lnTo>
                    <a:pt x="4453" y="3424"/>
                  </a:lnTo>
                  <a:lnTo>
                    <a:pt x="4457" y="3410"/>
                  </a:lnTo>
                  <a:lnTo>
                    <a:pt x="4460" y="3399"/>
                  </a:lnTo>
                  <a:lnTo>
                    <a:pt x="4464" y="3385"/>
                  </a:lnTo>
                  <a:lnTo>
                    <a:pt x="4467" y="3375"/>
                  </a:lnTo>
                  <a:lnTo>
                    <a:pt x="4471" y="3357"/>
                  </a:lnTo>
                  <a:lnTo>
                    <a:pt x="4474" y="3347"/>
                  </a:lnTo>
                  <a:cubicBezTo>
                    <a:pt x="4478" y="3336"/>
                    <a:pt x="4478" y="3326"/>
                    <a:pt x="4481" y="3315"/>
                  </a:cubicBezTo>
                  <a:lnTo>
                    <a:pt x="4481" y="3308"/>
                  </a:lnTo>
                  <a:lnTo>
                    <a:pt x="4488" y="3284"/>
                  </a:lnTo>
                  <a:lnTo>
                    <a:pt x="4488" y="3266"/>
                  </a:lnTo>
                  <a:lnTo>
                    <a:pt x="4495" y="3245"/>
                  </a:lnTo>
                  <a:lnTo>
                    <a:pt x="4495" y="3228"/>
                  </a:lnTo>
                  <a:lnTo>
                    <a:pt x="4499" y="3207"/>
                  </a:lnTo>
                  <a:lnTo>
                    <a:pt x="4502" y="3189"/>
                  </a:lnTo>
                  <a:lnTo>
                    <a:pt x="4506" y="3168"/>
                  </a:lnTo>
                  <a:lnTo>
                    <a:pt x="4509" y="3147"/>
                  </a:lnTo>
                  <a:lnTo>
                    <a:pt x="4513" y="3123"/>
                  </a:lnTo>
                  <a:lnTo>
                    <a:pt x="4516" y="3105"/>
                  </a:lnTo>
                  <a:cubicBezTo>
                    <a:pt x="4516" y="3091"/>
                    <a:pt x="4520" y="3074"/>
                    <a:pt x="4520" y="3060"/>
                  </a:cubicBezTo>
                  <a:lnTo>
                    <a:pt x="4523" y="3035"/>
                  </a:lnTo>
                  <a:lnTo>
                    <a:pt x="4527" y="3014"/>
                  </a:lnTo>
                  <a:lnTo>
                    <a:pt x="4527" y="2990"/>
                  </a:lnTo>
                  <a:lnTo>
                    <a:pt x="4527" y="2976"/>
                  </a:lnTo>
                  <a:lnTo>
                    <a:pt x="4513" y="2997"/>
                  </a:lnTo>
                  <a:lnTo>
                    <a:pt x="4478" y="3014"/>
                  </a:lnTo>
                  <a:cubicBezTo>
                    <a:pt x="4396" y="3053"/>
                    <a:pt x="4344" y="3063"/>
                    <a:pt x="4313" y="3063"/>
                  </a:cubicBezTo>
                  <a:cubicBezTo>
                    <a:pt x="4293" y="3063"/>
                    <a:pt x="4281" y="3059"/>
                    <a:pt x="4275" y="3056"/>
                  </a:cubicBezTo>
                  <a:lnTo>
                    <a:pt x="4268" y="3053"/>
                  </a:lnTo>
                  <a:lnTo>
                    <a:pt x="4257" y="3049"/>
                  </a:lnTo>
                  <a:cubicBezTo>
                    <a:pt x="4254" y="3046"/>
                    <a:pt x="4250" y="3046"/>
                    <a:pt x="4243" y="3042"/>
                  </a:cubicBezTo>
                  <a:lnTo>
                    <a:pt x="4236" y="3035"/>
                  </a:lnTo>
                  <a:cubicBezTo>
                    <a:pt x="4233" y="3032"/>
                    <a:pt x="4229" y="3028"/>
                    <a:pt x="4226" y="3025"/>
                  </a:cubicBezTo>
                  <a:lnTo>
                    <a:pt x="4219" y="3018"/>
                  </a:lnTo>
                  <a:cubicBezTo>
                    <a:pt x="4215" y="3011"/>
                    <a:pt x="4212" y="3004"/>
                    <a:pt x="4208" y="2997"/>
                  </a:cubicBezTo>
                  <a:cubicBezTo>
                    <a:pt x="4191" y="2948"/>
                    <a:pt x="4180" y="2899"/>
                    <a:pt x="4180" y="2850"/>
                  </a:cubicBezTo>
                  <a:cubicBezTo>
                    <a:pt x="4180" y="2829"/>
                    <a:pt x="4180" y="2804"/>
                    <a:pt x="4177" y="2783"/>
                  </a:cubicBezTo>
                  <a:cubicBezTo>
                    <a:pt x="4173" y="2654"/>
                    <a:pt x="4166" y="2493"/>
                    <a:pt x="4089" y="2419"/>
                  </a:cubicBezTo>
                  <a:cubicBezTo>
                    <a:pt x="4002" y="2332"/>
                    <a:pt x="3988" y="2209"/>
                    <a:pt x="3974" y="2104"/>
                  </a:cubicBezTo>
                  <a:cubicBezTo>
                    <a:pt x="3963" y="2006"/>
                    <a:pt x="3953" y="1947"/>
                    <a:pt x="3918" y="1929"/>
                  </a:cubicBezTo>
                  <a:cubicBezTo>
                    <a:pt x="3788" y="1873"/>
                    <a:pt x="3655" y="1691"/>
                    <a:pt x="3641" y="1547"/>
                  </a:cubicBezTo>
                  <a:cubicBezTo>
                    <a:pt x="3627" y="1477"/>
                    <a:pt x="3655" y="1407"/>
                    <a:pt x="3708" y="1365"/>
                  </a:cubicBezTo>
                  <a:cubicBezTo>
                    <a:pt x="3746" y="1337"/>
                    <a:pt x="3750" y="1292"/>
                    <a:pt x="3746" y="1218"/>
                  </a:cubicBezTo>
                  <a:cubicBezTo>
                    <a:pt x="3743" y="1141"/>
                    <a:pt x="3739" y="1047"/>
                    <a:pt x="3820" y="980"/>
                  </a:cubicBezTo>
                  <a:lnTo>
                    <a:pt x="3823" y="973"/>
                  </a:lnTo>
                  <a:cubicBezTo>
                    <a:pt x="3813" y="963"/>
                    <a:pt x="3792" y="949"/>
                    <a:pt x="3774" y="935"/>
                  </a:cubicBezTo>
                  <a:cubicBezTo>
                    <a:pt x="3704" y="886"/>
                    <a:pt x="3641" y="830"/>
                    <a:pt x="3585" y="763"/>
                  </a:cubicBezTo>
                  <a:cubicBezTo>
                    <a:pt x="3491" y="648"/>
                    <a:pt x="3505" y="518"/>
                    <a:pt x="3519" y="413"/>
                  </a:cubicBezTo>
                  <a:cubicBezTo>
                    <a:pt x="3529" y="301"/>
                    <a:pt x="3533" y="238"/>
                    <a:pt x="3466" y="189"/>
                  </a:cubicBezTo>
                  <a:cubicBezTo>
                    <a:pt x="3456" y="182"/>
                    <a:pt x="3442" y="172"/>
                    <a:pt x="3431" y="161"/>
                  </a:cubicBezTo>
                  <a:lnTo>
                    <a:pt x="3421" y="151"/>
                  </a:lnTo>
                  <a:lnTo>
                    <a:pt x="3403" y="133"/>
                  </a:lnTo>
                  <a:lnTo>
                    <a:pt x="3386" y="119"/>
                  </a:lnTo>
                  <a:lnTo>
                    <a:pt x="3375" y="109"/>
                  </a:lnTo>
                  <a:cubicBezTo>
                    <a:pt x="3347" y="74"/>
                    <a:pt x="3319" y="39"/>
                    <a:pt x="3295"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50"/>
            <p:cNvSpPr/>
            <p:nvPr/>
          </p:nvSpPr>
          <p:spPr>
            <a:xfrm>
              <a:off x="2221519" y="3826098"/>
              <a:ext cx="9374" cy="1717"/>
            </a:xfrm>
            <a:custGeom>
              <a:avLst/>
              <a:gdLst/>
              <a:ahLst/>
              <a:cxnLst/>
              <a:rect l="l" t="t" r="r" b="b"/>
              <a:pathLst>
                <a:path w="344" h="63" extrusionOk="0">
                  <a:moveTo>
                    <a:pt x="97" y="0"/>
                  </a:moveTo>
                  <a:cubicBezTo>
                    <a:pt x="64" y="0"/>
                    <a:pt x="32" y="1"/>
                    <a:pt x="0" y="3"/>
                  </a:cubicBezTo>
                  <a:lnTo>
                    <a:pt x="63" y="20"/>
                  </a:lnTo>
                  <a:cubicBezTo>
                    <a:pt x="101" y="31"/>
                    <a:pt x="198" y="62"/>
                    <a:pt x="265" y="62"/>
                  </a:cubicBezTo>
                  <a:cubicBezTo>
                    <a:pt x="285" y="62"/>
                    <a:pt x="303" y="59"/>
                    <a:pt x="315" y="52"/>
                  </a:cubicBezTo>
                  <a:cubicBezTo>
                    <a:pt x="333" y="45"/>
                    <a:pt x="340" y="31"/>
                    <a:pt x="343" y="13"/>
                  </a:cubicBezTo>
                  <a:lnTo>
                    <a:pt x="336" y="13"/>
                  </a:lnTo>
                  <a:lnTo>
                    <a:pt x="319" y="10"/>
                  </a:lnTo>
                  <a:lnTo>
                    <a:pt x="294" y="6"/>
                  </a:lnTo>
                  <a:lnTo>
                    <a:pt x="280" y="6"/>
                  </a:lnTo>
                  <a:lnTo>
                    <a:pt x="245" y="3"/>
                  </a:lnTo>
                  <a:lnTo>
                    <a:pt x="193" y="3"/>
                  </a:lnTo>
                  <a:cubicBezTo>
                    <a:pt x="161" y="1"/>
                    <a:pt x="129" y="0"/>
                    <a:pt x="9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50"/>
            <p:cNvSpPr/>
            <p:nvPr/>
          </p:nvSpPr>
          <p:spPr>
            <a:xfrm>
              <a:off x="2125930" y="3623858"/>
              <a:ext cx="6976" cy="8502"/>
            </a:xfrm>
            <a:custGeom>
              <a:avLst/>
              <a:gdLst/>
              <a:ahLst/>
              <a:cxnLst/>
              <a:rect l="l" t="t" r="r" b="b"/>
              <a:pathLst>
                <a:path w="256" h="312" extrusionOk="0">
                  <a:moveTo>
                    <a:pt x="42" y="0"/>
                  </a:moveTo>
                  <a:cubicBezTo>
                    <a:pt x="32" y="0"/>
                    <a:pt x="21" y="2"/>
                    <a:pt x="11" y="7"/>
                  </a:cubicBezTo>
                  <a:lnTo>
                    <a:pt x="0" y="10"/>
                  </a:lnTo>
                  <a:cubicBezTo>
                    <a:pt x="25" y="52"/>
                    <a:pt x="56" y="87"/>
                    <a:pt x="88" y="122"/>
                  </a:cubicBezTo>
                  <a:cubicBezTo>
                    <a:pt x="144" y="178"/>
                    <a:pt x="189" y="241"/>
                    <a:pt x="221" y="311"/>
                  </a:cubicBezTo>
                  <a:lnTo>
                    <a:pt x="224" y="308"/>
                  </a:lnTo>
                  <a:cubicBezTo>
                    <a:pt x="256" y="262"/>
                    <a:pt x="235" y="168"/>
                    <a:pt x="179" y="91"/>
                  </a:cubicBezTo>
                  <a:cubicBezTo>
                    <a:pt x="144" y="44"/>
                    <a:pt x="93" y="0"/>
                    <a:pt x="42"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50"/>
            <p:cNvSpPr/>
            <p:nvPr/>
          </p:nvSpPr>
          <p:spPr>
            <a:xfrm>
              <a:off x="2107129" y="3659500"/>
              <a:ext cx="327" cy="1744"/>
            </a:xfrm>
            <a:custGeom>
              <a:avLst/>
              <a:gdLst/>
              <a:ahLst/>
              <a:cxnLst/>
              <a:rect l="l" t="t" r="r" b="b"/>
              <a:pathLst>
                <a:path w="12" h="64" extrusionOk="0">
                  <a:moveTo>
                    <a:pt x="11" y="1"/>
                  </a:moveTo>
                  <a:lnTo>
                    <a:pt x="11" y="1"/>
                  </a:lnTo>
                  <a:cubicBezTo>
                    <a:pt x="8" y="15"/>
                    <a:pt x="1" y="25"/>
                    <a:pt x="1" y="39"/>
                  </a:cubicBezTo>
                  <a:cubicBezTo>
                    <a:pt x="1" y="46"/>
                    <a:pt x="1" y="53"/>
                    <a:pt x="4" y="64"/>
                  </a:cubicBezTo>
                  <a:lnTo>
                    <a:pt x="4" y="57"/>
                  </a:lnTo>
                  <a:cubicBezTo>
                    <a:pt x="4" y="36"/>
                    <a:pt x="8" y="18"/>
                    <a:pt x="1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50"/>
            <p:cNvSpPr/>
            <p:nvPr/>
          </p:nvSpPr>
          <p:spPr>
            <a:xfrm>
              <a:off x="2231519" y="3252268"/>
              <a:ext cx="27" cy="409"/>
            </a:xfrm>
            <a:custGeom>
              <a:avLst/>
              <a:gdLst/>
              <a:ahLst/>
              <a:cxnLst/>
              <a:rect l="l" t="t" r="r" b="b"/>
              <a:pathLst>
                <a:path w="1" h="15" extrusionOk="0">
                  <a:moveTo>
                    <a:pt x="1" y="15"/>
                  </a:moveTo>
                  <a:lnTo>
                    <a:pt x="1" y="1"/>
                  </a:ln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50"/>
            <p:cNvSpPr/>
            <p:nvPr/>
          </p:nvSpPr>
          <p:spPr>
            <a:xfrm>
              <a:off x="2229802" y="3262568"/>
              <a:ext cx="136" cy="599"/>
            </a:xfrm>
            <a:custGeom>
              <a:avLst/>
              <a:gdLst/>
              <a:ahLst/>
              <a:cxnLst/>
              <a:rect l="l" t="t" r="r" b="b"/>
              <a:pathLst>
                <a:path w="5" h="22" extrusionOk="0">
                  <a:moveTo>
                    <a:pt x="4" y="1"/>
                  </a:moveTo>
                  <a:lnTo>
                    <a:pt x="1"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50"/>
            <p:cNvSpPr/>
            <p:nvPr/>
          </p:nvSpPr>
          <p:spPr>
            <a:xfrm>
              <a:off x="2229993" y="3261533"/>
              <a:ext cx="218" cy="872"/>
            </a:xfrm>
            <a:custGeom>
              <a:avLst/>
              <a:gdLst/>
              <a:ahLst/>
              <a:cxnLst/>
              <a:rect l="l" t="t" r="r" b="b"/>
              <a:pathLst>
                <a:path w="8" h="32" extrusionOk="0">
                  <a:moveTo>
                    <a:pt x="8" y="0"/>
                  </a:moveTo>
                  <a:cubicBezTo>
                    <a:pt x="4" y="11"/>
                    <a:pt x="1" y="21"/>
                    <a:pt x="1" y="32"/>
                  </a:cubicBezTo>
                  <a:cubicBezTo>
                    <a:pt x="1" y="21"/>
                    <a:pt x="4" y="11"/>
                    <a:pt x="8"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50"/>
            <p:cNvSpPr/>
            <p:nvPr/>
          </p:nvSpPr>
          <p:spPr>
            <a:xfrm>
              <a:off x="2229612" y="3263331"/>
              <a:ext cx="136" cy="409"/>
            </a:xfrm>
            <a:custGeom>
              <a:avLst/>
              <a:gdLst/>
              <a:ahLst/>
              <a:cxnLst/>
              <a:rect l="l" t="t" r="r" b="b"/>
              <a:pathLst>
                <a:path w="5" h="15" extrusionOk="0">
                  <a:moveTo>
                    <a:pt x="4" y="1"/>
                  </a:moveTo>
                  <a:lnTo>
                    <a:pt x="1" y="1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50"/>
            <p:cNvSpPr/>
            <p:nvPr/>
          </p:nvSpPr>
          <p:spPr>
            <a:xfrm>
              <a:off x="2229230" y="3264584"/>
              <a:ext cx="136" cy="409"/>
            </a:xfrm>
            <a:custGeom>
              <a:avLst/>
              <a:gdLst/>
              <a:ahLst/>
              <a:cxnLst/>
              <a:rect l="l" t="t" r="r" b="b"/>
              <a:pathLst>
                <a:path w="5" h="15" extrusionOk="0">
                  <a:moveTo>
                    <a:pt x="4" y="0"/>
                  </a:moveTo>
                  <a:lnTo>
                    <a:pt x="1" y="1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50"/>
            <p:cNvSpPr/>
            <p:nvPr/>
          </p:nvSpPr>
          <p:spPr>
            <a:xfrm>
              <a:off x="2209965" y="3290716"/>
              <a:ext cx="3760" cy="12807"/>
            </a:xfrm>
            <a:custGeom>
              <a:avLst/>
              <a:gdLst/>
              <a:ahLst/>
              <a:cxnLst/>
              <a:rect l="l" t="t" r="r" b="b"/>
              <a:pathLst>
                <a:path w="138" h="470" extrusionOk="0">
                  <a:moveTo>
                    <a:pt x="74" y="256"/>
                  </a:moveTo>
                  <a:cubicBezTo>
                    <a:pt x="106" y="323"/>
                    <a:pt x="127" y="396"/>
                    <a:pt x="137" y="470"/>
                  </a:cubicBezTo>
                  <a:cubicBezTo>
                    <a:pt x="127" y="396"/>
                    <a:pt x="106" y="323"/>
                    <a:pt x="74" y="256"/>
                  </a:cubicBezTo>
                  <a:cubicBezTo>
                    <a:pt x="36" y="162"/>
                    <a:pt x="1" y="67"/>
                    <a:pt x="18" y="1"/>
                  </a:cubicBezTo>
                  <a:cubicBezTo>
                    <a:pt x="1" y="67"/>
                    <a:pt x="36" y="162"/>
                    <a:pt x="74" y="256"/>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50"/>
            <p:cNvSpPr/>
            <p:nvPr/>
          </p:nvSpPr>
          <p:spPr>
            <a:xfrm>
              <a:off x="2229421" y="3264094"/>
              <a:ext cx="136" cy="327"/>
            </a:xfrm>
            <a:custGeom>
              <a:avLst/>
              <a:gdLst/>
              <a:ahLst/>
              <a:cxnLst/>
              <a:rect l="l" t="t" r="r" b="b"/>
              <a:pathLst>
                <a:path w="5" h="12" extrusionOk="0">
                  <a:moveTo>
                    <a:pt x="4" y="1"/>
                  </a:moveTo>
                  <a:lnTo>
                    <a:pt x="1"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50"/>
            <p:cNvSpPr/>
            <p:nvPr/>
          </p:nvSpPr>
          <p:spPr>
            <a:xfrm>
              <a:off x="2231137" y="3254557"/>
              <a:ext cx="136" cy="1172"/>
            </a:xfrm>
            <a:custGeom>
              <a:avLst/>
              <a:gdLst/>
              <a:ahLst/>
              <a:cxnLst/>
              <a:rect l="l" t="t" r="r" b="b"/>
              <a:pathLst>
                <a:path w="5" h="43" extrusionOk="0">
                  <a:moveTo>
                    <a:pt x="4" y="1"/>
                  </a:moveTo>
                  <a:cubicBezTo>
                    <a:pt x="4" y="15"/>
                    <a:pt x="1" y="29"/>
                    <a:pt x="1" y="43"/>
                  </a:cubicBezTo>
                  <a:cubicBezTo>
                    <a:pt x="1" y="29"/>
                    <a:pt x="4" y="15"/>
                    <a:pt x="4"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50"/>
            <p:cNvSpPr/>
            <p:nvPr/>
          </p:nvSpPr>
          <p:spPr>
            <a:xfrm>
              <a:off x="2208249" y="3825390"/>
              <a:ext cx="409" cy="599"/>
            </a:xfrm>
            <a:custGeom>
              <a:avLst/>
              <a:gdLst/>
              <a:ahLst/>
              <a:cxnLst/>
              <a:rect l="l" t="t" r="r" b="b"/>
              <a:pathLst>
                <a:path w="15" h="22" extrusionOk="0">
                  <a:moveTo>
                    <a:pt x="15" y="22"/>
                  </a:moveTo>
                  <a:cubicBezTo>
                    <a:pt x="8" y="15"/>
                    <a:pt x="4" y="8"/>
                    <a:pt x="1" y="1"/>
                  </a:cubicBezTo>
                  <a:cubicBezTo>
                    <a:pt x="4" y="8"/>
                    <a:pt x="8" y="15"/>
                    <a:pt x="15" y="2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50"/>
            <p:cNvSpPr/>
            <p:nvPr/>
          </p:nvSpPr>
          <p:spPr>
            <a:xfrm>
              <a:off x="2161980" y="3764925"/>
              <a:ext cx="2125" cy="300"/>
            </a:xfrm>
            <a:custGeom>
              <a:avLst/>
              <a:gdLst/>
              <a:ahLst/>
              <a:cxnLst/>
              <a:rect l="l" t="t" r="r" b="b"/>
              <a:pathLst>
                <a:path w="78" h="11" extrusionOk="0">
                  <a:moveTo>
                    <a:pt x="78" y="7"/>
                  </a:moveTo>
                  <a:lnTo>
                    <a:pt x="78" y="7"/>
                  </a:lnTo>
                  <a:cubicBezTo>
                    <a:pt x="53" y="11"/>
                    <a:pt x="25" y="7"/>
                    <a:pt x="1" y="0"/>
                  </a:cubicBezTo>
                  <a:cubicBezTo>
                    <a:pt x="25" y="7"/>
                    <a:pt x="53" y="11"/>
                    <a:pt x="78" y="7"/>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50"/>
            <p:cNvSpPr/>
            <p:nvPr/>
          </p:nvSpPr>
          <p:spPr>
            <a:xfrm>
              <a:off x="2230947" y="3256192"/>
              <a:ext cx="136" cy="681"/>
            </a:xfrm>
            <a:custGeom>
              <a:avLst/>
              <a:gdLst/>
              <a:ahLst/>
              <a:cxnLst/>
              <a:rect l="l" t="t" r="r" b="b"/>
              <a:pathLst>
                <a:path w="5" h="25" extrusionOk="0">
                  <a:moveTo>
                    <a:pt x="4" y="0"/>
                  </a:moveTo>
                  <a:lnTo>
                    <a:pt x="1"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50"/>
            <p:cNvSpPr/>
            <p:nvPr/>
          </p:nvSpPr>
          <p:spPr>
            <a:xfrm>
              <a:off x="2211028" y="3826452"/>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50"/>
            <p:cNvSpPr/>
            <p:nvPr/>
          </p:nvSpPr>
          <p:spPr>
            <a:xfrm>
              <a:off x="2230756" y="3257418"/>
              <a:ext cx="136" cy="599"/>
            </a:xfrm>
            <a:custGeom>
              <a:avLst/>
              <a:gdLst/>
              <a:ahLst/>
              <a:cxnLst/>
              <a:rect l="l" t="t" r="r" b="b"/>
              <a:pathLst>
                <a:path w="5" h="22" extrusionOk="0">
                  <a:moveTo>
                    <a:pt x="4" y="1"/>
                  </a:moveTo>
                  <a:lnTo>
                    <a:pt x="1"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50"/>
            <p:cNvSpPr/>
            <p:nvPr/>
          </p:nvSpPr>
          <p:spPr>
            <a:xfrm>
              <a:off x="2226750" y="3825962"/>
              <a:ext cx="1281" cy="136"/>
            </a:xfrm>
            <a:custGeom>
              <a:avLst/>
              <a:gdLst/>
              <a:ahLst/>
              <a:cxnLst/>
              <a:rect l="l" t="t" r="r" b="b"/>
              <a:pathLst>
                <a:path w="47" h="5" extrusionOk="0">
                  <a:moveTo>
                    <a:pt x="1" y="1"/>
                  </a:moveTo>
                  <a:lnTo>
                    <a:pt x="46"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50"/>
            <p:cNvSpPr/>
            <p:nvPr/>
          </p:nvSpPr>
          <p:spPr>
            <a:xfrm>
              <a:off x="2231328" y="3253331"/>
              <a:ext cx="136" cy="599"/>
            </a:xfrm>
            <a:custGeom>
              <a:avLst/>
              <a:gdLst/>
              <a:ahLst/>
              <a:cxnLst/>
              <a:rect l="l" t="t" r="r" b="b"/>
              <a:pathLst>
                <a:path w="5" h="22" extrusionOk="0">
                  <a:moveTo>
                    <a:pt x="4" y="0"/>
                  </a:moveTo>
                  <a:lnTo>
                    <a:pt x="1" y="2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50"/>
            <p:cNvSpPr/>
            <p:nvPr/>
          </p:nvSpPr>
          <p:spPr>
            <a:xfrm>
              <a:off x="2161899" y="3647973"/>
              <a:ext cx="300" cy="2125"/>
            </a:xfrm>
            <a:custGeom>
              <a:avLst/>
              <a:gdLst/>
              <a:ahLst/>
              <a:cxnLst/>
              <a:rect l="l" t="t" r="r" b="b"/>
              <a:pathLst>
                <a:path w="11" h="78" extrusionOk="0">
                  <a:moveTo>
                    <a:pt x="0" y="77"/>
                  </a:moveTo>
                  <a:cubicBezTo>
                    <a:pt x="0" y="49"/>
                    <a:pt x="4" y="25"/>
                    <a:pt x="11" y="0"/>
                  </a:cubicBezTo>
                  <a:cubicBezTo>
                    <a:pt x="4" y="25"/>
                    <a:pt x="0" y="49"/>
                    <a:pt x="0" y="77"/>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50"/>
            <p:cNvSpPr/>
            <p:nvPr/>
          </p:nvSpPr>
          <p:spPr>
            <a:xfrm>
              <a:off x="2170373" y="3621270"/>
              <a:ext cx="136" cy="490"/>
            </a:xfrm>
            <a:custGeom>
              <a:avLst/>
              <a:gdLst/>
              <a:ahLst/>
              <a:cxnLst/>
              <a:rect l="l" t="t" r="r" b="b"/>
              <a:pathLst>
                <a:path w="5" h="18" extrusionOk="0">
                  <a:moveTo>
                    <a:pt x="1" y="18"/>
                  </a:moveTo>
                  <a:lnTo>
                    <a:pt x="1" y="18"/>
                  </a:lnTo>
                  <a:cubicBezTo>
                    <a:pt x="4" y="11"/>
                    <a:pt x="4" y="7"/>
                    <a:pt x="4" y="0"/>
                  </a:cubicBezTo>
                  <a:cubicBezTo>
                    <a:pt x="4" y="7"/>
                    <a:pt x="4" y="11"/>
                    <a:pt x="1"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50"/>
            <p:cNvSpPr/>
            <p:nvPr/>
          </p:nvSpPr>
          <p:spPr>
            <a:xfrm>
              <a:off x="2160182" y="3616310"/>
              <a:ext cx="7848" cy="3461"/>
            </a:xfrm>
            <a:custGeom>
              <a:avLst/>
              <a:gdLst/>
              <a:ahLst/>
              <a:cxnLst/>
              <a:rect l="l" t="t" r="r" b="b"/>
              <a:pathLst>
                <a:path w="288" h="127" extrusionOk="0">
                  <a:moveTo>
                    <a:pt x="287" y="91"/>
                  </a:moveTo>
                  <a:cubicBezTo>
                    <a:pt x="168" y="126"/>
                    <a:pt x="56" y="91"/>
                    <a:pt x="0" y="0"/>
                  </a:cubicBezTo>
                  <a:cubicBezTo>
                    <a:pt x="56" y="91"/>
                    <a:pt x="168" y="126"/>
                    <a:pt x="287" y="9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50"/>
            <p:cNvSpPr/>
            <p:nvPr/>
          </p:nvSpPr>
          <p:spPr>
            <a:xfrm>
              <a:off x="2230184" y="3260579"/>
              <a:ext cx="218" cy="681"/>
            </a:xfrm>
            <a:custGeom>
              <a:avLst/>
              <a:gdLst/>
              <a:ahLst/>
              <a:cxnLst/>
              <a:rect l="l" t="t" r="r" b="b"/>
              <a:pathLst>
                <a:path w="8" h="25" extrusionOk="0">
                  <a:moveTo>
                    <a:pt x="8" y="0"/>
                  </a:moveTo>
                  <a:lnTo>
                    <a:pt x="1"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50"/>
            <p:cNvSpPr/>
            <p:nvPr/>
          </p:nvSpPr>
          <p:spPr>
            <a:xfrm>
              <a:off x="2230674" y="3258562"/>
              <a:ext cx="109" cy="599"/>
            </a:xfrm>
            <a:custGeom>
              <a:avLst/>
              <a:gdLst/>
              <a:ahLst/>
              <a:cxnLst/>
              <a:rect l="l" t="t" r="r" b="b"/>
              <a:pathLst>
                <a:path w="4" h="22" extrusionOk="0">
                  <a:moveTo>
                    <a:pt x="4" y="1"/>
                  </a:moveTo>
                  <a:lnTo>
                    <a:pt x="0"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50"/>
            <p:cNvSpPr/>
            <p:nvPr/>
          </p:nvSpPr>
          <p:spPr>
            <a:xfrm>
              <a:off x="2228276" y="3826071"/>
              <a:ext cx="899" cy="109"/>
            </a:xfrm>
            <a:custGeom>
              <a:avLst/>
              <a:gdLst/>
              <a:ahLst/>
              <a:cxnLst/>
              <a:rect l="l" t="t" r="r" b="b"/>
              <a:pathLst>
                <a:path w="33" h="4" extrusionOk="0">
                  <a:moveTo>
                    <a:pt x="1" y="0"/>
                  </a:moveTo>
                  <a:lnTo>
                    <a:pt x="32"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50"/>
            <p:cNvSpPr/>
            <p:nvPr/>
          </p:nvSpPr>
          <p:spPr>
            <a:xfrm>
              <a:off x="2230374" y="3259625"/>
              <a:ext cx="218" cy="599"/>
            </a:xfrm>
            <a:custGeom>
              <a:avLst/>
              <a:gdLst/>
              <a:ahLst/>
              <a:cxnLst/>
              <a:rect l="l" t="t" r="r" b="b"/>
              <a:pathLst>
                <a:path w="8" h="22" extrusionOk="0">
                  <a:moveTo>
                    <a:pt x="8" y="0"/>
                  </a:moveTo>
                  <a:lnTo>
                    <a:pt x="1" y="2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50"/>
            <p:cNvSpPr/>
            <p:nvPr/>
          </p:nvSpPr>
          <p:spPr>
            <a:xfrm>
              <a:off x="2174869" y="3510613"/>
              <a:ext cx="409" cy="2398"/>
            </a:xfrm>
            <a:custGeom>
              <a:avLst/>
              <a:gdLst/>
              <a:ahLst/>
              <a:cxnLst/>
              <a:rect l="l" t="t" r="r" b="b"/>
              <a:pathLst>
                <a:path w="15" h="88" extrusionOk="0">
                  <a:moveTo>
                    <a:pt x="7" y="88"/>
                  </a:moveTo>
                  <a:cubicBezTo>
                    <a:pt x="14" y="60"/>
                    <a:pt x="14" y="28"/>
                    <a:pt x="0" y="0"/>
                  </a:cubicBezTo>
                  <a:cubicBezTo>
                    <a:pt x="14" y="28"/>
                    <a:pt x="14" y="60"/>
                    <a:pt x="7" y="8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50"/>
            <p:cNvSpPr/>
            <p:nvPr/>
          </p:nvSpPr>
          <p:spPr>
            <a:xfrm>
              <a:off x="2206259" y="3777132"/>
              <a:ext cx="2016" cy="48285"/>
            </a:xfrm>
            <a:custGeom>
              <a:avLst/>
              <a:gdLst/>
              <a:ahLst/>
              <a:cxnLst/>
              <a:rect l="l" t="t" r="r" b="b"/>
              <a:pathLst>
                <a:path w="74" h="1772" extrusionOk="0">
                  <a:moveTo>
                    <a:pt x="74" y="1772"/>
                  </a:moveTo>
                  <a:cubicBezTo>
                    <a:pt x="25" y="1681"/>
                    <a:pt x="0" y="1338"/>
                    <a:pt x="63" y="0"/>
                  </a:cubicBezTo>
                  <a:lnTo>
                    <a:pt x="63" y="0"/>
                  </a:lnTo>
                  <a:cubicBezTo>
                    <a:pt x="0" y="1338"/>
                    <a:pt x="25" y="1681"/>
                    <a:pt x="74" y="177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50"/>
            <p:cNvSpPr/>
            <p:nvPr/>
          </p:nvSpPr>
          <p:spPr>
            <a:xfrm>
              <a:off x="2192690" y="3765769"/>
              <a:ext cx="218" cy="136"/>
            </a:xfrm>
            <a:custGeom>
              <a:avLst/>
              <a:gdLst/>
              <a:ahLst/>
              <a:cxnLst/>
              <a:rect l="l" t="t" r="r" b="b"/>
              <a:pathLst>
                <a:path w="8" h="5" extrusionOk="0">
                  <a:moveTo>
                    <a:pt x="1" y="1"/>
                  </a:moveTo>
                  <a:lnTo>
                    <a:pt x="8"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50"/>
            <p:cNvSpPr/>
            <p:nvPr/>
          </p:nvSpPr>
          <p:spPr>
            <a:xfrm>
              <a:off x="2195469" y="3767486"/>
              <a:ext cx="136" cy="136"/>
            </a:xfrm>
            <a:custGeom>
              <a:avLst/>
              <a:gdLst/>
              <a:ahLst/>
              <a:cxnLst/>
              <a:rect l="l" t="t" r="r" b="b"/>
              <a:pathLst>
                <a:path w="5" h="5" extrusionOk="0">
                  <a:moveTo>
                    <a:pt x="4" y="4"/>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50"/>
            <p:cNvSpPr/>
            <p:nvPr/>
          </p:nvSpPr>
          <p:spPr>
            <a:xfrm>
              <a:off x="2193943" y="3766532"/>
              <a:ext cx="327" cy="218"/>
            </a:xfrm>
            <a:custGeom>
              <a:avLst/>
              <a:gdLst/>
              <a:ahLst/>
              <a:cxnLst/>
              <a:rect l="l" t="t" r="r" b="b"/>
              <a:pathLst>
                <a:path w="12" h="8" extrusionOk="0">
                  <a:moveTo>
                    <a:pt x="1" y="1"/>
                  </a:moveTo>
                  <a:lnTo>
                    <a:pt x="11"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50"/>
            <p:cNvSpPr/>
            <p:nvPr/>
          </p:nvSpPr>
          <p:spPr>
            <a:xfrm>
              <a:off x="2191082" y="3765007"/>
              <a:ext cx="300" cy="218"/>
            </a:xfrm>
            <a:custGeom>
              <a:avLst/>
              <a:gdLst/>
              <a:ahLst/>
              <a:cxnLst/>
              <a:rect l="l" t="t" r="r" b="b"/>
              <a:pathLst>
                <a:path w="11" h="8" extrusionOk="0">
                  <a:moveTo>
                    <a:pt x="0" y="1"/>
                  </a:moveTo>
                  <a:lnTo>
                    <a:pt x="11"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50"/>
            <p:cNvSpPr/>
            <p:nvPr/>
          </p:nvSpPr>
          <p:spPr>
            <a:xfrm>
              <a:off x="2135549" y="3721899"/>
              <a:ext cx="2425" cy="5096"/>
            </a:xfrm>
            <a:custGeom>
              <a:avLst/>
              <a:gdLst/>
              <a:ahLst/>
              <a:cxnLst/>
              <a:rect l="l" t="t" r="r" b="b"/>
              <a:pathLst>
                <a:path w="89" h="187" extrusionOk="0">
                  <a:moveTo>
                    <a:pt x="1" y="0"/>
                  </a:moveTo>
                  <a:cubicBezTo>
                    <a:pt x="11" y="70"/>
                    <a:pt x="40" y="134"/>
                    <a:pt x="89" y="186"/>
                  </a:cubicBezTo>
                  <a:cubicBezTo>
                    <a:pt x="40" y="134"/>
                    <a:pt x="11" y="70"/>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50"/>
            <p:cNvSpPr/>
            <p:nvPr/>
          </p:nvSpPr>
          <p:spPr>
            <a:xfrm>
              <a:off x="2229530" y="3826153"/>
              <a:ext cx="681" cy="136"/>
            </a:xfrm>
            <a:custGeom>
              <a:avLst/>
              <a:gdLst/>
              <a:ahLst/>
              <a:cxnLst/>
              <a:rect l="l" t="t" r="r" b="b"/>
              <a:pathLst>
                <a:path w="25" h="5" extrusionOk="0">
                  <a:moveTo>
                    <a:pt x="0" y="1"/>
                  </a:moveTo>
                  <a:lnTo>
                    <a:pt x="25"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50"/>
            <p:cNvSpPr/>
            <p:nvPr/>
          </p:nvSpPr>
          <p:spPr>
            <a:xfrm>
              <a:off x="2208630" y="3825962"/>
              <a:ext cx="1090" cy="518"/>
            </a:xfrm>
            <a:custGeom>
              <a:avLst/>
              <a:gdLst/>
              <a:ahLst/>
              <a:cxnLst/>
              <a:rect l="l" t="t" r="r" b="b"/>
              <a:pathLst>
                <a:path w="40" h="19" extrusionOk="0">
                  <a:moveTo>
                    <a:pt x="1" y="1"/>
                  </a:moveTo>
                  <a:cubicBezTo>
                    <a:pt x="11" y="11"/>
                    <a:pt x="25" y="15"/>
                    <a:pt x="39" y="18"/>
                  </a:cubicBezTo>
                  <a:cubicBezTo>
                    <a:pt x="25" y="15"/>
                    <a:pt x="11" y="11"/>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50"/>
            <p:cNvSpPr/>
            <p:nvPr/>
          </p:nvSpPr>
          <p:spPr>
            <a:xfrm>
              <a:off x="2209965" y="3826452"/>
              <a:ext cx="27" cy="27"/>
            </a:xfrm>
            <a:custGeom>
              <a:avLst/>
              <a:gdLst/>
              <a:ahLst/>
              <a:cxnLst/>
              <a:rect l="l" t="t" r="r" b="b"/>
              <a:pathLst>
                <a:path w="1" h="1" extrusionOk="0">
                  <a:moveTo>
                    <a:pt x="1"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50"/>
            <p:cNvSpPr/>
            <p:nvPr/>
          </p:nvSpPr>
          <p:spPr>
            <a:xfrm>
              <a:off x="2210347" y="3826452"/>
              <a:ext cx="27" cy="27"/>
            </a:xfrm>
            <a:custGeom>
              <a:avLst/>
              <a:gdLst/>
              <a:ahLst/>
              <a:cxnLst/>
              <a:rect l="l" t="t" r="r" b="b"/>
              <a:pathLst>
                <a:path w="1" h="1" extrusionOk="0">
                  <a:moveTo>
                    <a:pt x="1"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50"/>
            <p:cNvSpPr/>
            <p:nvPr/>
          </p:nvSpPr>
          <p:spPr>
            <a:xfrm>
              <a:off x="2230674" y="3826452"/>
              <a:ext cx="218" cy="27"/>
            </a:xfrm>
            <a:custGeom>
              <a:avLst/>
              <a:gdLst/>
              <a:ahLst/>
              <a:cxnLst/>
              <a:rect l="l" t="t" r="r" b="b"/>
              <a:pathLst>
                <a:path w="8" h="1" extrusionOk="0">
                  <a:moveTo>
                    <a:pt x="7" y="0"/>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50"/>
            <p:cNvSpPr/>
            <p:nvPr/>
          </p:nvSpPr>
          <p:spPr>
            <a:xfrm>
              <a:off x="2189556" y="3427695"/>
              <a:ext cx="1253" cy="6049"/>
            </a:xfrm>
            <a:custGeom>
              <a:avLst/>
              <a:gdLst/>
              <a:ahLst/>
              <a:cxnLst/>
              <a:rect l="l" t="t" r="r" b="b"/>
              <a:pathLst>
                <a:path w="46" h="222" extrusionOk="0">
                  <a:moveTo>
                    <a:pt x="46" y="1"/>
                  </a:moveTo>
                  <a:cubicBezTo>
                    <a:pt x="25" y="71"/>
                    <a:pt x="7" y="144"/>
                    <a:pt x="0" y="221"/>
                  </a:cubicBezTo>
                  <a:cubicBezTo>
                    <a:pt x="7" y="144"/>
                    <a:pt x="25" y="71"/>
                    <a:pt x="46"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50"/>
            <p:cNvSpPr/>
            <p:nvPr/>
          </p:nvSpPr>
          <p:spPr>
            <a:xfrm>
              <a:off x="2228958" y="3265048"/>
              <a:ext cx="218" cy="409"/>
            </a:xfrm>
            <a:custGeom>
              <a:avLst/>
              <a:gdLst/>
              <a:ahLst/>
              <a:cxnLst/>
              <a:rect l="l" t="t" r="r" b="b"/>
              <a:pathLst>
                <a:path w="8" h="15" extrusionOk="0">
                  <a:moveTo>
                    <a:pt x="7" y="1"/>
                  </a:moveTo>
                  <a:cubicBezTo>
                    <a:pt x="4" y="4"/>
                    <a:pt x="4" y="11"/>
                    <a:pt x="0" y="15"/>
                  </a:cubicBezTo>
                  <a:cubicBezTo>
                    <a:pt x="4" y="11"/>
                    <a:pt x="4" y="4"/>
                    <a:pt x="7"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50"/>
            <p:cNvSpPr/>
            <p:nvPr/>
          </p:nvSpPr>
          <p:spPr>
            <a:xfrm>
              <a:off x="2221519" y="3825907"/>
              <a:ext cx="5259" cy="82"/>
            </a:xfrm>
            <a:custGeom>
              <a:avLst/>
              <a:gdLst/>
              <a:ahLst/>
              <a:cxnLst/>
              <a:rect l="l" t="t" r="r" b="b"/>
              <a:pathLst>
                <a:path w="193" h="3" extrusionOk="0">
                  <a:moveTo>
                    <a:pt x="97" y="0"/>
                  </a:moveTo>
                  <a:cubicBezTo>
                    <a:pt x="64" y="0"/>
                    <a:pt x="32" y="1"/>
                    <a:pt x="0" y="3"/>
                  </a:cubicBezTo>
                  <a:lnTo>
                    <a:pt x="193" y="3"/>
                  </a:lnTo>
                  <a:cubicBezTo>
                    <a:pt x="161" y="1"/>
                    <a:pt x="129" y="0"/>
                    <a:pt x="9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50"/>
            <p:cNvSpPr/>
            <p:nvPr/>
          </p:nvSpPr>
          <p:spPr>
            <a:xfrm>
              <a:off x="2181926" y="3382680"/>
              <a:ext cx="1635" cy="872"/>
            </a:xfrm>
            <a:custGeom>
              <a:avLst/>
              <a:gdLst/>
              <a:ahLst/>
              <a:cxnLst/>
              <a:rect l="l" t="t" r="r" b="b"/>
              <a:pathLst>
                <a:path w="60" h="32" extrusionOk="0">
                  <a:moveTo>
                    <a:pt x="60" y="0"/>
                  </a:moveTo>
                  <a:cubicBezTo>
                    <a:pt x="39" y="4"/>
                    <a:pt x="14" y="14"/>
                    <a:pt x="0" y="32"/>
                  </a:cubicBezTo>
                  <a:cubicBezTo>
                    <a:pt x="14" y="14"/>
                    <a:pt x="39" y="4"/>
                    <a:pt x="6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50"/>
            <p:cNvSpPr/>
            <p:nvPr/>
          </p:nvSpPr>
          <p:spPr>
            <a:xfrm>
              <a:off x="2301930" y="3197525"/>
              <a:ext cx="123764" cy="127033"/>
            </a:xfrm>
            <a:custGeom>
              <a:avLst/>
              <a:gdLst/>
              <a:ahLst/>
              <a:cxnLst/>
              <a:rect l="l" t="t" r="r" b="b"/>
              <a:pathLst>
                <a:path w="4542" h="4662" extrusionOk="0">
                  <a:moveTo>
                    <a:pt x="1803" y="0"/>
                  </a:moveTo>
                  <a:cubicBezTo>
                    <a:pt x="1628" y="0"/>
                    <a:pt x="1453" y="0"/>
                    <a:pt x="1334" y="60"/>
                  </a:cubicBezTo>
                  <a:cubicBezTo>
                    <a:pt x="1250" y="105"/>
                    <a:pt x="1142" y="105"/>
                    <a:pt x="1030" y="105"/>
                  </a:cubicBezTo>
                  <a:cubicBezTo>
                    <a:pt x="900" y="105"/>
                    <a:pt x="771" y="105"/>
                    <a:pt x="680" y="168"/>
                  </a:cubicBezTo>
                  <a:cubicBezTo>
                    <a:pt x="473" y="305"/>
                    <a:pt x="277" y="560"/>
                    <a:pt x="284" y="623"/>
                  </a:cubicBezTo>
                  <a:cubicBezTo>
                    <a:pt x="291" y="683"/>
                    <a:pt x="249" y="1478"/>
                    <a:pt x="77" y="1534"/>
                  </a:cubicBezTo>
                  <a:cubicBezTo>
                    <a:pt x="74" y="1537"/>
                    <a:pt x="67" y="1537"/>
                    <a:pt x="60" y="1541"/>
                  </a:cubicBezTo>
                  <a:lnTo>
                    <a:pt x="0" y="1541"/>
                  </a:lnTo>
                  <a:lnTo>
                    <a:pt x="11" y="1555"/>
                  </a:lnTo>
                  <a:lnTo>
                    <a:pt x="25" y="1572"/>
                  </a:lnTo>
                  <a:lnTo>
                    <a:pt x="49" y="1604"/>
                  </a:lnTo>
                  <a:lnTo>
                    <a:pt x="60" y="1618"/>
                  </a:lnTo>
                  <a:lnTo>
                    <a:pt x="102" y="1667"/>
                  </a:lnTo>
                  <a:lnTo>
                    <a:pt x="144" y="1716"/>
                  </a:lnTo>
                  <a:lnTo>
                    <a:pt x="158" y="1730"/>
                  </a:lnTo>
                  <a:lnTo>
                    <a:pt x="190" y="1768"/>
                  </a:lnTo>
                  <a:lnTo>
                    <a:pt x="207" y="1786"/>
                  </a:lnTo>
                  <a:lnTo>
                    <a:pt x="239" y="1817"/>
                  </a:lnTo>
                  <a:lnTo>
                    <a:pt x="256" y="1835"/>
                  </a:lnTo>
                  <a:lnTo>
                    <a:pt x="291" y="1870"/>
                  </a:lnTo>
                  <a:lnTo>
                    <a:pt x="305" y="1887"/>
                  </a:lnTo>
                  <a:lnTo>
                    <a:pt x="344" y="1926"/>
                  </a:lnTo>
                  <a:lnTo>
                    <a:pt x="354" y="1936"/>
                  </a:lnTo>
                  <a:lnTo>
                    <a:pt x="407" y="1982"/>
                  </a:lnTo>
                  <a:lnTo>
                    <a:pt x="417" y="1992"/>
                  </a:lnTo>
                  <a:lnTo>
                    <a:pt x="456" y="2027"/>
                  </a:lnTo>
                  <a:lnTo>
                    <a:pt x="473" y="2041"/>
                  </a:lnTo>
                  <a:lnTo>
                    <a:pt x="505" y="2069"/>
                  </a:lnTo>
                  <a:lnTo>
                    <a:pt x="526" y="2083"/>
                  </a:lnTo>
                  <a:lnTo>
                    <a:pt x="554" y="2108"/>
                  </a:lnTo>
                  <a:lnTo>
                    <a:pt x="571" y="2122"/>
                  </a:lnTo>
                  <a:lnTo>
                    <a:pt x="606" y="2146"/>
                  </a:lnTo>
                  <a:lnTo>
                    <a:pt x="620" y="2157"/>
                  </a:lnTo>
                  <a:cubicBezTo>
                    <a:pt x="634" y="2167"/>
                    <a:pt x="648" y="2174"/>
                    <a:pt x="662" y="2185"/>
                  </a:cubicBezTo>
                  <a:cubicBezTo>
                    <a:pt x="757" y="2241"/>
                    <a:pt x="841" y="2307"/>
                    <a:pt x="914" y="2388"/>
                  </a:cubicBezTo>
                  <a:cubicBezTo>
                    <a:pt x="1002" y="2475"/>
                    <a:pt x="1061" y="2535"/>
                    <a:pt x="1243" y="2552"/>
                  </a:cubicBezTo>
                  <a:cubicBezTo>
                    <a:pt x="1618" y="2591"/>
                    <a:pt x="1789" y="2752"/>
                    <a:pt x="1894" y="2889"/>
                  </a:cubicBezTo>
                  <a:cubicBezTo>
                    <a:pt x="1943" y="2952"/>
                    <a:pt x="2220" y="3064"/>
                    <a:pt x="2420" y="3144"/>
                  </a:cubicBezTo>
                  <a:cubicBezTo>
                    <a:pt x="2745" y="3277"/>
                    <a:pt x="2882" y="3337"/>
                    <a:pt x="2920" y="3407"/>
                  </a:cubicBezTo>
                  <a:cubicBezTo>
                    <a:pt x="2973" y="3498"/>
                    <a:pt x="2885" y="3603"/>
                    <a:pt x="2763" y="3743"/>
                  </a:cubicBezTo>
                  <a:cubicBezTo>
                    <a:pt x="2647" y="3872"/>
                    <a:pt x="2504" y="4040"/>
                    <a:pt x="2504" y="4180"/>
                  </a:cubicBezTo>
                  <a:cubicBezTo>
                    <a:pt x="2504" y="4397"/>
                    <a:pt x="2409" y="4471"/>
                    <a:pt x="2350" y="4516"/>
                  </a:cubicBezTo>
                  <a:lnTo>
                    <a:pt x="2336" y="4527"/>
                  </a:lnTo>
                  <a:cubicBezTo>
                    <a:pt x="2388" y="4534"/>
                    <a:pt x="2437" y="4537"/>
                    <a:pt x="2486" y="4541"/>
                  </a:cubicBezTo>
                  <a:cubicBezTo>
                    <a:pt x="2605" y="4544"/>
                    <a:pt x="2724" y="4551"/>
                    <a:pt x="2801" y="4600"/>
                  </a:cubicBezTo>
                  <a:cubicBezTo>
                    <a:pt x="2826" y="4614"/>
                    <a:pt x="2857" y="4618"/>
                    <a:pt x="2885" y="4618"/>
                  </a:cubicBezTo>
                  <a:cubicBezTo>
                    <a:pt x="2924" y="4618"/>
                    <a:pt x="2959" y="4614"/>
                    <a:pt x="2997" y="4611"/>
                  </a:cubicBezTo>
                  <a:lnTo>
                    <a:pt x="3050" y="4604"/>
                  </a:lnTo>
                  <a:lnTo>
                    <a:pt x="3064" y="4604"/>
                  </a:lnTo>
                  <a:cubicBezTo>
                    <a:pt x="3085" y="4604"/>
                    <a:pt x="3106" y="4600"/>
                    <a:pt x="3123" y="4600"/>
                  </a:cubicBezTo>
                  <a:lnTo>
                    <a:pt x="3162" y="4600"/>
                  </a:lnTo>
                  <a:cubicBezTo>
                    <a:pt x="3176" y="4600"/>
                    <a:pt x="3190" y="4600"/>
                    <a:pt x="3200" y="4604"/>
                  </a:cubicBezTo>
                  <a:cubicBezTo>
                    <a:pt x="3214" y="4607"/>
                    <a:pt x="3225" y="4611"/>
                    <a:pt x="3239" y="4614"/>
                  </a:cubicBezTo>
                  <a:lnTo>
                    <a:pt x="3246" y="4614"/>
                  </a:lnTo>
                  <a:cubicBezTo>
                    <a:pt x="3256" y="4618"/>
                    <a:pt x="3270" y="4621"/>
                    <a:pt x="3281" y="4625"/>
                  </a:cubicBezTo>
                  <a:lnTo>
                    <a:pt x="3288" y="4628"/>
                  </a:lnTo>
                  <a:cubicBezTo>
                    <a:pt x="3298" y="4632"/>
                    <a:pt x="3312" y="4639"/>
                    <a:pt x="3323" y="4646"/>
                  </a:cubicBezTo>
                  <a:cubicBezTo>
                    <a:pt x="3341" y="4657"/>
                    <a:pt x="3360" y="4662"/>
                    <a:pt x="3380" y="4662"/>
                  </a:cubicBezTo>
                  <a:cubicBezTo>
                    <a:pt x="3425" y="4662"/>
                    <a:pt x="3477" y="4638"/>
                    <a:pt x="3547" y="4604"/>
                  </a:cubicBezTo>
                  <a:cubicBezTo>
                    <a:pt x="3611" y="4569"/>
                    <a:pt x="3675" y="4537"/>
                    <a:pt x="3741" y="4537"/>
                  </a:cubicBezTo>
                  <a:cubicBezTo>
                    <a:pt x="3754" y="4537"/>
                    <a:pt x="3768" y="4538"/>
                    <a:pt x="3781" y="4541"/>
                  </a:cubicBezTo>
                  <a:cubicBezTo>
                    <a:pt x="3784" y="4541"/>
                    <a:pt x="3786" y="4542"/>
                    <a:pt x="3788" y="4542"/>
                  </a:cubicBezTo>
                  <a:cubicBezTo>
                    <a:pt x="3821" y="4542"/>
                    <a:pt x="3873" y="4499"/>
                    <a:pt x="3921" y="4457"/>
                  </a:cubicBezTo>
                  <a:cubicBezTo>
                    <a:pt x="3988" y="4401"/>
                    <a:pt x="4065" y="4334"/>
                    <a:pt x="4159" y="4327"/>
                  </a:cubicBezTo>
                  <a:lnTo>
                    <a:pt x="4198" y="4327"/>
                  </a:lnTo>
                  <a:cubicBezTo>
                    <a:pt x="4208" y="4324"/>
                    <a:pt x="4219" y="4317"/>
                    <a:pt x="4226" y="4310"/>
                  </a:cubicBezTo>
                  <a:cubicBezTo>
                    <a:pt x="4338" y="4191"/>
                    <a:pt x="4433" y="3778"/>
                    <a:pt x="4408" y="3599"/>
                  </a:cubicBezTo>
                  <a:lnTo>
                    <a:pt x="4401" y="3599"/>
                  </a:lnTo>
                  <a:lnTo>
                    <a:pt x="4401" y="3529"/>
                  </a:lnTo>
                  <a:lnTo>
                    <a:pt x="4401" y="3470"/>
                  </a:lnTo>
                  <a:lnTo>
                    <a:pt x="4405" y="3470"/>
                  </a:lnTo>
                  <a:cubicBezTo>
                    <a:pt x="4415" y="3382"/>
                    <a:pt x="4436" y="3281"/>
                    <a:pt x="4461" y="3169"/>
                  </a:cubicBezTo>
                  <a:cubicBezTo>
                    <a:pt x="4492" y="3011"/>
                    <a:pt x="4541" y="2766"/>
                    <a:pt x="4520" y="2661"/>
                  </a:cubicBezTo>
                  <a:cubicBezTo>
                    <a:pt x="4517" y="2640"/>
                    <a:pt x="4506" y="2622"/>
                    <a:pt x="4489" y="2612"/>
                  </a:cubicBezTo>
                  <a:cubicBezTo>
                    <a:pt x="4464" y="2598"/>
                    <a:pt x="4436" y="2591"/>
                    <a:pt x="4408" y="2591"/>
                  </a:cubicBezTo>
                  <a:cubicBezTo>
                    <a:pt x="4324" y="2591"/>
                    <a:pt x="4243" y="2636"/>
                    <a:pt x="4180" y="2671"/>
                  </a:cubicBezTo>
                  <a:cubicBezTo>
                    <a:pt x="4145" y="2696"/>
                    <a:pt x="4103" y="2713"/>
                    <a:pt x="4058" y="2717"/>
                  </a:cubicBezTo>
                  <a:cubicBezTo>
                    <a:pt x="4002" y="2717"/>
                    <a:pt x="3953" y="2675"/>
                    <a:pt x="3862" y="2440"/>
                  </a:cubicBezTo>
                  <a:cubicBezTo>
                    <a:pt x="3806" y="2307"/>
                    <a:pt x="3757" y="2150"/>
                    <a:pt x="3732" y="2062"/>
                  </a:cubicBezTo>
                  <a:cubicBezTo>
                    <a:pt x="3690" y="1908"/>
                    <a:pt x="3557" y="1674"/>
                    <a:pt x="3470" y="1642"/>
                  </a:cubicBezTo>
                  <a:cubicBezTo>
                    <a:pt x="3465" y="1640"/>
                    <a:pt x="3461" y="1640"/>
                    <a:pt x="3458" y="1640"/>
                  </a:cubicBezTo>
                  <a:cubicBezTo>
                    <a:pt x="3456" y="1640"/>
                    <a:pt x="3454" y="1640"/>
                    <a:pt x="3452" y="1642"/>
                  </a:cubicBezTo>
                  <a:cubicBezTo>
                    <a:pt x="3418" y="1668"/>
                    <a:pt x="3377" y="1682"/>
                    <a:pt x="3335" y="1682"/>
                  </a:cubicBezTo>
                  <a:cubicBezTo>
                    <a:pt x="3305" y="1682"/>
                    <a:pt x="3274" y="1675"/>
                    <a:pt x="3246" y="1660"/>
                  </a:cubicBezTo>
                  <a:cubicBezTo>
                    <a:pt x="3148" y="1621"/>
                    <a:pt x="3046" y="1604"/>
                    <a:pt x="2941" y="1604"/>
                  </a:cubicBezTo>
                  <a:cubicBezTo>
                    <a:pt x="2756" y="1593"/>
                    <a:pt x="2647" y="1576"/>
                    <a:pt x="2591" y="1499"/>
                  </a:cubicBezTo>
                  <a:cubicBezTo>
                    <a:pt x="2525" y="1415"/>
                    <a:pt x="2553" y="1296"/>
                    <a:pt x="2602" y="1082"/>
                  </a:cubicBezTo>
                  <a:lnTo>
                    <a:pt x="2602" y="1079"/>
                  </a:lnTo>
                  <a:cubicBezTo>
                    <a:pt x="2640" y="907"/>
                    <a:pt x="2574" y="767"/>
                    <a:pt x="2518" y="655"/>
                  </a:cubicBezTo>
                  <a:cubicBezTo>
                    <a:pt x="2472" y="553"/>
                    <a:pt x="2413" y="431"/>
                    <a:pt x="2535" y="364"/>
                  </a:cubicBezTo>
                  <a:cubicBezTo>
                    <a:pt x="2546" y="357"/>
                    <a:pt x="2560" y="347"/>
                    <a:pt x="2570" y="336"/>
                  </a:cubicBezTo>
                  <a:cubicBezTo>
                    <a:pt x="2574" y="333"/>
                    <a:pt x="2577" y="329"/>
                    <a:pt x="2577" y="326"/>
                  </a:cubicBezTo>
                  <a:cubicBezTo>
                    <a:pt x="2577" y="322"/>
                    <a:pt x="2577" y="322"/>
                    <a:pt x="2577" y="319"/>
                  </a:cubicBezTo>
                  <a:lnTo>
                    <a:pt x="2577" y="315"/>
                  </a:lnTo>
                  <a:cubicBezTo>
                    <a:pt x="2577" y="315"/>
                    <a:pt x="2577" y="312"/>
                    <a:pt x="2577" y="312"/>
                  </a:cubicBezTo>
                  <a:lnTo>
                    <a:pt x="2577" y="308"/>
                  </a:lnTo>
                  <a:lnTo>
                    <a:pt x="2577" y="298"/>
                  </a:lnTo>
                  <a:lnTo>
                    <a:pt x="2577" y="294"/>
                  </a:lnTo>
                  <a:lnTo>
                    <a:pt x="2574" y="284"/>
                  </a:lnTo>
                  <a:lnTo>
                    <a:pt x="2570" y="277"/>
                  </a:lnTo>
                  <a:lnTo>
                    <a:pt x="2563" y="263"/>
                  </a:lnTo>
                  <a:lnTo>
                    <a:pt x="2560" y="259"/>
                  </a:lnTo>
                  <a:cubicBezTo>
                    <a:pt x="2556" y="252"/>
                    <a:pt x="2553" y="245"/>
                    <a:pt x="2546" y="235"/>
                  </a:cubicBezTo>
                  <a:lnTo>
                    <a:pt x="2542" y="231"/>
                  </a:lnTo>
                  <a:lnTo>
                    <a:pt x="2532" y="210"/>
                  </a:lnTo>
                  <a:cubicBezTo>
                    <a:pt x="2518" y="217"/>
                    <a:pt x="2507" y="221"/>
                    <a:pt x="2493" y="224"/>
                  </a:cubicBezTo>
                  <a:lnTo>
                    <a:pt x="2486" y="224"/>
                  </a:lnTo>
                  <a:cubicBezTo>
                    <a:pt x="2476" y="228"/>
                    <a:pt x="2465" y="228"/>
                    <a:pt x="2455" y="228"/>
                  </a:cubicBezTo>
                  <a:cubicBezTo>
                    <a:pt x="2378" y="228"/>
                    <a:pt x="2304" y="179"/>
                    <a:pt x="2230" y="126"/>
                  </a:cubicBezTo>
                  <a:cubicBezTo>
                    <a:pt x="2143" y="67"/>
                    <a:pt x="2045" y="0"/>
                    <a:pt x="1936"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50"/>
            <p:cNvSpPr/>
            <p:nvPr/>
          </p:nvSpPr>
          <p:spPr>
            <a:xfrm>
              <a:off x="2371959" y="3205346"/>
              <a:ext cx="109" cy="300"/>
            </a:xfrm>
            <a:custGeom>
              <a:avLst/>
              <a:gdLst/>
              <a:ahLst/>
              <a:cxnLst/>
              <a:rect l="l" t="t" r="r" b="b"/>
              <a:pathLst>
                <a:path w="4" h="11" extrusionOk="0">
                  <a:moveTo>
                    <a:pt x="0" y="0"/>
                  </a:moveTo>
                  <a:lnTo>
                    <a:pt x="4"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50"/>
            <p:cNvSpPr/>
            <p:nvPr/>
          </p:nvSpPr>
          <p:spPr>
            <a:xfrm>
              <a:off x="2371196" y="3204011"/>
              <a:ext cx="409" cy="681"/>
            </a:xfrm>
            <a:custGeom>
              <a:avLst/>
              <a:gdLst/>
              <a:ahLst/>
              <a:cxnLst/>
              <a:rect l="l" t="t" r="r" b="b"/>
              <a:pathLst>
                <a:path w="15" h="25" extrusionOk="0">
                  <a:moveTo>
                    <a:pt x="0" y="0"/>
                  </a:moveTo>
                  <a:cubicBezTo>
                    <a:pt x="7" y="11"/>
                    <a:pt x="11" y="18"/>
                    <a:pt x="14" y="25"/>
                  </a:cubicBezTo>
                  <a:cubicBezTo>
                    <a:pt x="11" y="18"/>
                    <a:pt x="7" y="11"/>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50"/>
            <p:cNvSpPr/>
            <p:nvPr/>
          </p:nvSpPr>
          <p:spPr>
            <a:xfrm>
              <a:off x="2371659" y="3204774"/>
              <a:ext cx="218" cy="409"/>
            </a:xfrm>
            <a:custGeom>
              <a:avLst/>
              <a:gdLst/>
              <a:ahLst/>
              <a:cxnLst/>
              <a:rect l="l" t="t" r="r" b="b"/>
              <a:pathLst>
                <a:path w="8" h="15" extrusionOk="0">
                  <a:moveTo>
                    <a:pt x="1" y="0"/>
                  </a:moveTo>
                  <a:lnTo>
                    <a:pt x="8" y="1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50"/>
            <p:cNvSpPr/>
            <p:nvPr/>
          </p:nvSpPr>
          <p:spPr>
            <a:xfrm>
              <a:off x="2421933" y="3293877"/>
              <a:ext cx="218" cy="1826"/>
            </a:xfrm>
            <a:custGeom>
              <a:avLst/>
              <a:gdLst/>
              <a:ahLst/>
              <a:cxnLst/>
              <a:rect l="l" t="t" r="r" b="b"/>
              <a:pathLst>
                <a:path w="8" h="67" extrusionOk="0">
                  <a:moveTo>
                    <a:pt x="1" y="0"/>
                  </a:moveTo>
                  <a:lnTo>
                    <a:pt x="1" y="67"/>
                  </a:lnTo>
                  <a:lnTo>
                    <a:pt x="8" y="67"/>
                  </a:lnTo>
                  <a:cubicBezTo>
                    <a:pt x="4" y="53"/>
                    <a:pt x="4" y="42"/>
                    <a:pt x="4" y="32"/>
                  </a:cubicBezTo>
                  <a:lnTo>
                    <a:pt x="4" y="18"/>
                  </a:lnTo>
                  <a:lnTo>
                    <a:pt x="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50"/>
            <p:cNvSpPr/>
            <p:nvPr/>
          </p:nvSpPr>
          <p:spPr>
            <a:xfrm>
              <a:off x="2370705" y="3203329"/>
              <a:ext cx="409" cy="599"/>
            </a:xfrm>
            <a:custGeom>
              <a:avLst/>
              <a:gdLst/>
              <a:ahLst/>
              <a:cxnLst/>
              <a:rect l="l" t="t" r="r" b="b"/>
              <a:pathLst>
                <a:path w="15" h="22" extrusionOk="0">
                  <a:moveTo>
                    <a:pt x="15" y="22"/>
                  </a:moveTo>
                  <a:lnTo>
                    <a:pt x="1" y="1"/>
                  </a:ln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50"/>
            <p:cNvSpPr/>
            <p:nvPr/>
          </p:nvSpPr>
          <p:spPr>
            <a:xfrm>
              <a:off x="2396074" y="3242295"/>
              <a:ext cx="599" cy="109"/>
            </a:xfrm>
            <a:custGeom>
              <a:avLst/>
              <a:gdLst/>
              <a:ahLst/>
              <a:cxnLst/>
              <a:rect l="l" t="t" r="r" b="b"/>
              <a:pathLst>
                <a:path w="22" h="4" extrusionOk="0">
                  <a:moveTo>
                    <a:pt x="7" y="0"/>
                  </a:moveTo>
                  <a:cubicBezTo>
                    <a:pt x="4" y="0"/>
                    <a:pt x="3" y="1"/>
                    <a:pt x="1" y="3"/>
                  </a:cubicBezTo>
                  <a:cubicBezTo>
                    <a:pt x="1" y="3"/>
                    <a:pt x="1" y="4"/>
                    <a:pt x="2" y="4"/>
                  </a:cubicBezTo>
                  <a:cubicBezTo>
                    <a:pt x="3" y="4"/>
                    <a:pt x="7" y="2"/>
                    <a:pt x="14" y="2"/>
                  </a:cubicBezTo>
                  <a:cubicBezTo>
                    <a:pt x="16" y="2"/>
                    <a:pt x="19" y="2"/>
                    <a:pt x="22" y="3"/>
                  </a:cubicBezTo>
                  <a:cubicBezTo>
                    <a:pt x="15" y="1"/>
                    <a:pt x="10" y="0"/>
                    <a:pt x="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50"/>
            <p:cNvSpPr/>
            <p:nvPr/>
          </p:nvSpPr>
          <p:spPr>
            <a:xfrm>
              <a:off x="2371959" y="3206299"/>
              <a:ext cx="300" cy="490"/>
            </a:xfrm>
            <a:custGeom>
              <a:avLst/>
              <a:gdLst/>
              <a:ahLst/>
              <a:cxnLst/>
              <a:rect l="l" t="t" r="r" b="b"/>
              <a:pathLst>
                <a:path w="11" h="18" extrusionOk="0">
                  <a:moveTo>
                    <a:pt x="0" y="18"/>
                  </a:moveTo>
                  <a:cubicBezTo>
                    <a:pt x="4" y="14"/>
                    <a:pt x="7" y="11"/>
                    <a:pt x="11" y="7"/>
                  </a:cubicBezTo>
                  <a:cubicBezTo>
                    <a:pt x="11" y="4"/>
                    <a:pt x="11" y="0"/>
                    <a:pt x="11" y="0"/>
                  </a:cubicBezTo>
                  <a:cubicBezTo>
                    <a:pt x="11" y="0"/>
                    <a:pt x="11" y="4"/>
                    <a:pt x="11" y="7"/>
                  </a:cubicBezTo>
                  <a:cubicBezTo>
                    <a:pt x="7" y="11"/>
                    <a:pt x="4" y="14"/>
                    <a:pt x="0"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50"/>
            <p:cNvSpPr/>
            <p:nvPr/>
          </p:nvSpPr>
          <p:spPr>
            <a:xfrm>
              <a:off x="2424331" y="3268781"/>
              <a:ext cx="872" cy="1362"/>
            </a:xfrm>
            <a:custGeom>
              <a:avLst/>
              <a:gdLst/>
              <a:ahLst/>
              <a:cxnLst/>
              <a:rect l="l" t="t" r="r" b="b"/>
              <a:pathLst>
                <a:path w="32" h="50" extrusionOk="0">
                  <a:moveTo>
                    <a:pt x="32" y="49"/>
                  </a:moveTo>
                  <a:cubicBezTo>
                    <a:pt x="28" y="32"/>
                    <a:pt x="18" y="11"/>
                    <a:pt x="0" y="0"/>
                  </a:cubicBezTo>
                  <a:lnTo>
                    <a:pt x="0" y="0"/>
                  </a:lnTo>
                  <a:cubicBezTo>
                    <a:pt x="18" y="11"/>
                    <a:pt x="28" y="32"/>
                    <a:pt x="32" y="49"/>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50"/>
            <p:cNvSpPr/>
            <p:nvPr/>
          </p:nvSpPr>
          <p:spPr>
            <a:xfrm>
              <a:off x="2372231" y="3206109"/>
              <a:ext cx="27" cy="218"/>
            </a:xfrm>
            <a:custGeom>
              <a:avLst/>
              <a:gdLst/>
              <a:ahLst/>
              <a:cxnLst/>
              <a:rect l="l" t="t" r="r" b="b"/>
              <a:pathLst>
                <a:path w="1" h="8" extrusionOk="0">
                  <a:moveTo>
                    <a:pt x="1" y="0"/>
                  </a:moveTo>
                  <a:cubicBezTo>
                    <a:pt x="1" y="4"/>
                    <a:pt x="1" y="4"/>
                    <a:pt x="1" y="7"/>
                  </a:cubicBezTo>
                  <a:cubicBezTo>
                    <a:pt x="1" y="4"/>
                    <a:pt x="1" y="4"/>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50"/>
            <p:cNvSpPr/>
            <p:nvPr/>
          </p:nvSpPr>
          <p:spPr>
            <a:xfrm>
              <a:off x="2372149" y="3205727"/>
              <a:ext cx="27" cy="300"/>
            </a:xfrm>
            <a:custGeom>
              <a:avLst/>
              <a:gdLst/>
              <a:ahLst/>
              <a:cxnLst/>
              <a:rect l="l" t="t" r="r" b="b"/>
              <a:pathLst>
                <a:path w="1" h="11" extrusionOk="0">
                  <a:moveTo>
                    <a:pt x="0" y="0"/>
                  </a:moveTo>
                  <a:lnTo>
                    <a:pt x="0"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50"/>
            <p:cNvSpPr/>
            <p:nvPr/>
          </p:nvSpPr>
          <p:spPr>
            <a:xfrm>
              <a:off x="2422123" y="3268208"/>
              <a:ext cx="2234" cy="599"/>
            </a:xfrm>
            <a:custGeom>
              <a:avLst/>
              <a:gdLst/>
              <a:ahLst/>
              <a:cxnLst/>
              <a:rect l="l" t="t" r="r" b="b"/>
              <a:pathLst>
                <a:path w="82" h="22" extrusionOk="0">
                  <a:moveTo>
                    <a:pt x="1" y="0"/>
                  </a:moveTo>
                  <a:cubicBezTo>
                    <a:pt x="29" y="4"/>
                    <a:pt x="57" y="11"/>
                    <a:pt x="81" y="21"/>
                  </a:cubicBezTo>
                  <a:cubicBezTo>
                    <a:pt x="57" y="11"/>
                    <a:pt x="29" y="4"/>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50"/>
            <p:cNvSpPr/>
            <p:nvPr/>
          </p:nvSpPr>
          <p:spPr>
            <a:xfrm>
              <a:off x="2415257" y="3315512"/>
              <a:ext cx="1172" cy="27"/>
            </a:xfrm>
            <a:custGeom>
              <a:avLst/>
              <a:gdLst/>
              <a:ahLst/>
              <a:cxnLst/>
              <a:rect l="l" t="t" r="r" b="b"/>
              <a:pathLst>
                <a:path w="43" h="1" extrusionOk="0">
                  <a:moveTo>
                    <a:pt x="0" y="1"/>
                  </a:moveTo>
                  <a:cubicBezTo>
                    <a:pt x="14" y="1"/>
                    <a:pt x="28" y="1"/>
                    <a:pt x="42" y="1"/>
                  </a:cubicBezTo>
                  <a:cubicBezTo>
                    <a:pt x="28" y="1"/>
                    <a:pt x="14" y="1"/>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50"/>
            <p:cNvSpPr/>
            <p:nvPr/>
          </p:nvSpPr>
          <p:spPr>
            <a:xfrm>
              <a:off x="2307570" y="3246273"/>
              <a:ext cx="981" cy="981"/>
            </a:xfrm>
            <a:custGeom>
              <a:avLst/>
              <a:gdLst/>
              <a:ahLst/>
              <a:cxnLst/>
              <a:rect l="l" t="t" r="r" b="b"/>
              <a:pathLst>
                <a:path w="36" h="36" extrusionOk="0">
                  <a:moveTo>
                    <a:pt x="35" y="35"/>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50"/>
            <p:cNvSpPr/>
            <p:nvPr/>
          </p:nvSpPr>
          <p:spPr>
            <a:xfrm>
              <a:off x="2306235" y="3244829"/>
              <a:ext cx="981" cy="981"/>
            </a:xfrm>
            <a:custGeom>
              <a:avLst/>
              <a:gdLst/>
              <a:ahLst/>
              <a:cxnLst/>
              <a:rect l="l" t="t" r="r" b="b"/>
              <a:pathLst>
                <a:path w="36" h="36" extrusionOk="0">
                  <a:moveTo>
                    <a:pt x="35" y="36"/>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50"/>
            <p:cNvSpPr/>
            <p:nvPr/>
          </p:nvSpPr>
          <p:spPr>
            <a:xfrm>
              <a:off x="2308987" y="3247690"/>
              <a:ext cx="899" cy="981"/>
            </a:xfrm>
            <a:custGeom>
              <a:avLst/>
              <a:gdLst/>
              <a:ahLst/>
              <a:cxnLst/>
              <a:rect l="l" t="t" r="r" b="b"/>
              <a:pathLst>
                <a:path w="33" h="36" extrusionOk="0">
                  <a:moveTo>
                    <a:pt x="32" y="36"/>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50"/>
            <p:cNvSpPr/>
            <p:nvPr/>
          </p:nvSpPr>
          <p:spPr>
            <a:xfrm>
              <a:off x="2310322" y="3249134"/>
              <a:ext cx="1090" cy="1063"/>
            </a:xfrm>
            <a:custGeom>
              <a:avLst/>
              <a:gdLst/>
              <a:ahLst/>
              <a:cxnLst/>
              <a:rect l="l" t="t" r="r" b="b"/>
              <a:pathLst>
                <a:path w="40" h="39" extrusionOk="0">
                  <a:moveTo>
                    <a:pt x="39" y="39"/>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50"/>
            <p:cNvSpPr/>
            <p:nvPr/>
          </p:nvSpPr>
          <p:spPr>
            <a:xfrm>
              <a:off x="2422042" y="3292160"/>
              <a:ext cx="27" cy="1744"/>
            </a:xfrm>
            <a:custGeom>
              <a:avLst/>
              <a:gdLst/>
              <a:ahLst/>
              <a:cxnLst/>
              <a:rect l="l" t="t" r="r" b="b"/>
              <a:pathLst>
                <a:path w="1" h="64" extrusionOk="0">
                  <a:moveTo>
                    <a:pt x="0" y="0"/>
                  </a:moveTo>
                  <a:lnTo>
                    <a:pt x="0" y="63"/>
                  </a:lnTo>
                  <a:lnTo>
                    <a:pt x="0" y="56"/>
                  </a:lnTo>
                  <a:lnTo>
                    <a:pt x="0" y="28"/>
                  </a:lnTo>
                  <a:lnTo>
                    <a:pt x="0" y="21"/>
                  </a:ln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50"/>
            <p:cNvSpPr/>
            <p:nvPr/>
          </p:nvSpPr>
          <p:spPr>
            <a:xfrm>
              <a:off x="2304682" y="3243112"/>
              <a:ext cx="1281" cy="1362"/>
            </a:xfrm>
            <a:custGeom>
              <a:avLst/>
              <a:gdLst/>
              <a:ahLst/>
              <a:cxnLst/>
              <a:rect l="l" t="t" r="r" b="b"/>
              <a:pathLst>
                <a:path w="47" h="50" extrusionOk="0">
                  <a:moveTo>
                    <a:pt x="46" y="50"/>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50"/>
            <p:cNvSpPr/>
            <p:nvPr/>
          </p:nvSpPr>
          <p:spPr>
            <a:xfrm>
              <a:off x="2303646" y="3241777"/>
              <a:ext cx="1063" cy="1362"/>
            </a:xfrm>
            <a:custGeom>
              <a:avLst/>
              <a:gdLst/>
              <a:ahLst/>
              <a:cxnLst/>
              <a:rect l="l" t="t" r="r" b="b"/>
              <a:pathLst>
                <a:path w="39" h="50" extrusionOk="0">
                  <a:moveTo>
                    <a:pt x="39" y="50"/>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50"/>
            <p:cNvSpPr/>
            <p:nvPr/>
          </p:nvSpPr>
          <p:spPr>
            <a:xfrm>
              <a:off x="2301930" y="3239597"/>
              <a:ext cx="409" cy="409"/>
            </a:xfrm>
            <a:custGeom>
              <a:avLst/>
              <a:gdLst/>
              <a:ahLst/>
              <a:cxnLst/>
              <a:rect l="l" t="t" r="r" b="b"/>
              <a:pathLst>
                <a:path w="15" h="15" extrusionOk="0">
                  <a:moveTo>
                    <a:pt x="0" y="0"/>
                  </a:moveTo>
                  <a:lnTo>
                    <a:pt x="14" y="1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50"/>
            <p:cNvSpPr/>
            <p:nvPr/>
          </p:nvSpPr>
          <p:spPr>
            <a:xfrm>
              <a:off x="2385501" y="3322951"/>
              <a:ext cx="1553" cy="136"/>
            </a:xfrm>
            <a:custGeom>
              <a:avLst/>
              <a:gdLst/>
              <a:ahLst/>
              <a:cxnLst/>
              <a:rect l="l" t="t" r="r" b="b"/>
              <a:pathLst>
                <a:path w="57" h="5" extrusionOk="0">
                  <a:moveTo>
                    <a:pt x="56" y="1"/>
                  </a:moveTo>
                  <a:cubicBezTo>
                    <a:pt x="39" y="1"/>
                    <a:pt x="18" y="1"/>
                    <a:pt x="0" y="4"/>
                  </a:cubicBezTo>
                  <a:cubicBezTo>
                    <a:pt x="18" y="4"/>
                    <a:pt x="39" y="1"/>
                    <a:pt x="56"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50"/>
            <p:cNvSpPr/>
            <p:nvPr/>
          </p:nvSpPr>
          <p:spPr>
            <a:xfrm>
              <a:off x="2302583" y="3240442"/>
              <a:ext cx="790" cy="981"/>
            </a:xfrm>
            <a:custGeom>
              <a:avLst/>
              <a:gdLst/>
              <a:ahLst/>
              <a:cxnLst/>
              <a:rect l="l" t="t" r="r" b="b"/>
              <a:pathLst>
                <a:path w="29" h="36" extrusionOk="0">
                  <a:moveTo>
                    <a:pt x="29" y="36"/>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50"/>
            <p:cNvSpPr/>
            <p:nvPr/>
          </p:nvSpPr>
          <p:spPr>
            <a:xfrm>
              <a:off x="2390161" y="3323333"/>
              <a:ext cx="218" cy="27"/>
            </a:xfrm>
            <a:custGeom>
              <a:avLst/>
              <a:gdLst/>
              <a:ahLst/>
              <a:cxnLst/>
              <a:rect l="l" t="t" r="r" b="b"/>
              <a:pathLst>
                <a:path w="8" h="1" extrusionOk="0">
                  <a:moveTo>
                    <a:pt x="8"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50"/>
            <p:cNvSpPr/>
            <p:nvPr/>
          </p:nvSpPr>
          <p:spPr>
            <a:xfrm>
              <a:off x="2383594" y="3323060"/>
              <a:ext cx="1553" cy="218"/>
            </a:xfrm>
            <a:custGeom>
              <a:avLst/>
              <a:gdLst/>
              <a:ahLst/>
              <a:cxnLst/>
              <a:rect l="l" t="t" r="r" b="b"/>
              <a:pathLst>
                <a:path w="57" h="8" extrusionOk="0">
                  <a:moveTo>
                    <a:pt x="56" y="0"/>
                  </a:moveTo>
                  <a:lnTo>
                    <a:pt x="0"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50"/>
            <p:cNvSpPr/>
            <p:nvPr/>
          </p:nvSpPr>
          <p:spPr>
            <a:xfrm>
              <a:off x="2388172" y="3322951"/>
              <a:ext cx="27" cy="27"/>
            </a:xfrm>
            <a:custGeom>
              <a:avLst/>
              <a:gdLst/>
              <a:ahLst/>
              <a:cxnLst/>
              <a:rect l="l" t="t" r="r" b="b"/>
              <a:pathLst>
                <a:path w="1" h="1" extrusionOk="0">
                  <a:moveTo>
                    <a:pt x="0"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50"/>
            <p:cNvSpPr/>
            <p:nvPr/>
          </p:nvSpPr>
          <p:spPr>
            <a:xfrm>
              <a:off x="2380542" y="3323251"/>
              <a:ext cx="3079" cy="218"/>
            </a:xfrm>
            <a:custGeom>
              <a:avLst/>
              <a:gdLst/>
              <a:ahLst/>
              <a:cxnLst/>
              <a:rect l="l" t="t" r="r" b="b"/>
              <a:pathLst>
                <a:path w="113" h="8" extrusionOk="0">
                  <a:moveTo>
                    <a:pt x="112" y="0"/>
                  </a:moveTo>
                  <a:cubicBezTo>
                    <a:pt x="74" y="4"/>
                    <a:pt x="39" y="7"/>
                    <a:pt x="0" y="7"/>
                  </a:cubicBezTo>
                  <a:cubicBezTo>
                    <a:pt x="39" y="7"/>
                    <a:pt x="74" y="4"/>
                    <a:pt x="112"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50"/>
            <p:cNvSpPr/>
            <p:nvPr/>
          </p:nvSpPr>
          <p:spPr>
            <a:xfrm>
              <a:off x="2391305" y="3323714"/>
              <a:ext cx="218" cy="136"/>
            </a:xfrm>
            <a:custGeom>
              <a:avLst/>
              <a:gdLst/>
              <a:ahLst/>
              <a:cxnLst/>
              <a:rect l="l" t="t" r="r" b="b"/>
              <a:pathLst>
                <a:path w="8" h="5" extrusionOk="0">
                  <a:moveTo>
                    <a:pt x="8" y="4"/>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50"/>
            <p:cNvSpPr/>
            <p:nvPr/>
          </p:nvSpPr>
          <p:spPr>
            <a:xfrm>
              <a:off x="2389207" y="3323142"/>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50"/>
            <p:cNvSpPr/>
            <p:nvPr/>
          </p:nvSpPr>
          <p:spPr>
            <a:xfrm>
              <a:off x="2314818" y="3253222"/>
              <a:ext cx="981" cy="899"/>
            </a:xfrm>
            <a:custGeom>
              <a:avLst/>
              <a:gdLst/>
              <a:ahLst/>
              <a:cxnLst/>
              <a:rect l="l" t="t" r="r" b="b"/>
              <a:pathLst>
                <a:path w="36" h="33" extrusionOk="0">
                  <a:moveTo>
                    <a:pt x="35" y="32"/>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50"/>
            <p:cNvSpPr/>
            <p:nvPr/>
          </p:nvSpPr>
          <p:spPr>
            <a:xfrm>
              <a:off x="2311657" y="3250361"/>
              <a:ext cx="1362" cy="1362"/>
            </a:xfrm>
            <a:custGeom>
              <a:avLst/>
              <a:gdLst/>
              <a:ahLst/>
              <a:cxnLst/>
              <a:rect l="l" t="t" r="r" b="b"/>
              <a:pathLst>
                <a:path w="50" h="50" extrusionOk="0">
                  <a:moveTo>
                    <a:pt x="50" y="50"/>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50"/>
            <p:cNvSpPr/>
            <p:nvPr/>
          </p:nvSpPr>
          <p:spPr>
            <a:xfrm>
              <a:off x="2317570" y="3255511"/>
              <a:ext cx="899" cy="599"/>
            </a:xfrm>
            <a:custGeom>
              <a:avLst/>
              <a:gdLst/>
              <a:ahLst/>
              <a:cxnLst/>
              <a:rect l="l" t="t" r="r" b="b"/>
              <a:pathLst>
                <a:path w="33" h="22" extrusionOk="0">
                  <a:moveTo>
                    <a:pt x="32" y="22"/>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50"/>
            <p:cNvSpPr/>
            <p:nvPr/>
          </p:nvSpPr>
          <p:spPr>
            <a:xfrm>
              <a:off x="2313292" y="3251887"/>
              <a:ext cx="1172" cy="1090"/>
            </a:xfrm>
            <a:custGeom>
              <a:avLst/>
              <a:gdLst/>
              <a:ahLst/>
              <a:cxnLst/>
              <a:rect l="l" t="t" r="r" b="b"/>
              <a:pathLst>
                <a:path w="43" h="40" extrusionOk="0">
                  <a:moveTo>
                    <a:pt x="42" y="39"/>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50"/>
            <p:cNvSpPr/>
            <p:nvPr/>
          </p:nvSpPr>
          <p:spPr>
            <a:xfrm>
              <a:off x="2316235" y="3254475"/>
              <a:ext cx="899" cy="681"/>
            </a:xfrm>
            <a:custGeom>
              <a:avLst/>
              <a:gdLst/>
              <a:ahLst/>
              <a:cxnLst/>
              <a:rect l="l" t="t" r="r" b="b"/>
              <a:pathLst>
                <a:path w="33" h="25" extrusionOk="0">
                  <a:moveTo>
                    <a:pt x="32" y="25"/>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50"/>
            <p:cNvSpPr/>
            <p:nvPr/>
          </p:nvSpPr>
          <p:spPr>
            <a:xfrm>
              <a:off x="2318905" y="3256383"/>
              <a:ext cx="1172" cy="790"/>
            </a:xfrm>
            <a:custGeom>
              <a:avLst/>
              <a:gdLst/>
              <a:ahLst/>
              <a:cxnLst/>
              <a:rect l="l" t="t" r="r" b="b"/>
              <a:pathLst>
                <a:path w="43" h="29" extrusionOk="0">
                  <a:moveTo>
                    <a:pt x="43" y="28"/>
                  </a:moveTo>
                  <a:cubicBezTo>
                    <a:pt x="29" y="21"/>
                    <a:pt x="15" y="11"/>
                    <a:pt x="1" y="0"/>
                  </a:cubicBezTo>
                  <a:cubicBezTo>
                    <a:pt x="15" y="11"/>
                    <a:pt x="29" y="21"/>
                    <a:pt x="43" y="2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50"/>
            <p:cNvSpPr/>
            <p:nvPr/>
          </p:nvSpPr>
          <p:spPr>
            <a:xfrm>
              <a:off x="2421933" y="3293686"/>
              <a:ext cx="27" cy="681"/>
            </a:xfrm>
            <a:custGeom>
              <a:avLst/>
              <a:gdLst/>
              <a:ahLst/>
              <a:cxnLst/>
              <a:rect l="l" t="t" r="r" b="b"/>
              <a:pathLst>
                <a:path w="1" h="25" extrusionOk="0">
                  <a:moveTo>
                    <a:pt x="1" y="7"/>
                  </a:moveTo>
                  <a:lnTo>
                    <a:pt x="1" y="25"/>
                  </a:lnTo>
                  <a:lnTo>
                    <a:pt x="1" y="0"/>
                  </a:lnTo>
                  <a:lnTo>
                    <a:pt x="1"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50"/>
            <p:cNvSpPr/>
            <p:nvPr/>
          </p:nvSpPr>
          <p:spPr>
            <a:xfrm>
              <a:off x="2421933" y="3294749"/>
              <a:ext cx="136" cy="954"/>
            </a:xfrm>
            <a:custGeom>
              <a:avLst/>
              <a:gdLst/>
              <a:ahLst/>
              <a:cxnLst/>
              <a:rect l="l" t="t" r="r" b="b"/>
              <a:pathLst>
                <a:path w="5" h="35" extrusionOk="0">
                  <a:moveTo>
                    <a:pt x="1" y="0"/>
                  </a:moveTo>
                  <a:cubicBezTo>
                    <a:pt x="1" y="11"/>
                    <a:pt x="4" y="24"/>
                    <a:pt x="4" y="35"/>
                  </a:cubicBezTo>
                  <a:cubicBezTo>
                    <a:pt x="4" y="21"/>
                    <a:pt x="1" y="10"/>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50"/>
            <p:cNvSpPr/>
            <p:nvPr/>
          </p:nvSpPr>
          <p:spPr>
            <a:xfrm>
              <a:off x="2422042" y="3292732"/>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50"/>
            <p:cNvSpPr/>
            <p:nvPr/>
          </p:nvSpPr>
          <p:spPr>
            <a:xfrm>
              <a:off x="1954890" y="2736587"/>
              <a:ext cx="44388" cy="36186"/>
            </a:xfrm>
            <a:custGeom>
              <a:avLst/>
              <a:gdLst/>
              <a:ahLst/>
              <a:cxnLst/>
              <a:rect l="l" t="t" r="r" b="b"/>
              <a:pathLst>
                <a:path w="1629" h="1328" extrusionOk="0">
                  <a:moveTo>
                    <a:pt x="137" y="0"/>
                  </a:moveTo>
                  <a:cubicBezTo>
                    <a:pt x="151" y="77"/>
                    <a:pt x="119" y="158"/>
                    <a:pt x="56" y="207"/>
                  </a:cubicBezTo>
                  <a:cubicBezTo>
                    <a:pt x="18" y="245"/>
                    <a:pt x="0" y="294"/>
                    <a:pt x="11" y="347"/>
                  </a:cubicBezTo>
                  <a:cubicBezTo>
                    <a:pt x="21" y="448"/>
                    <a:pt x="91" y="532"/>
                    <a:pt x="186" y="567"/>
                  </a:cubicBezTo>
                  <a:cubicBezTo>
                    <a:pt x="243" y="589"/>
                    <a:pt x="275" y="597"/>
                    <a:pt x="296" y="597"/>
                  </a:cubicBezTo>
                  <a:cubicBezTo>
                    <a:pt x="319" y="597"/>
                    <a:pt x="327" y="587"/>
                    <a:pt x="336" y="574"/>
                  </a:cubicBezTo>
                  <a:cubicBezTo>
                    <a:pt x="366" y="528"/>
                    <a:pt x="415" y="501"/>
                    <a:pt x="467" y="501"/>
                  </a:cubicBezTo>
                  <a:cubicBezTo>
                    <a:pt x="470" y="501"/>
                    <a:pt x="473" y="501"/>
                    <a:pt x="477" y="501"/>
                  </a:cubicBezTo>
                  <a:cubicBezTo>
                    <a:pt x="585" y="501"/>
                    <a:pt x="631" y="585"/>
                    <a:pt x="662" y="641"/>
                  </a:cubicBezTo>
                  <a:cubicBezTo>
                    <a:pt x="690" y="690"/>
                    <a:pt x="701" y="704"/>
                    <a:pt x="718" y="704"/>
                  </a:cubicBezTo>
                  <a:cubicBezTo>
                    <a:pt x="813" y="704"/>
                    <a:pt x="974" y="770"/>
                    <a:pt x="1079" y="879"/>
                  </a:cubicBezTo>
                  <a:cubicBezTo>
                    <a:pt x="1142" y="942"/>
                    <a:pt x="1173" y="1026"/>
                    <a:pt x="1173" y="1114"/>
                  </a:cubicBezTo>
                  <a:cubicBezTo>
                    <a:pt x="1163" y="1166"/>
                    <a:pt x="1177" y="1222"/>
                    <a:pt x="1212" y="1264"/>
                  </a:cubicBezTo>
                  <a:cubicBezTo>
                    <a:pt x="1250" y="1303"/>
                    <a:pt x="1320" y="1324"/>
                    <a:pt x="1422" y="1324"/>
                  </a:cubicBezTo>
                  <a:cubicBezTo>
                    <a:pt x="1450" y="1324"/>
                    <a:pt x="1478" y="1324"/>
                    <a:pt x="1509" y="1327"/>
                  </a:cubicBezTo>
                  <a:lnTo>
                    <a:pt x="1509" y="1324"/>
                  </a:lnTo>
                  <a:cubicBezTo>
                    <a:pt x="1516" y="1303"/>
                    <a:pt x="1523" y="1285"/>
                    <a:pt x="1530" y="1268"/>
                  </a:cubicBezTo>
                  <a:cubicBezTo>
                    <a:pt x="1537" y="1250"/>
                    <a:pt x="1541" y="1236"/>
                    <a:pt x="1544" y="1222"/>
                  </a:cubicBezTo>
                  <a:cubicBezTo>
                    <a:pt x="1562" y="1191"/>
                    <a:pt x="1569" y="1152"/>
                    <a:pt x="1565" y="1117"/>
                  </a:cubicBezTo>
                  <a:cubicBezTo>
                    <a:pt x="1562" y="1107"/>
                    <a:pt x="1562" y="1096"/>
                    <a:pt x="1558" y="1086"/>
                  </a:cubicBezTo>
                  <a:lnTo>
                    <a:pt x="1558" y="1072"/>
                  </a:lnTo>
                  <a:lnTo>
                    <a:pt x="1558" y="1044"/>
                  </a:lnTo>
                  <a:lnTo>
                    <a:pt x="1558" y="1026"/>
                  </a:lnTo>
                  <a:lnTo>
                    <a:pt x="1558" y="998"/>
                  </a:lnTo>
                  <a:lnTo>
                    <a:pt x="1558" y="977"/>
                  </a:lnTo>
                  <a:cubicBezTo>
                    <a:pt x="1558" y="973"/>
                    <a:pt x="1562" y="959"/>
                    <a:pt x="1562" y="949"/>
                  </a:cubicBezTo>
                  <a:cubicBezTo>
                    <a:pt x="1565" y="935"/>
                    <a:pt x="1565" y="935"/>
                    <a:pt x="1569" y="924"/>
                  </a:cubicBezTo>
                  <a:cubicBezTo>
                    <a:pt x="1569" y="917"/>
                    <a:pt x="1572" y="903"/>
                    <a:pt x="1576" y="893"/>
                  </a:cubicBezTo>
                  <a:cubicBezTo>
                    <a:pt x="1576" y="882"/>
                    <a:pt x="1579" y="879"/>
                    <a:pt x="1579" y="872"/>
                  </a:cubicBezTo>
                  <a:cubicBezTo>
                    <a:pt x="1583" y="865"/>
                    <a:pt x="1586" y="851"/>
                    <a:pt x="1593" y="840"/>
                  </a:cubicBezTo>
                  <a:cubicBezTo>
                    <a:pt x="1597" y="826"/>
                    <a:pt x="1597" y="823"/>
                    <a:pt x="1600" y="816"/>
                  </a:cubicBezTo>
                  <a:cubicBezTo>
                    <a:pt x="1604" y="809"/>
                    <a:pt x="1611" y="795"/>
                    <a:pt x="1618" y="784"/>
                  </a:cubicBezTo>
                  <a:cubicBezTo>
                    <a:pt x="1621" y="770"/>
                    <a:pt x="1621" y="770"/>
                    <a:pt x="1628" y="763"/>
                  </a:cubicBezTo>
                  <a:lnTo>
                    <a:pt x="1628" y="760"/>
                  </a:lnTo>
                  <a:cubicBezTo>
                    <a:pt x="1453" y="560"/>
                    <a:pt x="1289" y="357"/>
                    <a:pt x="1138" y="140"/>
                  </a:cubicBezTo>
                  <a:lnTo>
                    <a:pt x="1114" y="140"/>
                  </a:lnTo>
                  <a:cubicBezTo>
                    <a:pt x="1096" y="140"/>
                    <a:pt x="1075" y="144"/>
                    <a:pt x="1058" y="144"/>
                  </a:cubicBezTo>
                  <a:lnTo>
                    <a:pt x="1023" y="144"/>
                  </a:lnTo>
                  <a:lnTo>
                    <a:pt x="995" y="140"/>
                  </a:lnTo>
                  <a:lnTo>
                    <a:pt x="984" y="140"/>
                  </a:lnTo>
                  <a:lnTo>
                    <a:pt x="960" y="137"/>
                  </a:lnTo>
                  <a:lnTo>
                    <a:pt x="953" y="137"/>
                  </a:lnTo>
                  <a:cubicBezTo>
                    <a:pt x="942" y="137"/>
                    <a:pt x="932" y="133"/>
                    <a:pt x="925" y="130"/>
                  </a:cubicBezTo>
                  <a:lnTo>
                    <a:pt x="918" y="126"/>
                  </a:lnTo>
                  <a:cubicBezTo>
                    <a:pt x="907" y="123"/>
                    <a:pt x="900" y="119"/>
                    <a:pt x="893" y="116"/>
                  </a:cubicBezTo>
                  <a:lnTo>
                    <a:pt x="886" y="112"/>
                  </a:lnTo>
                  <a:cubicBezTo>
                    <a:pt x="876" y="109"/>
                    <a:pt x="869" y="102"/>
                    <a:pt x="858" y="95"/>
                  </a:cubicBezTo>
                  <a:cubicBezTo>
                    <a:pt x="809" y="60"/>
                    <a:pt x="694" y="56"/>
                    <a:pt x="592" y="53"/>
                  </a:cubicBezTo>
                  <a:cubicBezTo>
                    <a:pt x="491" y="49"/>
                    <a:pt x="396" y="46"/>
                    <a:pt x="329" y="14"/>
                  </a:cubicBezTo>
                  <a:cubicBezTo>
                    <a:pt x="322" y="11"/>
                    <a:pt x="315" y="7"/>
                    <a:pt x="308" y="4"/>
                  </a:cubicBezTo>
                  <a:lnTo>
                    <a:pt x="301" y="4"/>
                  </a:lnTo>
                  <a:lnTo>
                    <a:pt x="277" y="0"/>
                  </a:ln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50"/>
            <p:cNvSpPr/>
            <p:nvPr/>
          </p:nvSpPr>
          <p:spPr>
            <a:xfrm>
              <a:off x="1961375" y="2736396"/>
              <a:ext cx="872" cy="109"/>
            </a:xfrm>
            <a:custGeom>
              <a:avLst/>
              <a:gdLst/>
              <a:ahLst/>
              <a:cxnLst/>
              <a:rect l="l" t="t" r="r" b="b"/>
              <a:pathLst>
                <a:path w="32" h="4" extrusionOk="0">
                  <a:moveTo>
                    <a:pt x="0" y="0"/>
                  </a:moveTo>
                  <a:lnTo>
                    <a:pt x="32"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50"/>
            <p:cNvSpPr/>
            <p:nvPr/>
          </p:nvSpPr>
          <p:spPr>
            <a:xfrm>
              <a:off x="1959277" y="2736396"/>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50"/>
            <p:cNvSpPr/>
            <p:nvPr/>
          </p:nvSpPr>
          <p:spPr>
            <a:xfrm>
              <a:off x="1982084" y="2740483"/>
              <a:ext cx="681" cy="27"/>
            </a:xfrm>
            <a:custGeom>
              <a:avLst/>
              <a:gdLst/>
              <a:ahLst/>
              <a:cxnLst/>
              <a:rect l="l" t="t" r="r" b="b"/>
              <a:pathLst>
                <a:path w="25" h="1" extrusionOk="0">
                  <a:moveTo>
                    <a:pt x="0" y="1"/>
                  </a:moveTo>
                  <a:lnTo>
                    <a:pt x="2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50"/>
            <p:cNvSpPr/>
            <p:nvPr/>
          </p:nvSpPr>
          <p:spPr>
            <a:xfrm>
              <a:off x="1960422" y="2736396"/>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50"/>
            <p:cNvSpPr/>
            <p:nvPr/>
          </p:nvSpPr>
          <p:spPr>
            <a:xfrm>
              <a:off x="1958596" y="2736396"/>
              <a:ext cx="409" cy="27"/>
            </a:xfrm>
            <a:custGeom>
              <a:avLst/>
              <a:gdLst/>
              <a:ahLst/>
              <a:cxnLst/>
              <a:rect l="l" t="t" r="r" b="b"/>
              <a:pathLst>
                <a:path w="15" h="1" extrusionOk="0">
                  <a:moveTo>
                    <a:pt x="1" y="0"/>
                  </a:moveTo>
                  <a:lnTo>
                    <a:pt x="1" y="0"/>
                  </a:lnTo>
                  <a:lnTo>
                    <a:pt x="15"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50"/>
            <p:cNvSpPr/>
            <p:nvPr/>
          </p:nvSpPr>
          <p:spPr>
            <a:xfrm>
              <a:off x="1983801" y="2740592"/>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50"/>
            <p:cNvSpPr/>
            <p:nvPr/>
          </p:nvSpPr>
          <p:spPr>
            <a:xfrm>
              <a:off x="1985327" y="2740483"/>
              <a:ext cx="300" cy="27"/>
            </a:xfrm>
            <a:custGeom>
              <a:avLst/>
              <a:gdLst/>
              <a:ahLst/>
              <a:cxnLst/>
              <a:rect l="l" t="t" r="r" b="b"/>
              <a:pathLst>
                <a:path w="11" h="1" extrusionOk="0">
                  <a:moveTo>
                    <a:pt x="0" y="1"/>
                  </a:moveTo>
                  <a:lnTo>
                    <a:pt x="1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50"/>
            <p:cNvSpPr/>
            <p:nvPr/>
          </p:nvSpPr>
          <p:spPr>
            <a:xfrm>
              <a:off x="1981131" y="2740292"/>
              <a:ext cx="681" cy="136"/>
            </a:xfrm>
            <a:custGeom>
              <a:avLst/>
              <a:gdLst/>
              <a:ahLst/>
              <a:cxnLst/>
              <a:rect l="l" t="t" r="r" b="b"/>
              <a:pathLst>
                <a:path w="25" h="5" extrusionOk="0">
                  <a:moveTo>
                    <a:pt x="0" y="1"/>
                  </a:moveTo>
                  <a:lnTo>
                    <a:pt x="25"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50"/>
            <p:cNvSpPr/>
            <p:nvPr/>
          </p:nvSpPr>
          <p:spPr>
            <a:xfrm>
              <a:off x="1978351" y="2739148"/>
              <a:ext cx="708" cy="518"/>
            </a:xfrm>
            <a:custGeom>
              <a:avLst/>
              <a:gdLst/>
              <a:ahLst/>
              <a:cxnLst/>
              <a:rect l="l" t="t" r="r" b="b"/>
              <a:pathLst>
                <a:path w="26" h="19" extrusionOk="0">
                  <a:moveTo>
                    <a:pt x="1" y="1"/>
                  </a:moveTo>
                  <a:cubicBezTo>
                    <a:pt x="8" y="8"/>
                    <a:pt x="18" y="11"/>
                    <a:pt x="25" y="18"/>
                  </a:cubicBezTo>
                  <a:cubicBezTo>
                    <a:pt x="18" y="11"/>
                    <a:pt x="8" y="8"/>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50"/>
            <p:cNvSpPr/>
            <p:nvPr/>
          </p:nvSpPr>
          <p:spPr>
            <a:xfrm>
              <a:off x="1979305" y="2739720"/>
              <a:ext cx="599" cy="218"/>
            </a:xfrm>
            <a:custGeom>
              <a:avLst/>
              <a:gdLst/>
              <a:ahLst/>
              <a:cxnLst/>
              <a:rect l="l" t="t" r="r" b="b"/>
              <a:pathLst>
                <a:path w="22" h="8" extrusionOk="0">
                  <a:moveTo>
                    <a:pt x="1" y="1"/>
                  </a:moveTo>
                  <a:cubicBezTo>
                    <a:pt x="8" y="4"/>
                    <a:pt x="15" y="8"/>
                    <a:pt x="22" y="8"/>
                  </a:cubicBezTo>
                  <a:cubicBezTo>
                    <a:pt x="15" y="8"/>
                    <a:pt x="8" y="4"/>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50"/>
            <p:cNvSpPr/>
            <p:nvPr/>
          </p:nvSpPr>
          <p:spPr>
            <a:xfrm>
              <a:off x="1962411" y="2736478"/>
              <a:ext cx="708" cy="136"/>
            </a:xfrm>
            <a:custGeom>
              <a:avLst/>
              <a:gdLst/>
              <a:ahLst/>
              <a:cxnLst/>
              <a:rect l="l" t="t" r="r" b="b"/>
              <a:pathLst>
                <a:path w="26" h="5" extrusionOk="0">
                  <a:moveTo>
                    <a:pt x="1" y="1"/>
                  </a:moveTo>
                  <a:lnTo>
                    <a:pt x="25"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50"/>
            <p:cNvSpPr/>
            <p:nvPr/>
          </p:nvSpPr>
          <p:spPr>
            <a:xfrm>
              <a:off x="1963283" y="2736668"/>
              <a:ext cx="599" cy="218"/>
            </a:xfrm>
            <a:custGeom>
              <a:avLst/>
              <a:gdLst/>
              <a:ahLst/>
              <a:cxnLst/>
              <a:rect l="l" t="t" r="r" b="b"/>
              <a:pathLst>
                <a:path w="22" h="8" extrusionOk="0">
                  <a:moveTo>
                    <a:pt x="0" y="1"/>
                  </a:moveTo>
                  <a:cubicBezTo>
                    <a:pt x="7" y="1"/>
                    <a:pt x="14" y="4"/>
                    <a:pt x="21" y="8"/>
                  </a:cubicBezTo>
                  <a:cubicBezTo>
                    <a:pt x="14" y="4"/>
                    <a:pt x="7" y="1"/>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50"/>
            <p:cNvSpPr/>
            <p:nvPr/>
          </p:nvSpPr>
          <p:spPr>
            <a:xfrm>
              <a:off x="1980068" y="2740020"/>
              <a:ext cx="899" cy="300"/>
            </a:xfrm>
            <a:custGeom>
              <a:avLst/>
              <a:gdLst/>
              <a:ahLst/>
              <a:cxnLst/>
              <a:rect l="l" t="t" r="r" b="b"/>
              <a:pathLst>
                <a:path w="33" h="11" extrusionOk="0">
                  <a:moveTo>
                    <a:pt x="1" y="0"/>
                  </a:moveTo>
                  <a:cubicBezTo>
                    <a:pt x="11" y="4"/>
                    <a:pt x="22" y="7"/>
                    <a:pt x="32" y="11"/>
                  </a:cubicBezTo>
                  <a:cubicBezTo>
                    <a:pt x="22" y="7"/>
                    <a:pt x="11" y="4"/>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50"/>
            <p:cNvSpPr/>
            <p:nvPr/>
          </p:nvSpPr>
          <p:spPr>
            <a:xfrm>
              <a:off x="1999633" y="2757432"/>
              <a:ext cx="82346" cy="33652"/>
            </a:xfrm>
            <a:custGeom>
              <a:avLst/>
              <a:gdLst/>
              <a:ahLst/>
              <a:cxnLst/>
              <a:rect l="l" t="t" r="r" b="b"/>
              <a:pathLst>
                <a:path w="3022" h="1235" extrusionOk="0">
                  <a:moveTo>
                    <a:pt x="1846" y="0"/>
                  </a:moveTo>
                  <a:cubicBezTo>
                    <a:pt x="1649" y="0"/>
                    <a:pt x="1430" y="158"/>
                    <a:pt x="1268" y="307"/>
                  </a:cubicBezTo>
                  <a:cubicBezTo>
                    <a:pt x="1141" y="422"/>
                    <a:pt x="1003" y="464"/>
                    <a:pt x="867" y="464"/>
                  </a:cubicBezTo>
                  <a:cubicBezTo>
                    <a:pt x="668" y="464"/>
                    <a:pt x="473" y="374"/>
                    <a:pt x="319" y="289"/>
                  </a:cubicBezTo>
                  <a:cubicBezTo>
                    <a:pt x="231" y="237"/>
                    <a:pt x="151" y="166"/>
                    <a:pt x="81" y="89"/>
                  </a:cubicBezTo>
                  <a:lnTo>
                    <a:pt x="77" y="100"/>
                  </a:lnTo>
                  <a:lnTo>
                    <a:pt x="74" y="114"/>
                  </a:lnTo>
                  <a:cubicBezTo>
                    <a:pt x="70" y="124"/>
                    <a:pt x="67" y="131"/>
                    <a:pt x="63" y="142"/>
                  </a:cubicBezTo>
                  <a:cubicBezTo>
                    <a:pt x="63" y="145"/>
                    <a:pt x="60" y="149"/>
                    <a:pt x="60" y="152"/>
                  </a:cubicBezTo>
                  <a:cubicBezTo>
                    <a:pt x="56" y="166"/>
                    <a:pt x="53" y="177"/>
                    <a:pt x="53" y="187"/>
                  </a:cubicBezTo>
                  <a:lnTo>
                    <a:pt x="53" y="191"/>
                  </a:lnTo>
                  <a:cubicBezTo>
                    <a:pt x="49" y="205"/>
                    <a:pt x="49" y="215"/>
                    <a:pt x="46" y="226"/>
                  </a:cubicBezTo>
                  <a:lnTo>
                    <a:pt x="46" y="237"/>
                  </a:lnTo>
                  <a:lnTo>
                    <a:pt x="46" y="261"/>
                  </a:lnTo>
                  <a:lnTo>
                    <a:pt x="46" y="268"/>
                  </a:lnTo>
                  <a:lnTo>
                    <a:pt x="46" y="286"/>
                  </a:lnTo>
                  <a:lnTo>
                    <a:pt x="46" y="293"/>
                  </a:lnTo>
                  <a:cubicBezTo>
                    <a:pt x="49" y="300"/>
                    <a:pt x="49" y="307"/>
                    <a:pt x="49" y="314"/>
                  </a:cubicBezTo>
                  <a:cubicBezTo>
                    <a:pt x="60" y="366"/>
                    <a:pt x="56" y="426"/>
                    <a:pt x="35" y="478"/>
                  </a:cubicBezTo>
                  <a:cubicBezTo>
                    <a:pt x="28" y="499"/>
                    <a:pt x="21" y="524"/>
                    <a:pt x="11" y="541"/>
                  </a:cubicBezTo>
                  <a:lnTo>
                    <a:pt x="0" y="580"/>
                  </a:lnTo>
                  <a:cubicBezTo>
                    <a:pt x="228" y="618"/>
                    <a:pt x="518" y="723"/>
                    <a:pt x="669" y="909"/>
                  </a:cubicBezTo>
                  <a:cubicBezTo>
                    <a:pt x="714" y="972"/>
                    <a:pt x="784" y="1014"/>
                    <a:pt x="861" y="1028"/>
                  </a:cubicBezTo>
                  <a:cubicBezTo>
                    <a:pt x="956" y="1042"/>
                    <a:pt x="1033" y="1101"/>
                    <a:pt x="1075" y="1185"/>
                  </a:cubicBezTo>
                  <a:cubicBezTo>
                    <a:pt x="1088" y="1214"/>
                    <a:pt x="1116" y="1235"/>
                    <a:pt x="1148" y="1235"/>
                  </a:cubicBezTo>
                  <a:cubicBezTo>
                    <a:pt x="1150" y="1235"/>
                    <a:pt x="1153" y="1234"/>
                    <a:pt x="1156" y="1234"/>
                  </a:cubicBezTo>
                  <a:cubicBezTo>
                    <a:pt x="1243" y="1234"/>
                    <a:pt x="1352" y="1140"/>
                    <a:pt x="1383" y="1077"/>
                  </a:cubicBezTo>
                  <a:cubicBezTo>
                    <a:pt x="1394" y="1059"/>
                    <a:pt x="1394" y="1049"/>
                    <a:pt x="1334" y="989"/>
                  </a:cubicBezTo>
                  <a:cubicBezTo>
                    <a:pt x="1278" y="944"/>
                    <a:pt x="1240" y="884"/>
                    <a:pt x="1219" y="814"/>
                  </a:cubicBezTo>
                  <a:cubicBezTo>
                    <a:pt x="1198" y="699"/>
                    <a:pt x="1303" y="657"/>
                    <a:pt x="1373" y="629"/>
                  </a:cubicBezTo>
                  <a:cubicBezTo>
                    <a:pt x="1450" y="601"/>
                    <a:pt x="1495" y="576"/>
                    <a:pt x="1513" y="520"/>
                  </a:cubicBezTo>
                  <a:cubicBezTo>
                    <a:pt x="1534" y="440"/>
                    <a:pt x="1600" y="373"/>
                    <a:pt x="1698" y="324"/>
                  </a:cubicBezTo>
                  <a:cubicBezTo>
                    <a:pt x="1800" y="277"/>
                    <a:pt x="1921" y="250"/>
                    <a:pt x="2029" y="250"/>
                  </a:cubicBezTo>
                  <a:cubicBezTo>
                    <a:pt x="2097" y="250"/>
                    <a:pt x="2160" y="261"/>
                    <a:pt x="2209" y="282"/>
                  </a:cubicBezTo>
                  <a:cubicBezTo>
                    <a:pt x="2356" y="345"/>
                    <a:pt x="2444" y="426"/>
                    <a:pt x="2468" y="520"/>
                  </a:cubicBezTo>
                  <a:cubicBezTo>
                    <a:pt x="2486" y="597"/>
                    <a:pt x="2458" y="678"/>
                    <a:pt x="2388" y="758"/>
                  </a:cubicBezTo>
                  <a:cubicBezTo>
                    <a:pt x="2318" y="839"/>
                    <a:pt x="2531" y="1070"/>
                    <a:pt x="2661" y="1192"/>
                  </a:cubicBezTo>
                  <a:lnTo>
                    <a:pt x="2671" y="1182"/>
                  </a:lnTo>
                  <a:lnTo>
                    <a:pt x="2692" y="1161"/>
                  </a:lnTo>
                  <a:lnTo>
                    <a:pt x="2731" y="1122"/>
                  </a:lnTo>
                  <a:lnTo>
                    <a:pt x="2752" y="1101"/>
                  </a:lnTo>
                  <a:lnTo>
                    <a:pt x="2783" y="1066"/>
                  </a:lnTo>
                  <a:lnTo>
                    <a:pt x="2804" y="1045"/>
                  </a:lnTo>
                  <a:lnTo>
                    <a:pt x="2832" y="1017"/>
                  </a:lnTo>
                  <a:lnTo>
                    <a:pt x="2853" y="1000"/>
                  </a:lnTo>
                  <a:lnTo>
                    <a:pt x="2878" y="975"/>
                  </a:lnTo>
                  <a:lnTo>
                    <a:pt x="2895" y="958"/>
                  </a:lnTo>
                  <a:lnTo>
                    <a:pt x="2920" y="937"/>
                  </a:lnTo>
                  <a:lnTo>
                    <a:pt x="2934" y="923"/>
                  </a:lnTo>
                  <a:lnTo>
                    <a:pt x="2955" y="905"/>
                  </a:lnTo>
                  <a:lnTo>
                    <a:pt x="2966" y="895"/>
                  </a:lnTo>
                  <a:cubicBezTo>
                    <a:pt x="2976" y="888"/>
                    <a:pt x="2983" y="881"/>
                    <a:pt x="2990" y="874"/>
                  </a:cubicBezTo>
                  <a:lnTo>
                    <a:pt x="2994" y="874"/>
                  </a:lnTo>
                  <a:lnTo>
                    <a:pt x="2997" y="870"/>
                  </a:lnTo>
                  <a:lnTo>
                    <a:pt x="3001" y="863"/>
                  </a:lnTo>
                  <a:lnTo>
                    <a:pt x="3001" y="860"/>
                  </a:lnTo>
                  <a:lnTo>
                    <a:pt x="3004" y="853"/>
                  </a:lnTo>
                  <a:lnTo>
                    <a:pt x="3004" y="849"/>
                  </a:lnTo>
                  <a:cubicBezTo>
                    <a:pt x="3004" y="846"/>
                    <a:pt x="3008" y="839"/>
                    <a:pt x="3011" y="835"/>
                  </a:cubicBezTo>
                  <a:cubicBezTo>
                    <a:pt x="3015" y="828"/>
                    <a:pt x="3015" y="821"/>
                    <a:pt x="3018" y="814"/>
                  </a:cubicBezTo>
                  <a:lnTo>
                    <a:pt x="3018" y="807"/>
                  </a:lnTo>
                  <a:lnTo>
                    <a:pt x="3022" y="793"/>
                  </a:lnTo>
                  <a:cubicBezTo>
                    <a:pt x="2945" y="723"/>
                    <a:pt x="2860" y="590"/>
                    <a:pt x="2755" y="433"/>
                  </a:cubicBezTo>
                  <a:lnTo>
                    <a:pt x="2710" y="366"/>
                  </a:lnTo>
                  <a:cubicBezTo>
                    <a:pt x="2591" y="184"/>
                    <a:pt x="2398" y="138"/>
                    <a:pt x="2213" y="96"/>
                  </a:cubicBezTo>
                  <a:cubicBezTo>
                    <a:pt x="2129" y="79"/>
                    <a:pt x="2052" y="58"/>
                    <a:pt x="1975" y="26"/>
                  </a:cubicBezTo>
                  <a:cubicBezTo>
                    <a:pt x="1933" y="8"/>
                    <a:pt x="1890" y="0"/>
                    <a:pt x="1846"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50"/>
            <p:cNvSpPr/>
            <p:nvPr/>
          </p:nvSpPr>
          <p:spPr>
            <a:xfrm>
              <a:off x="2000859" y="2762609"/>
              <a:ext cx="218" cy="981"/>
            </a:xfrm>
            <a:custGeom>
              <a:avLst/>
              <a:gdLst/>
              <a:ahLst/>
              <a:cxnLst/>
              <a:rect l="l" t="t" r="r" b="b"/>
              <a:pathLst>
                <a:path w="8" h="36" extrusionOk="0">
                  <a:moveTo>
                    <a:pt x="8" y="1"/>
                  </a:moveTo>
                  <a:cubicBezTo>
                    <a:pt x="4" y="11"/>
                    <a:pt x="1" y="25"/>
                    <a:pt x="1" y="36"/>
                  </a:cubicBezTo>
                  <a:cubicBezTo>
                    <a:pt x="4" y="25"/>
                    <a:pt x="4" y="15"/>
                    <a:pt x="8"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50"/>
            <p:cNvSpPr/>
            <p:nvPr/>
          </p:nvSpPr>
          <p:spPr>
            <a:xfrm>
              <a:off x="2000859" y="2763863"/>
              <a:ext cx="27" cy="599"/>
            </a:xfrm>
            <a:custGeom>
              <a:avLst/>
              <a:gdLst/>
              <a:ahLst/>
              <a:cxnLst/>
              <a:rect l="l" t="t" r="r" b="b"/>
              <a:pathLst>
                <a:path w="1" h="22" extrusionOk="0">
                  <a:moveTo>
                    <a:pt x="1" y="22"/>
                  </a:moveTo>
                  <a:lnTo>
                    <a:pt x="1" y="1"/>
                  </a:lnTo>
                  <a:cubicBezTo>
                    <a:pt x="1" y="8"/>
                    <a:pt x="1" y="15"/>
                    <a:pt x="1" y="2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50"/>
            <p:cNvSpPr/>
            <p:nvPr/>
          </p:nvSpPr>
          <p:spPr>
            <a:xfrm>
              <a:off x="2001731" y="2759857"/>
              <a:ext cx="218" cy="300"/>
            </a:xfrm>
            <a:custGeom>
              <a:avLst/>
              <a:gdLst/>
              <a:ahLst/>
              <a:cxnLst/>
              <a:rect l="l" t="t" r="r" b="b"/>
              <a:pathLst>
                <a:path w="8" h="11" extrusionOk="0">
                  <a:moveTo>
                    <a:pt x="7" y="0"/>
                  </a:moveTo>
                  <a:lnTo>
                    <a:pt x="0" y="11"/>
                  </a:lnTo>
                  <a:cubicBezTo>
                    <a:pt x="4" y="7"/>
                    <a:pt x="7" y="4"/>
                    <a:pt x="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50"/>
            <p:cNvSpPr/>
            <p:nvPr/>
          </p:nvSpPr>
          <p:spPr>
            <a:xfrm>
              <a:off x="2000859" y="2764735"/>
              <a:ext cx="27" cy="490"/>
            </a:xfrm>
            <a:custGeom>
              <a:avLst/>
              <a:gdLst/>
              <a:ahLst/>
              <a:cxnLst/>
              <a:rect l="l" t="t" r="r" b="b"/>
              <a:pathLst>
                <a:path w="1" h="18" extrusionOk="0">
                  <a:moveTo>
                    <a:pt x="1" y="18"/>
                  </a:moveTo>
                  <a:lnTo>
                    <a:pt x="1" y="0"/>
                  </a:lnTo>
                  <a:cubicBezTo>
                    <a:pt x="1" y="7"/>
                    <a:pt x="1" y="14"/>
                    <a:pt x="1"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50"/>
            <p:cNvSpPr/>
            <p:nvPr/>
          </p:nvSpPr>
          <p:spPr>
            <a:xfrm>
              <a:off x="1999905" y="2770457"/>
              <a:ext cx="599" cy="1744"/>
            </a:xfrm>
            <a:custGeom>
              <a:avLst/>
              <a:gdLst/>
              <a:ahLst/>
              <a:cxnLst/>
              <a:rect l="l" t="t" r="r" b="b"/>
              <a:pathLst>
                <a:path w="22" h="64" extrusionOk="0">
                  <a:moveTo>
                    <a:pt x="22" y="0"/>
                  </a:moveTo>
                  <a:lnTo>
                    <a:pt x="22" y="0"/>
                  </a:lnTo>
                  <a:cubicBezTo>
                    <a:pt x="15" y="18"/>
                    <a:pt x="8" y="42"/>
                    <a:pt x="1" y="63"/>
                  </a:cubicBezTo>
                  <a:cubicBezTo>
                    <a:pt x="11" y="42"/>
                    <a:pt x="18" y="21"/>
                    <a:pt x="22"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50"/>
            <p:cNvSpPr/>
            <p:nvPr/>
          </p:nvSpPr>
          <p:spPr>
            <a:xfrm>
              <a:off x="2000477" y="2765879"/>
              <a:ext cx="790" cy="4605"/>
            </a:xfrm>
            <a:custGeom>
              <a:avLst/>
              <a:gdLst/>
              <a:ahLst/>
              <a:cxnLst/>
              <a:rect l="l" t="t" r="r" b="b"/>
              <a:pathLst>
                <a:path w="29" h="169" extrusionOk="0">
                  <a:moveTo>
                    <a:pt x="18" y="0"/>
                  </a:moveTo>
                  <a:lnTo>
                    <a:pt x="18" y="0"/>
                  </a:lnTo>
                  <a:cubicBezTo>
                    <a:pt x="29" y="56"/>
                    <a:pt x="25" y="116"/>
                    <a:pt x="1" y="168"/>
                  </a:cubicBezTo>
                  <a:cubicBezTo>
                    <a:pt x="25" y="116"/>
                    <a:pt x="29" y="56"/>
                    <a:pt x="18"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50"/>
            <p:cNvSpPr/>
            <p:nvPr/>
          </p:nvSpPr>
          <p:spPr>
            <a:xfrm>
              <a:off x="2000859" y="2765389"/>
              <a:ext cx="136" cy="518"/>
            </a:xfrm>
            <a:custGeom>
              <a:avLst/>
              <a:gdLst/>
              <a:ahLst/>
              <a:cxnLst/>
              <a:rect l="l" t="t" r="r" b="b"/>
              <a:pathLst>
                <a:path w="5" h="19" extrusionOk="0">
                  <a:moveTo>
                    <a:pt x="4" y="18"/>
                  </a:moveTo>
                  <a:cubicBezTo>
                    <a:pt x="4" y="11"/>
                    <a:pt x="1" y="8"/>
                    <a:pt x="1" y="1"/>
                  </a:cubicBezTo>
                  <a:cubicBezTo>
                    <a:pt x="1" y="8"/>
                    <a:pt x="4" y="11"/>
                    <a:pt x="4"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50"/>
            <p:cNvSpPr/>
            <p:nvPr/>
          </p:nvSpPr>
          <p:spPr>
            <a:xfrm>
              <a:off x="2001050" y="2761574"/>
              <a:ext cx="218" cy="981"/>
            </a:xfrm>
            <a:custGeom>
              <a:avLst/>
              <a:gdLst/>
              <a:ahLst/>
              <a:cxnLst/>
              <a:rect l="l" t="t" r="r" b="b"/>
              <a:pathLst>
                <a:path w="8" h="36" extrusionOk="0">
                  <a:moveTo>
                    <a:pt x="8" y="1"/>
                  </a:moveTo>
                  <a:lnTo>
                    <a:pt x="8" y="1"/>
                  </a:lnTo>
                  <a:cubicBezTo>
                    <a:pt x="4" y="15"/>
                    <a:pt x="1" y="25"/>
                    <a:pt x="1" y="35"/>
                  </a:cubicBezTo>
                  <a:cubicBezTo>
                    <a:pt x="4" y="25"/>
                    <a:pt x="4" y="15"/>
                    <a:pt x="8"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50"/>
            <p:cNvSpPr/>
            <p:nvPr/>
          </p:nvSpPr>
          <p:spPr>
            <a:xfrm>
              <a:off x="1999633" y="2772173"/>
              <a:ext cx="300" cy="981"/>
            </a:xfrm>
            <a:custGeom>
              <a:avLst/>
              <a:gdLst/>
              <a:ahLst/>
              <a:cxnLst/>
              <a:rect l="l" t="t" r="r" b="b"/>
              <a:pathLst>
                <a:path w="11" h="36" extrusionOk="0">
                  <a:moveTo>
                    <a:pt x="0" y="35"/>
                  </a:moveTo>
                  <a:lnTo>
                    <a:pt x="0" y="35"/>
                  </a:ln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50"/>
            <p:cNvSpPr/>
            <p:nvPr/>
          </p:nvSpPr>
          <p:spPr>
            <a:xfrm>
              <a:off x="2001431" y="2760511"/>
              <a:ext cx="218" cy="790"/>
            </a:xfrm>
            <a:custGeom>
              <a:avLst/>
              <a:gdLst/>
              <a:ahLst/>
              <a:cxnLst/>
              <a:rect l="l" t="t" r="r" b="b"/>
              <a:pathLst>
                <a:path w="8" h="29" extrusionOk="0">
                  <a:moveTo>
                    <a:pt x="8" y="1"/>
                  </a:moveTo>
                  <a:lnTo>
                    <a:pt x="8" y="1"/>
                  </a:lnTo>
                  <a:cubicBezTo>
                    <a:pt x="4" y="8"/>
                    <a:pt x="1" y="18"/>
                    <a:pt x="1" y="29"/>
                  </a:cubicBezTo>
                  <a:cubicBezTo>
                    <a:pt x="1" y="18"/>
                    <a:pt x="4" y="11"/>
                    <a:pt x="8"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50"/>
            <p:cNvSpPr/>
            <p:nvPr/>
          </p:nvSpPr>
          <p:spPr>
            <a:xfrm>
              <a:off x="2057918" y="2715224"/>
              <a:ext cx="173928" cy="246982"/>
            </a:xfrm>
            <a:custGeom>
              <a:avLst/>
              <a:gdLst/>
              <a:ahLst/>
              <a:cxnLst/>
              <a:rect l="l" t="t" r="r" b="b"/>
              <a:pathLst>
                <a:path w="6383" h="9064" extrusionOk="0">
                  <a:moveTo>
                    <a:pt x="4068" y="1"/>
                  </a:moveTo>
                  <a:cubicBezTo>
                    <a:pt x="4013" y="1"/>
                    <a:pt x="3957" y="46"/>
                    <a:pt x="3869" y="130"/>
                  </a:cubicBezTo>
                  <a:cubicBezTo>
                    <a:pt x="3781" y="210"/>
                    <a:pt x="3683" y="301"/>
                    <a:pt x="3554" y="319"/>
                  </a:cubicBezTo>
                  <a:cubicBezTo>
                    <a:pt x="3414" y="340"/>
                    <a:pt x="3347" y="399"/>
                    <a:pt x="3270" y="466"/>
                  </a:cubicBezTo>
                  <a:cubicBezTo>
                    <a:pt x="3221" y="515"/>
                    <a:pt x="3162" y="557"/>
                    <a:pt x="3099" y="592"/>
                  </a:cubicBezTo>
                  <a:cubicBezTo>
                    <a:pt x="3015" y="627"/>
                    <a:pt x="2920" y="648"/>
                    <a:pt x="2825" y="648"/>
                  </a:cubicBezTo>
                  <a:cubicBezTo>
                    <a:pt x="2748" y="655"/>
                    <a:pt x="2640" y="665"/>
                    <a:pt x="2640" y="697"/>
                  </a:cubicBezTo>
                  <a:cubicBezTo>
                    <a:pt x="2636" y="728"/>
                    <a:pt x="2629" y="791"/>
                    <a:pt x="2577" y="816"/>
                  </a:cubicBezTo>
                  <a:cubicBezTo>
                    <a:pt x="2563" y="823"/>
                    <a:pt x="2550" y="826"/>
                    <a:pt x="2536" y="826"/>
                  </a:cubicBezTo>
                  <a:cubicBezTo>
                    <a:pt x="2498" y="826"/>
                    <a:pt x="2459" y="801"/>
                    <a:pt x="2423" y="777"/>
                  </a:cubicBezTo>
                  <a:cubicBezTo>
                    <a:pt x="2384" y="753"/>
                    <a:pt x="2346" y="732"/>
                    <a:pt x="2304" y="718"/>
                  </a:cubicBezTo>
                  <a:cubicBezTo>
                    <a:pt x="2301" y="717"/>
                    <a:pt x="2298" y="717"/>
                    <a:pt x="2294" y="717"/>
                  </a:cubicBezTo>
                  <a:cubicBezTo>
                    <a:pt x="2259" y="717"/>
                    <a:pt x="2181" y="748"/>
                    <a:pt x="2076" y="833"/>
                  </a:cubicBezTo>
                  <a:cubicBezTo>
                    <a:pt x="1961" y="931"/>
                    <a:pt x="1870" y="1057"/>
                    <a:pt x="1873" y="1124"/>
                  </a:cubicBezTo>
                  <a:cubicBezTo>
                    <a:pt x="1873" y="1148"/>
                    <a:pt x="1877" y="1169"/>
                    <a:pt x="1880" y="1194"/>
                  </a:cubicBezTo>
                  <a:cubicBezTo>
                    <a:pt x="1898" y="1355"/>
                    <a:pt x="1915" y="1537"/>
                    <a:pt x="1649" y="1705"/>
                  </a:cubicBezTo>
                  <a:cubicBezTo>
                    <a:pt x="1467" y="1821"/>
                    <a:pt x="1338" y="2013"/>
                    <a:pt x="1233" y="2164"/>
                  </a:cubicBezTo>
                  <a:cubicBezTo>
                    <a:pt x="1191" y="2227"/>
                    <a:pt x="1156" y="2279"/>
                    <a:pt x="1121" y="2321"/>
                  </a:cubicBezTo>
                  <a:cubicBezTo>
                    <a:pt x="1093" y="2360"/>
                    <a:pt x="1047" y="2384"/>
                    <a:pt x="998" y="2384"/>
                  </a:cubicBezTo>
                  <a:lnTo>
                    <a:pt x="998" y="2388"/>
                  </a:lnTo>
                  <a:cubicBezTo>
                    <a:pt x="995" y="2405"/>
                    <a:pt x="988" y="2419"/>
                    <a:pt x="984" y="2433"/>
                  </a:cubicBezTo>
                  <a:lnTo>
                    <a:pt x="981" y="2440"/>
                  </a:lnTo>
                  <a:cubicBezTo>
                    <a:pt x="977" y="2451"/>
                    <a:pt x="970" y="2461"/>
                    <a:pt x="967" y="2472"/>
                  </a:cubicBezTo>
                  <a:lnTo>
                    <a:pt x="963" y="2475"/>
                  </a:lnTo>
                  <a:cubicBezTo>
                    <a:pt x="956" y="2486"/>
                    <a:pt x="949" y="2496"/>
                    <a:pt x="942" y="2503"/>
                  </a:cubicBezTo>
                  <a:lnTo>
                    <a:pt x="939" y="2510"/>
                  </a:lnTo>
                  <a:cubicBezTo>
                    <a:pt x="932" y="2517"/>
                    <a:pt x="925" y="2524"/>
                    <a:pt x="914" y="2531"/>
                  </a:cubicBezTo>
                  <a:lnTo>
                    <a:pt x="900" y="2542"/>
                  </a:lnTo>
                  <a:lnTo>
                    <a:pt x="897" y="2549"/>
                  </a:lnTo>
                  <a:lnTo>
                    <a:pt x="886" y="2556"/>
                  </a:lnTo>
                  <a:lnTo>
                    <a:pt x="879" y="2563"/>
                  </a:lnTo>
                  <a:lnTo>
                    <a:pt x="869" y="2573"/>
                  </a:lnTo>
                  <a:lnTo>
                    <a:pt x="858" y="2580"/>
                  </a:lnTo>
                  <a:lnTo>
                    <a:pt x="848" y="2591"/>
                  </a:lnTo>
                  <a:lnTo>
                    <a:pt x="841" y="2598"/>
                  </a:lnTo>
                  <a:lnTo>
                    <a:pt x="827" y="2612"/>
                  </a:lnTo>
                  <a:lnTo>
                    <a:pt x="816" y="2619"/>
                  </a:lnTo>
                  <a:lnTo>
                    <a:pt x="798" y="2636"/>
                  </a:lnTo>
                  <a:lnTo>
                    <a:pt x="788" y="2647"/>
                  </a:lnTo>
                  <a:lnTo>
                    <a:pt x="770" y="2664"/>
                  </a:lnTo>
                  <a:lnTo>
                    <a:pt x="760" y="2675"/>
                  </a:lnTo>
                  <a:lnTo>
                    <a:pt x="746" y="2685"/>
                  </a:lnTo>
                  <a:lnTo>
                    <a:pt x="735" y="2699"/>
                  </a:lnTo>
                  <a:lnTo>
                    <a:pt x="721" y="2710"/>
                  </a:lnTo>
                  <a:lnTo>
                    <a:pt x="711" y="2724"/>
                  </a:lnTo>
                  <a:lnTo>
                    <a:pt x="697" y="2734"/>
                  </a:lnTo>
                  <a:lnTo>
                    <a:pt x="686" y="2748"/>
                  </a:lnTo>
                  <a:lnTo>
                    <a:pt x="676" y="2759"/>
                  </a:lnTo>
                  <a:lnTo>
                    <a:pt x="662" y="2773"/>
                  </a:lnTo>
                  <a:lnTo>
                    <a:pt x="658" y="2780"/>
                  </a:lnTo>
                  <a:lnTo>
                    <a:pt x="599" y="2836"/>
                  </a:lnTo>
                  <a:cubicBezTo>
                    <a:pt x="651" y="2885"/>
                    <a:pt x="697" y="2927"/>
                    <a:pt x="732" y="2965"/>
                  </a:cubicBezTo>
                  <a:cubicBezTo>
                    <a:pt x="823" y="3056"/>
                    <a:pt x="865" y="3186"/>
                    <a:pt x="848" y="3315"/>
                  </a:cubicBezTo>
                  <a:cubicBezTo>
                    <a:pt x="841" y="3347"/>
                    <a:pt x="844" y="3375"/>
                    <a:pt x="851" y="3403"/>
                  </a:cubicBezTo>
                  <a:cubicBezTo>
                    <a:pt x="974" y="3644"/>
                    <a:pt x="897" y="3746"/>
                    <a:pt x="834" y="3788"/>
                  </a:cubicBezTo>
                  <a:cubicBezTo>
                    <a:pt x="784" y="3872"/>
                    <a:pt x="848" y="4443"/>
                    <a:pt x="939" y="4541"/>
                  </a:cubicBezTo>
                  <a:cubicBezTo>
                    <a:pt x="1054" y="4674"/>
                    <a:pt x="988" y="4793"/>
                    <a:pt x="900" y="4950"/>
                  </a:cubicBezTo>
                  <a:cubicBezTo>
                    <a:pt x="879" y="4989"/>
                    <a:pt x="851" y="5038"/>
                    <a:pt x="827" y="5087"/>
                  </a:cubicBezTo>
                  <a:cubicBezTo>
                    <a:pt x="704" y="5328"/>
                    <a:pt x="585" y="5472"/>
                    <a:pt x="322" y="5486"/>
                  </a:cubicBezTo>
                  <a:cubicBezTo>
                    <a:pt x="235" y="5493"/>
                    <a:pt x="200" y="5577"/>
                    <a:pt x="165" y="5689"/>
                  </a:cubicBezTo>
                  <a:cubicBezTo>
                    <a:pt x="140" y="5759"/>
                    <a:pt x="116" y="5832"/>
                    <a:pt x="49" y="5839"/>
                  </a:cubicBezTo>
                  <a:cubicBezTo>
                    <a:pt x="21" y="5878"/>
                    <a:pt x="7" y="5927"/>
                    <a:pt x="0" y="5973"/>
                  </a:cubicBezTo>
                  <a:lnTo>
                    <a:pt x="11" y="5983"/>
                  </a:lnTo>
                  <a:lnTo>
                    <a:pt x="28" y="5997"/>
                  </a:lnTo>
                  <a:lnTo>
                    <a:pt x="53" y="6015"/>
                  </a:lnTo>
                  <a:lnTo>
                    <a:pt x="74" y="6029"/>
                  </a:lnTo>
                  <a:lnTo>
                    <a:pt x="98" y="6050"/>
                  </a:lnTo>
                  <a:lnTo>
                    <a:pt x="119" y="6060"/>
                  </a:lnTo>
                  <a:lnTo>
                    <a:pt x="147" y="6081"/>
                  </a:lnTo>
                  <a:lnTo>
                    <a:pt x="165" y="6095"/>
                  </a:lnTo>
                  <a:lnTo>
                    <a:pt x="193" y="6113"/>
                  </a:lnTo>
                  <a:lnTo>
                    <a:pt x="214" y="6123"/>
                  </a:lnTo>
                  <a:lnTo>
                    <a:pt x="242" y="6141"/>
                  </a:lnTo>
                  <a:lnTo>
                    <a:pt x="259" y="6155"/>
                  </a:lnTo>
                  <a:lnTo>
                    <a:pt x="287" y="6169"/>
                  </a:lnTo>
                  <a:lnTo>
                    <a:pt x="308" y="6183"/>
                  </a:lnTo>
                  <a:lnTo>
                    <a:pt x="333" y="6197"/>
                  </a:lnTo>
                  <a:lnTo>
                    <a:pt x="354" y="6207"/>
                  </a:lnTo>
                  <a:lnTo>
                    <a:pt x="378" y="6221"/>
                  </a:lnTo>
                  <a:lnTo>
                    <a:pt x="396" y="6232"/>
                  </a:lnTo>
                  <a:lnTo>
                    <a:pt x="420" y="6242"/>
                  </a:lnTo>
                  <a:lnTo>
                    <a:pt x="438" y="6253"/>
                  </a:lnTo>
                  <a:lnTo>
                    <a:pt x="459" y="6263"/>
                  </a:lnTo>
                  <a:lnTo>
                    <a:pt x="476" y="6270"/>
                  </a:lnTo>
                  <a:lnTo>
                    <a:pt x="497" y="6281"/>
                  </a:lnTo>
                  <a:lnTo>
                    <a:pt x="511" y="6288"/>
                  </a:lnTo>
                  <a:lnTo>
                    <a:pt x="529" y="6295"/>
                  </a:lnTo>
                  <a:lnTo>
                    <a:pt x="543" y="6298"/>
                  </a:lnTo>
                  <a:lnTo>
                    <a:pt x="557" y="6305"/>
                  </a:lnTo>
                  <a:lnTo>
                    <a:pt x="567" y="6309"/>
                  </a:lnTo>
                  <a:lnTo>
                    <a:pt x="585" y="6312"/>
                  </a:lnTo>
                  <a:lnTo>
                    <a:pt x="606" y="6312"/>
                  </a:lnTo>
                  <a:cubicBezTo>
                    <a:pt x="700" y="6312"/>
                    <a:pt x="763" y="6379"/>
                    <a:pt x="834" y="6449"/>
                  </a:cubicBezTo>
                  <a:cubicBezTo>
                    <a:pt x="876" y="6494"/>
                    <a:pt x="928" y="6540"/>
                    <a:pt x="981" y="6575"/>
                  </a:cubicBezTo>
                  <a:lnTo>
                    <a:pt x="1002" y="6582"/>
                  </a:lnTo>
                  <a:cubicBezTo>
                    <a:pt x="1053" y="6609"/>
                    <a:pt x="1111" y="6621"/>
                    <a:pt x="1169" y="6621"/>
                  </a:cubicBezTo>
                  <a:cubicBezTo>
                    <a:pt x="1202" y="6621"/>
                    <a:pt x="1235" y="6617"/>
                    <a:pt x="1268" y="6610"/>
                  </a:cubicBezTo>
                  <a:cubicBezTo>
                    <a:pt x="1285" y="6606"/>
                    <a:pt x="1303" y="6599"/>
                    <a:pt x="1313" y="6589"/>
                  </a:cubicBezTo>
                  <a:cubicBezTo>
                    <a:pt x="1334" y="6564"/>
                    <a:pt x="1362" y="6550"/>
                    <a:pt x="1394" y="6550"/>
                  </a:cubicBezTo>
                  <a:lnTo>
                    <a:pt x="1418" y="6550"/>
                  </a:lnTo>
                  <a:lnTo>
                    <a:pt x="1432" y="6554"/>
                  </a:lnTo>
                  <a:lnTo>
                    <a:pt x="1439" y="6554"/>
                  </a:lnTo>
                  <a:lnTo>
                    <a:pt x="1450" y="6557"/>
                  </a:lnTo>
                  <a:lnTo>
                    <a:pt x="1457" y="6561"/>
                  </a:lnTo>
                  <a:lnTo>
                    <a:pt x="1471" y="6564"/>
                  </a:lnTo>
                  <a:lnTo>
                    <a:pt x="1478" y="6568"/>
                  </a:lnTo>
                  <a:lnTo>
                    <a:pt x="1492" y="6578"/>
                  </a:lnTo>
                  <a:lnTo>
                    <a:pt x="1495" y="6582"/>
                  </a:lnTo>
                  <a:lnTo>
                    <a:pt x="1513" y="6592"/>
                  </a:lnTo>
                  <a:lnTo>
                    <a:pt x="1534" y="6606"/>
                  </a:lnTo>
                  <a:lnTo>
                    <a:pt x="1537" y="6610"/>
                  </a:lnTo>
                  <a:lnTo>
                    <a:pt x="1558" y="6627"/>
                  </a:lnTo>
                  <a:cubicBezTo>
                    <a:pt x="1649" y="6708"/>
                    <a:pt x="1737" y="6799"/>
                    <a:pt x="1821" y="6890"/>
                  </a:cubicBezTo>
                  <a:lnTo>
                    <a:pt x="1835" y="6886"/>
                  </a:lnTo>
                  <a:lnTo>
                    <a:pt x="1870" y="6883"/>
                  </a:lnTo>
                  <a:lnTo>
                    <a:pt x="1901" y="6876"/>
                  </a:lnTo>
                  <a:lnTo>
                    <a:pt x="1929" y="6872"/>
                  </a:lnTo>
                  <a:lnTo>
                    <a:pt x="1957" y="6865"/>
                  </a:lnTo>
                  <a:lnTo>
                    <a:pt x="1985" y="6862"/>
                  </a:lnTo>
                  <a:lnTo>
                    <a:pt x="2010" y="6858"/>
                  </a:lnTo>
                  <a:lnTo>
                    <a:pt x="2230" y="6858"/>
                  </a:lnTo>
                  <a:lnTo>
                    <a:pt x="2241" y="6862"/>
                  </a:lnTo>
                  <a:lnTo>
                    <a:pt x="2248" y="6862"/>
                  </a:lnTo>
                  <a:lnTo>
                    <a:pt x="2258" y="6865"/>
                  </a:lnTo>
                  <a:lnTo>
                    <a:pt x="2265" y="6865"/>
                  </a:lnTo>
                  <a:lnTo>
                    <a:pt x="2272" y="6869"/>
                  </a:lnTo>
                  <a:lnTo>
                    <a:pt x="2276" y="6869"/>
                  </a:lnTo>
                  <a:lnTo>
                    <a:pt x="2283" y="6872"/>
                  </a:lnTo>
                  <a:lnTo>
                    <a:pt x="2286" y="6872"/>
                  </a:lnTo>
                  <a:lnTo>
                    <a:pt x="2293" y="6876"/>
                  </a:lnTo>
                  <a:lnTo>
                    <a:pt x="2300" y="6879"/>
                  </a:lnTo>
                  <a:cubicBezTo>
                    <a:pt x="2388" y="6932"/>
                    <a:pt x="2423" y="7033"/>
                    <a:pt x="2454" y="7131"/>
                  </a:cubicBezTo>
                  <a:cubicBezTo>
                    <a:pt x="2500" y="7261"/>
                    <a:pt x="2528" y="7320"/>
                    <a:pt x="2594" y="7327"/>
                  </a:cubicBezTo>
                  <a:cubicBezTo>
                    <a:pt x="2724" y="7341"/>
                    <a:pt x="2843" y="7408"/>
                    <a:pt x="2920" y="7513"/>
                  </a:cubicBezTo>
                  <a:cubicBezTo>
                    <a:pt x="2976" y="7576"/>
                    <a:pt x="3004" y="7660"/>
                    <a:pt x="2997" y="7744"/>
                  </a:cubicBezTo>
                  <a:cubicBezTo>
                    <a:pt x="2994" y="7761"/>
                    <a:pt x="3036" y="7796"/>
                    <a:pt x="3064" y="7821"/>
                  </a:cubicBezTo>
                  <a:cubicBezTo>
                    <a:pt x="3130" y="7877"/>
                    <a:pt x="3221" y="7957"/>
                    <a:pt x="3207" y="8084"/>
                  </a:cubicBezTo>
                  <a:cubicBezTo>
                    <a:pt x="3207" y="8084"/>
                    <a:pt x="3214" y="8098"/>
                    <a:pt x="3256" y="8112"/>
                  </a:cubicBezTo>
                  <a:cubicBezTo>
                    <a:pt x="3311" y="8128"/>
                    <a:pt x="3384" y="8135"/>
                    <a:pt x="3457" y="8135"/>
                  </a:cubicBezTo>
                  <a:cubicBezTo>
                    <a:pt x="3580" y="8135"/>
                    <a:pt x="3704" y="8116"/>
                    <a:pt x="3732" y="8101"/>
                  </a:cubicBezTo>
                  <a:cubicBezTo>
                    <a:pt x="3793" y="8053"/>
                    <a:pt x="3886" y="8021"/>
                    <a:pt x="3975" y="8021"/>
                  </a:cubicBezTo>
                  <a:cubicBezTo>
                    <a:pt x="4029" y="8021"/>
                    <a:pt x="4081" y="8033"/>
                    <a:pt x="4124" y="8059"/>
                  </a:cubicBezTo>
                  <a:cubicBezTo>
                    <a:pt x="4133" y="8063"/>
                    <a:pt x="4143" y="8065"/>
                    <a:pt x="4156" y="8065"/>
                  </a:cubicBezTo>
                  <a:cubicBezTo>
                    <a:pt x="4187" y="8065"/>
                    <a:pt x="4229" y="8055"/>
                    <a:pt x="4271" y="8045"/>
                  </a:cubicBezTo>
                  <a:lnTo>
                    <a:pt x="4303" y="8038"/>
                  </a:lnTo>
                  <a:lnTo>
                    <a:pt x="4306" y="8038"/>
                  </a:lnTo>
                  <a:lnTo>
                    <a:pt x="4334" y="8031"/>
                  </a:lnTo>
                  <a:lnTo>
                    <a:pt x="4341" y="8031"/>
                  </a:lnTo>
                  <a:cubicBezTo>
                    <a:pt x="4362" y="8028"/>
                    <a:pt x="4383" y="8024"/>
                    <a:pt x="4404" y="8024"/>
                  </a:cubicBezTo>
                  <a:lnTo>
                    <a:pt x="4408" y="8024"/>
                  </a:lnTo>
                  <a:cubicBezTo>
                    <a:pt x="4418" y="8024"/>
                    <a:pt x="4429" y="8024"/>
                    <a:pt x="4439" y="8028"/>
                  </a:cubicBezTo>
                  <a:lnTo>
                    <a:pt x="4446" y="8028"/>
                  </a:lnTo>
                  <a:cubicBezTo>
                    <a:pt x="4457" y="8028"/>
                    <a:pt x="4467" y="8031"/>
                    <a:pt x="4474" y="8035"/>
                  </a:cubicBezTo>
                  <a:cubicBezTo>
                    <a:pt x="4604" y="8080"/>
                    <a:pt x="4726" y="8147"/>
                    <a:pt x="4835" y="8227"/>
                  </a:cubicBezTo>
                  <a:cubicBezTo>
                    <a:pt x="4873" y="8255"/>
                    <a:pt x="4901" y="8294"/>
                    <a:pt x="4919" y="8336"/>
                  </a:cubicBezTo>
                  <a:cubicBezTo>
                    <a:pt x="4933" y="8374"/>
                    <a:pt x="4929" y="8416"/>
                    <a:pt x="4908" y="8451"/>
                  </a:cubicBezTo>
                  <a:cubicBezTo>
                    <a:pt x="4870" y="8511"/>
                    <a:pt x="4824" y="8567"/>
                    <a:pt x="4779" y="8619"/>
                  </a:cubicBezTo>
                  <a:cubicBezTo>
                    <a:pt x="4726" y="8675"/>
                    <a:pt x="4607" y="8812"/>
                    <a:pt x="4625" y="8847"/>
                  </a:cubicBezTo>
                  <a:cubicBezTo>
                    <a:pt x="4639" y="8875"/>
                    <a:pt x="4695" y="8910"/>
                    <a:pt x="4747" y="8941"/>
                  </a:cubicBezTo>
                  <a:lnTo>
                    <a:pt x="4786" y="8962"/>
                  </a:lnTo>
                  <a:lnTo>
                    <a:pt x="4793" y="8969"/>
                  </a:lnTo>
                  <a:lnTo>
                    <a:pt x="4831" y="8994"/>
                  </a:lnTo>
                  <a:lnTo>
                    <a:pt x="4838" y="9001"/>
                  </a:lnTo>
                  <a:cubicBezTo>
                    <a:pt x="4852" y="9008"/>
                    <a:pt x="4863" y="9018"/>
                    <a:pt x="4873" y="9025"/>
                  </a:cubicBezTo>
                  <a:lnTo>
                    <a:pt x="4877" y="9029"/>
                  </a:lnTo>
                  <a:cubicBezTo>
                    <a:pt x="4887" y="9039"/>
                    <a:pt x="4901" y="9050"/>
                    <a:pt x="4912" y="9060"/>
                  </a:cubicBezTo>
                  <a:lnTo>
                    <a:pt x="4915" y="9064"/>
                  </a:lnTo>
                  <a:lnTo>
                    <a:pt x="4919" y="9060"/>
                  </a:lnTo>
                  <a:cubicBezTo>
                    <a:pt x="4922" y="9057"/>
                    <a:pt x="4926" y="9050"/>
                    <a:pt x="4929" y="9046"/>
                  </a:cubicBezTo>
                  <a:lnTo>
                    <a:pt x="4933" y="9043"/>
                  </a:lnTo>
                  <a:cubicBezTo>
                    <a:pt x="4936" y="9036"/>
                    <a:pt x="4940" y="9029"/>
                    <a:pt x="4943" y="9022"/>
                  </a:cubicBezTo>
                  <a:lnTo>
                    <a:pt x="4947" y="9015"/>
                  </a:lnTo>
                  <a:cubicBezTo>
                    <a:pt x="4950" y="9011"/>
                    <a:pt x="4954" y="9001"/>
                    <a:pt x="4954" y="8994"/>
                  </a:cubicBezTo>
                  <a:lnTo>
                    <a:pt x="4957" y="8983"/>
                  </a:lnTo>
                  <a:cubicBezTo>
                    <a:pt x="4961" y="8976"/>
                    <a:pt x="4965" y="8969"/>
                    <a:pt x="4968" y="8959"/>
                  </a:cubicBezTo>
                  <a:lnTo>
                    <a:pt x="4972" y="8948"/>
                  </a:lnTo>
                  <a:cubicBezTo>
                    <a:pt x="4975" y="8938"/>
                    <a:pt x="4979" y="8927"/>
                    <a:pt x="4982" y="8917"/>
                  </a:cubicBezTo>
                  <a:lnTo>
                    <a:pt x="4986" y="8903"/>
                  </a:lnTo>
                  <a:cubicBezTo>
                    <a:pt x="4989" y="8892"/>
                    <a:pt x="4993" y="8885"/>
                    <a:pt x="4993" y="8875"/>
                  </a:cubicBezTo>
                  <a:lnTo>
                    <a:pt x="5000" y="8857"/>
                  </a:lnTo>
                  <a:cubicBezTo>
                    <a:pt x="5000" y="8847"/>
                    <a:pt x="5003" y="8836"/>
                    <a:pt x="5007" y="8826"/>
                  </a:cubicBezTo>
                  <a:lnTo>
                    <a:pt x="5010" y="8808"/>
                  </a:lnTo>
                  <a:cubicBezTo>
                    <a:pt x="5014" y="8798"/>
                    <a:pt x="5014" y="8787"/>
                    <a:pt x="5017" y="8777"/>
                  </a:cubicBezTo>
                  <a:lnTo>
                    <a:pt x="5021" y="8756"/>
                  </a:lnTo>
                  <a:cubicBezTo>
                    <a:pt x="5021" y="8745"/>
                    <a:pt x="5024" y="8735"/>
                    <a:pt x="5028" y="8724"/>
                  </a:cubicBezTo>
                  <a:lnTo>
                    <a:pt x="5031" y="8703"/>
                  </a:lnTo>
                  <a:cubicBezTo>
                    <a:pt x="5031" y="8693"/>
                    <a:pt x="5035" y="8682"/>
                    <a:pt x="5035" y="8672"/>
                  </a:cubicBezTo>
                  <a:cubicBezTo>
                    <a:pt x="5038" y="8658"/>
                    <a:pt x="5038" y="8654"/>
                    <a:pt x="5038" y="8647"/>
                  </a:cubicBezTo>
                  <a:cubicBezTo>
                    <a:pt x="5042" y="8640"/>
                    <a:pt x="5042" y="8626"/>
                    <a:pt x="5045" y="8616"/>
                  </a:cubicBezTo>
                  <a:lnTo>
                    <a:pt x="5045" y="8595"/>
                  </a:lnTo>
                  <a:cubicBezTo>
                    <a:pt x="5045" y="8584"/>
                    <a:pt x="5049" y="8574"/>
                    <a:pt x="5049" y="8563"/>
                  </a:cubicBezTo>
                  <a:cubicBezTo>
                    <a:pt x="5052" y="8553"/>
                    <a:pt x="5049" y="8549"/>
                    <a:pt x="5052" y="8542"/>
                  </a:cubicBezTo>
                  <a:cubicBezTo>
                    <a:pt x="5056" y="8535"/>
                    <a:pt x="5052" y="8518"/>
                    <a:pt x="5056" y="8507"/>
                  </a:cubicBezTo>
                  <a:cubicBezTo>
                    <a:pt x="5059" y="8497"/>
                    <a:pt x="5056" y="8497"/>
                    <a:pt x="5056" y="8490"/>
                  </a:cubicBezTo>
                  <a:lnTo>
                    <a:pt x="5056" y="8455"/>
                  </a:lnTo>
                  <a:lnTo>
                    <a:pt x="5056" y="8441"/>
                  </a:lnTo>
                  <a:lnTo>
                    <a:pt x="5056" y="8392"/>
                  </a:lnTo>
                  <a:cubicBezTo>
                    <a:pt x="5070" y="8136"/>
                    <a:pt x="5108" y="7880"/>
                    <a:pt x="5171" y="7628"/>
                  </a:cubicBezTo>
                  <a:cubicBezTo>
                    <a:pt x="5210" y="7488"/>
                    <a:pt x="5122" y="7366"/>
                    <a:pt x="5021" y="7226"/>
                  </a:cubicBezTo>
                  <a:cubicBezTo>
                    <a:pt x="4933" y="7100"/>
                    <a:pt x="4831" y="6963"/>
                    <a:pt x="4817" y="6795"/>
                  </a:cubicBezTo>
                  <a:lnTo>
                    <a:pt x="4817" y="6760"/>
                  </a:lnTo>
                  <a:cubicBezTo>
                    <a:pt x="4817" y="6505"/>
                    <a:pt x="4915" y="6477"/>
                    <a:pt x="5045" y="6466"/>
                  </a:cubicBezTo>
                  <a:cubicBezTo>
                    <a:pt x="5108" y="6463"/>
                    <a:pt x="5168" y="6445"/>
                    <a:pt x="5217" y="6414"/>
                  </a:cubicBezTo>
                  <a:cubicBezTo>
                    <a:pt x="5241" y="6400"/>
                    <a:pt x="5259" y="6382"/>
                    <a:pt x="5273" y="6361"/>
                  </a:cubicBezTo>
                  <a:cubicBezTo>
                    <a:pt x="5266" y="6354"/>
                    <a:pt x="5234" y="6330"/>
                    <a:pt x="5133" y="6305"/>
                  </a:cubicBezTo>
                  <a:cubicBezTo>
                    <a:pt x="5119" y="6302"/>
                    <a:pt x="5101" y="6298"/>
                    <a:pt x="5087" y="6291"/>
                  </a:cubicBezTo>
                  <a:cubicBezTo>
                    <a:pt x="5045" y="6263"/>
                    <a:pt x="5007" y="6228"/>
                    <a:pt x="4982" y="6183"/>
                  </a:cubicBezTo>
                  <a:cubicBezTo>
                    <a:pt x="4947" y="6120"/>
                    <a:pt x="4929" y="6050"/>
                    <a:pt x="4929" y="5980"/>
                  </a:cubicBezTo>
                  <a:cubicBezTo>
                    <a:pt x="4929" y="5962"/>
                    <a:pt x="4933" y="5941"/>
                    <a:pt x="4940" y="5920"/>
                  </a:cubicBezTo>
                  <a:cubicBezTo>
                    <a:pt x="4967" y="5833"/>
                    <a:pt x="5102" y="5805"/>
                    <a:pt x="5391" y="5805"/>
                  </a:cubicBezTo>
                  <a:cubicBezTo>
                    <a:pt x="5475" y="5805"/>
                    <a:pt x="5571" y="5808"/>
                    <a:pt x="5682" y="5811"/>
                  </a:cubicBezTo>
                  <a:cubicBezTo>
                    <a:pt x="5742" y="5811"/>
                    <a:pt x="5794" y="5815"/>
                    <a:pt x="5829" y="5815"/>
                  </a:cubicBezTo>
                  <a:lnTo>
                    <a:pt x="5885" y="5815"/>
                  </a:lnTo>
                  <a:cubicBezTo>
                    <a:pt x="5952" y="5804"/>
                    <a:pt x="6015" y="5787"/>
                    <a:pt x="6078" y="5769"/>
                  </a:cubicBezTo>
                  <a:lnTo>
                    <a:pt x="6081" y="5769"/>
                  </a:lnTo>
                  <a:lnTo>
                    <a:pt x="6106" y="5759"/>
                  </a:lnTo>
                  <a:lnTo>
                    <a:pt x="6134" y="5752"/>
                  </a:lnTo>
                  <a:lnTo>
                    <a:pt x="6137" y="5752"/>
                  </a:lnTo>
                  <a:cubicBezTo>
                    <a:pt x="6193" y="5731"/>
                    <a:pt x="6242" y="5713"/>
                    <a:pt x="6284" y="5696"/>
                  </a:cubicBezTo>
                  <a:lnTo>
                    <a:pt x="6337" y="5671"/>
                  </a:lnTo>
                  <a:lnTo>
                    <a:pt x="6344" y="5668"/>
                  </a:lnTo>
                  <a:cubicBezTo>
                    <a:pt x="6365" y="5657"/>
                    <a:pt x="6375" y="5654"/>
                    <a:pt x="6382" y="5647"/>
                  </a:cubicBezTo>
                  <a:lnTo>
                    <a:pt x="6382" y="5640"/>
                  </a:lnTo>
                  <a:lnTo>
                    <a:pt x="6382" y="5633"/>
                  </a:lnTo>
                  <a:lnTo>
                    <a:pt x="6382" y="5619"/>
                  </a:lnTo>
                  <a:lnTo>
                    <a:pt x="6382" y="5612"/>
                  </a:lnTo>
                  <a:lnTo>
                    <a:pt x="6382" y="5598"/>
                  </a:lnTo>
                  <a:lnTo>
                    <a:pt x="6382" y="5591"/>
                  </a:lnTo>
                  <a:cubicBezTo>
                    <a:pt x="6382" y="5587"/>
                    <a:pt x="6382" y="5580"/>
                    <a:pt x="6379" y="5573"/>
                  </a:cubicBezTo>
                  <a:cubicBezTo>
                    <a:pt x="6379" y="5570"/>
                    <a:pt x="6379" y="5570"/>
                    <a:pt x="6379" y="5566"/>
                  </a:cubicBezTo>
                  <a:cubicBezTo>
                    <a:pt x="6379" y="5563"/>
                    <a:pt x="6375" y="5556"/>
                    <a:pt x="6375" y="5549"/>
                  </a:cubicBezTo>
                  <a:cubicBezTo>
                    <a:pt x="6372" y="5545"/>
                    <a:pt x="6372" y="5542"/>
                    <a:pt x="6372" y="5538"/>
                  </a:cubicBezTo>
                  <a:cubicBezTo>
                    <a:pt x="6368" y="5535"/>
                    <a:pt x="6365" y="5528"/>
                    <a:pt x="6361" y="5524"/>
                  </a:cubicBezTo>
                  <a:cubicBezTo>
                    <a:pt x="6358" y="5517"/>
                    <a:pt x="6358" y="5517"/>
                    <a:pt x="6354" y="5514"/>
                  </a:cubicBezTo>
                  <a:cubicBezTo>
                    <a:pt x="6351" y="5507"/>
                    <a:pt x="6347" y="5500"/>
                    <a:pt x="6340" y="5496"/>
                  </a:cubicBezTo>
                  <a:cubicBezTo>
                    <a:pt x="6337" y="5493"/>
                    <a:pt x="6337" y="5489"/>
                    <a:pt x="6333" y="5486"/>
                  </a:cubicBezTo>
                  <a:cubicBezTo>
                    <a:pt x="6323" y="5475"/>
                    <a:pt x="6312" y="5465"/>
                    <a:pt x="6302" y="5458"/>
                  </a:cubicBezTo>
                  <a:cubicBezTo>
                    <a:pt x="6239" y="5412"/>
                    <a:pt x="6197" y="5342"/>
                    <a:pt x="6190" y="5262"/>
                  </a:cubicBezTo>
                  <a:cubicBezTo>
                    <a:pt x="6176" y="5139"/>
                    <a:pt x="6253" y="5027"/>
                    <a:pt x="6316" y="4954"/>
                  </a:cubicBezTo>
                  <a:cubicBezTo>
                    <a:pt x="6358" y="4901"/>
                    <a:pt x="6326" y="4849"/>
                    <a:pt x="6186" y="4709"/>
                  </a:cubicBezTo>
                  <a:cubicBezTo>
                    <a:pt x="6158" y="4681"/>
                    <a:pt x="6130" y="4649"/>
                    <a:pt x="6102" y="4621"/>
                  </a:cubicBezTo>
                  <a:cubicBezTo>
                    <a:pt x="5931" y="4429"/>
                    <a:pt x="6057" y="3819"/>
                    <a:pt x="6225" y="3543"/>
                  </a:cubicBezTo>
                  <a:cubicBezTo>
                    <a:pt x="6246" y="3508"/>
                    <a:pt x="6253" y="3483"/>
                    <a:pt x="6246" y="3476"/>
                  </a:cubicBezTo>
                  <a:cubicBezTo>
                    <a:pt x="6228" y="3448"/>
                    <a:pt x="6154" y="3438"/>
                    <a:pt x="6062" y="3438"/>
                  </a:cubicBezTo>
                  <a:cubicBezTo>
                    <a:pt x="5919" y="3438"/>
                    <a:pt x="5734" y="3461"/>
                    <a:pt x="5651" y="3469"/>
                  </a:cubicBezTo>
                  <a:cubicBezTo>
                    <a:pt x="5609" y="3475"/>
                    <a:pt x="5568" y="3477"/>
                    <a:pt x="5528" y="3477"/>
                  </a:cubicBezTo>
                  <a:cubicBezTo>
                    <a:pt x="5253" y="3477"/>
                    <a:pt x="5014" y="3353"/>
                    <a:pt x="4824" y="3112"/>
                  </a:cubicBezTo>
                  <a:cubicBezTo>
                    <a:pt x="4757" y="3025"/>
                    <a:pt x="4684" y="2996"/>
                    <a:pt x="4574" y="2996"/>
                  </a:cubicBezTo>
                  <a:cubicBezTo>
                    <a:pt x="4507" y="2996"/>
                    <a:pt x="4428" y="3007"/>
                    <a:pt x="4327" y="3021"/>
                  </a:cubicBezTo>
                  <a:cubicBezTo>
                    <a:pt x="4201" y="3039"/>
                    <a:pt x="4072" y="3049"/>
                    <a:pt x="3942" y="3056"/>
                  </a:cubicBezTo>
                  <a:lnTo>
                    <a:pt x="3890" y="3056"/>
                  </a:lnTo>
                  <a:cubicBezTo>
                    <a:pt x="3788" y="3053"/>
                    <a:pt x="3687" y="3011"/>
                    <a:pt x="3617" y="2937"/>
                  </a:cubicBezTo>
                  <a:cubicBezTo>
                    <a:pt x="3463" y="2766"/>
                    <a:pt x="3494" y="2475"/>
                    <a:pt x="3515" y="2300"/>
                  </a:cubicBezTo>
                  <a:lnTo>
                    <a:pt x="3519" y="2262"/>
                  </a:lnTo>
                  <a:cubicBezTo>
                    <a:pt x="3529" y="2188"/>
                    <a:pt x="3484" y="2150"/>
                    <a:pt x="3410" y="2097"/>
                  </a:cubicBezTo>
                  <a:cubicBezTo>
                    <a:pt x="3347" y="2052"/>
                    <a:pt x="3277" y="1999"/>
                    <a:pt x="3277" y="1908"/>
                  </a:cubicBezTo>
                  <a:cubicBezTo>
                    <a:pt x="3277" y="1880"/>
                    <a:pt x="3270" y="1873"/>
                    <a:pt x="3267" y="1870"/>
                  </a:cubicBezTo>
                  <a:cubicBezTo>
                    <a:pt x="3237" y="1855"/>
                    <a:pt x="3206" y="1848"/>
                    <a:pt x="3174" y="1848"/>
                  </a:cubicBezTo>
                  <a:cubicBezTo>
                    <a:pt x="3167" y="1848"/>
                    <a:pt x="3161" y="1848"/>
                    <a:pt x="3155" y="1849"/>
                  </a:cubicBezTo>
                  <a:cubicBezTo>
                    <a:pt x="3130" y="1849"/>
                    <a:pt x="3106" y="1852"/>
                    <a:pt x="3092" y="1852"/>
                  </a:cubicBezTo>
                  <a:cubicBezTo>
                    <a:pt x="3084" y="1854"/>
                    <a:pt x="3077" y="1855"/>
                    <a:pt x="3070" y="1855"/>
                  </a:cubicBezTo>
                  <a:cubicBezTo>
                    <a:pt x="3034" y="1855"/>
                    <a:pt x="3000" y="1835"/>
                    <a:pt x="2983" y="1803"/>
                  </a:cubicBezTo>
                  <a:cubicBezTo>
                    <a:pt x="2945" y="1733"/>
                    <a:pt x="2997" y="1645"/>
                    <a:pt x="3120" y="1498"/>
                  </a:cubicBezTo>
                  <a:cubicBezTo>
                    <a:pt x="3179" y="1418"/>
                    <a:pt x="3179" y="1358"/>
                    <a:pt x="3186" y="1183"/>
                  </a:cubicBezTo>
                  <a:lnTo>
                    <a:pt x="3186" y="1131"/>
                  </a:lnTo>
                  <a:cubicBezTo>
                    <a:pt x="3190" y="963"/>
                    <a:pt x="3337" y="823"/>
                    <a:pt x="3480" y="686"/>
                  </a:cubicBezTo>
                  <a:cubicBezTo>
                    <a:pt x="3554" y="620"/>
                    <a:pt x="3620" y="550"/>
                    <a:pt x="3680" y="476"/>
                  </a:cubicBezTo>
                  <a:cubicBezTo>
                    <a:pt x="3690" y="462"/>
                    <a:pt x="3701" y="448"/>
                    <a:pt x="3715" y="438"/>
                  </a:cubicBezTo>
                  <a:cubicBezTo>
                    <a:pt x="3718" y="434"/>
                    <a:pt x="3722" y="431"/>
                    <a:pt x="3729" y="424"/>
                  </a:cubicBezTo>
                  <a:cubicBezTo>
                    <a:pt x="3739" y="417"/>
                    <a:pt x="3746" y="410"/>
                    <a:pt x="3757" y="403"/>
                  </a:cubicBezTo>
                  <a:cubicBezTo>
                    <a:pt x="3764" y="399"/>
                    <a:pt x="3771" y="396"/>
                    <a:pt x="3778" y="392"/>
                  </a:cubicBezTo>
                  <a:cubicBezTo>
                    <a:pt x="3781" y="389"/>
                    <a:pt x="3795" y="378"/>
                    <a:pt x="3809" y="375"/>
                  </a:cubicBezTo>
                  <a:lnTo>
                    <a:pt x="3830" y="364"/>
                  </a:lnTo>
                  <a:cubicBezTo>
                    <a:pt x="3837" y="361"/>
                    <a:pt x="3844" y="357"/>
                    <a:pt x="3848" y="357"/>
                  </a:cubicBezTo>
                  <a:cubicBezTo>
                    <a:pt x="3883" y="294"/>
                    <a:pt x="3946" y="249"/>
                    <a:pt x="4016" y="238"/>
                  </a:cubicBezTo>
                  <a:cubicBezTo>
                    <a:pt x="4142" y="214"/>
                    <a:pt x="4215" y="161"/>
                    <a:pt x="4219" y="123"/>
                  </a:cubicBezTo>
                  <a:cubicBezTo>
                    <a:pt x="4226" y="95"/>
                    <a:pt x="4191" y="56"/>
                    <a:pt x="4131" y="21"/>
                  </a:cubicBezTo>
                  <a:cubicBezTo>
                    <a:pt x="4109" y="8"/>
                    <a:pt x="4088" y="1"/>
                    <a:pt x="4068"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50"/>
            <p:cNvSpPr/>
            <p:nvPr/>
          </p:nvSpPr>
          <p:spPr>
            <a:xfrm>
              <a:off x="2195769" y="2947410"/>
              <a:ext cx="109" cy="872"/>
            </a:xfrm>
            <a:custGeom>
              <a:avLst/>
              <a:gdLst/>
              <a:ahLst/>
              <a:cxnLst/>
              <a:rect l="l" t="t" r="r" b="b"/>
              <a:pathLst>
                <a:path w="4" h="32" extrusionOk="0">
                  <a:moveTo>
                    <a:pt x="4" y="0"/>
                  </a:moveTo>
                  <a:cubicBezTo>
                    <a:pt x="0" y="11"/>
                    <a:pt x="0" y="21"/>
                    <a:pt x="0" y="32"/>
                  </a:cubicBezTo>
                  <a:cubicBezTo>
                    <a:pt x="0" y="21"/>
                    <a:pt x="4" y="11"/>
                    <a:pt x="4"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50"/>
            <p:cNvSpPr/>
            <p:nvPr/>
          </p:nvSpPr>
          <p:spPr>
            <a:xfrm>
              <a:off x="2218549" y="2872503"/>
              <a:ext cx="5368" cy="1362"/>
            </a:xfrm>
            <a:custGeom>
              <a:avLst/>
              <a:gdLst/>
              <a:ahLst/>
              <a:cxnLst/>
              <a:rect l="l" t="t" r="r" b="b"/>
              <a:pathLst>
                <a:path w="197" h="50" extrusionOk="0">
                  <a:moveTo>
                    <a:pt x="1" y="50"/>
                  </a:moveTo>
                  <a:cubicBezTo>
                    <a:pt x="67" y="39"/>
                    <a:pt x="134" y="22"/>
                    <a:pt x="197" y="1"/>
                  </a:cubicBezTo>
                  <a:cubicBezTo>
                    <a:pt x="134" y="22"/>
                    <a:pt x="67" y="39"/>
                    <a:pt x="1" y="5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50"/>
            <p:cNvSpPr/>
            <p:nvPr/>
          </p:nvSpPr>
          <p:spPr>
            <a:xfrm>
              <a:off x="2225333" y="2872040"/>
              <a:ext cx="218" cy="27"/>
            </a:xfrm>
            <a:custGeom>
              <a:avLst/>
              <a:gdLst/>
              <a:ahLst/>
              <a:cxnLst/>
              <a:rect l="l" t="t" r="r" b="b"/>
              <a:pathLst>
                <a:path w="8" h="1" extrusionOk="0">
                  <a:moveTo>
                    <a:pt x="0" y="0"/>
                  </a:moveTo>
                  <a:lnTo>
                    <a:pt x="7"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50"/>
            <p:cNvSpPr/>
            <p:nvPr/>
          </p:nvSpPr>
          <p:spPr>
            <a:xfrm>
              <a:off x="2217786" y="2873838"/>
              <a:ext cx="518" cy="27"/>
            </a:xfrm>
            <a:custGeom>
              <a:avLst/>
              <a:gdLst/>
              <a:ahLst/>
              <a:cxnLst/>
              <a:rect l="l" t="t" r="r" b="b"/>
              <a:pathLst>
                <a:path w="19" h="1" extrusionOk="0">
                  <a:moveTo>
                    <a:pt x="1" y="1"/>
                  </a:moveTo>
                  <a:lnTo>
                    <a:pt x="18"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50"/>
            <p:cNvSpPr/>
            <p:nvPr/>
          </p:nvSpPr>
          <p:spPr>
            <a:xfrm>
              <a:off x="2229530" y="2869833"/>
              <a:ext cx="1444" cy="708"/>
            </a:xfrm>
            <a:custGeom>
              <a:avLst/>
              <a:gdLst/>
              <a:ahLst/>
              <a:cxnLst/>
              <a:rect l="l" t="t" r="r" b="b"/>
              <a:pathLst>
                <a:path w="53" h="26" extrusionOk="0">
                  <a:moveTo>
                    <a:pt x="53" y="1"/>
                  </a:moveTo>
                  <a:lnTo>
                    <a:pt x="28" y="11"/>
                  </a:lnTo>
                  <a:lnTo>
                    <a:pt x="0" y="25"/>
                  </a:lnTo>
                  <a:lnTo>
                    <a:pt x="0" y="25"/>
                  </a:lnTo>
                  <a:lnTo>
                    <a:pt x="53"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50"/>
            <p:cNvSpPr/>
            <p:nvPr/>
          </p:nvSpPr>
          <p:spPr>
            <a:xfrm>
              <a:off x="2195850" y="2945884"/>
              <a:ext cx="136" cy="981"/>
            </a:xfrm>
            <a:custGeom>
              <a:avLst/>
              <a:gdLst/>
              <a:ahLst/>
              <a:cxnLst/>
              <a:rect l="l" t="t" r="r" b="b"/>
              <a:pathLst>
                <a:path w="5" h="36" extrusionOk="0">
                  <a:moveTo>
                    <a:pt x="1" y="0"/>
                  </a:moveTo>
                  <a:lnTo>
                    <a:pt x="1" y="35"/>
                  </a:lnTo>
                  <a:cubicBezTo>
                    <a:pt x="4" y="25"/>
                    <a:pt x="4" y="11"/>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50"/>
            <p:cNvSpPr/>
            <p:nvPr/>
          </p:nvSpPr>
          <p:spPr>
            <a:xfrm>
              <a:off x="2195959" y="2944249"/>
              <a:ext cx="109" cy="1281"/>
            </a:xfrm>
            <a:custGeom>
              <a:avLst/>
              <a:gdLst/>
              <a:ahLst/>
              <a:cxnLst/>
              <a:rect l="l" t="t" r="r" b="b"/>
              <a:pathLst>
                <a:path w="4" h="47" extrusionOk="0">
                  <a:moveTo>
                    <a:pt x="0" y="1"/>
                  </a:moveTo>
                  <a:lnTo>
                    <a:pt x="0" y="46"/>
                  </a:lnTo>
                  <a:cubicBezTo>
                    <a:pt x="0" y="29"/>
                    <a:pt x="4" y="15"/>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50"/>
            <p:cNvSpPr/>
            <p:nvPr/>
          </p:nvSpPr>
          <p:spPr>
            <a:xfrm>
              <a:off x="2223998" y="2872312"/>
              <a:ext cx="681" cy="218"/>
            </a:xfrm>
            <a:custGeom>
              <a:avLst/>
              <a:gdLst/>
              <a:ahLst/>
              <a:cxnLst/>
              <a:rect l="l" t="t" r="r" b="b"/>
              <a:pathLst>
                <a:path w="25" h="8" extrusionOk="0">
                  <a:moveTo>
                    <a:pt x="0" y="8"/>
                  </a:moveTo>
                  <a:lnTo>
                    <a:pt x="2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50"/>
            <p:cNvSpPr/>
            <p:nvPr/>
          </p:nvSpPr>
          <p:spPr>
            <a:xfrm>
              <a:off x="2195387" y="2950271"/>
              <a:ext cx="218" cy="872"/>
            </a:xfrm>
            <a:custGeom>
              <a:avLst/>
              <a:gdLst/>
              <a:ahLst/>
              <a:cxnLst/>
              <a:rect l="l" t="t" r="r" b="b"/>
              <a:pathLst>
                <a:path w="8" h="32" extrusionOk="0">
                  <a:moveTo>
                    <a:pt x="7" y="0"/>
                  </a:moveTo>
                  <a:cubicBezTo>
                    <a:pt x="4" y="11"/>
                    <a:pt x="0" y="21"/>
                    <a:pt x="0" y="32"/>
                  </a:cubicBezTo>
                  <a:cubicBezTo>
                    <a:pt x="4" y="21"/>
                    <a:pt x="4" y="11"/>
                    <a:pt x="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50"/>
            <p:cNvSpPr/>
            <p:nvPr/>
          </p:nvSpPr>
          <p:spPr>
            <a:xfrm>
              <a:off x="2193289" y="2959617"/>
              <a:ext cx="191" cy="790"/>
            </a:xfrm>
            <a:custGeom>
              <a:avLst/>
              <a:gdLst/>
              <a:ahLst/>
              <a:cxnLst/>
              <a:rect l="l" t="t" r="r" b="b"/>
              <a:pathLst>
                <a:path w="7" h="29" extrusionOk="0">
                  <a:moveTo>
                    <a:pt x="7" y="0"/>
                  </a:moveTo>
                  <a:cubicBezTo>
                    <a:pt x="4" y="11"/>
                    <a:pt x="4" y="18"/>
                    <a:pt x="0" y="28"/>
                  </a:cubicBezTo>
                  <a:cubicBezTo>
                    <a:pt x="4" y="18"/>
                    <a:pt x="7" y="11"/>
                    <a:pt x="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50"/>
            <p:cNvSpPr/>
            <p:nvPr/>
          </p:nvSpPr>
          <p:spPr>
            <a:xfrm>
              <a:off x="2195660" y="2948936"/>
              <a:ext cx="136" cy="872"/>
            </a:xfrm>
            <a:custGeom>
              <a:avLst/>
              <a:gdLst/>
              <a:ahLst/>
              <a:cxnLst/>
              <a:rect l="l" t="t" r="r" b="b"/>
              <a:pathLst>
                <a:path w="5" h="32" extrusionOk="0">
                  <a:moveTo>
                    <a:pt x="4" y="0"/>
                  </a:moveTo>
                  <a:cubicBezTo>
                    <a:pt x="1" y="7"/>
                    <a:pt x="1" y="18"/>
                    <a:pt x="1" y="32"/>
                  </a:cubicBezTo>
                  <a:cubicBezTo>
                    <a:pt x="1" y="21"/>
                    <a:pt x="1" y="11"/>
                    <a:pt x="4"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50"/>
            <p:cNvSpPr/>
            <p:nvPr/>
          </p:nvSpPr>
          <p:spPr>
            <a:xfrm>
              <a:off x="2193943" y="2957219"/>
              <a:ext cx="327" cy="899"/>
            </a:xfrm>
            <a:custGeom>
              <a:avLst/>
              <a:gdLst/>
              <a:ahLst/>
              <a:cxnLst/>
              <a:rect l="l" t="t" r="r" b="b"/>
              <a:pathLst>
                <a:path w="12" h="33" extrusionOk="0">
                  <a:moveTo>
                    <a:pt x="11" y="1"/>
                  </a:moveTo>
                  <a:lnTo>
                    <a:pt x="1" y="32"/>
                  </a:lnTo>
                  <a:cubicBezTo>
                    <a:pt x="4" y="25"/>
                    <a:pt x="8" y="15"/>
                    <a:pt x="1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50"/>
            <p:cNvSpPr/>
            <p:nvPr/>
          </p:nvSpPr>
          <p:spPr>
            <a:xfrm>
              <a:off x="2192880" y="2960571"/>
              <a:ext cx="327" cy="681"/>
            </a:xfrm>
            <a:custGeom>
              <a:avLst/>
              <a:gdLst/>
              <a:ahLst/>
              <a:cxnLst/>
              <a:rect l="l" t="t" r="r" b="b"/>
              <a:pathLst>
                <a:path w="12" h="25" extrusionOk="0">
                  <a:moveTo>
                    <a:pt x="1" y="25"/>
                  </a:moveTo>
                  <a:cubicBezTo>
                    <a:pt x="4" y="18"/>
                    <a:pt x="8" y="11"/>
                    <a:pt x="12" y="0"/>
                  </a:cubicBezTo>
                  <a:cubicBezTo>
                    <a:pt x="8" y="11"/>
                    <a:pt x="4" y="18"/>
                    <a:pt x="1" y="25"/>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50"/>
            <p:cNvSpPr/>
            <p:nvPr/>
          </p:nvSpPr>
          <p:spPr>
            <a:xfrm>
              <a:off x="2192036" y="2962478"/>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50"/>
            <p:cNvSpPr/>
            <p:nvPr/>
          </p:nvSpPr>
          <p:spPr>
            <a:xfrm>
              <a:off x="2192117" y="2962097"/>
              <a:ext cx="327" cy="300"/>
            </a:xfrm>
            <a:custGeom>
              <a:avLst/>
              <a:gdLst/>
              <a:ahLst/>
              <a:cxnLst/>
              <a:rect l="l" t="t" r="r" b="b"/>
              <a:pathLst>
                <a:path w="12" h="11" extrusionOk="0">
                  <a:moveTo>
                    <a:pt x="1" y="11"/>
                  </a:moveTo>
                  <a:cubicBezTo>
                    <a:pt x="4" y="7"/>
                    <a:pt x="8" y="4"/>
                    <a:pt x="11" y="0"/>
                  </a:cubicBezTo>
                  <a:cubicBezTo>
                    <a:pt x="8" y="4"/>
                    <a:pt x="4" y="7"/>
                    <a:pt x="1" y="1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50"/>
            <p:cNvSpPr/>
            <p:nvPr/>
          </p:nvSpPr>
          <p:spPr>
            <a:xfrm>
              <a:off x="2192499" y="2961416"/>
              <a:ext cx="327" cy="518"/>
            </a:xfrm>
            <a:custGeom>
              <a:avLst/>
              <a:gdLst/>
              <a:ahLst/>
              <a:cxnLst/>
              <a:rect l="l" t="t" r="r" b="b"/>
              <a:pathLst>
                <a:path w="12" h="19" extrusionOk="0">
                  <a:moveTo>
                    <a:pt x="1" y="18"/>
                  </a:moveTo>
                  <a:cubicBezTo>
                    <a:pt x="4" y="15"/>
                    <a:pt x="8" y="8"/>
                    <a:pt x="11" y="1"/>
                  </a:cubicBezTo>
                  <a:cubicBezTo>
                    <a:pt x="8" y="8"/>
                    <a:pt x="4" y="15"/>
                    <a:pt x="1"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50"/>
            <p:cNvSpPr/>
            <p:nvPr/>
          </p:nvSpPr>
          <p:spPr>
            <a:xfrm>
              <a:off x="2193671" y="2958473"/>
              <a:ext cx="191" cy="872"/>
            </a:xfrm>
            <a:custGeom>
              <a:avLst/>
              <a:gdLst/>
              <a:ahLst/>
              <a:cxnLst/>
              <a:rect l="l" t="t" r="r" b="b"/>
              <a:pathLst>
                <a:path w="7" h="32" extrusionOk="0">
                  <a:moveTo>
                    <a:pt x="0" y="32"/>
                  </a:moveTo>
                  <a:cubicBezTo>
                    <a:pt x="0" y="21"/>
                    <a:pt x="4" y="11"/>
                    <a:pt x="7" y="0"/>
                  </a:cubicBezTo>
                  <a:cubicBezTo>
                    <a:pt x="4" y="11"/>
                    <a:pt x="0" y="21"/>
                    <a:pt x="0" y="3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50"/>
            <p:cNvSpPr/>
            <p:nvPr/>
          </p:nvSpPr>
          <p:spPr>
            <a:xfrm>
              <a:off x="2195196" y="2951797"/>
              <a:ext cx="109" cy="872"/>
            </a:xfrm>
            <a:custGeom>
              <a:avLst/>
              <a:gdLst/>
              <a:ahLst/>
              <a:cxnLst/>
              <a:rect l="l" t="t" r="r" b="b"/>
              <a:pathLst>
                <a:path w="4" h="32" extrusionOk="0">
                  <a:moveTo>
                    <a:pt x="0" y="32"/>
                  </a:moveTo>
                  <a:cubicBezTo>
                    <a:pt x="0" y="21"/>
                    <a:pt x="4" y="11"/>
                    <a:pt x="4" y="0"/>
                  </a:cubicBezTo>
                  <a:cubicBezTo>
                    <a:pt x="4" y="11"/>
                    <a:pt x="0" y="21"/>
                    <a:pt x="0" y="3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50"/>
            <p:cNvSpPr/>
            <p:nvPr/>
          </p:nvSpPr>
          <p:spPr>
            <a:xfrm>
              <a:off x="2194624" y="2954658"/>
              <a:ext cx="191" cy="872"/>
            </a:xfrm>
            <a:custGeom>
              <a:avLst/>
              <a:gdLst/>
              <a:ahLst/>
              <a:cxnLst/>
              <a:rect l="l" t="t" r="r" b="b"/>
              <a:pathLst>
                <a:path w="7" h="32" extrusionOk="0">
                  <a:moveTo>
                    <a:pt x="7" y="0"/>
                  </a:moveTo>
                  <a:cubicBezTo>
                    <a:pt x="4" y="11"/>
                    <a:pt x="0" y="21"/>
                    <a:pt x="0" y="32"/>
                  </a:cubicBezTo>
                  <a:cubicBezTo>
                    <a:pt x="4" y="21"/>
                    <a:pt x="4" y="11"/>
                    <a:pt x="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50"/>
            <p:cNvSpPr/>
            <p:nvPr/>
          </p:nvSpPr>
          <p:spPr>
            <a:xfrm>
              <a:off x="2194897" y="2953214"/>
              <a:ext cx="218" cy="899"/>
            </a:xfrm>
            <a:custGeom>
              <a:avLst/>
              <a:gdLst/>
              <a:ahLst/>
              <a:cxnLst/>
              <a:rect l="l" t="t" r="r" b="b"/>
              <a:pathLst>
                <a:path w="8" h="33" extrusionOk="0">
                  <a:moveTo>
                    <a:pt x="8" y="1"/>
                  </a:moveTo>
                  <a:lnTo>
                    <a:pt x="8" y="1"/>
                  </a:lnTo>
                  <a:cubicBezTo>
                    <a:pt x="4" y="11"/>
                    <a:pt x="1" y="22"/>
                    <a:pt x="1" y="32"/>
                  </a:cubicBezTo>
                  <a:cubicBezTo>
                    <a:pt x="4" y="22"/>
                    <a:pt x="4" y="11"/>
                    <a:pt x="8"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50"/>
            <p:cNvSpPr/>
            <p:nvPr/>
          </p:nvSpPr>
          <p:spPr>
            <a:xfrm>
              <a:off x="2194324" y="2955993"/>
              <a:ext cx="218" cy="981"/>
            </a:xfrm>
            <a:custGeom>
              <a:avLst/>
              <a:gdLst/>
              <a:ahLst/>
              <a:cxnLst/>
              <a:rect l="l" t="t" r="r" b="b"/>
              <a:pathLst>
                <a:path w="8" h="36" extrusionOk="0">
                  <a:moveTo>
                    <a:pt x="8" y="0"/>
                  </a:moveTo>
                  <a:cubicBezTo>
                    <a:pt x="4" y="11"/>
                    <a:pt x="1" y="21"/>
                    <a:pt x="1" y="35"/>
                  </a:cubicBezTo>
                  <a:cubicBezTo>
                    <a:pt x="1" y="25"/>
                    <a:pt x="4" y="14"/>
                    <a:pt x="8"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50"/>
            <p:cNvSpPr/>
            <p:nvPr/>
          </p:nvSpPr>
          <p:spPr>
            <a:xfrm>
              <a:off x="2078708" y="2788005"/>
              <a:ext cx="409" cy="409"/>
            </a:xfrm>
            <a:custGeom>
              <a:avLst/>
              <a:gdLst/>
              <a:ahLst/>
              <a:cxnLst/>
              <a:rect l="l" t="t" r="r" b="b"/>
              <a:pathLst>
                <a:path w="15" h="15" extrusionOk="0">
                  <a:moveTo>
                    <a:pt x="0" y="14"/>
                  </a:moveTo>
                  <a:lnTo>
                    <a:pt x="1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50"/>
            <p:cNvSpPr/>
            <p:nvPr/>
          </p:nvSpPr>
          <p:spPr>
            <a:xfrm>
              <a:off x="2080152" y="2786479"/>
              <a:ext cx="490" cy="599"/>
            </a:xfrm>
            <a:custGeom>
              <a:avLst/>
              <a:gdLst/>
              <a:ahLst/>
              <a:cxnLst/>
              <a:rect l="l" t="t" r="r" b="b"/>
              <a:pathLst>
                <a:path w="18" h="22" extrusionOk="0">
                  <a:moveTo>
                    <a:pt x="0" y="21"/>
                  </a:moveTo>
                  <a:lnTo>
                    <a:pt x="1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50"/>
            <p:cNvSpPr/>
            <p:nvPr/>
          </p:nvSpPr>
          <p:spPr>
            <a:xfrm>
              <a:off x="2078027" y="2788659"/>
              <a:ext cx="409" cy="409"/>
            </a:xfrm>
            <a:custGeom>
              <a:avLst/>
              <a:gdLst/>
              <a:ahLst/>
              <a:cxnLst/>
              <a:rect l="l" t="t" r="r" b="b"/>
              <a:pathLst>
                <a:path w="15" h="15" extrusionOk="0">
                  <a:moveTo>
                    <a:pt x="1" y="15"/>
                  </a:moveTo>
                  <a:lnTo>
                    <a:pt x="1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50"/>
            <p:cNvSpPr/>
            <p:nvPr/>
          </p:nvSpPr>
          <p:spPr>
            <a:xfrm>
              <a:off x="2079362" y="2787242"/>
              <a:ext cx="518" cy="490"/>
            </a:xfrm>
            <a:custGeom>
              <a:avLst/>
              <a:gdLst/>
              <a:ahLst/>
              <a:cxnLst/>
              <a:rect l="l" t="t" r="r" b="b"/>
              <a:pathLst>
                <a:path w="19" h="18" extrusionOk="0">
                  <a:moveTo>
                    <a:pt x="1" y="18"/>
                  </a:moveTo>
                  <a:lnTo>
                    <a:pt x="19"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50"/>
            <p:cNvSpPr/>
            <p:nvPr/>
          </p:nvSpPr>
          <p:spPr>
            <a:xfrm>
              <a:off x="2080915" y="2785989"/>
              <a:ext cx="300" cy="327"/>
            </a:xfrm>
            <a:custGeom>
              <a:avLst/>
              <a:gdLst/>
              <a:ahLst/>
              <a:cxnLst/>
              <a:rect l="l" t="t" r="r" b="b"/>
              <a:pathLst>
                <a:path w="11" h="12" extrusionOk="0">
                  <a:moveTo>
                    <a:pt x="0" y="11"/>
                  </a:moveTo>
                  <a:lnTo>
                    <a:pt x="1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50"/>
            <p:cNvSpPr/>
            <p:nvPr/>
          </p:nvSpPr>
          <p:spPr>
            <a:xfrm>
              <a:off x="2083286" y="2783618"/>
              <a:ext cx="708" cy="599"/>
            </a:xfrm>
            <a:custGeom>
              <a:avLst/>
              <a:gdLst/>
              <a:ahLst/>
              <a:cxnLst/>
              <a:rect l="l" t="t" r="r" b="b"/>
              <a:pathLst>
                <a:path w="26" h="22" extrusionOk="0">
                  <a:moveTo>
                    <a:pt x="25" y="0"/>
                  </a:moveTo>
                  <a:cubicBezTo>
                    <a:pt x="15" y="7"/>
                    <a:pt x="8" y="14"/>
                    <a:pt x="1" y="21"/>
                  </a:cubicBezTo>
                  <a:cubicBezTo>
                    <a:pt x="8" y="14"/>
                    <a:pt x="18" y="7"/>
                    <a:pt x="25"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50"/>
            <p:cNvSpPr/>
            <p:nvPr/>
          </p:nvSpPr>
          <p:spPr>
            <a:xfrm>
              <a:off x="2076229" y="2790675"/>
              <a:ext cx="218" cy="218"/>
            </a:xfrm>
            <a:custGeom>
              <a:avLst/>
              <a:gdLst/>
              <a:ahLst/>
              <a:cxnLst/>
              <a:rect l="l" t="t" r="r" b="b"/>
              <a:pathLst>
                <a:path w="8" h="8" extrusionOk="0">
                  <a:moveTo>
                    <a:pt x="0" y="7"/>
                  </a:moveTo>
                  <a:lnTo>
                    <a:pt x="7"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50"/>
            <p:cNvSpPr/>
            <p:nvPr/>
          </p:nvSpPr>
          <p:spPr>
            <a:xfrm>
              <a:off x="2076692" y="2789994"/>
              <a:ext cx="409" cy="409"/>
            </a:xfrm>
            <a:custGeom>
              <a:avLst/>
              <a:gdLst/>
              <a:ahLst/>
              <a:cxnLst/>
              <a:rect l="l" t="t" r="r" b="b"/>
              <a:pathLst>
                <a:path w="15" h="15" extrusionOk="0">
                  <a:moveTo>
                    <a:pt x="1" y="15"/>
                  </a:moveTo>
                  <a:lnTo>
                    <a:pt x="1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50"/>
            <p:cNvSpPr/>
            <p:nvPr/>
          </p:nvSpPr>
          <p:spPr>
            <a:xfrm>
              <a:off x="2077373" y="2789340"/>
              <a:ext cx="409" cy="409"/>
            </a:xfrm>
            <a:custGeom>
              <a:avLst/>
              <a:gdLst/>
              <a:ahLst/>
              <a:cxnLst/>
              <a:rect l="l" t="t" r="r" b="b"/>
              <a:pathLst>
                <a:path w="15" h="15" extrusionOk="0">
                  <a:moveTo>
                    <a:pt x="0" y="14"/>
                  </a:moveTo>
                  <a:lnTo>
                    <a:pt x="1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50"/>
            <p:cNvSpPr/>
            <p:nvPr/>
          </p:nvSpPr>
          <p:spPr>
            <a:xfrm>
              <a:off x="2084621" y="2781601"/>
              <a:ext cx="518" cy="981"/>
            </a:xfrm>
            <a:custGeom>
              <a:avLst/>
              <a:gdLst/>
              <a:ahLst/>
              <a:cxnLst/>
              <a:rect l="l" t="t" r="r" b="b"/>
              <a:pathLst>
                <a:path w="19" h="36" extrusionOk="0">
                  <a:moveTo>
                    <a:pt x="1" y="36"/>
                  </a:moveTo>
                  <a:cubicBezTo>
                    <a:pt x="8" y="25"/>
                    <a:pt x="11" y="15"/>
                    <a:pt x="18" y="1"/>
                  </a:cubicBezTo>
                  <a:cubicBezTo>
                    <a:pt x="11" y="15"/>
                    <a:pt x="8" y="25"/>
                    <a:pt x="1" y="36"/>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50"/>
            <p:cNvSpPr/>
            <p:nvPr/>
          </p:nvSpPr>
          <p:spPr>
            <a:xfrm>
              <a:off x="2081488" y="2785416"/>
              <a:ext cx="300" cy="327"/>
            </a:xfrm>
            <a:custGeom>
              <a:avLst/>
              <a:gdLst/>
              <a:ahLst/>
              <a:cxnLst/>
              <a:rect l="l" t="t" r="r" b="b"/>
              <a:pathLst>
                <a:path w="11" h="12" extrusionOk="0">
                  <a:moveTo>
                    <a:pt x="0" y="11"/>
                  </a:moveTo>
                  <a:lnTo>
                    <a:pt x="1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50"/>
            <p:cNvSpPr/>
            <p:nvPr/>
          </p:nvSpPr>
          <p:spPr>
            <a:xfrm>
              <a:off x="2082905" y="2784190"/>
              <a:ext cx="409" cy="300"/>
            </a:xfrm>
            <a:custGeom>
              <a:avLst/>
              <a:gdLst/>
              <a:ahLst/>
              <a:cxnLst/>
              <a:rect l="l" t="t" r="r" b="b"/>
              <a:pathLst>
                <a:path w="15" h="11" extrusionOk="0">
                  <a:moveTo>
                    <a:pt x="1" y="11"/>
                  </a:moveTo>
                  <a:lnTo>
                    <a:pt x="15"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50"/>
            <p:cNvSpPr/>
            <p:nvPr/>
          </p:nvSpPr>
          <p:spPr>
            <a:xfrm>
              <a:off x="2085193" y="2780266"/>
              <a:ext cx="409" cy="1172"/>
            </a:xfrm>
            <a:custGeom>
              <a:avLst/>
              <a:gdLst/>
              <a:ahLst/>
              <a:cxnLst/>
              <a:rect l="l" t="t" r="r" b="b"/>
              <a:pathLst>
                <a:path w="15" h="43" extrusionOk="0">
                  <a:moveTo>
                    <a:pt x="1" y="43"/>
                  </a:moveTo>
                  <a:cubicBezTo>
                    <a:pt x="4" y="29"/>
                    <a:pt x="11" y="15"/>
                    <a:pt x="15" y="1"/>
                  </a:cubicBezTo>
                  <a:cubicBezTo>
                    <a:pt x="11" y="15"/>
                    <a:pt x="4" y="29"/>
                    <a:pt x="1" y="43"/>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50"/>
            <p:cNvSpPr/>
            <p:nvPr/>
          </p:nvSpPr>
          <p:spPr>
            <a:xfrm>
              <a:off x="2084049" y="2782664"/>
              <a:ext cx="599" cy="790"/>
            </a:xfrm>
            <a:custGeom>
              <a:avLst/>
              <a:gdLst/>
              <a:ahLst/>
              <a:cxnLst/>
              <a:rect l="l" t="t" r="r" b="b"/>
              <a:pathLst>
                <a:path w="22" h="29" extrusionOk="0">
                  <a:moveTo>
                    <a:pt x="1" y="28"/>
                  </a:moveTo>
                  <a:cubicBezTo>
                    <a:pt x="8" y="18"/>
                    <a:pt x="15" y="11"/>
                    <a:pt x="22" y="0"/>
                  </a:cubicBezTo>
                  <a:cubicBezTo>
                    <a:pt x="15" y="11"/>
                    <a:pt x="8" y="18"/>
                    <a:pt x="1" y="2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50"/>
            <p:cNvSpPr/>
            <p:nvPr/>
          </p:nvSpPr>
          <p:spPr>
            <a:xfrm>
              <a:off x="2081951" y="2784953"/>
              <a:ext cx="327" cy="300"/>
            </a:xfrm>
            <a:custGeom>
              <a:avLst/>
              <a:gdLst/>
              <a:ahLst/>
              <a:cxnLst/>
              <a:rect l="l" t="t" r="r" b="b"/>
              <a:pathLst>
                <a:path w="12" h="11" extrusionOk="0">
                  <a:moveTo>
                    <a:pt x="1" y="11"/>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50"/>
            <p:cNvSpPr/>
            <p:nvPr/>
          </p:nvSpPr>
          <p:spPr>
            <a:xfrm>
              <a:off x="2082523" y="2784572"/>
              <a:ext cx="327" cy="300"/>
            </a:xfrm>
            <a:custGeom>
              <a:avLst/>
              <a:gdLst/>
              <a:ahLst/>
              <a:cxnLst/>
              <a:rect l="l" t="t" r="r" b="b"/>
              <a:pathLst>
                <a:path w="12" h="11" extrusionOk="0">
                  <a:moveTo>
                    <a:pt x="1" y="11"/>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50"/>
            <p:cNvSpPr/>
            <p:nvPr/>
          </p:nvSpPr>
          <p:spPr>
            <a:xfrm>
              <a:off x="2199011" y="3051282"/>
              <a:ext cx="177253" cy="199406"/>
            </a:xfrm>
            <a:custGeom>
              <a:avLst/>
              <a:gdLst/>
              <a:ahLst/>
              <a:cxnLst/>
              <a:rect l="l" t="t" r="r" b="b"/>
              <a:pathLst>
                <a:path w="6505" h="7318" extrusionOk="0">
                  <a:moveTo>
                    <a:pt x="2265" y="1"/>
                  </a:moveTo>
                  <a:cubicBezTo>
                    <a:pt x="2192" y="1"/>
                    <a:pt x="2122" y="8"/>
                    <a:pt x="2048" y="22"/>
                  </a:cubicBezTo>
                  <a:cubicBezTo>
                    <a:pt x="1971" y="36"/>
                    <a:pt x="1891" y="46"/>
                    <a:pt x="1810" y="46"/>
                  </a:cubicBezTo>
                  <a:cubicBezTo>
                    <a:pt x="1663" y="46"/>
                    <a:pt x="1505" y="144"/>
                    <a:pt x="1337" y="246"/>
                  </a:cubicBezTo>
                  <a:cubicBezTo>
                    <a:pt x="1292" y="274"/>
                    <a:pt x="1243" y="302"/>
                    <a:pt x="1197" y="330"/>
                  </a:cubicBezTo>
                  <a:cubicBezTo>
                    <a:pt x="1113" y="375"/>
                    <a:pt x="1029" y="417"/>
                    <a:pt x="942" y="449"/>
                  </a:cubicBezTo>
                  <a:cubicBezTo>
                    <a:pt x="910" y="463"/>
                    <a:pt x="882" y="473"/>
                    <a:pt x="854" y="484"/>
                  </a:cubicBezTo>
                  <a:cubicBezTo>
                    <a:pt x="812" y="505"/>
                    <a:pt x="774" y="529"/>
                    <a:pt x="739" y="561"/>
                  </a:cubicBezTo>
                  <a:cubicBezTo>
                    <a:pt x="651" y="652"/>
                    <a:pt x="529" y="708"/>
                    <a:pt x="403" y="718"/>
                  </a:cubicBezTo>
                  <a:cubicBezTo>
                    <a:pt x="390" y="720"/>
                    <a:pt x="377" y="721"/>
                    <a:pt x="364" y="721"/>
                  </a:cubicBezTo>
                  <a:cubicBezTo>
                    <a:pt x="351" y="721"/>
                    <a:pt x="338" y="720"/>
                    <a:pt x="326" y="718"/>
                  </a:cubicBezTo>
                  <a:cubicBezTo>
                    <a:pt x="284" y="715"/>
                    <a:pt x="242" y="708"/>
                    <a:pt x="203" y="690"/>
                  </a:cubicBezTo>
                  <a:lnTo>
                    <a:pt x="175" y="683"/>
                  </a:lnTo>
                  <a:lnTo>
                    <a:pt x="165" y="680"/>
                  </a:lnTo>
                  <a:lnTo>
                    <a:pt x="154" y="676"/>
                  </a:lnTo>
                  <a:lnTo>
                    <a:pt x="158" y="690"/>
                  </a:lnTo>
                  <a:lnTo>
                    <a:pt x="186" y="746"/>
                  </a:lnTo>
                  <a:lnTo>
                    <a:pt x="196" y="764"/>
                  </a:lnTo>
                  <a:lnTo>
                    <a:pt x="235" y="837"/>
                  </a:lnTo>
                  <a:lnTo>
                    <a:pt x="238" y="848"/>
                  </a:lnTo>
                  <a:lnTo>
                    <a:pt x="273" y="918"/>
                  </a:lnTo>
                  <a:lnTo>
                    <a:pt x="284" y="935"/>
                  </a:lnTo>
                  <a:lnTo>
                    <a:pt x="322" y="1009"/>
                  </a:lnTo>
                  <a:cubicBezTo>
                    <a:pt x="382" y="1114"/>
                    <a:pt x="434" y="1222"/>
                    <a:pt x="483" y="1334"/>
                  </a:cubicBezTo>
                  <a:cubicBezTo>
                    <a:pt x="550" y="1520"/>
                    <a:pt x="434" y="1607"/>
                    <a:pt x="364" y="1660"/>
                  </a:cubicBezTo>
                  <a:cubicBezTo>
                    <a:pt x="350" y="1674"/>
                    <a:pt x="336" y="1684"/>
                    <a:pt x="326" y="1691"/>
                  </a:cubicBezTo>
                  <a:cubicBezTo>
                    <a:pt x="305" y="1744"/>
                    <a:pt x="322" y="1958"/>
                    <a:pt x="375" y="2329"/>
                  </a:cubicBezTo>
                  <a:cubicBezTo>
                    <a:pt x="382" y="2367"/>
                    <a:pt x="385" y="2399"/>
                    <a:pt x="389" y="2416"/>
                  </a:cubicBezTo>
                  <a:cubicBezTo>
                    <a:pt x="399" y="2497"/>
                    <a:pt x="350" y="2584"/>
                    <a:pt x="301" y="2668"/>
                  </a:cubicBezTo>
                  <a:cubicBezTo>
                    <a:pt x="277" y="2717"/>
                    <a:pt x="228" y="2805"/>
                    <a:pt x="235" y="2829"/>
                  </a:cubicBezTo>
                  <a:cubicBezTo>
                    <a:pt x="329" y="2910"/>
                    <a:pt x="263" y="3043"/>
                    <a:pt x="200" y="3158"/>
                  </a:cubicBezTo>
                  <a:cubicBezTo>
                    <a:pt x="168" y="3225"/>
                    <a:pt x="130" y="3302"/>
                    <a:pt x="130" y="3347"/>
                  </a:cubicBezTo>
                  <a:cubicBezTo>
                    <a:pt x="130" y="3386"/>
                    <a:pt x="154" y="3403"/>
                    <a:pt x="214" y="3438"/>
                  </a:cubicBezTo>
                  <a:cubicBezTo>
                    <a:pt x="270" y="3473"/>
                    <a:pt x="340" y="3515"/>
                    <a:pt x="340" y="3606"/>
                  </a:cubicBezTo>
                  <a:cubicBezTo>
                    <a:pt x="340" y="3750"/>
                    <a:pt x="144" y="4027"/>
                    <a:pt x="14" y="4100"/>
                  </a:cubicBezTo>
                  <a:lnTo>
                    <a:pt x="11" y="4104"/>
                  </a:lnTo>
                  <a:lnTo>
                    <a:pt x="7" y="4107"/>
                  </a:lnTo>
                  <a:lnTo>
                    <a:pt x="7" y="4111"/>
                  </a:lnTo>
                  <a:lnTo>
                    <a:pt x="4" y="4114"/>
                  </a:lnTo>
                  <a:lnTo>
                    <a:pt x="4" y="4121"/>
                  </a:lnTo>
                  <a:cubicBezTo>
                    <a:pt x="4" y="4125"/>
                    <a:pt x="4" y="4125"/>
                    <a:pt x="4" y="4128"/>
                  </a:cubicBezTo>
                  <a:cubicBezTo>
                    <a:pt x="0" y="4132"/>
                    <a:pt x="4" y="4132"/>
                    <a:pt x="4" y="4135"/>
                  </a:cubicBezTo>
                  <a:lnTo>
                    <a:pt x="4" y="4146"/>
                  </a:lnTo>
                  <a:lnTo>
                    <a:pt x="4" y="4156"/>
                  </a:lnTo>
                  <a:lnTo>
                    <a:pt x="4" y="4170"/>
                  </a:lnTo>
                  <a:lnTo>
                    <a:pt x="4" y="4184"/>
                  </a:lnTo>
                  <a:lnTo>
                    <a:pt x="4" y="4205"/>
                  </a:lnTo>
                  <a:lnTo>
                    <a:pt x="4" y="4219"/>
                  </a:lnTo>
                  <a:lnTo>
                    <a:pt x="4" y="4223"/>
                  </a:lnTo>
                  <a:cubicBezTo>
                    <a:pt x="18" y="4240"/>
                    <a:pt x="32" y="4261"/>
                    <a:pt x="42" y="4282"/>
                  </a:cubicBezTo>
                  <a:cubicBezTo>
                    <a:pt x="81" y="4356"/>
                    <a:pt x="137" y="4422"/>
                    <a:pt x="200" y="4471"/>
                  </a:cubicBezTo>
                  <a:lnTo>
                    <a:pt x="203" y="4475"/>
                  </a:lnTo>
                  <a:cubicBezTo>
                    <a:pt x="214" y="4482"/>
                    <a:pt x="221" y="4489"/>
                    <a:pt x="228" y="4492"/>
                  </a:cubicBezTo>
                  <a:cubicBezTo>
                    <a:pt x="235" y="4499"/>
                    <a:pt x="242" y="4506"/>
                    <a:pt x="245" y="4513"/>
                  </a:cubicBezTo>
                  <a:cubicBezTo>
                    <a:pt x="252" y="4517"/>
                    <a:pt x="256" y="4524"/>
                    <a:pt x="259" y="4527"/>
                  </a:cubicBezTo>
                  <a:lnTo>
                    <a:pt x="263" y="4534"/>
                  </a:lnTo>
                  <a:cubicBezTo>
                    <a:pt x="270" y="4545"/>
                    <a:pt x="277" y="4555"/>
                    <a:pt x="284" y="4569"/>
                  </a:cubicBezTo>
                  <a:cubicBezTo>
                    <a:pt x="326" y="4650"/>
                    <a:pt x="315" y="4741"/>
                    <a:pt x="305" y="4818"/>
                  </a:cubicBezTo>
                  <a:cubicBezTo>
                    <a:pt x="294" y="4912"/>
                    <a:pt x="284" y="4993"/>
                    <a:pt x="343" y="5066"/>
                  </a:cubicBezTo>
                  <a:cubicBezTo>
                    <a:pt x="392" y="5126"/>
                    <a:pt x="448" y="5175"/>
                    <a:pt x="511" y="5217"/>
                  </a:cubicBezTo>
                  <a:cubicBezTo>
                    <a:pt x="571" y="5262"/>
                    <a:pt x="620" y="5297"/>
                    <a:pt x="623" y="5357"/>
                  </a:cubicBezTo>
                  <a:cubicBezTo>
                    <a:pt x="620" y="5402"/>
                    <a:pt x="599" y="5441"/>
                    <a:pt x="564" y="5465"/>
                  </a:cubicBezTo>
                  <a:cubicBezTo>
                    <a:pt x="532" y="5493"/>
                    <a:pt x="532" y="5535"/>
                    <a:pt x="536" y="5602"/>
                  </a:cubicBezTo>
                  <a:lnTo>
                    <a:pt x="536" y="5633"/>
                  </a:lnTo>
                  <a:cubicBezTo>
                    <a:pt x="543" y="5703"/>
                    <a:pt x="522" y="5773"/>
                    <a:pt x="476" y="5829"/>
                  </a:cubicBezTo>
                  <a:cubicBezTo>
                    <a:pt x="466" y="5840"/>
                    <a:pt x="455" y="5847"/>
                    <a:pt x="445" y="5857"/>
                  </a:cubicBezTo>
                  <a:cubicBezTo>
                    <a:pt x="441" y="5861"/>
                    <a:pt x="424" y="5875"/>
                    <a:pt x="427" y="5920"/>
                  </a:cubicBezTo>
                  <a:cubicBezTo>
                    <a:pt x="452" y="6036"/>
                    <a:pt x="525" y="6138"/>
                    <a:pt x="627" y="6197"/>
                  </a:cubicBezTo>
                  <a:cubicBezTo>
                    <a:pt x="735" y="6246"/>
                    <a:pt x="749" y="6369"/>
                    <a:pt x="763" y="6474"/>
                  </a:cubicBezTo>
                  <a:cubicBezTo>
                    <a:pt x="774" y="6561"/>
                    <a:pt x="784" y="6656"/>
                    <a:pt x="840" y="6712"/>
                  </a:cubicBezTo>
                  <a:cubicBezTo>
                    <a:pt x="952" y="6824"/>
                    <a:pt x="959" y="7013"/>
                    <a:pt x="966" y="7163"/>
                  </a:cubicBezTo>
                  <a:cubicBezTo>
                    <a:pt x="966" y="7188"/>
                    <a:pt x="966" y="7216"/>
                    <a:pt x="970" y="7237"/>
                  </a:cubicBezTo>
                  <a:lnTo>
                    <a:pt x="970" y="7247"/>
                  </a:lnTo>
                  <a:lnTo>
                    <a:pt x="970" y="7265"/>
                  </a:lnTo>
                  <a:lnTo>
                    <a:pt x="970" y="7286"/>
                  </a:lnTo>
                  <a:lnTo>
                    <a:pt x="970" y="7296"/>
                  </a:lnTo>
                  <a:cubicBezTo>
                    <a:pt x="970" y="7300"/>
                    <a:pt x="970" y="7310"/>
                    <a:pt x="973" y="7317"/>
                  </a:cubicBezTo>
                  <a:cubicBezTo>
                    <a:pt x="1001" y="7314"/>
                    <a:pt x="1078" y="7289"/>
                    <a:pt x="1222" y="7198"/>
                  </a:cubicBezTo>
                  <a:cubicBezTo>
                    <a:pt x="1348" y="7118"/>
                    <a:pt x="1463" y="7023"/>
                    <a:pt x="1568" y="6918"/>
                  </a:cubicBezTo>
                  <a:lnTo>
                    <a:pt x="1610" y="6876"/>
                  </a:lnTo>
                  <a:cubicBezTo>
                    <a:pt x="1717" y="6763"/>
                    <a:pt x="1792" y="6719"/>
                    <a:pt x="1861" y="6719"/>
                  </a:cubicBezTo>
                  <a:cubicBezTo>
                    <a:pt x="1871" y="6719"/>
                    <a:pt x="1881" y="6720"/>
                    <a:pt x="1891" y="6722"/>
                  </a:cubicBezTo>
                  <a:lnTo>
                    <a:pt x="1912" y="6729"/>
                  </a:lnTo>
                  <a:cubicBezTo>
                    <a:pt x="1926" y="6736"/>
                    <a:pt x="1940" y="6740"/>
                    <a:pt x="1954" y="6747"/>
                  </a:cubicBezTo>
                  <a:cubicBezTo>
                    <a:pt x="1971" y="6757"/>
                    <a:pt x="1985" y="6764"/>
                    <a:pt x="1999" y="6775"/>
                  </a:cubicBezTo>
                  <a:cubicBezTo>
                    <a:pt x="2045" y="6810"/>
                    <a:pt x="2097" y="6831"/>
                    <a:pt x="2153" y="6838"/>
                  </a:cubicBezTo>
                  <a:lnTo>
                    <a:pt x="2248" y="6852"/>
                  </a:lnTo>
                  <a:cubicBezTo>
                    <a:pt x="2468" y="6876"/>
                    <a:pt x="2720" y="6904"/>
                    <a:pt x="2832" y="7135"/>
                  </a:cubicBezTo>
                  <a:cubicBezTo>
                    <a:pt x="2836" y="7142"/>
                    <a:pt x="2843" y="7149"/>
                    <a:pt x="2846" y="7156"/>
                  </a:cubicBezTo>
                  <a:cubicBezTo>
                    <a:pt x="2878" y="7125"/>
                    <a:pt x="2934" y="7013"/>
                    <a:pt x="2962" y="6957"/>
                  </a:cubicBezTo>
                  <a:lnTo>
                    <a:pt x="2983" y="6908"/>
                  </a:lnTo>
                  <a:cubicBezTo>
                    <a:pt x="3000" y="6869"/>
                    <a:pt x="3021" y="6834"/>
                    <a:pt x="3049" y="6799"/>
                  </a:cubicBezTo>
                  <a:cubicBezTo>
                    <a:pt x="3092" y="6754"/>
                    <a:pt x="3166" y="6739"/>
                    <a:pt x="3272" y="6739"/>
                  </a:cubicBezTo>
                  <a:cubicBezTo>
                    <a:pt x="3355" y="6739"/>
                    <a:pt x="3458" y="6748"/>
                    <a:pt x="3581" y="6761"/>
                  </a:cubicBezTo>
                  <a:lnTo>
                    <a:pt x="3655" y="6771"/>
                  </a:lnTo>
                  <a:cubicBezTo>
                    <a:pt x="3691" y="6776"/>
                    <a:pt x="3729" y="6780"/>
                    <a:pt x="3767" y="6780"/>
                  </a:cubicBezTo>
                  <a:cubicBezTo>
                    <a:pt x="3781" y="6780"/>
                    <a:pt x="3795" y="6779"/>
                    <a:pt x="3809" y="6778"/>
                  </a:cubicBezTo>
                  <a:cubicBezTo>
                    <a:pt x="3826" y="6743"/>
                    <a:pt x="3844" y="6705"/>
                    <a:pt x="3851" y="6663"/>
                  </a:cubicBezTo>
                  <a:lnTo>
                    <a:pt x="3851" y="6659"/>
                  </a:lnTo>
                  <a:lnTo>
                    <a:pt x="3858" y="6638"/>
                  </a:lnTo>
                  <a:lnTo>
                    <a:pt x="3858" y="6631"/>
                  </a:lnTo>
                  <a:lnTo>
                    <a:pt x="3861" y="6614"/>
                  </a:lnTo>
                  <a:lnTo>
                    <a:pt x="3865" y="6589"/>
                  </a:lnTo>
                  <a:lnTo>
                    <a:pt x="3865" y="6586"/>
                  </a:lnTo>
                  <a:cubicBezTo>
                    <a:pt x="3910" y="6383"/>
                    <a:pt x="3942" y="6089"/>
                    <a:pt x="3931" y="6008"/>
                  </a:cubicBezTo>
                  <a:cubicBezTo>
                    <a:pt x="3907" y="5840"/>
                    <a:pt x="4208" y="5539"/>
                    <a:pt x="4380" y="5427"/>
                  </a:cubicBezTo>
                  <a:cubicBezTo>
                    <a:pt x="4502" y="5343"/>
                    <a:pt x="4663" y="5343"/>
                    <a:pt x="4800" y="5339"/>
                  </a:cubicBezTo>
                  <a:lnTo>
                    <a:pt x="4873" y="5339"/>
                  </a:lnTo>
                  <a:cubicBezTo>
                    <a:pt x="4881" y="5340"/>
                    <a:pt x="4888" y="5340"/>
                    <a:pt x="4896" y="5340"/>
                  </a:cubicBezTo>
                  <a:cubicBezTo>
                    <a:pt x="4948" y="5340"/>
                    <a:pt x="4999" y="5330"/>
                    <a:pt x="5048" y="5311"/>
                  </a:cubicBezTo>
                  <a:cubicBezTo>
                    <a:pt x="5164" y="5252"/>
                    <a:pt x="5311" y="5241"/>
                    <a:pt x="5461" y="5238"/>
                  </a:cubicBezTo>
                  <a:lnTo>
                    <a:pt x="5710" y="5238"/>
                  </a:lnTo>
                  <a:cubicBezTo>
                    <a:pt x="5857" y="5238"/>
                    <a:pt x="5979" y="5318"/>
                    <a:pt x="6074" y="5385"/>
                  </a:cubicBezTo>
                  <a:cubicBezTo>
                    <a:pt x="6134" y="5423"/>
                    <a:pt x="6190" y="5465"/>
                    <a:pt x="6225" y="5465"/>
                  </a:cubicBezTo>
                  <a:cubicBezTo>
                    <a:pt x="6246" y="5462"/>
                    <a:pt x="6267" y="5455"/>
                    <a:pt x="6284" y="5441"/>
                  </a:cubicBezTo>
                  <a:cubicBezTo>
                    <a:pt x="6340" y="5399"/>
                    <a:pt x="6386" y="5339"/>
                    <a:pt x="6407" y="5273"/>
                  </a:cubicBezTo>
                  <a:cubicBezTo>
                    <a:pt x="6410" y="5259"/>
                    <a:pt x="6414" y="5245"/>
                    <a:pt x="6417" y="5231"/>
                  </a:cubicBezTo>
                  <a:lnTo>
                    <a:pt x="6417" y="5224"/>
                  </a:lnTo>
                  <a:cubicBezTo>
                    <a:pt x="6421" y="5213"/>
                    <a:pt x="6421" y="5203"/>
                    <a:pt x="6421" y="5189"/>
                  </a:cubicBezTo>
                  <a:lnTo>
                    <a:pt x="6421" y="5182"/>
                  </a:lnTo>
                  <a:cubicBezTo>
                    <a:pt x="6421" y="5164"/>
                    <a:pt x="6421" y="5150"/>
                    <a:pt x="6417" y="5136"/>
                  </a:cubicBezTo>
                  <a:cubicBezTo>
                    <a:pt x="6403" y="5038"/>
                    <a:pt x="6428" y="4933"/>
                    <a:pt x="6456" y="4821"/>
                  </a:cubicBezTo>
                  <a:cubicBezTo>
                    <a:pt x="6466" y="4790"/>
                    <a:pt x="6473" y="4758"/>
                    <a:pt x="6480" y="4723"/>
                  </a:cubicBezTo>
                  <a:cubicBezTo>
                    <a:pt x="6494" y="4674"/>
                    <a:pt x="6501" y="4625"/>
                    <a:pt x="6501" y="4576"/>
                  </a:cubicBezTo>
                  <a:cubicBezTo>
                    <a:pt x="6505" y="4527"/>
                    <a:pt x="6498" y="4482"/>
                    <a:pt x="6484" y="4436"/>
                  </a:cubicBezTo>
                  <a:cubicBezTo>
                    <a:pt x="6452" y="4352"/>
                    <a:pt x="6400" y="4282"/>
                    <a:pt x="6333" y="4223"/>
                  </a:cubicBezTo>
                  <a:cubicBezTo>
                    <a:pt x="6253" y="4142"/>
                    <a:pt x="6158" y="4051"/>
                    <a:pt x="6158" y="3879"/>
                  </a:cubicBezTo>
                  <a:cubicBezTo>
                    <a:pt x="6158" y="3788"/>
                    <a:pt x="6148" y="3739"/>
                    <a:pt x="6120" y="3711"/>
                  </a:cubicBezTo>
                  <a:cubicBezTo>
                    <a:pt x="6095" y="3694"/>
                    <a:pt x="6067" y="3680"/>
                    <a:pt x="6036" y="3676"/>
                  </a:cubicBezTo>
                  <a:cubicBezTo>
                    <a:pt x="5980" y="3670"/>
                    <a:pt x="5925" y="3667"/>
                    <a:pt x="5869" y="3667"/>
                  </a:cubicBezTo>
                  <a:cubicBezTo>
                    <a:pt x="5837" y="3667"/>
                    <a:pt x="5805" y="3668"/>
                    <a:pt x="5773" y="3669"/>
                  </a:cubicBezTo>
                  <a:lnTo>
                    <a:pt x="5755" y="3669"/>
                  </a:lnTo>
                  <a:cubicBezTo>
                    <a:pt x="5730" y="3670"/>
                    <a:pt x="5705" y="3671"/>
                    <a:pt x="5681" y="3671"/>
                  </a:cubicBezTo>
                  <a:cubicBezTo>
                    <a:pt x="5232" y="3671"/>
                    <a:pt x="5118" y="3490"/>
                    <a:pt x="5108" y="3337"/>
                  </a:cubicBezTo>
                  <a:cubicBezTo>
                    <a:pt x="5097" y="3263"/>
                    <a:pt x="5073" y="3197"/>
                    <a:pt x="5038" y="3134"/>
                  </a:cubicBezTo>
                  <a:cubicBezTo>
                    <a:pt x="4992" y="3039"/>
                    <a:pt x="4922" y="2896"/>
                    <a:pt x="5080" y="2819"/>
                  </a:cubicBezTo>
                  <a:cubicBezTo>
                    <a:pt x="5083" y="2815"/>
                    <a:pt x="5090" y="2812"/>
                    <a:pt x="5094" y="2808"/>
                  </a:cubicBezTo>
                  <a:cubicBezTo>
                    <a:pt x="5083" y="2780"/>
                    <a:pt x="5069" y="2752"/>
                    <a:pt x="5052" y="2728"/>
                  </a:cubicBezTo>
                  <a:cubicBezTo>
                    <a:pt x="5006" y="2658"/>
                    <a:pt x="4943" y="2560"/>
                    <a:pt x="4964" y="2448"/>
                  </a:cubicBezTo>
                  <a:cubicBezTo>
                    <a:pt x="4985" y="2315"/>
                    <a:pt x="4922" y="2259"/>
                    <a:pt x="4814" y="2168"/>
                  </a:cubicBezTo>
                  <a:lnTo>
                    <a:pt x="4775" y="2136"/>
                  </a:lnTo>
                  <a:cubicBezTo>
                    <a:pt x="4753" y="2117"/>
                    <a:pt x="4672" y="2115"/>
                    <a:pt x="4598" y="2115"/>
                  </a:cubicBezTo>
                  <a:cubicBezTo>
                    <a:pt x="4577" y="2115"/>
                    <a:pt x="4556" y="2115"/>
                    <a:pt x="4537" y="2115"/>
                  </a:cubicBezTo>
                  <a:cubicBezTo>
                    <a:pt x="4506" y="2116"/>
                    <a:pt x="4475" y="2117"/>
                    <a:pt x="4445" y="2117"/>
                  </a:cubicBezTo>
                  <a:cubicBezTo>
                    <a:pt x="4341" y="2117"/>
                    <a:pt x="4248" y="2107"/>
                    <a:pt x="4194" y="2056"/>
                  </a:cubicBezTo>
                  <a:cubicBezTo>
                    <a:pt x="4170" y="2031"/>
                    <a:pt x="4152" y="1993"/>
                    <a:pt x="4156" y="1958"/>
                  </a:cubicBezTo>
                  <a:cubicBezTo>
                    <a:pt x="4156" y="1842"/>
                    <a:pt x="3910" y="1810"/>
                    <a:pt x="3767" y="1810"/>
                  </a:cubicBezTo>
                  <a:cubicBezTo>
                    <a:pt x="3637" y="1810"/>
                    <a:pt x="3613" y="1716"/>
                    <a:pt x="3599" y="1667"/>
                  </a:cubicBezTo>
                  <a:cubicBezTo>
                    <a:pt x="3588" y="1625"/>
                    <a:pt x="3586" y="1617"/>
                    <a:pt x="3569" y="1617"/>
                  </a:cubicBezTo>
                  <a:cubicBezTo>
                    <a:pt x="3565" y="1617"/>
                    <a:pt x="3560" y="1617"/>
                    <a:pt x="3553" y="1618"/>
                  </a:cubicBezTo>
                  <a:lnTo>
                    <a:pt x="3536" y="1618"/>
                  </a:lnTo>
                  <a:cubicBezTo>
                    <a:pt x="3530" y="1618"/>
                    <a:pt x="3525" y="1618"/>
                    <a:pt x="3519" y="1618"/>
                  </a:cubicBezTo>
                  <a:cubicBezTo>
                    <a:pt x="3458" y="1618"/>
                    <a:pt x="3398" y="1601"/>
                    <a:pt x="3350" y="1569"/>
                  </a:cubicBezTo>
                  <a:cubicBezTo>
                    <a:pt x="3315" y="1547"/>
                    <a:pt x="3288" y="1529"/>
                    <a:pt x="3224" y="1529"/>
                  </a:cubicBezTo>
                  <a:cubicBezTo>
                    <a:pt x="3207" y="1529"/>
                    <a:pt x="3186" y="1531"/>
                    <a:pt x="3161" y="1534"/>
                  </a:cubicBezTo>
                  <a:cubicBezTo>
                    <a:pt x="3130" y="1538"/>
                    <a:pt x="3101" y="1540"/>
                    <a:pt x="3072" y="1540"/>
                  </a:cubicBezTo>
                  <a:cubicBezTo>
                    <a:pt x="2847" y="1540"/>
                    <a:pt x="2691" y="1404"/>
                    <a:pt x="2458" y="1124"/>
                  </a:cubicBezTo>
                  <a:cubicBezTo>
                    <a:pt x="2185" y="802"/>
                    <a:pt x="2209" y="193"/>
                    <a:pt x="2265"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50"/>
            <p:cNvSpPr/>
            <p:nvPr/>
          </p:nvSpPr>
          <p:spPr>
            <a:xfrm>
              <a:off x="2338361" y="3142183"/>
              <a:ext cx="17684" cy="9673"/>
            </a:xfrm>
            <a:custGeom>
              <a:avLst/>
              <a:gdLst/>
              <a:ahLst/>
              <a:cxnLst/>
              <a:rect l="l" t="t" r="r" b="b"/>
              <a:pathLst>
                <a:path w="649" h="355" extrusionOk="0">
                  <a:moveTo>
                    <a:pt x="648" y="337"/>
                  </a:moveTo>
                  <a:cubicBezTo>
                    <a:pt x="134" y="354"/>
                    <a:pt x="11" y="165"/>
                    <a:pt x="1" y="1"/>
                  </a:cubicBezTo>
                  <a:cubicBezTo>
                    <a:pt x="11" y="165"/>
                    <a:pt x="134" y="354"/>
                    <a:pt x="648" y="337"/>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50"/>
            <p:cNvSpPr/>
            <p:nvPr/>
          </p:nvSpPr>
          <p:spPr>
            <a:xfrm>
              <a:off x="2374057" y="3191231"/>
              <a:ext cx="109" cy="1253"/>
            </a:xfrm>
            <a:custGeom>
              <a:avLst/>
              <a:gdLst/>
              <a:ahLst/>
              <a:cxnLst/>
              <a:rect l="l" t="t" r="r" b="b"/>
              <a:pathLst>
                <a:path w="4" h="46" extrusionOk="0">
                  <a:moveTo>
                    <a:pt x="0" y="0"/>
                  </a:moveTo>
                  <a:cubicBezTo>
                    <a:pt x="4" y="14"/>
                    <a:pt x="4" y="32"/>
                    <a:pt x="4" y="46"/>
                  </a:cubicBezTo>
                  <a:cubicBezTo>
                    <a:pt x="4" y="32"/>
                    <a:pt x="4" y="14"/>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50"/>
            <p:cNvSpPr/>
            <p:nvPr/>
          </p:nvSpPr>
          <p:spPr>
            <a:xfrm>
              <a:off x="2313483" y="3107278"/>
              <a:ext cx="9265" cy="1853"/>
            </a:xfrm>
            <a:custGeom>
              <a:avLst/>
              <a:gdLst/>
              <a:ahLst/>
              <a:cxnLst/>
              <a:rect l="l" t="t" r="r" b="b"/>
              <a:pathLst>
                <a:path w="340" h="68" extrusionOk="0">
                  <a:moveTo>
                    <a:pt x="340" y="60"/>
                  </a:moveTo>
                  <a:cubicBezTo>
                    <a:pt x="200" y="64"/>
                    <a:pt x="67" y="67"/>
                    <a:pt x="0" y="1"/>
                  </a:cubicBezTo>
                  <a:cubicBezTo>
                    <a:pt x="67" y="67"/>
                    <a:pt x="200" y="64"/>
                    <a:pt x="340" y="6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50"/>
            <p:cNvSpPr/>
            <p:nvPr/>
          </p:nvSpPr>
          <p:spPr>
            <a:xfrm>
              <a:off x="2370324" y="3194937"/>
              <a:ext cx="3461" cy="4714"/>
            </a:xfrm>
            <a:custGeom>
              <a:avLst/>
              <a:gdLst/>
              <a:ahLst/>
              <a:cxnLst/>
              <a:rect l="l" t="t" r="r" b="b"/>
              <a:pathLst>
                <a:path w="127" h="173" extrusionOk="0">
                  <a:moveTo>
                    <a:pt x="127" y="1"/>
                  </a:moveTo>
                  <a:cubicBezTo>
                    <a:pt x="114" y="34"/>
                    <a:pt x="99" y="63"/>
                    <a:pt x="82" y="90"/>
                  </a:cubicBezTo>
                  <a:lnTo>
                    <a:pt x="82" y="90"/>
                  </a:lnTo>
                  <a:cubicBezTo>
                    <a:pt x="100" y="63"/>
                    <a:pt x="115" y="33"/>
                    <a:pt x="127" y="1"/>
                  </a:cubicBezTo>
                  <a:close/>
                  <a:moveTo>
                    <a:pt x="82" y="90"/>
                  </a:moveTo>
                  <a:cubicBezTo>
                    <a:pt x="70" y="108"/>
                    <a:pt x="56" y="124"/>
                    <a:pt x="40" y="140"/>
                  </a:cubicBezTo>
                  <a:lnTo>
                    <a:pt x="40" y="140"/>
                  </a:lnTo>
                  <a:cubicBezTo>
                    <a:pt x="47" y="133"/>
                    <a:pt x="54" y="126"/>
                    <a:pt x="60" y="120"/>
                  </a:cubicBezTo>
                  <a:cubicBezTo>
                    <a:pt x="68" y="110"/>
                    <a:pt x="75" y="100"/>
                    <a:pt x="82" y="90"/>
                  </a:cubicBezTo>
                  <a:close/>
                  <a:moveTo>
                    <a:pt x="40" y="140"/>
                  </a:moveTo>
                  <a:lnTo>
                    <a:pt x="40" y="140"/>
                  </a:lnTo>
                  <a:cubicBezTo>
                    <a:pt x="32" y="147"/>
                    <a:pt x="24" y="154"/>
                    <a:pt x="15" y="162"/>
                  </a:cubicBezTo>
                  <a:lnTo>
                    <a:pt x="1" y="172"/>
                  </a:lnTo>
                  <a:cubicBezTo>
                    <a:pt x="15" y="162"/>
                    <a:pt x="28" y="151"/>
                    <a:pt x="40" y="14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50"/>
            <p:cNvSpPr/>
            <p:nvPr/>
          </p:nvSpPr>
          <p:spPr>
            <a:xfrm>
              <a:off x="2373675" y="3193901"/>
              <a:ext cx="300" cy="1063"/>
            </a:xfrm>
            <a:custGeom>
              <a:avLst/>
              <a:gdLst/>
              <a:ahLst/>
              <a:cxnLst/>
              <a:rect l="l" t="t" r="r" b="b"/>
              <a:pathLst>
                <a:path w="11" h="39" extrusionOk="0">
                  <a:moveTo>
                    <a:pt x="11" y="0"/>
                  </a:moveTo>
                  <a:cubicBezTo>
                    <a:pt x="7" y="11"/>
                    <a:pt x="4" y="25"/>
                    <a:pt x="0" y="39"/>
                  </a:cubicBezTo>
                  <a:cubicBezTo>
                    <a:pt x="4" y="25"/>
                    <a:pt x="7" y="11"/>
                    <a:pt x="1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50"/>
            <p:cNvSpPr/>
            <p:nvPr/>
          </p:nvSpPr>
          <p:spPr>
            <a:xfrm>
              <a:off x="2203289" y="3069702"/>
              <a:ext cx="327" cy="109"/>
            </a:xfrm>
            <a:custGeom>
              <a:avLst/>
              <a:gdLst/>
              <a:ahLst/>
              <a:cxnLst/>
              <a:rect l="l" t="t" r="r" b="b"/>
              <a:pathLst>
                <a:path w="12" h="4" extrusionOk="0">
                  <a:moveTo>
                    <a:pt x="11" y="4"/>
                  </a:moveTo>
                  <a:lnTo>
                    <a:pt x="1" y="0"/>
                  </a:ln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50"/>
            <p:cNvSpPr/>
            <p:nvPr/>
          </p:nvSpPr>
          <p:spPr>
            <a:xfrm>
              <a:off x="2374057" y="3192648"/>
              <a:ext cx="109" cy="981"/>
            </a:xfrm>
            <a:custGeom>
              <a:avLst/>
              <a:gdLst/>
              <a:ahLst/>
              <a:cxnLst/>
              <a:rect l="l" t="t" r="r" b="b"/>
              <a:pathLst>
                <a:path w="4" h="36" extrusionOk="0">
                  <a:moveTo>
                    <a:pt x="4" y="1"/>
                  </a:moveTo>
                  <a:cubicBezTo>
                    <a:pt x="4" y="15"/>
                    <a:pt x="0" y="25"/>
                    <a:pt x="0" y="36"/>
                  </a:cubicBezTo>
                  <a:cubicBezTo>
                    <a:pt x="0" y="25"/>
                    <a:pt x="4" y="15"/>
                    <a:pt x="4"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50"/>
            <p:cNvSpPr/>
            <p:nvPr/>
          </p:nvSpPr>
          <p:spPr>
            <a:xfrm>
              <a:off x="2203862" y="3069893"/>
              <a:ext cx="790" cy="300"/>
            </a:xfrm>
            <a:custGeom>
              <a:avLst/>
              <a:gdLst/>
              <a:ahLst/>
              <a:cxnLst/>
              <a:rect l="l" t="t" r="r" b="b"/>
              <a:pathLst>
                <a:path w="29" h="11" extrusionOk="0">
                  <a:moveTo>
                    <a:pt x="1" y="0"/>
                  </a:moveTo>
                  <a:lnTo>
                    <a:pt x="29"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50"/>
            <p:cNvSpPr/>
            <p:nvPr/>
          </p:nvSpPr>
          <p:spPr>
            <a:xfrm>
              <a:off x="2295908" y="3095343"/>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50"/>
            <p:cNvSpPr/>
            <p:nvPr/>
          </p:nvSpPr>
          <p:spPr>
            <a:xfrm>
              <a:off x="2375773" y="3175972"/>
              <a:ext cx="599" cy="4033"/>
            </a:xfrm>
            <a:custGeom>
              <a:avLst/>
              <a:gdLst/>
              <a:ahLst/>
              <a:cxnLst/>
              <a:rect l="l" t="t" r="r" b="b"/>
              <a:pathLst>
                <a:path w="22" h="148" extrusionOk="0">
                  <a:moveTo>
                    <a:pt x="21" y="0"/>
                  </a:moveTo>
                  <a:cubicBezTo>
                    <a:pt x="18" y="49"/>
                    <a:pt x="11" y="98"/>
                    <a:pt x="0" y="147"/>
                  </a:cubicBezTo>
                  <a:cubicBezTo>
                    <a:pt x="11" y="98"/>
                    <a:pt x="18" y="49"/>
                    <a:pt x="2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50"/>
            <p:cNvSpPr/>
            <p:nvPr/>
          </p:nvSpPr>
          <p:spPr>
            <a:xfrm>
              <a:off x="2336454" y="3136652"/>
              <a:ext cx="1935" cy="5559"/>
            </a:xfrm>
            <a:custGeom>
              <a:avLst/>
              <a:gdLst/>
              <a:ahLst/>
              <a:cxnLst/>
              <a:rect l="l" t="t" r="r" b="b"/>
              <a:pathLst>
                <a:path w="71" h="204" extrusionOk="0">
                  <a:moveTo>
                    <a:pt x="1" y="1"/>
                  </a:moveTo>
                  <a:cubicBezTo>
                    <a:pt x="36" y="64"/>
                    <a:pt x="60" y="134"/>
                    <a:pt x="71" y="204"/>
                  </a:cubicBezTo>
                  <a:cubicBezTo>
                    <a:pt x="60" y="134"/>
                    <a:pt x="36" y="64"/>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50"/>
            <p:cNvSpPr/>
            <p:nvPr/>
          </p:nvSpPr>
          <p:spPr>
            <a:xfrm>
              <a:off x="2232582" y="3239870"/>
              <a:ext cx="9455" cy="7575"/>
            </a:xfrm>
            <a:custGeom>
              <a:avLst/>
              <a:gdLst/>
              <a:ahLst/>
              <a:cxnLst/>
              <a:rect l="l" t="t" r="r" b="b"/>
              <a:pathLst>
                <a:path w="347" h="278" extrusionOk="0">
                  <a:moveTo>
                    <a:pt x="347" y="1"/>
                  </a:moveTo>
                  <a:cubicBezTo>
                    <a:pt x="245" y="96"/>
                    <a:pt x="137" y="185"/>
                    <a:pt x="23" y="262"/>
                  </a:cubicBezTo>
                  <a:lnTo>
                    <a:pt x="23" y="262"/>
                  </a:lnTo>
                  <a:lnTo>
                    <a:pt x="53" y="242"/>
                  </a:lnTo>
                  <a:cubicBezTo>
                    <a:pt x="158" y="172"/>
                    <a:pt x="256" y="88"/>
                    <a:pt x="347" y="1"/>
                  </a:cubicBezTo>
                  <a:close/>
                  <a:moveTo>
                    <a:pt x="23" y="262"/>
                  </a:moveTo>
                  <a:lnTo>
                    <a:pt x="0" y="277"/>
                  </a:lnTo>
                  <a:cubicBezTo>
                    <a:pt x="8" y="272"/>
                    <a:pt x="16" y="267"/>
                    <a:pt x="23" y="26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50"/>
            <p:cNvSpPr/>
            <p:nvPr/>
          </p:nvSpPr>
          <p:spPr>
            <a:xfrm>
              <a:off x="2282365" y="3234856"/>
              <a:ext cx="16240" cy="1717"/>
            </a:xfrm>
            <a:custGeom>
              <a:avLst/>
              <a:gdLst/>
              <a:ahLst/>
              <a:cxnLst/>
              <a:rect l="l" t="t" r="r" b="b"/>
              <a:pathLst>
                <a:path w="596" h="63" extrusionOk="0">
                  <a:moveTo>
                    <a:pt x="210" y="0"/>
                  </a:moveTo>
                  <a:cubicBezTo>
                    <a:pt x="107" y="0"/>
                    <a:pt x="36" y="17"/>
                    <a:pt x="1" y="62"/>
                  </a:cubicBezTo>
                  <a:cubicBezTo>
                    <a:pt x="38" y="17"/>
                    <a:pt x="109" y="1"/>
                    <a:pt x="213" y="0"/>
                  </a:cubicBezTo>
                  <a:lnTo>
                    <a:pt x="213" y="0"/>
                  </a:lnTo>
                  <a:cubicBezTo>
                    <a:pt x="292" y="1"/>
                    <a:pt x="389" y="10"/>
                    <a:pt x="505" y="24"/>
                  </a:cubicBezTo>
                  <a:lnTo>
                    <a:pt x="596" y="34"/>
                  </a:lnTo>
                  <a:lnTo>
                    <a:pt x="522" y="24"/>
                  </a:lnTo>
                  <a:cubicBezTo>
                    <a:pt x="401" y="10"/>
                    <a:pt x="299" y="0"/>
                    <a:pt x="217" y="0"/>
                  </a:cubicBezTo>
                  <a:cubicBezTo>
                    <a:pt x="216" y="0"/>
                    <a:pt x="214" y="0"/>
                    <a:pt x="213" y="0"/>
                  </a:cubicBezTo>
                  <a:lnTo>
                    <a:pt x="213" y="0"/>
                  </a:lnTo>
                  <a:cubicBezTo>
                    <a:pt x="212" y="0"/>
                    <a:pt x="211" y="0"/>
                    <a:pt x="21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50"/>
            <p:cNvSpPr/>
            <p:nvPr/>
          </p:nvSpPr>
          <p:spPr>
            <a:xfrm>
              <a:off x="2205769" y="3174255"/>
              <a:ext cx="327" cy="490"/>
            </a:xfrm>
            <a:custGeom>
              <a:avLst/>
              <a:gdLst/>
              <a:ahLst/>
              <a:cxnLst/>
              <a:rect l="l" t="t" r="r" b="b"/>
              <a:pathLst>
                <a:path w="12" h="18" extrusionOk="0">
                  <a:moveTo>
                    <a:pt x="11" y="18"/>
                  </a:moveTo>
                  <a:cubicBezTo>
                    <a:pt x="8" y="11"/>
                    <a:pt x="4" y="7"/>
                    <a:pt x="1" y="0"/>
                  </a:cubicBezTo>
                  <a:cubicBezTo>
                    <a:pt x="4" y="7"/>
                    <a:pt x="8" y="11"/>
                    <a:pt x="11"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50"/>
            <p:cNvSpPr/>
            <p:nvPr/>
          </p:nvSpPr>
          <p:spPr>
            <a:xfrm>
              <a:off x="2199093" y="3166326"/>
              <a:ext cx="5368" cy="6703"/>
            </a:xfrm>
            <a:custGeom>
              <a:avLst/>
              <a:gdLst/>
              <a:ahLst/>
              <a:cxnLst/>
              <a:rect l="l" t="t" r="r" b="b"/>
              <a:pathLst>
                <a:path w="197" h="246" extrusionOk="0">
                  <a:moveTo>
                    <a:pt x="39" y="60"/>
                  </a:moveTo>
                  <a:cubicBezTo>
                    <a:pt x="29" y="39"/>
                    <a:pt x="15" y="18"/>
                    <a:pt x="1" y="1"/>
                  </a:cubicBezTo>
                  <a:lnTo>
                    <a:pt x="1" y="1"/>
                  </a:lnTo>
                  <a:cubicBezTo>
                    <a:pt x="15" y="18"/>
                    <a:pt x="29" y="39"/>
                    <a:pt x="39" y="60"/>
                  </a:cubicBezTo>
                  <a:cubicBezTo>
                    <a:pt x="78" y="134"/>
                    <a:pt x="134" y="197"/>
                    <a:pt x="197" y="246"/>
                  </a:cubicBezTo>
                  <a:cubicBezTo>
                    <a:pt x="134" y="197"/>
                    <a:pt x="78" y="134"/>
                    <a:pt x="39" y="6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50"/>
            <p:cNvSpPr/>
            <p:nvPr/>
          </p:nvSpPr>
          <p:spPr>
            <a:xfrm>
              <a:off x="2225715" y="3247418"/>
              <a:ext cx="6894" cy="3270"/>
            </a:xfrm>
            <a:custGeom>
              <a:avLst/>
              <a:gdLst/>
              <a:ahLst/>
              <a:cxnLst/>
              <a:rect l="l" t="t" r="r" b="b"/>
              <a:pathLst>
                <a:path w="253" h="120" extrusionOk="0">
                  <a:moveTo>
                    <a:pt x="252" y="0"/>
                  </a:moveTo>
                  <a:lnTo>
                    <a:pt x="224" y="18"/>
                  </a:lnTo>
                  <a:cubicBezTo>
                    <a:pt x="177" y="47"/>
                    <a:pt x="133" y="72"/>
                    <a:pt x="96" y="89"/>
                  </a:cubicBezTo>
                  <a:lnTo>
                    <a:pt x="96" y="89"/>
                  </a:lnTo>
                  <a:cubicBezTo>
                    <a:pt x="135" y="71"/>
                    <a:pt x="187" y="43"/>
                    <a:pt x="252" y="0"/>
                  </a:cubicBezTo>
                  <a:close/>
                  <a:moveTo>
                    <a:pt x="96" y="89"/>
                  </a:moveTo>
                  <a:cubicBezTo>
                    <a:pt x="48" y="110"/>
                    <a:pt x="17" y="117"/>
                    <a:pt x="0" y="119"/>
                  </a:cubicBezTo>
                  <a:cubicBezTo>
                    <a:pt x="21" y="119"/>
                    <a:pt x="54" y="109"/>
                    <a:pt x="96" y="89"/>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50"/>
            <p:cNvSpPr/>
            <p:nvPr/>
          </p:nvSpPr>
          <p:spPr>
            <a:xfrm>
              <a:off x="2206150" y="3174827"/>
              <a:ext cx="708" cy="981"/>
            </a:xfrm>
            <a:custGeom>
              <a:avLst/>
              <a:gdLst/>
              <a:ahLst/>
              <a:cxnLst/>
              <a:rect l="l" t="t" r="r" b="b"/>
              <a:pathLst>
                <a:path w="26" h="36" extrusionOk="0">
                  <a:moveTo>
                    <a:pt x="25" y="35"/>
                  </a:moveTo>
                  <a:cubicBezTo>
                    <a:pt x="18" y="25"/>
                    <a:pt x="11" y="11"/>
                    <a:pt x="1" y="0"/>
                  </a:cubicBezTo>
                  <a:cubicBezTo>
                    <a:pt x="11" y="11"/>
                    <a:pt x="18" y="25"/>
                    <a:pt x="25" y="35"/>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50"/>
            <p:cNvSpPr/>
            <p:nvPr/>
          </p:nvSpPr>
          <p:spPr>
            <a:xfrm>
              <a:off x="2225606" y="3249897"/>
              <a:ext cx="27" cy="300"/>
            </a:xfrm>
            <a:custGeom>
              <a:avLst/>
              <a:gdLst/>
              <a:ahLst/>
              <a:cxnLst/>
              <a:rect l="l" t="t" r="r" b="b"/>
              <a:pathLst>
                <a:path w="1" h="11" extrusionOk="0">
                  <a:moveTo>
                    <a:pt x="1" y="11"/>
                  </a:moveTo>
                  <a:lnTo>
                    <a:pt x="1" y="0"/>
                  </a:lnTo>
                  <a:cubicBezTo>
                    <a:pt x="1" y="4"/>
                    <a:pt x="1" y="7"/>
                    <a:pt x="1" y="1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50"/>
            <p:cNvSpPr/>
            <p:nvPr/>
          </p:nvSpPr>
          <p:spPr>
            <a:xfrm>
              <a:off x="2225333" y="3246546"/>
              <a:ext cx="218" cy="2044"/>
            </a:xfrm>
            <a:custGeom>
              <a:avLst/>
              <a:gdLst/>
              <a:ahLst/>
              <a:cxnLst/>
              <a:rect l="l" t="t" r="r" b="b"/>
              <a:pathLst>
                <a:path w="8" h="75" extrusionOk="0">
                  <a:moveTo>
                    <a:pt x="0" y="1"/>
                  </a:moveTo>
                  <a:cubicBezTo>
                    <a:pt x="4" y="25"/>
                    <a:pt x="4" y="50"/>
                    <a:pt x="7" y="74"/>
                  </a:cubicBezTo>
                  <a:cubicBezTo>
                    <a:pt x="7" y="50"/>
                    <a:pt x="4" y="25"/>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50"/>
            <p:cNvSpPr/>
            <p:nvPr/>
          </p:nvSpPr>
          <p:spPr>
            <a:xfrm>
              <a:off x="2225524" y="3248835"/>
              <a:ext cx="109" cy="518"/>
            </a:xfrm>
            <a:custGeom>
              <a:avLst/>
              <a:gdLst/>
              <a:ahLst/>
              <a:cxnLst/>
              <a:rect l="l" t="t" r="r" b="b"/>
              <a:pathLst>
                <a:path w="4" h="19" extrusionOk="0">
                  <a:moveTo>
                    <a:pt x="4" y="1"/>
                  </a:moveTo>
                  <a:cubicBezTo>
                    <a:pt x="0" y="8"/>
                    <a:pt x="4" y="11"/>
                    <a:pt x="4" y="18"/>
                  </a:cubicBezTo>
                  <a:lnTo>
                    <a:pt x="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50"/>
            <p:cNvSpPr/>
            <p:nvPr/>
          </p:nvSpPr>
          <p:spPr>
            <a:xfrm>
              <a:off x="2212063" y="3204774"/>
              <a:ext cx="1744" cy="5368"/>
            </a:xfrm>
            <a:custGeom>
              <a:avLst/>
              <a:gdLst/>
              <a:ahLst/>
              <a:cxnLst/>
              <a:rect l="l" t="t" r="r" b="b"/>
              <a:pathLst>
                <a:path w="64" h="197" extrusionOk="0">
                  <a:moveTo>
                    <a:pt x="60" y="0"/>
                  </a:moveTo>
                  <a:cubicBezTo>
                    <a:pt x="64" y="70"/>
                    <a:pt x="43" y="140"/>
                    <a:pt x="1" y="196"/>
                  </a:cubicBezTo>
                  <a:cubicBezTo>
                    <a:pt x="43" y="140"/>
                    <a:pt x="64" y="70"/>
                    <a:pt x="6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50"/>
            <p:cNvSpPr/>
            <p:nvPr/>
          </p:nvSpPr>
          <p:spPr>
            <a:xfrm>
              <a:off x="2205197" y="3173765"/>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50"/>
            <p:cNvSpPr/>
            <p:nvPr/>
          </p:nvSpPr>
          <p:spPr>
            <a:xfrm>
              <a:off x="2231819" y="3246464"/>
              <a:ext cx="2207" cy="1444"/>
            </a:xfrm>
            <a:custGeom>
              <a:avLst/>
              <a:gdLst/>
              <a:ahLst/>
              <a:cxnLst/>
              <a:rect l="l" t="t" r="r" b="b"/>
              <a:pathLst>
                <a:path w="81" h="53" extrusionOk="0">
                  <a:moveTo>
                    <a:pt x="81" y="0"/>
                  </a:moveTo>
                  <a:lnTo>
                    <a:pt x="28" y="32"/>
                  </a:lnTo>
                  <a:lnTo>
                    <a:pt x="28" y="35"/>
                  </a:lnTo>
                  <a:lnTo>
                    <a:pt x="28" y="35"/>
                  </a:lnTo>
                  <a:cubicBezTo>
                    <a:pt x="46" y="23"/>
                    <a:pt x="63" y="12"/>
                    <a:pt x="81" y="0"/>
                  </a:cubicBezTo>
                  <a:close/>
                  <a:moveTo>
                    <a:pt x="28" y="35"/>
                  </a:moveTo>
                  <a:lnTo>
                    <a:pt x="28" y="35"/>
                  </a:lnTo>
                  <a:cubicBezTo>
                    <a:pt x="19" y="41"/>
                    <a:pt x="10" y="47"/>
                    <a:pt x="0" y="53"/>
                  </a:cubicBezTo>
                  <a:lnTo>
                    <a:pt x="28" y="35"/>
                  </a:lnTo>
                  <a:lnTo>
                    <a:pt x="28" y="3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50"/>
            <p:cNvSpPr/>
            <p:nvPr/>
          </p:nvSpPr>
          <p:spPr>
            <a:xfrm>
              <a:off x="2303919" y="3232158"/>
              <a:ext cx="218" cy="599"/>
            </a:xfrm>
            <a:custGeom>
              <a:avLst/>
              <a:gdLst/>
              <a:ahLst/>
              <a:cxnLst/>
              <a:rect l="l" t="t" r="r" b="b"/>
              <a:pathLst>
                <a:path w="8" h="22" extrusionOk="0">
                  <a:moveTo>
                    <a:pt x="1" y="21"/>
                  </a:move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50"/>
            <p:cNvSpPr/>
            <p:nvPr/>
          </p:nvSpPr>
          <p:spPr>
            <a:xfrm>
              <a:off x="2304109" y="3231477"/>
              <a:ext cx="218" cy="518"/>
            </a:xfrm>
            <a:custGeom>
              <a:avLst/>
              <a:gdLst/>
              <a:ahLst/>
              <a:cxnLst/>
              <a:rect l="l" t="t" r="r" b="b"/>
              <a:pathLst>
                <a:path w="8" h="19" extrusionOk="0">
                  <a:moveTo>
                    <a:pt x="1" y="18"/>
                  </a:moveTo>
                  <a:lnTo>
                    <a:pt x="8"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50"/>
            <p:cNvSpPr/>
            <p:nvPr/>
          </p:nvSpPr>
          <p:spPr>
            <a:xfrm>
              <a:off x="2298578" y="3235783"/>
              <a:ext cx="4224" cy="245"/>
            </a:xfrm>
            <a:custGeom>
              <a:avLst/>
              <a:gdLst/>
              <a:ahLst/>
              <a:cxnLst/>
              <a:rect l="l" t="t" r="r" b="b"/>
              <a:pathLst>
                <a:path w="155" h="9" extrusionOk="0">
                  <a:moveTo>
                    <a:pt x="1" y="0"/>
                  </a:moveTo>
                  <a:cubicBezTo>
                    <a:pt x="38" y="5"/>
                    <a:pt x="73" y="8"/>
                    <a:pt x="109" y="9"/>
                  </a:cubicBezTo>
                  <a:lnTo>
                    <a:pt x="109" y="9"/>
                  </a:lnTo>
                  <a:cubicBezTo>
                    <a:pt x="84" y="8"/>
                    <a:pt x="60" y="6"/>
                    <a:pt x="36" y="4"/>
                  </a:cubicBezTo>
                  <a:lnTo>
                    <a:pt x="1" y="0"/>
                  </a:lnTo>
                  <a:close/>
                  <a:moveTo>
                    <a:pt x="155" y="7"/>
                  </a:moveTo>
                  <a:lnTo>
                    <a:pt x="155" y="7"/>
                  </a:lnTo>
                  <a:cubicBezTo>
                    <a:pt x="141" y="8"/>
                    <a:pt x="127" y="9"/>
                    <a:pt x="113" y="9"/>
                  </a:cubicBezTo>
                  <a:cubicBezTo>
                    <a:pt x="112" y="9"/>
                    <a:pt x="111" y="9"/>
                    <a:pt x="109" y="9"/>
                  </a:cubicBezTo>
                  <a:lnTo>
                    <a:pt x="109" y="9"/>
                  </a:lnTo>
                  <a:cubicBezTo>
                    <a:pt x="113" y="9"/>
                    <a:pt x="116" y="9"/>
                    <a:pt x="119" y="9"/>
                  </a:cubicBezTo>
                  <a:cubicBezTo>
                    <a:pt x="131" y="9"/>
                    <a:pt x="143" y="8"/>
                    <a:pt x="155" y="7"/>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50"/>
            <p:cNvSpPr/>
            <p:nvPr/>
          </p:nvSpPr>
          <p:spPr>
            <a:xfrm>
              <a:off x="2336644" y="3193983"/>
              <a:ext cx="11281" cy="2044"/>
            </a:xfrm>
            <a:custGeom>
              <a:avLst/>
              <a:gdLst/>
              <a:ahLst/>
              <a:cxnLst/>
              <a:rect l="l" t="t" r="r" b="b"/>
              <a:pathLst>
                <a:path w="414" h="75" extrusionOk="0">
                  <a:moveTo>
                    <a:pt x="414" y="1"/>
                  </a:moveTo>
                  <a:cubicBezTo>
                    <a:pt x="263" y="1"/>
                    <a:pt x="116" y="15"/>
                    <a:pt x="1" y="74"/>
                  </a:cubicBezTo>
                  <a:cubicBezTo>
                    <a:pt x="116" y="15"/>
                    <a:pt x="263" y="4"/>
                    <a:pt x="414"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50"/>
            <p:cNvSpPr/>
            <p:nvPr/>
          </p:nvSpPr>
          <p:spPr>
            <a:xfrm>
              <a:off x="2368798" y="3199624"/>
              <a:ext cx="1553" cy="599"/>
            </a:xfrm>
            <a:custGeom>
              <a:avLst/>
              <a:gdLst/>
              <a:ahLst/>
              <a:cxnLst/>
              <a:rect l="l" t="t" r="r" b="b"/>
              <a:pathLst>
                <a:path w="57" h="22" extrusionOk="0">
                  <a:moveTo>
                    <a:pt x="57" y="0"/>
                  </a:moveTo>
                  <a:cubicBezTo>
                    <a:pt x="39" y="11"/>
                    <a:pt x="18" y="18"/>
                    <a:pt x="1" y="21"/>
                  </a:cubicBezTo>
                  <a:cubicBezTo>
                    <a:pt x="15" y="21"/>
                    <a:pt x="29" y="18"/>
                    <a:pt x="43" y="11"/>
                  </a:cubicBezTo>
                  <a:lnTo>
                    <a:pt x="57"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50"/>
            <p:cNvSpPr/>
            <p:nvPr/>
          </p:nvSpPr>
          <p:spPr>
            <a:xfrm>
              <a:off x="2304409" y="3230714"/>
              <a:ext cx="27" cy="136"/>
            </a:xfrm>
            <a:custGeom>
              <a:avLst/>
              <a:gdLst/>
              <a:ahLst/>
              <a:cxnLst/>
              <a:rect l="l" t="t" r="r" b="b"/>
              <a:pathLst>
                <a:path w="1" h="5" extrusionOk="0">
                  <a:moveTo>
                    <a:pt x="0" y="4"/>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50"/>
            <p:cNvSpPr/>
            <p:nvPr/>
          </p:nvSpPr>
          <p:spPr>
            <a:xfrm>
              <a:off x="2369942" y="3199324"/>
              <a:ext cx="790" cy="518"/>
            </a:xfrm>
            <a:custGeom>
              <a:avLst/>
              <a:gdLst/>
              <a:ahLst/>
              <a:cxnLst/>
              <a:rect l="l" t="t" r="r" b="b"/>
              <a:pathLst>
                <a:path w="29" h="19" extrusionOk="0">
                  <a:moveTo>
                    <a:pt x="29" y="1"/>
                  </a:moveTo>
                  <a:lnTo>
                    <a:pt x="29" y="1"/>
                  </a:lnTo>
                  <a:cubicBezTo>
                    <a:pt x="18" y="8"/>
                    <a:pt x="8" y="15"/>
                    <a:pt x="1" y="18"/>
                  </a:cubicBezTo>
                  <a:lnTo>
                    <a:pt x="15" y="11"/>
                  </a:lnTo>
                  <a:lnTo>
                    <a:pt x="29"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50"/>
            <p:cNvSpPr/>
            <p:nvPr/>
          </p:nvSpPr>
          <p:spPr>
            <a:xfrm>
              <a:off x="2296098" y="3235483"/>
              <a:ext cx="3461" cy="409"/>
            </a:xfrm>
            <a:custGeom>
              <a:avLst/>
              <a:gdLst/>
              <a:ahLst/>
              <a:cxnLst/>
              <a:rect l="l" t="t" r="r" b="b"/>
              <a:pathLst>
                <a:path w="127" h="15" extrusionOk="0">
                  <a:moveTo>
                    <a:pt x="1" y="1"/>
                  </a:moveTo>
                  <a:lnTo>
                    <a:pt x="92" y="11"/>
                  </a:lnTo>
                  <a:lnTo>
                    <a:pt x="127" y="15"/>
                  </a:lnTo>
                  <a:lnTo>
                    <a:pt x="127" y="15"/>
                  </a:lnTo>
                  <a:lnTo>
                    <a:pt x="15"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50"/>
            <p:cNvSpPr/>
            <p:nvPr/>
          </p:nvSpPr>
          <p:spPr>
            <a:xfrm>
              <a:off x="2022140" y="2906291"/>
              <a:ext cx="187662" cy="273522"/>
            </a:xfrm>
            <a:custGeom>
              <a:avLst/>
              <a:gdLst/>
              <a:ahLst/>
              <a:cxnLst/>
              <a:rect l="l" t="t" r="r" b="b"/>
              <a:pathLst>
                <a:path w="6887" h="10038" extrusionOk="0">
                  <a:moveTo>
                    <a:pt x="3333" y="0"/>
                  </a:moveTo>
                  <a:lnTo>
                    <a:pt x="3312" y="4"/>
                  </a:lnTo>
                  <a:lnTo>
                    <a:pt x="3295" y="7"/>
                  </a:lnTo>
                  <a:lnTo>
                    <a:pt x="3274" y="11"/>
                  </a:lnTo>
                  <a:lnTo>
                    <a:pt x="3232" y="18"/>
                  </a:lnTo>
                  <a:lnTo>
                    <a:pt x="3249" y="39"/>
                  </a:lnTo>
                  <a:lnTo>
                    <a:pt x="3263" y="56"/>
                  </a:lnTo>
                  <a:lnTo>
                    <a:pt x="3281" y="81"/>
                  </a:lnTo>
                  <a:lnTo>
                    <a:pt x="3295" y="98"/>
                  </a:lnTo>
                  <a:lnTo>
                    <a:pt x="3309" y="119"/>
                  </a:lnTo>
                  <a:lnTo>
                    <a:pt x="3319" y="133"/>
                  </a:lnTo>
                  <a:cubicBezTo>
                    <a:pt x="3326" y="147"/>
                    <a:pt x="3333" y="161"/>
                    <a:pt x="3340" y="175"/>
                  </a:cubicBezTo>
                  <a:cubicBezTo>
                    <a:pt x="3340" y="179"/>
                    <a:pt x="3344" y="182"/>
                    <a:pt x="3347" y="189"/>
                  </a:cubicBezTo>
                  <a:cubicBezTo>
                    <a:pt x="3347" y="193"/>
                    <a:pt x="3351" y="203"/>
                    <a:pt x="3354" y="210"/>
                  </a:cubicBezTo>
                  <a:cubicBezTo>
                    <a:pt x="3354" y="217"/>
                    <a:pt x="3358" y="217"/>
                    <a:pt x="3358" y="224"/>
                  </a:cubicBezTo>
                  <a:cubicBezTo>
                    <a:pt x="3358" y="231"/>
                    <a:pt x="3361" y="235"/>
                    <a:pt x="3361" y="242"/>
                  </a:cubicBezTo>
                  <a:lnTo>
                    <a:pt x="3361" y="259"/>
                  </a:lnTo>
                  <a:cubicBezTo>
                    <a:pt x="3361" y="263"/>
                    <a:pt x="3361" y="270"/>
                    <a:pt x="3361" y="273"/>
                  </a:cubicBezTo>
                  <a:cubicBezTo>
                    <a:pt x="3354" y="329"/>
                    <a:pt x="3323" y="378"/>
                    <a:pt x="3277" y="410"/>
                  </a:cubicBezTo>
                  <a:lnTo>
                    <a:pt x="3274" y="413"/>
                  </a:lnTo>
                  <a:cubicBezTo>
                    <a:pt x="3239" y="438"/>
                    <a:pt x="3218" y="469"/>
                    <a:pt x="3211" y="511"/>
                  </a:cubicBezTo>
                  <a:lnTo>
                    <a:pt x="3204" y="529"/>
                  </a:lnTo>
                  <a:cubicBezTo>
                    <a:pt x="3186" y="606"/>
                    <a:pt x="3162" y="721"/>
                    <a:pt x="2983" y="959"/>
                  </a:cubicBezTo>
                  <a:cubicBezTo>
                    <a:pt x="2966" y="980"/>
                    <a:pt x="2948" y="1005"/>
                    <a:pt x="2927" y="1026"/>
                  </a:cubicBezTo>
                  <a:cubicBezTo>
                    <a:pt x="2647" y="1348"/>
                    <a:pt x="2227" y="1464"/>
                    <a:pt x="1975" y="1537"/>
                  </a:cubicBezTo>
                  <a:cubicBezTo>
                    <a:pt x="1936" y="1544"/>
                    <a:pt x="1905" y="1555"/>
                    <a:pt x="1873" y="1565"/>
                  </a:cubicBezTo>
                  <a:cubicBezTo>
                    <a:pt x="1712" y="1614"/>
                    <a:pt x="1611" y="1887"/>
                    <a:pt x="1516" y="2153"/>
                  </a:cubicBezTo>
                  <a:cubicBezTo>
                    <a:pt x="1485" y="2237"/>
                    <a:pt x="1457" y="2321"/>
                    <a:pt x="1422" y="2398"/>
                  </a:cubicBezTo>
                  <a:cubicBezTo>
                    <a:pt x="1355" y="2559"/>
                    <a:pt x="1285" y="2636"/>
                    <a:pt x="1198" y="2647"/>
                  </a:cubicBezTo>
                  <a:lnTo>
                    <a:pt x="1180" y="2647"/>
                  </a:lnTo>
                  <a:cubicBezTo>
                    <a:pt x="1170" y="2647"/>
                    <a:pt x="1156" y="2647"/>
                    <a:pt x="1145" y="2643"/>
                  </a:cubicBezTo>
                  <a:cubicBezTo>
                    <a:pt x="1135" y="2640"/>
                    <a:pt x="1121" y="2636"/>
                    <a:pt x="1110" y="2629"/>
                  </a:cubicBezTo>
                  <a:cubicBezTo>
                    <a:pt x="1040" y="2598"/>
                    <a:pt x="981" y="2521"/>
                    <a:pt x="921" y="2437"/>
                  </a:cubicBezTo>
                  <a:cubicBezTo>
                    <a:pt x="890" y="2397"/>
                    <a:pt x="868" y="2384"/>
                    <a:pt x="839" y="2384"/>
                  </a:cubicBezTo>
                  <a:cubicBezTo>
                    <a:pt x="822" y="2384"/>
                    <a:pt x="802" y="2388"/>
                    <a:pt x="778" y="2395"/>
                  </a:cubicBezTo>
                  <a:cubicBezTo>
                    <a:pt x="751" y="2404"/>
                    <a:pt x="723" y="2408"/>
                    <a:pt x="696" y="2408"/>
                  </a:cubicBezTo>
                  <a:cubicBezTo>
                    <a:pt x="628" y="2408"/>
                    <a:pt x="561" y="2382"/>
                    <a:pt x="512" y="2335"/>
                  </a:cubicBezTo>
                  <a:cubicBezTo>
                    <a:pt x="470" y="2300"/>
                    <a:pt x="435" y="2258"/>
                    <a:pt x="407" y="2209"/>
                  </a:cubicBezTo>
                  <a:cubicBezTo>
                    <a:pt x="400" y="2195"/>
                    <a:pt x="393" y="2178"/>
                    <a:pt x="393" y="2157"/>
                  </a:cubicBezTo>
                  <a:cubicBezTo>
                    <a:pt x="396" y="2108"/>
                    <a:pt x="421" y="2062"/>
                    <a:pt x="456" y="2031"/>
                  </a:cubicBezTo>
                  <a:cubicBezTo>
                    <a:pt x="473" y="2010"/>
                    <a:pt x="487" y="1992"/>
                    <a:pt x="501" y="1971"/>
                  </a:cubicBezTo>
                  <a:cubicBezTo>
                    <a:pt x="505" y="1968"/>
                    <a:pt x="505" y="1961"/>
                    <a:pt x="508" y="1957"/>
                  </a:cubicBezTo>
                  <a:lnTo>
                    <a:pt x="508" y="1954"/>
                  </a:lnTo>
                  <a:cubicBezTo>
                    <a:pt x="508" y="1950"/>
                    <a:pt x="508" y="1947"/>
                    <a:pt x="508" y="1943"/>
                  </a:cubicBezTo>
                  <a:lnTo>
                    <a:pt x="508" y="1936"/>
                  </a:lnTo>
                  <a:cubicBezTo>
                    <a:pt x="505" y="1929"/>
                    <a:pt x="505" y="1926"/>
                    <a:pt x="505" y="1922"/>
                  </a:cubicBezTo>
                  <a:cubicBezTo>
                    <a:pt x="505" y="1919"/>
                    <a:pt x="505" y="1919"/>
                    <a:pt x="501" y="1915"/>
                  </a:cubicBezTo>
                  <a:cubicBezTo>
                    <a:pt x="498" y="1912"/>
                    <a:pt x="498" y="1905"/>
                    <a:pt x="498" y="1901"/>
                  </a:cubicBezTo>
                  <a:lnTo>
                    <a:pt x="491" y="1891"/>
                  </a:lnTo>
                  <a:lnTo>
                    <a:pt x="484" y="1873"/>
                  </a:lnTo>
                  <a:lnTo>
                    <a:pt x="477" y="1863"/>
                  </a:lnTo>
                  <a:lnTo>
                    <a:pt x="466" y="1845"/>
                  </a:lnTo>
                  <a:lnTo>
                    <a:pt x="456" y="1835"/>
                  </a:lnTo>
                  <a:lnTo>
                    <a:pt x="442" y="1814"/>
                  </a:lnTo>
                  <a:lnTo>
                    <a:pt x="431" y="1803"/>
                  </a:lnTo>
                  <a:lnTo>
                    <a:pt x="431" y="1800"/>
                  </a:lnTo>
                  <a:cubicBezTo>
                    <a:pt x="295" y="1852"/>
                    <a:pt x="144" y="2052"/>
                    <a:pt x="57" y="2230"/>
                  </a:cubicBezTo>
                  <a:cubicBezTo>
                    <a:pt x="0" y="2349"/>
                    <a:pt x="116" y="2591"/>
                    <a:pt x="190" y="2748"/>
                  </a:cubicBezTo>
                  <a:cubicBezTo>
                    <a:pt x="221" y="2811"/>
                    <a:pt x="246" y="2874"/>
                    <a:pt x="267" y="2941"/>
                  </a:cubicBezTo>
                  <a:cubicBezTo>
                    <a:pt x="281" y="2979"/>
                    <a:pt x="277" y="3021"/>
                    <a:pt x="253" y="3056"/>
                  </a:cubicBezTo>
                  <a:cubicBezTo>
                    <a:pt x="227" y="3085"/>
                    <a:pt x="191" y="3099"/>
                    <a:pt x="153" y="3099"/>
                  </a:cubicBezTo>
                  <a:cubicBezTo>
                    <a:pt x="149" y="3099"/>
                    <a:pt x="145" y="3099"/>
                    <a:pt x="141" y="3099"/>
                  </a:cubicBezTo>
                  <a:cubicBezTo>
                    <a:pt x="127" y="3099"/>
                    <a:pt x="116" y="3102"/>
                    <a:pt x="102" y="3102"/>
                  </a:cubicBezTo>
                  <a:cubicBezTo>
                    <a:pt x="102" y="3106"/>
                    <a:pt x="99" y="3109"/>
                    <a:pt x="99" y="3113"/>
                  </a:cubicBezTo>
                  <a:cubicBezTo>
                    <a:pt x="99" y="3169"/>
                    <a:pt x="333" y="3309"/>
                    <a:pt x="442" y="3375"/>
                  </a:cubicBezTo>
                  <a:cubicBezTo>
                    <a:pt x="529" y="3428"/>
                    <a:pt x="606" y="3477"/>
                    <a:pt x="669" y="3522"/>
                  </a:cubicBezTo>
                  <a:cubicBezTo>
                    <a:pt x="788" y="3610"/>
                    <a:pt x="893" y="3785"/>
                    <a:pt x="995" y="3953"/>
                  </a:cubicBezTo>
                  <a:cubicBezTo>
                    <a:pt x="1061" y="4068"/>
                    <a:pt x="1135" y="4180"/>
                    <a:pt x="1222" y="4282"/>
                  </a:cubicBezTo>
                  <a:cubicBezTo>
                    <a:pt x="1359" y="4425"/>
                    <a:pt x="1404" y="4558"/>
                    <a:pt x="1485" y="4779"/>
                  </a:cubicBezTo>
                  <a:cubicBezTo>
                    <a:pt x="1520" y="4873"/>
                    <a:pt x="1562" y="4992"/>
                    <a:pt x="1621" y="5139"/>
                  </a:cubicBezTo>
                  <a:cubicBezTo>
                    <a:pt x="1810" y="5598"/>
                    <a:pt x="2196" y="6396"/>
                    <a:pt x="2462" y="6736"/>
                  </a:cubicBezTo>
                  <a:cubicBezTo>
                    <a:pt x="2633" y="6953"/>
                    <a:pt x="2899" y="7342"/>
                    <a:pt x="2794" y="7513"/>
                  </a:cubicBezTo>
                  <a:cubicBezTo>
                    <a:pt x="2759" y="7573"/>
                    <a:pt x="2805" y="7800"/>
                    <a:pt x="2980" y="7923"/>
                  </a:cubicBezTo>
                  <a:cubicBezTo>
                    <a:pt x="3043" y="7968"/>
                    <a:pt x="3106" y="8017"/>
                    <a:pt x="3165" y="8070"/>
                  </a:cubicBezTo>
                  <a:cubicBezTo>
                    <a:pt x="3365" y="8252"/>
                    <a:pt x="3589" y="8406"/>
                    <a:pt x="3834" y="8525"/>
                  </a:cubicBezTo>
                  <a:cubicBezTo>
                    <a:pt x="4793" y="9004"/>
                    <a:pt x="5332" y="9341"/>
                    <a:pt x="5437" y="9523"/>
                  </a:cubicBezTo>
                  <a:cubicBezTo>
                    <a:pt x="5549" y="9708"/>
                    <a:pt x="5896" y="9901"/>
                    <a:pt x="6029" y="9971"/>
                  </a:cubicBezTo>
                  <a:lnTo>
                    <a:pt x="6067" y="9995"/>
                  </a:lnTo>
                  <a:cubicBezTo>
                    <a:pt x="6085" y="10006"/>
                    <a:pt x="6099" y="10020"/>
                    <a:pt x="6109" y="10037"/>
                  </a:cubicBezTo>
                  <a:lnTo>
                    <a:pt x="6123" y="10027"/>
                  </a:lnTo>
                  <a:lnTo>
                    <a:pt x="6134" y="10023"/>
                  </a:lnTo>
                  <a:cubicBezTo>
                    <a:pt x="6141" y="10016"/>
                    <a:pt x="6151" y="10013"/>
                    <a:pt x="6158" y="10009"/>
                  </a:cubicBezTo>
                  <a:cubicBezTo>
                    <a:pt x="6214" y="9971"/>
                    <a:pt x="6253" y="9915"/>
                    <a:pt x="6270" y="9848"/>
                  </a:cubicBezTo>
                  <a:cubicBezTo>
                    <a:pt x="6288" y="9810"/>
                    <a:pt x="6299" y="9768"/>
                    <a:pt x="6309" y="9729"/>
                  </a:cubicBezTo>
                  <a:cubicBezTo>
                    <a:pt x="6320" y="9684"/>
                    <a:pt x="6334" y="9638"/>
                    <a:pt x="6355" y="9596"/>
                  </a:cubicBezTo>
                  <a:lnTo>
                    <a:pt x="6365" y="9565"/>
                  </a:lnTo>
                  <a:lnTo>
                    <a:pt x="6365" y="9561"/>
                  </a:lnTo>
                  <a:cubicBezTo>
                    <a:pt x="6365" y="9551"/>
                    <a:pt x="6365" y="9544"/>
                    <a:pt x="6362" y="9533"/>
                  </a:cubicBezTo>
                  <a:lnTo>
                    <a:pt x="6362" y="9530"/>
                  </a:lnTo>
                  <a:lnTo>
                    <a:pt x="6362" y="9502"/>
                  </a:lnTo>
                  <a:lnTo>
                    <a:pt x="6362" y="9498"/>
                  </a:lnTo>
                  <a:lnTo>
                    <a:pt x="6362" y="9467"/>
                  </a:lnTo>
                  <a:lnTo>
                    <a:pt x="6362" y="9460"/>
                  </a:lnTo>
                  <a:cubicBezTo>
                    <a:pt x="6362" y="9449"/>
                    <a:pt x="6365" y="9439"/>
                    <a:pt x="6365" y="9428"/>
                  </a:cubicBezTo>
                  <a:lnTo>
                    <a:pt x="6365" y="9425"/>
                  </a:lnTo>
                  <a:cubicBezTo>
                    <a:pt x="6369" y="9414"/>
                    <a:pt x="6372" y="9404"/>
                    <a:pt x="6376" y="9393"/>
                  </a:cubicBezTo>
                  <a:lnTo>
                    <a:pt x="6376" y="9390"/>
                  </a:lnTo>
                  <a:cubicBezTo>
                    <a:pt x="6379" y="9383"/>
                    <a:pt x="6383" y="9372"/>
                    <a:pt x="6390" y="9362"/>
                  </a:cubicBezTo>
                  <a:lnTo>
                    <a:pt x="6390" y="9358"/>
                  </a:lnTo>
                  <a:cubicBezTo>
                    <a:pt x="6397" y="9348"/>
                    <a:pt x="6404" y="9341"/>
                    <a:pt x="6411" y="9334"/>
                  </a:cubicBezTo>
                  <a:lnTo>
                    <a:pt x="6414" y="9327"/>
                  </a:lnTo>
                  <a:cubicBezTo>
                    <a:pt x="6425" y="9320"/>
                    <a:pt x="6435" y="9313"/>
                    <a:pt x="6446" y="9306"/>
                  </a:cubicBezTo>
                  <a:cubicBezTo>
                    <a:pt x="6540" y="9253"/>
                    <a:pt x="6701" y="9015"/>
                    <a:pt x="6701" y="8927"/>
                  </a:cubicBezTo>
                  <a:cubicBezTo>
                    <a:pt x="6701" y="8913"/>
                    <a:pt x="6677" y="8896"/>
                    <a:pt x="6638" y="8871"/>
                  </a:cubicBezTo>
                  <a:cubicBezTo>
                    <a:pt x="6582" y="8836"/>
                    <a:pt x="6491" y="8784"/>
                    <a:pt x="6491" y="8668"/>
                  </a:cubicBezTo>
                  <a:cubicBezTo>
                    <a:pt x="6491" y="8591"/>
                    <a:pt x="6537" y="8504"/>
                    <a:pt x="6579" y="8420"/>
                  </a:cubicBezTo>
                  <a:cubicBezTo>
                    <a:pt x="6607" y="8371"/>
                    <a:pt x="6656" y="8273"/>
                    <a:pt x="6645" y="8248"/>
                  </a:cubicBezTo>
                  <a:cubicBezTo>
                    <a:pt x="6551" y="8171"/>
                    <a:pt x="6621" y="8042"/>
                    <a:pt x="6680" y="7930"/>
                  </a:cubicBezTo>
                  <a:cubicBezTo>
                    <a:pt x="6712" y="7870"/>
                    <a:pt x="6757" y="7790"/>
                    <a:pt x="6750" y="7755"/>
                  </a:cubicBezTo>
                  <a:cubicBezTo>
                    <a:pt x="6750" y="7734"/>
                    <a:pt x="6747" y="7706"/>
                    <a:pt x="6740" y="7667"/>
                  </a:cubicBezTo>
                  <a:cubicBezTo>
                    <a:pt x="6666" y="7156"/>
                    <a:pt x="6663" y="6981"/>
                    <a:pt x="6722" y="6925"/>
                  </a:cubicBezTo>
                  <a:cubicBezTo>
                    <a:pt x="6740" y="6907"/>
                    <a:pt x="6757" y="6893"/>
                    <a:pt x="6778" y="6879"/>
                  </a:cubicBezTo>
                  <a:cubicBezTo>
                    <a:pt x="6848" y="6823"/>
                    <a:pt x="6887" y="6792"/>
                    <a:pt x="6852" y="6704"/>
                  </a:cubicBezTo>
                  <a:cubicBezTo>
                    <a:pt x="6831" y="6641"/>
                    <a:pt x="6764" y="6519"/>
                    <a:pt x="6698" y="6389"/>
                  </a:cubicBezTo>
                  <a:lnTo>
                    <a:pt x="6670" y="6333"/>
                  </a:lnTo>
                  <a:lnTo>
                    <a:pt x="6638" y="6277"/>
                  </a:lnTo>
                  <a:lnTo>
                    <a:pt x="6635" y="6270"/>
                  </a:lnTo>
                  <a:lnTo>
                    <a:pt x="6610" y="6221"/>
                  </a:lnTo>
                  <a:lnTo>
                    <a:pt x="6603" y="6204"/>
                  </a:lnTo>
                  <a:lnTo>
                    <a:pt x="6582" y="6165"/>
                  </a:lnTo>
                  <a:lnTo>
                    <a:pt x="6572" y="6144"/>
                  </a:lnTo>
                  <a:lnTo>
                    <a:pt x="6554" y="6109"/>
                  </a:lnTo>
                  <a:lnTo>
                    <a:pt x="6544" y="6088"/>
                  </a:lnTo>
                  <a:lnTo>
                    <a:pt x="6530" y="6057"/>
                  </a:lnTo>
                  <a:lnTo>
                    <a:pt x="6519" y="6032"/>
                  </a:lnTo>
                  <a:lnTo>
                    <a:pt x="6505" y="6004"/>
                  </a:lnTo>
                  <a:lnTo>
                    <a:pt x="6495" y="5983"/>
                  </a:lnTo>
                  <a:lnTo>
                    <a:pt x="6491" y="5973"/>
                  </a:lnTo>
                  <a:cubicBezTo>
                    <a:pt x="6435" y="5967"/>
                    <a:pt x="6379" y="5964"/>
                    <a:pt x="6324" y="5964"/>
                  </a:cubicBezTo>
                  <a:cubicBezTo>
                    <a:pt x="6208" y="5964"/>
                    <a:pt x="6102" y="5977"/>
                    <a:pt x="6032" y="6001"/>
                  </a:cubicBezTo>
                  <a:cubicBezTo>
                    <a:pt x="6017" y="6007"/>
                    <a:pt x="6000" y="6010"/>
                    <a:pt x="5984" y="6010"/>
                  </a:cubicBezTo>
                  <a:cubicBezTo>
                    <a:pt x="5958" y="6010"/>
                    <a:pt x="5932" y="6002"/>
                    <a:pt x="5910" y="5987"/>
                  </a:cubicBezTo>
                  <a:cubicBezTo>
                    <a:pt x="5805" y="5910"/>
                    <a:pt x="5801" y="5661"/>
                    <a:pt x="5812" y="5346"/>
                  </a:cubicBezTo>
                  <a:cubicBezTo>
                    <a:pt x="5812" y="5301"/>
                    <a:pt x="5815" y="5259"/>
                    <a:pt x="5815" y="5227"/>
                  </a:cubicBezTo>
                  <a:cubicBezTo>
                    <a:pt x="5815" y="5210"/>
                    <a:pt x="5815" y="5196"/>
                    <a:pt x="5808" y="5178"/>
                  </a:cubicBezTo>
                  <a:cubicBezTo>
                    <a:pt x="5759" y="5206"/>
                    <a:pt x="5721" y="5248"/>
                    <a:pt x="5696" y="5301"/>
                  </a:cubicBezTo>
                  <a:cubicBezTo>
                    <a:pt x="5648" y="5413"/>
                    <a:pt x="5534" y="5436"/>
                    <a:pt x="5398" y="5436"/>
                  </a:cubicBezTo>
                  <a:cubicBezTo>
                    <a:pt x="5348" y="5436"/>
                    <a:pt x="5295" y="5433"/>
                    <a:pt x="5241" y="5430"/>
                  </a:cubicBezTo>
                  <a:cubicBezTo>
                    <a:pt x="5178" y="5427"/>
                    <a:pt x="5119" y="5423"/>
                    <a:pt x="5056" y="5423"/>
                  </a:cubicBezTo>
                  <a:cubicBezTo>
                    <a:pt x="4860" y="5423"/>
                    <a:pt x="4825" y="5273"/>
                    <a:pt x="4804" y="5185"/>
                  </a:cubicBezTo>
                  <a:cubicBezTo>
                    <a:pt x="4800" y="5161"/>
                    <a:pt x="4790" y="5136"/>
                    <a:pt x="4779" y="5115"/>
                  </a:cubicBezTo>
                  <a:lnTo>
                    <a:pt x="4772" y="5115"/>
                  </a:lnTo>
                  <a:cubicBezTo>
                    <a:pt x="4756" y="5116"/>
                    <a:pt x="4740" y="5117"/>
                    <a:pt x="4724" y="5117"/>
                  </a:cubicBezTo>
                  <a:cubicBezTo>
                    <a:pt x="4626" y="5117"/>
                    <a:pt x="4543" y="5089"/>
                    <a:pt x="4489" y="5038"/>
                  </a:cubicBezTo>
                  <a:cubicBezTo>
                    <a:pt x="4436" y="4982"/>
                    <a:pt x="4415" y="4905"/>
                    <a:pt x="4426" y="4831"/>
                  </a:cubicBezTo>
                  <a:cubicBezTo>
                    <a:pt x="4436" y="4733"/>
                    <a:pt x="4370" y="4639"/>
                    <a:pt x="4289" y="4527"/>
                  </a:cubicBezTo>
                  <a:cubicBezTo>
                    <a:pt x="4261" y="4488"/>
                    <a:pt x="4237" y="4450"/>
                    <a:pt x="4209" y="4404"/>
                  </a:cubicBezTo>
                  <a:lnTo>
                    <a:pt x="4180" y="4362"/>
                  </a:lnTo>
                  <a:cubicBezTo>
                    <a:pt x="4065" y="4184"/>
                    <a:pt x="3946" y="3998"/>
                    <a:pt x="4068" y="3858"/>
                  </a:cubicBezTo>
                  <a:cubicBezTo>
                    <a:pt x="4089" y="3834"/>
                    <a:pt x="4089" y="3816"/>
                    <a:pt x="4079" y="3764"/>
                  </a:cubicBezTo>
                  <a:cubicBezTo>
                    <a:pt x="4051" y="3669"/>
                    <a:pt x="4079" y="3568"/>
                    <a:pt x="4152" y="3501"/>
                  </a:cubicBezTo>
                  <a:cubicBezTo>
                    <a:pt x="4202" y="3456"/>
                    <a:pt x="4258" y="3417"/>
                    <a:pt x="4317" y="3386"/>
                  </a:cubicBezTo>
                  <a:cubicBezTo>
                    <a:pt x="4391" y="3351"/>
                    <a:pt x="4394" y="3347"/>
                    <a:pt x="4377" y="3274"/>
                  </a:cubicBezTo>
                  <a:cubicBezTo>
                    <a:pt x="4345" y="3141"/>
                    <a:pt x="4408" y="3035"/>
                    <a:pt x="4464" y="2944"/>
                  </a:cubicBezTo>
                  <a:cubicBezTo>
                    <a:pt x="4510" y="2885"/>
                    <a:pt x="4541" y="2811"/>
                    <a:pt x="4552" y="2734"/>
                  </a:cubicBezTo>
                  <a:cubicBezTo>
                    <a:pt x="4566" y="2566"/>
                    <a:pt x="4688" y="2524"/>
                    <a:pt x="4811" y="2486"/>
                  </a:cubicBezTo>
                  <a:cubicBezTo>
                    <a:pt x="4870" y="2468"/>
                    <a:pt x="4926" y="2444"/>
                    <a:pt x="4982" y="2416"/>
                  </a:cubicBezTo>
                  <a:cubicBezTo>
                    <a:pt x="5010" y="2402"/>
                    <a:pt x="5038" y="2384"/>
                    <a:pt x="5063" y="2363"/>
                  </a:cubicBezTo>
                  <a:cubicBezTo>
                    <a:pt x="5147" y="2300"/>
                    <a:pt x="5248" y="2255"/>
                    <a:pt x="5353" y="2237"/>
                  </a:cubicBezTo>
                  <a:cubicBezTo>
                    <a:pt x="5381" y="2234"/>
                    <a:pt x="5413" y="2227"/>
                    <a:pt x="5444" y="2223"/>
                  </a:cubicBezTo>
                  <a:cubicBezTo>
                    <a:pt x="5549" y="2206"/>
                    <a:pt x="5644" y="2192"/>
                    <a:pt x="5724" y="2122"/>
                  </a:cubicBezTo>
                  <a:cubicBezTo>
                    <a:pt x="5735" y="2115"/>
                    <a:pt x="5742" y="2108"/>
                    <a:pt x="5752" y="2101"/>
                  </a:cubicBezTo>
                  <a:lnTo>
                    <a:pt x="5763" y="2094"/>
                  </a:lnTo>
                  <a:lnTo>
                    <a:pt x="5784" y="2083"/>
                  </a:lnTo>
                  <a:lnTo>
                    <a:pt x="5794" y="2076"/>
                  </a:lnTo>
                  <a:lnTo>
                    <a:pt x="5812" y="2066"/>
                  </a:lnTo>
                  <a:lnTo>
                    <a:pt x="5822" y="2062"/>
                  </a:lnTo>
                  <a:lnTo>
                    <a:pt x="5843" y="2055"/>
                  </a:lnTo>
                  <a:lnTo>
                    <a:pt x="5850" y="2052"/>
                  </a:lnTo>
                  <a:lnTo>
                    <a:pt x="5868" y="2045"/>
                  </a:lnTo>
                  <a:lnTo>
                    <a:pt x="5878" y="2045"/>
                  </a:lnTo>
                  <a:lnTo>
                    <a:pt x="5892" y="2041"/>
                  </a:lnTo>
                  <a:lnTo>
                    <a:pt x="5906" y="2041"/>
                  </a:lnTo>
                  <a:cubicBezTo>
                    <a:pt x="5920" y="2041"/>
                    <a:pt x="5938" y="2038"/>
                    <a:pt x="5952" y="2038"/>
                  </a:cubicBezTo>
                  <a:cubicBezTo>
                    <a:pt x="5938" y="2031"/>
                    <a:pt x="5927" y="2024"/>
                    <a:pt x="5913" y="2013"/>
                  </a:cubicBezTo>
                  <a:lnTo>
                    <a:pt x="5910" y="2013"/>
                  </a:lnTo>
                  <a:cubicBezTo>
                    <a:pt x="5899" y="2003"/>
                    <a:pt x="5889" y="1996"/>
                    <a:pt x="5882" y="1989"/>
                  </a:cubicBezTo>
                  <a:lnTo>
                    <a:pt x="5875" y="1985"/>
                  </a:lnTo>
                  <a:cubicBezTo>
                    <a:pt x="5864" y="1975"/>
                    <a:pt x="5857" y="1968"/>
                    <a:pt x="5847" y="1957"/>
                  </a:cubicBezTo>
                  <a:lnTo>
                    <a:pt x="5843" y="1950"/>
                  </a:lnTo>
                  <a:cubicBezTo>
                    <a:pt x="5836" y="1940"/>
                    <a:pt x="5829" y="1929"/>
                    <a:pt x="5822" y="1919"/>
                  </a:cubicBezTo>
                  <a:cubicBezTo>
                    <a:pt x="5766" y="1803"/>
                    <a:pt x="5882" y="1674"/>
                    <a:pt x="5994" y="1544"/>
                  </a:cubicBezTo>
                  <a:cubicBezTo>
                    <a:pt x="6036" y="1499"/>
                    <a:pt x="6074" y="1453"/>
                    <a:pt x="6109" y="1401"/>
                  </a:cubicBezTo>
                  <a:lnTo>
                    <a:pt x="6109" y="1394"/>
                  </a:lnTo>
                  <a:cubicBezTo>
                    <a:pt x="6102" y="1366"/>
                    <a:pt x="6046" y="1292"/>
                    <a:pt x="5745" y="1173"/>
                  </a:cubicBezTo>
                  <a:cubicBezTo>
                    <a:pt x="5735" y="1172"/>
                    <a:pt x="5724" y="1172"/>
                    <a:pt x="5713" y="1172"/>
                  </a:cubicBezTo>
                  <a:cubicBezTo>
                    <a:pt x="5679" y="1172"/>
                    <a:pt x="5645" y="1176"/>
                    <a:pt x="5616" y="1187"/>
                  </a:cubicBezTo>
                  <a:cubicBezTo>
                    <a:pt x="5569" y="1199"/>
                    <a:pt x="5518" y="1213"/>
                    <a:pt x="5470" y="1213"/>
                  </a:cubicBezTo>
                  <a:cubicBezTo>
                    <a:pt x="5435" y="1213"/>
                    <a:pt x="5401" y="1206"/>
                    <a:pt x="5371" y="1187"/>
                  </a:cubicBezTo>
                  <a:cubicBezTo>
                    <a:pt x="5348" y="1175"/>
                    <a:pt x="5322" y="1169"/>
                    <a:pt x="5296" y="1169"/>
                  </a:cubicBezTo>
                  <a:cubicBezTo>
                    <a:pt x="5291" y="1169"/>
                    <a:pt x="5285" y="1169"/>
                    <a:pt x="5280" y="1170"/>
                  </a:cubicBezTo>
                  <a:cubicBezTo>
                    <a:pt x="5220" y="1173"/>
                    <a:pt x="5168" y="1191"/>
                    <a:pt x="5119" y="1222"/>
                  </a:cubicBezTo>
                  <a:cubicBezTo>
                    <a:pt x="5070" y="1259"/>
                    <a:pt x="4922" y="1284"/>
                    <a:pt x="4774" y="1284"/>
                  </a:cubicBezTo>
                  <a:cubicBezTo>
                    <a:pt x="4655" y="1284"/>
                    <a:pt x="4536" y="1268"/>
                    <a:pt x="4468" y="1229"/>
                  </a:cubicBezTo>
                  <a:cubicBezTo>
                    <a:pt x="4412" y="1205"/>
                    <a:pt x="4380" y="1145"/>
                    <a:pt x="4387" y="1086"/>
                  </a:cubicBezTo>
                  <a:cubicBezTo>
                    <a:pt x="4394" y="1030"/>
                    <a:pt x="4356" y="995"/>
                    <a:pt x="4289" y="938"/>
                  </a:cubicBezTo>
                  <a:cubicBezTo>
                    <a:pt x="4226" y="882"/>
                    <a:pt x="4163" y="830"/>
                    <a:pt x="4177" y="739"/>
                  </a:cubicBezTo>
                  <a:cubicBezTo>
                    <a:pt x="4177" y="690"/>
                    <a:pt x="4159" y="644"/>
                    <a:pt x="4124" y="609"/>
                  </a:cubicBezTo>
                  <a:cubicBezTo>
                    <a:pt x="4068" y="536"/>
                    <a:pt x="3988" y="487"/>
                    <a:pt x="3893" y="473"/>
                  </a:cubicBezTo>
                  <a:cubicBezTo>
                    <a:pt x="3732" y="459"/>
                    <a:pt x="3683" y="312"/>
                    <a:pt x="3641" y="189"/>
                  </a:cubicBezTo>
                  <a:cubicBezTo>
                    <a:pt x="3617" y="116"/>
                    <a:pt x="3589" y="35"/>
                    <a:pt x="3543" y="7"/>
                  </a:cubicBezTo>
                  <a:lnTo>
                    <a:pt x="3536" y="4"/>
                  </a:lnTo>
                  <a:lnTo>
                    <a:pt x="3494" y="4"/>
                  </a:lnTo>
                  <a:cubicBezTo>
                    <a:pt x="3477" y="4"/>
                    <a:pt x="3463" y="0"/>
                    <a:pt x="3449"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50"/>
            <p:cNvSpPr/>
            <p:nvPr/>
          </p:nvSpPr>
          <p:spPr>
            <a:xfrm>
              <a:off x="2182308" y="2961715"/>
              <a:ext cx="490" cy="109"/>
            </a:xfrm>
            <a:custGeom>
              <a:avLst/>
              <a:gdLst/>
              <a:ahLst/>
              <a:cxnLst/>
              <a:rect l="l" t="t" r="r" b="b"/>
              <a:pathLst>
                <a:path w="18" h="4" extrusionOk="0">
                  <a:moveTo>
                    <a:pt x="0" y="4"/>
                  </a:moveTo>
                  <a:lnTo>
                    <a:pt x="1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50"/>
            <p:cNvSpPr/>
            <p:nvPr/>
          </p:nvSpPr>
          <p:spPr>
            <a:xfrm>
              <a:off x="2180019" y="2962369"/>
              <a:ext cx="599" cy="327"/>
            </a:xfrm>
            <a:custGeom>
              <a:avLst/>
              <a:gdLst/>
              <a:ahLst/>
              <a:cxnLst/>
              <a:rect l="l" t="t" r="r" b="b"/>
              <a:pathLst>
                <a:path w="22" h="12" extrusionOk="0">
                  <a:moveTo>
                    <a:pt x="0" y="11"/>
                  </a:moveTo>
                  <a:lnTo>
                    <a:pt x="2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50"/>
            <p:cNvSpPr/>
            <p:nvPr/>
          </p:nvSpPr>
          <p:spPr>
            <a:xfrm>
              <a:off x="2181545" y="2961906"/>
              <a:ext cx="599" cy="109"/>
            </a:xfrm>
            <a:custGeom>
              <a:avLst/>
              <a:gdLst/>
              <a:ahLst/>
              <a:cxnLst/>
              <a:rect l="l" t="t" r="r" b="b"/>
              <a:pathLst>
                <a:path w="22" h="4" extrusionOk="0">
                  <a:moveTo>
                    <a:pt x="0" y="4"/>
                  </a:moveTo>
                  <a:lnTo>
                    <a:pt x="2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50"/>
            <p:cNvSpPr/>
            <p:nvPr/>
          </p:nvSpPr>
          <p:spPr>
            <a:xfrm>
              <a:off x="2179147" y="2962860"/>
              <a:ext cx="599" cy="409"/>
            </a:xfrm>
            <a:custGeom>
              <a:avLst/>
              <a:gdLst/>
              <a:ahLst/>
              <a:cxnLst/>
              <a:rect l="l" t="t" r="r" b="b"/>
              <a:pathLst>
                <a:path w="22" h="15" extrusionOk="0">
                  <a:moveTo>
                    <a:pt x="1" y="14"/>
                  </a:moveTo>
                  <a:lnTo>
                    <a:pt x="22"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50"/>
            <p:cNvSpPr/>
            <p:nvPr/>
          </p:nvSpPr>
          <p:spPr>
            <a:xfrm>
              <a:off x="2178112" y="2963323"/>
              <a:ext cx="872" cy="708"/>
            </a:xfrm>
            <a:custGeom>
              <a:avLst/>
              <a:gdLst/>
              <a:ahLst/>
              <a:cxnLst/>
              <a:rect l="l" t="t" r="r" b="b"/>
              <a:pathLst>
                <a:path w="32" h="26" extrusionOk="0">
                  <a:moveTo>
                    <a:pt x="0" y="25"/>
                  </a:moveTo>
                  <a:cubicBezTo>
                    <a:pt x="11" y="15"/>
                    <a:pt x="21" y="8"/>
                    <a:pt x="32" y="1"/>
                  </a:cubicBezTo>
                  <a:cubicBezTo>
                    <a:pt x="21" y="8"/>
                    <a:pt x="11" y="15"/>
                    <a:pt x="0" y="25"/>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50"/>
            <p:cNvSpPr/>
            <p:nvPr/>
          </p:nvSpPr>
          <p:spPr>
            <a:xfrm>
              <a:off x="2183071" y="2961715"/>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50"/>
            <p:cNvSpPr/>
            <p:nvPr/>
          </p:nvSpPr>
          <p:spPr>
            <a:xfrm>
              <a:off x="2153206" y="2972015"/>
              <a:ext cx="4714" cy="1935"/>
            </a:xfrm>
            <a:custGeom>
              <a:avLst/>
              <a:gdLst/>
              <a:ahLst/>
              <a:cxnLst/>
              <a:rect l="l" t="t" r="r" b="b"/>
              <a:pathLst>
                <a:path w="173" h="71" extrusionOk="0">
                  <a:moveTo>
                    <a:pt x="1" y="70"/>
                  </a:moveTo>
                  <a:cubicBezTo>
                    <a:pt x="60" y="49"/>
                    <a:pt x="120" y="28"/>
                    <a:pt x="172" y="0"/>
                  </a:cubicBezTo>
                  <a:cubicBezTo>
                    <a:pt x="120" y="28"/>
                    <a:pt x="60" y="49"/>
                    <a:pt x="1" y="7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50"/>
            <p:cNvSpPr/>
            <p:nvPr/>
          </p:nvSpPr>
          <p:spPr>
            <a:xfrm>
              <a:off x="2180782" y="2962097"/>
              <a:ext cx="599" cy="218"/>
            </a:xfrm>
            <a:custGeom>
              <a:avLst/>
              <a:gdLst/>
              <a:ahLst/>
              <a:cxnLst/>
              <a:rect l="l" t="t" r="r" b="b"/>
              <a:pathLst>
                <a:path w="22" h="8" extrusionOk="0">
                  <a:moveTo>
                    <a:pt x="0" y="7"/>
                  </a:moveTo>
                  <a:lnTo>
                    <a:pt x="2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50"/>
            <p:cNvSpPr/>
            <p:nvPr/>
          </p:nvSpPr>
          <p:spPr>
            <a:xfrm>
              <a:off x="2189065" y="3178724"/>
              <a:ext cx="218" cy="136"/>
            </a:xfrm>
            <a:custGeom>
              <a:avLst/>
              <a:gdLst/>
              <a:ahLst/>
              <a:cxnLst/>
              <a:rect l="l" t="t" r="r" b="b"/>
              <a:pathLst>
                <a:path w="8" h="5" extrusionOk="0">
                  <a:moveTo>
                    <a:pt x="8" y="1"/>
                  </a:moveTo>
                  <a:lnTo>
                    <a:pt x="1"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50"/>
            <p:cNvSpPr/>
            <p:nvPr/>
          </p:nvSpPr>
          <p:spPr>
            <a:xfrm>
              <a:off x="2181545" y="2959236"/>
              <a:ext cx="790" cy="790"/>
            </a:xfrm>
            <a:custGeom>
              <a:avLst/>
              <a:gdLst/>
              <a:ahLst/>
              <a:cxnLst/>
              <a:rect l="l" t="t" r="r" b="b"/>
              <a:pathLst>
                <a:path w="29" h="29" extrusionOk="0">
                  <a:moveTo>
                    <a:pt x="28" y="28"/>
                  </a:moveTo>
                  <a:cubicBezTo>
                    <a:pt x="18" y="21"/>
                    <a:pt x="11" y="11"/>
                    <a:pt x="0" y="0"/>
                  </a:cubicBezTo>
                  <a:cubicBezTo>
                    <a:pt x="11" y="11"/>
                    <a:pt x="18" y="21"/>
                    <a:pt x="28" y="2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50"/>
            <p:cNvSpPr/>
            <p:nvPr/>
          </p:nvSpPr>
          <p:spPr>
            <a:xfrm>
              <a:off x="2115058" y="2905528"/>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50"/>
            <p:cNvSpPr/>
            <p:nvPr/>
          </p:nvSpPr>
          <p:spPr>
            <a:xfrm>
              <a:off x="2116094" y="2905528"/>
              <a:ext cx="27" cy="27"/>
            </a:xfrm>
            <a:custGeom>
              <a:avLst/>
              <a:gdLst/>
              <a:ahLst/>
              <a:cxnLst/>
              <a:rect l="l" t="t" r="r" b="b"/>
              <a:pathLst>
                <a:path w="1" h="1" extrusionOk="0">
                  <a:moveTo>
                    <a:pt x="1"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50"/>
            <p:cNvSpPr/>
            <p:nvPr/>
          </p:nvSpPr>
          <p:spPr>
            <a:xfrm>
              <a:off x="2117538" y="2905610"/>
              <a:ext cx="27" cy="27"/>
            </a:xfrm>
            <a:custGeom>
              <a:avLst/>
              <a:gdLst/>
              <a:ahLst/>
              <a:cxnLst/>
              <a:rect l="l" t="t" r="r" b="b"/>
              <a:pathLst>
                <a:path w="1" h="1" extrusionOk="0">
                  <a:moveTo>
                    <a:pt x="0"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50"/>
            <p:cNvSpPr/>
            <p:nvPr/>
          </p:nvSpPr>
          <p:spPr>
            <a:xfrm>
              <a:off x="2118682" y="2905992"/>
              <a:ext cx="109" cy="27"/>
            </a:xfrm>
            <a:custGeom>
              <a:avLst/>
              <a:gdLst/>
              <a:ahLst/>
              <a:cxnLst/>
              <a:rect l="l" t="t" r="r" b="b"/>
              <a:pathLst>
                <a:path w="4" h="1" extrusionOk="0">
                  <a:moveTo>
                    <a:pt x="4" y="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50"/>
            <p:cNvSpPr/>
            <p:nvPr/>
          </p:nvSpPr>
          <p:spPr>
            <a:xfrm>
              <a:off x="2117728" y="2905719"/>
              <a:ext cx="218" cy="27"/>
            </a:xfrm>
            <a:custGeom>
              <a:avLst/>
              <a:gdLst/>
              <a:ahLst/>
              <a:cxnLst/>
              <a:rect l="l" t="t" r="r" b="b"/>
              <a:pathLst>
                <a:path w="8" h="1" extrusionOk="0">
                  <a:moveTo>
                    <a:pt x="7" y="0"/>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50"/>
            <p:cNvSpPr/>
            <p:nvPr/>
          </p:nvSpPr>
          <p:spPr>
            <a:xfrm>
              <a:off x="2118301" y="2905910"/>
              <a:ext cx="109" cy="27"/>
            </a:xfrm>
            <a:custGeom>
              <a:avLst/>
              <a:gdLst/>
              <a:ahLst/>
              <a:cxnLst/>
              <a:rect l="l" t="t" r="r" b="b"/>
              <a:pathLst>
                <a:path w="4" h="1" extrusionOk="0">
                  <a:moveTo>
                    <a:pt x="4" y="0"/>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50"/>
            <p:cNvSpPr/>
            <p:nvPr/>
          </p:nvSpPr>
          <p:spPr>
            <a:xfrm>
              <a:off x="2118491" y="2905992"/>
              <a:ext cx="109" cy="27"/>
            </a:xfrm>
            <a:custGeom>
              <a:avLst/>
              <a:gdLst/>
              <a:ahLst/>
              <a:cxnLst/>
              <a:rect l="l" t="t" r="r" b="b"/>
              <a:pathLst>
                <a:path w="4" h="1" extrusionOk="0">
                  <a:moveTo>
                    <a:pt x="4" y="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50"/>
            <p:cNvSpPr/>
            <p:nvPr/>
          </p:nvSpPr>
          <p:spPr>
            <a:xfrm>
              <a:off x="2180864" y="2958282"/>
              <a:ext cx="599" cy="872"/>
            </a:xfrm>
            <a:custGeom>
              <a:avLst/>
              <a:gdLst/>
              <a:ahLst/>
              <a:cxnLst/>
              <a:rect l="l" t="t" r="r" b="b"/>
              <a:pathLst>
                <a:path w="22" h="32" extrusionOk="0">
                  <a:moveTo>
                    <a:pt x="22" y="32"/>
                  </a:moveTo>
                  <a:cubicBezTo>
                    <a:pt x="15" y="21"/>
                    <a:pt x="8" y="11"/>
                    <a:pt x="1" y="0"/>
                  </a:cubicBezTo>
                  <a:cubicBezTo>
                    <a:pt x="8" y="11"/>
                    <a:pt x="15" y="21"/>
                    <a:pt x="22" y="3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50"/>
            <p:cNvSpPr/>
            <p:nvPr/>
          </p:nvSpPr>
          <p:spPr>
            <a:xfrm>
              <a:off x="2113042" y="2905610"/>
              <a:ext cx="409" cy="27"/>
            </a:xfrm>
            <a:custGeom>
              <a:avLst/>
              <a:gdLst/>
              <a:ahLst/>
              <a:cxnLst/>
              <a:rect l="l" t="t" r="r" b="b"/>
              <a:pathLst>
                <a:path w="15" h="1" extrusionOk="0">
                  <a:moveTo>
                    <a:pt x="15"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50"/>
            <p:cNvSpPr/>
            <p:nvPr/>
          </p:nvSpPr>
          <p:spPr>
            <a:xfrm>
              <a:off x="2115521" y="2905528"/>
              <a:ext cx="27" cy="27"/>
            </a:xfrm>
            <a:custGeom>
              <a:avLst/>
              <a:gdLst/>
              <a:ahLst/>
              <a:cxnLst/>
              <a:rect l="l" t="t" r="r" b="b"/>
              <a:pathLst>
                <a:path w="1" h="1" extrusionOk="0">
                  <a:moveTo>
                    <a:pt x="1"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50"/>
            <p:cNvSpPr/>
            <p:nvPr/>
          </p:nvSpPr>
          <p:spPr>
            <a:xfrm>
              <a:off x="2112006" y="2905801"/>
              <a:ext cx="490" cy="27"/>
            </a:xfrm>
            <a:custGeom>
              <a:avLst/>
              <a:gdLst/>
              <a:ahLst/>
              <a:cxnLst/>
              <a:rect l="l" t="t" r="r" b="b"/>
              <a:pathLst>
                <a:path w="18" h="1" extrusionOk="0">
                  <a:moveTo>
                    <a:pt x="18" y="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50"/>
            <p:cNvSpPr/>
            <p:nvPr/>
          </p:nvSpPr>
          <p:spPr>
            <a:xfrm>
              <a:off x="2110290" y="2905910"/>
              <a:ext cx="1172" cy="218"/>
            </a:xfrm>
            <a:custGeom>
              <a:avLst/>
              <a:gdLst/>
              <a:ahLst/>
              <a:cxnLst/>
              <a:rect l="l" t="t" r="r" b="b"/>
              <a:pathLst>
                <a:path w="43" h="8" extrusionOk="0">
                  <a:moveTo>
                    <a:pt x="0" y="7"/>
                  </a:moveTo>
                  <a:lnTo>
                    <a:pt x="42"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50"/>
            <p:cNvSpPr/>
            <p:nvPr/>
          </p:nvSpPr>
          <p:spPr>
            <a:xfrm>
              <a:off x="2183343" y="2960843"/>
              <a:ext cx="1090" cy="708"/>
            </a:xfrm>
            <a:custGeom>
              <a:avLst/>
              <a:gdLst/>
              <a:ahLst/>
              <a:cxnLst/>
              <a:rect l="l" t="t" r="r" b="b"/>
              <a:pathLst>
                <a:path w="40" h="26" extrusionOk="0">
                  <a:moveTo>
                    <a:pt x="39" y="25"/>
                  </a:moveTo>
                  <a:cubicBezTo>
                    <a:pt x="25" y="18"/>
                    <a:pt x="15" y="8"/>
                    <a:pt x="1" y="1"/>
                  </a:cubicBezTo>
                  <a:cubicBezTo>
                    <a:pt x="15" y="8"/>
                    <a:pt x="25" y="18"/>
                    <a:pt x="39" y="25"/>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50"/>
            <p:cNvSpPr/>
            <p:nvPr/>
          </p:nvSpPr>
          <p:spPr>
            <a:xfrm>
              <a:off x="2166095" y="2937682"/>
              <a:ext cx="2507" cy="599"/>
            </a:xfrm>
            <a:custGeom>
              <a:avLst/>
              <a:gdLst/>
              <a:ahLst/>
              <a:cxnLst/>
              <a:rect l="l" t="t" r="r" b="b"/>
              <a:pathLst>
                <a:path w="92" h="22" extrusionOk="0">
                  <a:moveTo>
                    <a:pt x="0" y="0"/>
                  </a:moveTo>
                  <a:cubicBezTo>
                    <a:pt x="32" y="0"/>
                    <a:pt x="63" y="7"/>
                    <a:pt x="91" y="21"/>
                  </a:cubicBezTo>
                  <a:cubicBezTo>
                    <a:pt x="63" y="7"/>
                    <a:pt x="32" y="0"/>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50"/>
            <p:cNvSpPr/>
            <p:nvPr/>
          </p:nvSpPr>
          <p:spPr>
            <a:xfrm>
              <a:off x="2182390" y="2960189"/>
              <a:ext cx="899" cy="599"/>
            </a:xfrm>
            <a:custGeom>
              <a:avLst/>
              <a:gdLst/>
              <a:ahLst/>
              <a:cxnLst/>
              <a:rect l="l" t="t" r="r" b="b"/>
              <a:pathLst>
                <a:path w="33" h="22" extrusionOk="0">
                  <a:moveTo>
                    <a:pt x="32" y="21"/>
                  </a:moveTo>
                  <a:cubicBezTo>
                    <a:pt x="22" y="14"/>
                    <a:pt x="11" y="7"/>
                    <a:pt x="1" y="0"/>
                  </a:cubicBezTo>
                  <a:cubicBezTo>
                    <a:pt x="11" y="7"/>
                    <a:pt x="22" y="14"/>
                    <a:pt x="32" y="2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50"/>
            <p:cNvSpPr/>
            <p:nvPr/>
          </p:nvSpPr>
          <p:spPr>
            <a:xfrm>
              <a:off x="2113995" y="2905610"/>
              <a:ext cx="327" cy="27"/>
            </a:xfrm>
            <a:custGeom>
              <a:avLst/>
              <a:gdLst/>
              <a:ahLst/>
              <a:cxnLst/>
              <a:rect l="l" t="t" r="r" b="b"/>
              <a:pathLst>
                <a:path w="12" h="1" extrusionOk="0">
                  <a:moveTo>
                    <a:pt x="11"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50"/>
            <p:cNvSpPr/>
            <p:nvPr/>
          </p:nvSpPr>
          <p:spPr>
            <a:xfrm>
              <a:off x="2118001" y="2905801"/>
              <a:ext cx="218" cy="27"/>
            </a:xfrm>
            <a:custGeom>
              <a:avLst/>
              <a:gdLst/>
              <a:ahLst/>
              <a:cxnLst/>
              <a:rect l="l" t="t" r="r" b="b"/>
              <a:pathLst>
                <a:path w="8" h="1" extrusionOk="0">
                  <a:moveTo>
                    <a:pt x="8"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50"/>
            <p:cNvSpPr/>
            <p:nvPr/>
          </p:nvSpPr>
          <p:spPr>
            <a:xfrm>
              <a:off x="2196995" y="3159840"/>
              <a:ext cx="790" cy="599"/>
            </a:xfrm>
            <a:custGeom>
              <a:avLst/>
              <a:gdLst/>
              <a:ahLst/>
              <a:cxnLst/>
              <a:rect l="l" t="t" r="r" b="b"/>
              <a:pathLst>
                <a:path w="29" h="22" extrusionOk="0">
                  <a:moveTo>
                    <a:pt x="29" y="1"/>
                  </a:moveTo>
                  <a:cubicBezTo>
                    <a:pt x="18" y="8"/>
                    <a:pt x="11" y="15"/>
                    <a:pt x="1" y="22"/>
                  </a:cubicBezTo>
                  <a:cubicBezTo>
                    <a:pt x="11" y="15"/>
                    <a:pt x="18" y="8"/>
                    <a:pt x="29"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50"/>
            <p:cNvSpPr/>
            <p:nvPr/>
          </p:nvSpPr>
          <p:spPr>
            <a:xfrm>
              <a:off x="2196341" y="3160603"/>
              <a:ext cx="599" cy="708"/>
            </a:xfrm>
            <a:custGeom>
              <a:avLst/>
              <a:gdLst/>
              <a:ahLst/>
              <a:cxnLst/>
              <a:rect l="l" t="t" r="r" b="b"/>
              <a:pathLst>
                <a:path w="22" h="26" extrusionOk="0">
                  <a:moveTo>
                    <a:pt x="0" y="25"/>
                  </a:moveTo>
                  <a:cubicBezTo>
                    <a:pt x="7" y="15"/>
                    <a:pt x="14" y="8"/>
                    <a:pt x="21" y="1"/>
                  </a:cubicBezTo>
                  <a:cubicBezTo>
                    <a:pt x="14" y="8"/>
                    <a:pt x="7" y="15"/>
                    <a:pt x="0" y="25"/>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50"/>
            <p:cNvSpPr/>
            <p:nvPr/>
          </p:nvSpPr>
          <p:spPr>
            <a:xfrm>
              <a:off x="2203862" y="3078748"/>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50"/>
            <p:cNvSpPr/>
            <p:nvPr/>
          </p:nvSpPr>
          <p:spPr>
            <a:xfrm>
              <a:off x="2200428" y="3072072"/>
              <a:ext cx="327" cy="599"/>
            </a:xfrm>
            <a:custGeom>
              <a:avLst/>
              <a:gdLst/>
              <a:ahLst/>
              <a:cxnLst/>
              <a:rect l="l" t="t" r="r" b="b"/>
              <a:pathLst>
                <a:path w="12" h="22" extrusionOk="0">
                  <a:moveTo>
                    <a:pt x="1" y="1"/>
                  </a:moveTo>
                  <a:lnTo>
                    <a:pt x="11"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50"/>
            <p:cNvSpPr/>
            <p:nvPr/>
          </p:nvSpPr>
          <p:spPr>
            <a:xfrm>
              <a:off x="2199093" y="3069211"/>
              <a:ext cx="327" cy="599"/>
            </a:xfrm>
            <a:custGeom>
              <a:avLst/>
              <a:gdLst/>
              <a:ahLst/>
              <a:cxnLst/>
              <a:rect l="l" t="t" r="r" b="b"/>
              <a:pathLst>
                <a:path w="12" h="22" extrusionOk="0">
                  <a:moveTo>
                    <a:pt x="1" y="1"/>
                  </a:moveTo>
                  <a:lnTo>
                    <a:pt x="11"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50"/>
            <p:cNvSpPr/>
            <p:nvPr/>
          </p:nvSpPr>
          <p:spPr>
            <a:xfrm>
              <a:off x="2199774" y="3070547"/>
              <a:ext cx="300" cy="708"/>
            </a:xfrm>
            <a:custGeom>
              <a:avLst/>
              <a:gdLst/>
              <a:ahLst/>
              <a:cxnLst/>
              <a:rect l="l" t="t" r="r" b="b"/>
              <a:pathLst>
                <a:path w="11" h="26" extrusionOk="0">
                  <a:moveTo>
                    <a:pt x="0" y="1"/>
                  </a:moveTo>
                  <a:lnTo>
                    <a:pt x="11"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50"/>
            <p:cNvSpPr/>
            <p:nvPr/>
          </p:nvSpPr>
          <p:spPr>
            <a:xfrm>
              <a:off x="2195387" y="3165290"/>
              <a:ext cx="109" cy="681"/>
            </a:xfrm>
            <a:custGeom>
              <a:avLst/>
              <a:gdLst/>
              <a:ahLst/>
              <a:cxnLst/>
              <a:rect l="l" t="t" r="r" b="b"/>
              <a:pathLst>
                <a:path w="4" h="25" extrusionOk="0">
                  <a:moveTo>
                    <a:pt x="0" y="0"/>
                  </a:moveTo>
                  <a:lnTo>
                    <a:pt x="0" y="25"/>
                  </a:lnTo>
                  <a:cubicBezTo>
                    <a:pt x="4" y="18"/>
                    <a:pt x="0" y="7"/>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50"/>
            <p:cNvSpPr/>
            <p:nvPr/>
          </p:nvSpPr>
          <p:spPr>
            <a:xfrm>
              <a:off x="2195469" y="3166053"/>
              <a:ext cx="27" cy="790"/>
            </a:xfrm>
            <a:custGeom>
              <a:avLst/>
              <a:gdLst/>
              <a:ahLst/>
              <a:cxnLst/>
              <a:rect l="l" t="t" r="r" b="b"/>
              <a:pathLst>
                <a:path w="1" h="29" extrusionOk="0">
                  <a:moveTo>
                    <a:pt x="1" y="0"/>
                  </a:moveTo>
                  <a:cubicBezTo>
                    <a:pt x="1" y="11"/>
                    <a:pt x="1" y="21"/>
                    <a:pt x="1" y="28"/>
                  </a:cubicBezTo>
                  <a:cubicBezTo>
                    <a:pt x="1" y="21"/>
                    <a:pt x="1" y="11"/>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50"/>
            <p:cNvSpPr/>
            <p:nvPr/>
          </p:nvSpPr>
          <p:spPr>
            <a:xfrm>
              <a:off x="2201191" y="3073598"/>
              <a:ext cx="327" cy="599"/>
            </a:xfrm>
            <a:custGeom>
              <a:avLst/>
              <a:gdLst/>
              <a:ahLst/>
              <a:cxnLst/>
              <a:rect l="l" t="t" r="r" b="b"/>
              <a:pathLst>
                <a:path w="12" h="22" extrusionOk="0">
                  <a:moveTo>
                    <a:pt x="1" y="1"/>
                  </a:moveTo>
                  <a:lnTo>
                    <a:pt x="11"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50"/>
            <p:cNvSpPr/>
            <p:nvPr/>
          </p:nvSpPr>
          <p:spPr>
            <a:xfrm>
              <a:off x="2195469" y="3163192"/>
              <a:ext cx="136" cy="872"/>
            </a:xfrm>
            <a:custGeom>
              <a:avLst/>
              <a:gdLst/>
              <a:ahLst/>
              <a:cxnLst/>
              <a:rect l="l" t="t" r="r" b="b"/>
              <a:pathLst>
                <a:path w="5" h="32" extrusionOk="0">
                  <a:moveTo>
                    <a:pt x="4" y="0"/>
                  </a:moveTo>
                  <a:cubicBezTo>
                    <a:pt x="4" y="11"/>
                    <a:pt x="1" y="21"/>
                    <a:pt x="1" y="32"/>
                  </a:cubicBezTo>
                  <a:cubicBezTo>
                    <a:pt x="1" y="21"/>
                    <a:pt x="4" y="11"/>
                    <a:pt x="4"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50"/>
            <p:cNvSpPr/>
            <p:nvPr/>
          </p:nvSpPr>
          <p:spPr>
            <a:xfrm>
              <a:off x="2195578" y="3162320"/>
              <a:ext cx="300" cy="790"/>
            </a:xfrm>
            <a:custGeom>
              <a:avLst/>
              <a:gdLst/>
              <a:ahLst/>
              <a:cxnLst/>
              <a:rect l="l" t="t" r="r" b="b"/>
              <a:pathLst>
                <a:path w="11" h="29" extrusionOk="0">
                  <a:moveTo>
                    <a:pt x="11" y="1"/>
                  </a:moveTo>
                  <a:cubicBezTo>
                    <a:pt x="7" y="8"/>
                    <a:pt x="4" y="18"/>
                    <a:pt x="0" y="29"/>
                  </a:cubicBezTo>
                  <a:cubicBezTo>
                    <a:pt x="4" y="18"/>
                    <a:pt x="7" y="8"/>
                    <a:pt x="1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50"/>
            <p:cNvSpPr/>
            <p:nvPr/>
          </p:nvSpPr>
          <p:spPr>
            <a:xfrm>
              <a:off x="2195850" y="3161366"/>
              <a:ext cx="409" cy="899"/>
            </a:xfrm>
            <a:custGeom>
              <a:avLst/>
              <a:gdLst/>
              <a:ahLst/>
              <a:cxnLst/>
              <a:rect l="l" t="t" r="r" b="b"/>
              <a:pathLst>
                <a:path w="15" h="33" extrusionOk="0">
                  <a:moveTo>
                    <a:pt x="15" y="1"/>
                  </a:moveTo>
                  <a:cubicBezTo>
                    <a:pt x="11" y="11"/>
                    <a:pt x="4" y="22"/>
                    <a:pt x="1" y="32"/>
                  </a:cubicBezTo>
                  <a:cubicBezTo>
                    <a:pt x="4" y="22"/>
                    <a:pt x="11" y="11"/>
                    <a:pt x="15"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50"/>
            <p:cNvSpPr/>
            <p:nvPr/>
          </p:nvSpPr>
          <p:spPr>
            <a:xfrm>
              <a:off x="2202908" y="3077032"/>
              <a:ext cx="136" cy="218"/>
            </a:xfrm>
            <a:custGeom>
              <a:avLst/>
              <a:gdLst/>
              <a:ahLst/>
              <a:cxnLst/>
              <a:rect l="l" t="t" r="r" b="b"/>
              <a:pathLst>
                <a:path w="5" h="8" extrusionOk="0">
                  <a:moveTo>
                    <a:pt x="1" y="1"/>
                  </a:moveTo>
                  <a:lnTo>
                    <a:pt x="4"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50"/>
            <p:cNvSpPr/>
            <p:nvPr/>
          </p:nvSpPr>
          <p:spPr>
            <a:xfrm>
              <a:off x="2195387" y="3164228"/>
              <a:ext cx="109" cy="899"/>
            </a:xfrm>
            <a:custGeom>
              <a:avLst/>
              <a:gdLst/>
              <a:ahLst/>
              <a:cxnLst/>
              <a:rect l="l" t="t" r="r" b="b"/>
              <a:pathLst>
                <a:path w="4" h="33" extrusionOk="0">
                  <a:moveTo>
                    <a:pt x="0" y="1"/>
                  </a:moveTo>
                  <a:lnTo>
                    <a:pt x="0" y="32"/>
                  </a:lnTo>
                  <a:cubicBezTo>
                    <a:pt x="0" y="22"/>
                    <a:pt x="4" y="11"/>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50"/>
            <p:cNvSpPr/>
            <p:nvPr/>
          </p:nvSpPr>
          <p:spPr>
            <a:xfrm>
              <a:off x="2202063" y="3075233"/>
              <a:ext cx="218" cy="490"/>
            </a:xfrm>
            <a:custGeom>
              <a:avLst/>
              <a:gdLst/>
              <a:ahLst/>
              <a:cxnLst/>
              <a:rect l="l" t="t" r="r" b="b"/>
              <a:pathLst>
                <a:path w="8" h="18" extrusionOk="0">
                  <a:moveTo>
                    <a:pt x="0" y="0"/>
                  </a:moveTo>
                  <a:lnTo>
                    <a:pt x="7" y="1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50"/>
            <p:cNvSpPr/>
            <p:nvPr/>
          </p:nvSpPr>
          <p:spPr>
            <a:xfrm>
              <a:off x="2143206" y="2720374"/>
              <a:ext cx="200251" cy="168642"/>
            </a:xfrm>
            <a:custGeom>
              <a:avLst/>
              <a:gdLst/>
              <a:ahLst/>
              <a:cxnLst/>
              <a:rect l="l" t="t" r="r" b="b"/>
              <a:pathLst>
                <a:path w="7349" h="6189" extrusionOk="0">
                  <a:moveTo>
                    <a:pt x="1908" y="0"/>
                  </a:moveTo>
                  <a:cubicBezTo>
                    <a:pt x="1877" y="0"/>
                    <a:pt x="1870" y="7"/>
                    <a:pt x="1870" y="7"/>
                  </a:cubicBezTo>
                  <a:cubicBezTo>
                    <a:pt x="1863" y="39"/>
                    <a:pt x="1863" y="67"/>
                    <a:pt x="1870" y="95"/>
                  </a:cubicBezTo>
                  <a:cubicBezTo>
                    <a:pt x="1877" y="175"/>
                    <a:pt x="1894" y="294"/>
                    <a:pt x="1778" y="347"/>
                  </a:cubicBezTo>
                  <a:cubicBezTo>
                    <a:pt x="1740" y="364"/>
                    <a:pt x="1684" y="385"/>
                    <a:pt x="1617" y="410"/>
                  </a:cubicBezTo>
                  <a:cubicBezTo>
                    <a:pt x="1435" y="473"/>
                    <a:pt x="1096" y="592"/>
                    <a:pt x="1075" y="725"/>
                  </a:cubicBezTo>
                  <a:cubicBezTo>
                    <a:pt x="1061" y="802"/>
                    <a:pt x="1113" y="921"/>
                    <a:pt x="1166" y="1040"/>
                  </a:cubicBezTo>
                  <a:cubicBezTo>
                    <a:pt x="1243" y="1215"/>
                    <a:pt x="1323" y="1393"/>
                    <a:pt x="1250" y="1544"/>
                  </a:cubicBezTo>
                  <a:cubicBezTo>
                    <a:pt x="1209" y="1625"/>
                    <a:pt x="1126" y="1677"/>
                    <a:pt x="1032" y="1677"/>
                  </a:cubicBezTo>
                  <a:cubicBezTo>
                    <a:pt x="1028" y="1677"/>
                    <a:pt x="1025" y="1677"/>
                    <a:pt x="1022" y="1677"/>
                  </a:cubicBezTo>
                  <a:cubicBezTo>
                    <a:pt x="847" y="1677"/>
                    <a:pt x="634" y="1526"/>
                    <a:pt x="550" y="1348"/>
                  </a:cubicBezTo>
                  <a:cubicBezTo>
                    <a:pt x="473" y="1187"/>
                    <a:pt x="595" y="994"/>
                    <a:pt x="693" y="840"/>
                  </a:cubicBezTo>
                  <a:cubicBezTo>
                    <a:pt x="732" y="781"/>
                    <a:pt x="805" y="662"/>
                    <a:pt x="795" y="634"/>
                  </a:cubicBezTo>
                  <a:cubicBezTo>
                    <a:pt x="742" y="543"/>
                    <a:pt x="711" y="441"/>
                    <a:pt x="700" y="336"/>
                  </a:cubicBezTo>
                  <a:lnTo>
                    <a:pt x="693" y="343"/>
                  </a:lnTo>
                  <a:lnTo>
                    <a:pt x="686" y="347"/>
                  </a:lnTo>
                  <a:cubicBezTo>
                    <a:pt x="679" y="354"/>
                    <a:pt x="672" y="361"/>
                    <a:pt x="665" y="371"/>
                  </a:cubicBezTo>
                  <a:cubicBezTo>
                    <a:pt x="637" y="406"/>
                    <a:pt x="606" y="445"/>
                    <a:pt x="574" y="480"/>
                  </a:cubicBezTo>
                  <a:lnTo>
                    <a:pt x="567" y="487"/>
                  </a:lnTo>
                  <a:cubicBezTo>
                    <a:pt x="529" y="522"/>
                    <a:pt x="490" y="560"/>
                    <a:pt x="452" y="595"/>
                  </a:cubicBezTo>
                  <a:cubicBezTo>
                    <a:pt x="329" y="714"/>
                    <a:pt x="200" y="837"/>
                    <a:pt x="200" y="952"/>
                  </a:cubicBezTo>
                  <a:lnTo>
                    <a:pt x="200" y="1001"/>
                  </a:lnTo>
                  <a:cubicBezTo>
                    <a:pt x="193" y="1187"/>
                    <a:pt x="193" y="1281"/>
                    <a:pt x="105" y="1397"/>
                  </a:cubicBezTo>
                  <a:cubicBezTo>
                    <a:pt x="67" y="1439"/>
                    <a:pt x="32" y="1488"/>
                    <a:pt x="0" y="1537"/>
                  </a:cubicBezTo>
                  <a:cubicBezTo>
                    <a:pt x="15" y="1536"/>
                    <a:pt x="30" y="1536"/>
                    <a:pt x="44" y="1536"/>
                  </a:cubicBezTo>
                  <a:cubicBezTo>
                    <a:pt x="119" y="1536"/>
                    <a:pt x="188" y="1546"/>
                    <a:pt x="238" y="1593"/>
                  </a:cubicBezTo>
                  <a:cubicBezTo>
                    <a:pt x="277" y="1628"/>
                    <a:pt x="294" y="1677"/>
                    <a:pt x="294" y="1726"/>
                  </a:cubicBezTo>
                  <a:cubicBezTo>
                    <a:pt x="294" y="1751"/>
                    <a:pt x="329" y="1779"/>
                    <a:pt x="371" y="1810"/>
                  </a:cubicBezTo>
                  <a:cubicBezTo>
                    <a:pt x="445" y="1866"/>
                    <a:pt x="550" y="1943"/>
                    <a:pt x="532" y="2094"/>
                  </a:cubicBezTo>
                  <a:lnTo>
                    <a:pt x="529" y="2136"/>
                  </a:lnTo>
                  <a:cubicBezTo>
                    <a:pt x="511" y="2276"/>
                    <a:pt x="480" y="2542"/>
                    <a:pt x="595" y="2668"/>
                  </a:cubicBezTo>
                  <a:cubicBezTo>
                    <a:pt x="641" y="2717"/>
                    <a:pt x="713" y="2745"/>
                    <a:pt x="806" y="2745"/>
                  </a:cubicBezTo>
                  <a:cubicBezTo>
                    <a:pt x="811" y="2745"/>
                    <a:pt x="817" y="2745"/>
                    <a:pt x="823" y="2745"/>
                  </a:cubicBezTo>
                  <a:cubicBezTo>
                    <a:pt x="945" y="2741"/>
                    <a:pt x="1068" y="2727"/>
                    <a:pt x="1190" y="2710"/>
                  </a:cubicBezTo>
                  <a:cubicBezTo>
                    <a:pt x="1284" y="2697"/>
                    <a:pt x="1370" y="2685"/>
                    <a:pt x="1450" y="2685"/>
                  </a:cubicBezTo>
                  <a:cubicBezTo>
                    <a:pt x="1589" y="2685"/>
                    <a:pt x="1708" y="2721"/>
                    <a:pt x="1810" y="2850"/>
                  </a:cubicBezTo>
                  <a:cubicBezTo>
                    <a:pt x="1974" y="3060"/>
                    <a:pt x="2185" y="3167"/>
                    <a:pt x="2423" y="3167"/>
                  </a:cubicBezTo>
                  <a:cubicBezTo>
                    <a:pt x="2454" y="3167"/>
                    <a:pt x="2485" y="3165"/>
                    <a:pt x="2517" y="3161"/>
                  </a:cubicBezTo>
                  <a:cubicBezTo>
                    <a:pt x="2669" y="3141"/>
                    <a:pt x="2812" y="3125"/>
                    <a:pt x="2931" y="3125"/>
                  </a:cubicBezTo>
                  <a:cubicBezTo>
                    <a:pt x="3080" y="3125"/>
                    <a:pt x="3192" y="3150"/>
                    <a:pt x="3238" y="3224"/>
                  </a:cubicBezTo>
                  <a:cubicBezTo>
                    <a:pt x="3277" y="3280"/>
                    <a:pt x="3270" y="3350"/>
                    <a:pt x="3221" y="3431"/>
                  </a:cubicBezTo>
                  <a:cubicBezTo>
                    <a:pt x="3056" y="3697"/>
                    <a:pt x="2976" y="4233"/>
                    <a:pt x="3081" y="4352"/>
                  </a:cubicBezTo>
                  <a:cubicBezTo>
                    <a:pt x="3109" y="4383"/>
                    <a:pt x="3137" y="4411"/>
                    <a:pt x="3161" y="4436"/>
                  </a:cubicBezTo>
                  <a:cubicBezTo>
                    <a:pt x="3280" y="4558"/>
                    <a:pt x="3427" y="4709"/>
                    <a:pt x="3294" y="4859"/>
                  </a:cubicBezTo>
                  <a:cubicBezTo>
                    <a:pt x="3228" y="4936"/>
                    <a:pt x="3193" y="5013"/>
                    <a:pt x="3200" y="5073"/>
                  </a:cubicBezTo>
                  <a:cubicBezTo>
                    <a:pt x="3207" y="5115"/>
                    <a:pt x="3228" y="5150"/>
                    <a:pt x="3263" y="5174"/>
                  </a:cubicBezTo>
                  <a:cubicBezTo>
                    <a:pt x="3371" y="5251"/>
                    <a:pt x="3420" y="5388"/>
                    <a:pt x="3385" y="5514"/>
                  </a:cubicBezTo>
                  <a:lnTo>
                    <a:pt x="3385" y="5521"/>
                  </a:lnTo>
                  <a:cubicBezTo>
                    <a:pt x="3382" y="5538"/>
                    <a:pt x="3368" y="5552"/>
                    <a:pt x="3354" y="5563"/>
                  </a:cubicBezTo>
                  <a:lnTo>
                    <a:pt x="3361" y="5570"/>
                  </a:lnTo>
                  <a:cubicBezTo>
                    <a:pt x="3378" y="5594"/>
                    <a:pt x="3399" y="5615"/>
                    <a:pt x="3417" y="5636"/>
                  </a:cubicBezTo>
                  <a:lnTo>
                    <a:pt x="3420" y="5640"/>
                  </a:lnTo>
                  <a:cubicBezTo>
                    <a:pt x="3434" y="5664"/>
                    <a:pt x="3452" y="5685"/>
                    <a:pt x="3466" y="5706"/>
                  </a:cubicBezTo>
                  <a:lnTo>
                    <a:pt x="3476" y="5720"/>
                  </a:lnTo>
                  <a:cubicBezTo>
                    <a:pt x="3490" y="5742"/>
                    <a:pt x="3504" y="5759"/>
                    <a:pt x="3515" y="5780"/>
                  </a:cubicBezTo>
                  <a:lnTo>
                    <a:pt x="3525" y="5798"/>
                  </a:lnTo>
                  <a:lnTo>
                    <a:pt x="3560" y="5854"/>
                  </a:lnTo>
                  <a:cubicBezTo>
                    <a:pt x="3599" y="5924"/>
                    <a:pt x="3648" y="5990"/>
                    <a:pt x="3707" y="6046"/>
                  </a:cubicBezTo>
                  <a:lnTo>
                    <a:pt x="3767" y="6095"/>
                  </a:lnTo>
                  <a:cubicBezTo>
                    <a:pt x="3849" y="6163"/>
                    <a:pt x="3884" y="6189"/>
                    <a:pt x="3915" y="6189"/>
                  </a:cubicBezTo>
                  <a:cubicBezTo>
                    <a:pt x="3930" y="6189"/>
                    <a:pt x="3945" y="6182"/>
                    <a:pt x="3963" y="6172"/>
                  </a:cubicBezTo>
                  <a:lnTo>
                    <a:pt x="3970" y="6169"/>
                  </a:lnTo>
                  <a:cubicBezTo>
                    <a:pt x="4047" y="6125"/>
                    <a:pt x="4120" y="6083"/>
                    <a:pt x="4199" y="6083"/>
                  </a:cubicBezTo>
                  <a:cubicBezTo>
                    <a:pt x="4228" y="6083"/>
                    <a:pt x="4258" y="6089"/>
                    <a:pt x="4289" y="6102"/>
                  </a:cubicBezTo>
                  <a:cubicBezTo>
                    <a:pt x="4299" y="6109"/>
                    <a:pt x="4313" y="6116"/>
                    <a:pt x="4327" y="6127"/>
                  </a:cubicBezTo>
                  <a:lnTo>
                    <a:pt x="4334" y="6127"/>
                  </a:lnTo>
                  <a:cubicBezTo>
                    <a:pt x="4339" y="6129"/>
                    <a:pt x="4344" y="6129"/>
                    <a:pt x="4349" y="6129"/>
                  </a:cubicBezTo>
                  <a:cubicBezTo>
                    <a:pt x="4403" y="6129"/>
                    <a:pt x="4501" y="6042"/>
                    <a:pt x="4590" y="5966"/>
                  </a:cubicBezTo>
                  <a:lnTo>
                    <a:pt x="4625" y="5934"/>
                  </a:lnTo>
                  <a:cubicBezTo>
                    <a:pt x="4691" y="5878"/>
                    <a:pt x="4775" y="5847"/>
                    <a:pt x="4859" y="5843"/>
                  </a:cubicBezTo>
                  <a:cubicBezTo>
                    <a:pt x="4936" y="5833"/>
                    <a:pt x="4954" y="5829"/>
                    <a:pt x="4964" y="5784"/>
                  </a:cubicBezTo>
                  <a:cubicBezTo>
                    <a:pt x="5027" y="5584"/>
                    <a:pt x="5139" y="5479"/>
                    <a:pt x="5328" y="5444"/>
                  </a:cubicBezTo>
                  <a:cubicBezTo>
                    <a:pt x="5398" y="5430"/>
                    <a:pt x="5423" y="5384"/>
                    <a:pt x="5419" y="5356"/>
                  </a:cubicBezTo>
                  <a:cubicBezTo>
                    <a:pt x="5419" y="5342"/>
                    <a:pt x="5412" y="5342"/>
                    <a:pt x="5405" y="5342"/>
                  </a:cubicBezTo>
                  <a:cubicBezTo>
                    <a:pt x="5374" y="5346"/>
                    <a:pt x="5346" y="5353"/>
                    <a:pt x="5318" y="5367"/>
                  </a:cubicBezTo>
                  <a:cubicBezTo>
                    <a:pt x="5278" y="5380"/>
                    <a:pt x="5237" y="5393"/>
                    <a:pt x="5197" y="5393"/>
                  </a:cubicBezTo>
                  <a:cubicBezTo>
                    <a:pt x="5171" y="5393"/>
                    <a:pt x="5146" y="5387"/>
                    <a:pt x="5122" y="5370"/>
                  </a:cubicBezTo>
                  <a:cubicBezTo>
                    <a:pt x="5080" y="5332"/>
                    <a:pt x="5059" y="5279"/>
                    <a:pt x="5062" y="5223"/>
                  </a:cubicBezTo>
                  <a:lnTo>
                    <a:pt x="5062" y="5213"/>
                  </a:lnTo>
                  <a:cubicBezTo>
                    <a:pt x="5066" y="5157"/>
                    <a:pt x="5045" y="5104"/>
                    <a:pt x="5003" y="5069"/>
                  </a:cubicBezTo>
                  <a:cubicBezTo>
                    <a:pt x="4943" y="5020"/>
                    <a:pt x="4912" y="4943"/>
                    <a:pt x="4915" y="4866"/>
                  </a:cubicBezTo>
                  <a:cubicBezTo>
                    <a:pt x="4915" y="4691"/>
                    <a:pt x="4898" y="4611"/>
                    <a:pt x="4733" y="4513"/>
                  </a:cubicBezTo>
                  <a:cubicBezTo>
                    <a:pt x="4677" y="4481"/>
                    <a:pt x="4649" y="4439"/>
                    <a:pt x="4653" y="4394"/>
                  </a:cubicBezTo>
                  <a:cubicBezTo>
                    <a:pt x="4656" y="4366"/>
                    <a:pt x="4674" y="4324"/>
                    <a:pt x="4744" y="4299"/>
                  </a:cubicBezTo>
                  <a:cubicBezTo>
                    <a:pt x="4787" y="4283"/>
                    <a:pt x="4854" y="4272"/>
                    <a:pt x="4924" y="4272"/>
                  </a:cubicBezTo>
                  <a:cubicBezTo>
                    <a:pt x="5020" y="4272"/>
                    <a:pt x="5122" y="4292"/>
                    <a:pt x="5174" y="4345"/>
                  </a:cubicBezTo>
                  <a:cubicBezTo>
                    <a:pt x="5202" y="4373"/>
                    <a:pt x="5290" y="4380"/>
                    <a:pt x="5360" y="4387"/>
                  </a:cubicBezTo>
                  <a:cubicBezTo>
                    <a:pt x="5489" y="4397"/>
                    <a:pt x="5640" y="4411"/>
                    <a:pt x="5664" y="4541"/>
                  </a:cubicBezTo>
                  <a:cubicBezTo>
                    <a:pt x="5678" y="4594"/>
                    <a:pt x="5716" y="4622"/>
                    <a:pt x="5735" y="4622"/>
                  </a:cubicBezTo>
                  <a:cubicBezTo>
                    <a:pt x="5736" y="4622"/>
                    <a:pt x="5737" y="4621"/>
                    <a:pt x="5738" y="4621"/>
                  </a:cubicBezTo>
                  <a:cubicBezTo>
                    <a:pt x="5741" y="4621"/>
                    <a:pt x="5748" y="4607"/>
                    <a:pt x="5748" y="4572"/>
                  </a:cubicBezTo>
                  <a:cubicBezTo>
                    <a:pt x="5748" y="4492"/>
                    <a:pt x="5783" y="4418"/>
                    <a:pt x="5846" y="4369"/>
                  </a:cubicBezTo>
                  <a:cubicBezTo>
                    <a:pt x="5922" y="4312"/>
                    <a:pt x="6015" y="4282"/>
                    <a:pt x="6110" y="4282"/>
                  </a:cubicBezTo>
                  <a:cubicBezTo>
                    <a:pt x="6143" y="4282"/>
                    <a:pt x="6175" y="4285"/>
                    <a:pt x="6207" y="4292"/>
                  </a:cubicBezTo>
                  <a:cubicBezTo>
                    <a:pt x="6214" y="4293"/>
                    <a:pt x="6221" y="4294"/>
                    <a:pt x="6229" y="4294"/>
                  </a:cubicBezTo>
                  <a:cubicBezTo>
                    <a:pt x="6325" y="4294"/>
                    <a:pt x="6511" y="4199"/>
                    <a:pt x="6638" y="4131"/>
                  </a:cubicBezTo>
                  <a:cubicBezTo>
                    <a:pt x="6704" y="4093"/>
                    <a:pt x="6774" y="4061"/>
                    <a:pt x="6844" y="4033"/>
                  </a:cubicBezTo>
                  <a:cubicBezTo>
                    <a:pt x="6851" y="4030"/>
                    <a:pt x="6855" y="4030"/>
                    <a:pt x="6858" y="4026"/>
                  </a:cubicBezTo>
                  <a:cubicBezTo>
                    <a:pt x="6890" y="3998"/>
                    <a:pt x="6914" y="3960"/>
                    <a:pt x="6928" y="3918"/>
                  </a:cubicBezTo>
                  <a:lnTo>
                    <a:pt x="6935" y="3904"/>
                  </a:lnTo>
                  <a:lnTo>
                    <a:pt x="6928" y="3893"/>
                  </a:lnTo>
                  <a:lnTo>
                    <a:pt x="6911" y="3869"/>
                  </a:lnTo>
                  <a:lnTo>
                    <a:pt x="6890" y="3844"/>
                  </a:lnTo>
                  <a:lnTo>
                    <a:pt x="6872" y="3820"/>
                  </a:lnTo>
                  <a:lnTo>
                    <a:pt x="6855" y="3795"/>
                  </a:lnTo>
                  <a:lnTo>
                    <a:pt x="6837" y="3774"/>
                  </a:lnTo>
                  <a:lnTo>
                    <a:pt x="6823" y="3753"/>
                  </a:lnTo>
                  <a:lnTo>
                    <a:pt x="6806" y="3732"/>
                  </a:lnTo>
                  <a:lnTo>
                    <a:pt x="6792" y="3715"/>
                  </a:lnTo>
                  <a:lnTo>
                    <a:pt x="6778" y="3697"/>
                  </a:lnTo>
                  <a:lnTo>
                    <a:pt x="6767" y="3680"/>
                  </a:lnTo>
                  <a:lnTo>
                    <a:pt x="6753" y="3665"/>
                  </a:lnTo>
                  <a:lnTo>
                    <a:pt x="6743" y="3651"/>
                  </a:lnTo>
                  <a:lnTo>
                    <a:pt x="6732" y="3637"/>
                  </a:lnTo>
                  <a:lnTo>
                    <a:pt x="6718" y="3623"/>
                  </a:lnTo>
                  <a:lnTo>
                    <a:pt x="6711" y="3613"/>
                  </a:lnTo>
                  <a:lnTo>
                    <a:pt x="6697" y="3599"/>
                  </a:lnTo>
                  <a:lnTo>
                    <a:pt x="6690" y="3592"/>
                  </a:lnTo>
                  <a:lnTo>
                    <a:pt x="6680" y="3578"/>
                  </a:lnTo>
                  <a:lnTo>
                    <a:pt x="6673" y="3571"/>
                  </a:lnTo>
                  <a:lnTo>
                    <a:pt x="6666" y="3560"/>
                  </a:lnTo>
                  <a:lnTo>
                    <a:pt x="6659" y="3557"/>
                  </a:lnTo>
                  <a:lnTo>
                    <a:pt x="6652" y="3546"/>
                  </a:lnTo>
                  <a:lnTo>
                    <a:pt x="6648" y="3543"/>
                  </a:lnTo>
                  <a:lnTo>
                    <a:pt x="6638" y="3532"/>
                  </a:lnTo>
                  <a:lnTo>
                    <a:pt x="6638" y="3529"/>
                  </a:lnTo>
                  <a:lnTo>
                    <a:pt x="6631" y="3522"/>
                  </a:lnTo>
                  <a:lnTo>
                    <a:pt x="6627" y="3522"/>
                  </a:lnTo>
                  <a:lnTo>
                    <a:pt x="6620" y="3515"/>
                  </a:lnTo>
                  <a:lnTo>
                    <a:pt x="6613" y="3508"/>
                  </a:lnTo>
                  <a:cubicBezTo>
                    <a:pt x="6501" y="3417"/>
                    <a:pt x="6571" y="3319"/>
                    <a:pt x="6606" y="3273"/>
                  </a:cubicBezTo>
                  <a:cubicBezTo>
                    <a:pt x="6641" y="3228"/>
                    <a:pt x="6655" y="3207"/>
                    <a:pt x="6652" y="3175"/>
                  </a:cubicBezTo>
                  <a:cubicBezTo>
                    <a:pt x="6641" y="3102"/>
                    <a:pt x="6638" y="3018"/>
                    <a:pt x="6690" y="2951"/>
                  </a:cubicBezTo>
                  <a:cubicBezTo>
                    <a:pt x="6743" y="2885"/>
                    <a:pt x="6827" y="2853"/>
                    <a:pt x="6967" y="2843"/>
                  </a:cubicBezTo>
                  <a:cubicBezTo>
                    <a:pt x="7037" y="2839"/>
                    <a:pt x="7082" y="2818"/>
                    <a:pt x="7089" y="2787"/>
                  </a:cubicBezTo>
                  <a:cubicBezTo>
                    <a:pt x="7089" y="2734"/>
                    <a:pt x="7061" y="2692"/>
                    <a:pt x="7016" y="2671"/>
                  </a:cubicBezTo>
                  <a:cubicBezTo>
                    <a:pt x="6967" y="2647"/>
                    <a:pt x="6939" y="2594"/>
                    <a:pt x="6935" y="2542"/>
                  </a:cubicBezTo>
                  <a:cubicBezTo>
                    <a:pt x="6935" y="2405"/>
                    <a:pt x="7103" y="2251"/>
                    <a:pt x="7212" y="2185"/>
                  </a:cubicBezTo>
                  <a:cubicBezTo>
                    <a:pt x="7219" y="2185"/>
                    <a:pt x="7222" y="2181"/>
                    <a:pt x="7226" y="2178"/>
                  </a:cubicBezTo>
                  <a:lnTo>
                    <a:pt x="7233" y="2171"/>
                  </a:lnTo>
                  <a:lnTo>
                    <a:pt x="7243" y="2160"/>
                  </a:lnTo>
                  <a:lnTo>
                    <a:pt x="7250" y="2157"/>
                  </a:lnTo>
                  <a:lnTo>
                    <a:pt x="7261" y="2143"/>
                  </a:lnTo>
                  <a:lnTo>
                    <a:pt x="7271" y="2136"/>
                  </a:lnTo>
                  <a:lnTo>
                    <a:pt x="7285" y="2115"/>
                  </a:lnTo>
                  <a:lnTo>
                    <a:pt x="7289" y="2108"/>
                  </a:lnTo>
                  <a:cubicBezTo>
                    <a:pt x="7296" y="2101"/>
                    <a:pt x="7303" y="2090"/>
                    <a:pt x="7310" y="2080"/>
                  </a:cubicBezTo>
                  <a:lnTo>
                    <a:pt x="7317" y="2069"/>
                  </a:lnTo>
                  <a:lnTo>
                    <a:pt x="7334" y="2045"/>
                  </a:lnTo>
                  <a:lnTo>
                    <a:pt x="7341" y="2031"/>
                  </a:lnTo>
                  <a:lnTo>
                    <a:pt x="7348" y="2017"/>
                  </a:lnTo>
                  <a:cubicBezTo>
                    <a:pt x="7179" y="1971"/>
                    <a:pt x="6976" y="1960"/>
                    <a:pt x="6823" y="1960"/>
                  </a:cubicBezTo>
                  <a:cubicBezTo>
                    <a:pt x="6755" y="1960"/>
                    <a:pt x="6696" y="1962"/>
                    <a:pt x="6655" y="1964"/>
                  </a:cubicBezTo>
                  <a:cubicBezTo>
                    <a:pt x="6651" y="1964"/>
                    <a:pt x="6645" y="1964"/>
                    <a:pt x="6637" y="1964"/>
                  </a:cubicBezTo>
                  <a:cubicBezTo>
                    <a:pt x="6608" y="1964"/>
                    <a:pt x="6558" y="1960"/>
                    <a:pt x="6533" y="1915"/>
                  </a:cubicBezTo>
                  <a:cubicBezTo>
                    <a:pt x="6501" y="1859"/>
                    <a:pt x="6543" y="1789"/>
                    <a:pt x="6606" y="1702"/>
                  </a:cubicBezTo>
                  <a:cubicBezTo>
                    <a:pt x="6659" y="1625"/>
                    <a:pt x="6729" y="1526"/>
                    <a:pt x="6732" y="1449"/>
                  </a:cubicBezTo>
                  <a:cubicBezTo>
                    <a:pt x="6739" y="1330"/>
                    <a:pt x="6340" y="1274"/>
                    <a:pt x="6148" y="1243"/>
                  </a:cubicBezTo>
                  <a:cubicBezTo>
                    <a:pt x="6078" y="1232"/>
                    <a:pt x="6018" y="1222"/>
                    <a:pt x="5972" y="1211"/>
                  </a:cubicBezTo>
                  <a:cubicBezTo>
                    <a:pt x="5818" y="1180"/>
                    <a:pt x="5769" y="1075"/>
                    <a:pt x="5776" y="998"/>
                  </a:cubicBezTo>
                  <a:cubicBezTo>
                    <a:pt x="5790" y="900"/>
                    <a:pt x="5860" y="823"/>
                    <a:pt x="5955" y="798"/>
                  </a:cubicBezTo>
                  <a:cubicBezTo>
                    <a:pt x="5881" y="778"/>
                    <a:pt x="5806" y="768"/>
                    <a:pt x="5731" y="768"/>
                  </a:cubicBezTo>
                  <a:cubicBezTo>
                    <a:pt x="5689" y="768"/>
                    <a:pt x="5647" y="771"/>
                    <a:pt x="5605" y="777"/>
                  </a:cubicBezTo>
                  <a:cubicBezTo>
                    <a:pt x="5290" y="823"/>
                    <a:pt x="4838" y="1001"/>
                    <a:pt x="4572" y="1145"/>
                  </a:cubicBezTo>
                  <a:cubicBezTo>
                    <a:pt x="4531" y="1167"/>
                    <a:pt x="4488" y="1177"/>
                    <a:pt x="4443" y="1177"/>
                  </a:cubicBezTo>
                  <a:cubicBezTo>
                    <a:pt x="4307" y="1177"/>
                    <a:pt x="4155" y="1088"/>
                    <a:pt x="4005" y="1001"/>
                  </a:cubicBezTo>
                  <a:cubicBezTo>
                    <a:pt x="3863" y="918"/>
                    <a:pt x="3717" y="831"/>
                    <a:pt x="3601" y="831"/>
                  </a:cubicBezTo>
                  <a:cubicBezTo>
                    <a:pt x="3577" y="831"/>
                    <a:pt x="3554" y="835"/>
                    <a:pt x="3532" y="844"/>
                  </a:cubicBezTo>
                  <a:cubicBezTo>
                    <a:pt x="3404" y="896"/>
                    <a:pt x="3248" y="931"/>
                    <a:pt x="3108" y="931"/>
                  </a:cubicBezTo>
                  <a:cubicBezTo>
                    <a:pt x="2996" y="931"/>
                    <a:pt x="2895" y="909"/>
                    <a:pt x="2825" y="858"/>
                  </a:cubicBezTo>
                  <a:cubicBezTo>
                    <a:pt x="2759" y="812"/>
                    <a:pt x="2724" y="739"/>
                    <a:pt x="2727" y="658"/>
                  </a:cubicBezTo>
                  <a:cubicBezTo>
                    <a:pt x="2741" y="557"/>
                    <a:pt x="2706" y="455"/>
                    <a:pt x="2636" y="382"/>
                  </a:cubicBezTo>
                  <a:cubicBezTo>
                    <a:pt x="2585" y="330"/>
                    <a:pt x="2513" y="303"/>
                    <a:pt x="2420" y="303"/>
                  </a:cubicBezTo>
                  <a:cubicBezTo>
                    <a:pt x="2405" y="303"/>
                    <a:pt x="2390" y="303"/>
                    <a:pt x="2374" y="305"/>
                  </a:cubicBezTo>
                  <a:cubicBezTo>
                    <a:pt x="2360" y="306"/>
                    <a:pt x="2348" y="306"/>
                    <a:pt x="2336" y="306"/>
                  </a:cubicBezTo>
                  <a:cubicBezTo>
                    <a:pt x="2161" y="306"/>
                    <a:pt x="2094" y="194"/>
                    <a:pt x="2045" y="112"/>
                  </a:cubicBezTo>
                  <a:cubicBezTo>
                    <a:pt x="1999" y="39"/>
                    <a:pt x="1975" y="0"/>
                    <a:pt x="1908"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50"/>
            <p:cNvSpPr/>
            <p:nvPr/>
          </p:nvSpPr>
          <p:spPr>
            <a:xfrm>
              <a:off x="2302502" y="2836562"/>
              <a:ext cx="9864" cy="2779"/>
            </a:xfrm>
            <a:custGeom>
              <a:avLst/>
              <a:gdLst/>
              <a:ahLst/>
              <a:cxnLst/>
              <a:rect l="l" t="t" r="r" b="b"/>
              <a:pathLst>
                <a:path w="362" h="102" extrusionOk="0">
                  <a:moveTo>
                    <a:pt x="0" y="102"/>
                  </a:moveTo>
                  <a:cubicBezTo>
                    <a:pt x="105" y="28"/>
                    <a:pt x="235" y="0"/>
                    <a:pt x="361" y="28"/>
                  </a:cubicBezTo>
                  <a:cubicBezTo>
                    <a:pt x="235" y="0"/>
                    <a:pt x="105" y="28"/>
                    <a:pt x="0" y="10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50"/>
            <p:cNvSpPr/>
            <p:nvPr/>
          </p:nvSpPr>
          <p:spPr>
            <a:xfrm>
              <a:off x="2239258" y="2878334"/>
              <a:ext cx="981" cy="1553"/>
            </a:xfrm>
            <a:custGeom>
              <a:avLst/>
              <a:gdLst/>
              <a:ahLst/>
              <a:cxnLst/>
              <a:rect l="l" t="t" r="r" b="b"/>
              <a:pathLst>
                <a:path w="36" h="57" extrusionOk="0">
                  <a:moveTo>
                    <a:pt x="35" y="57"/>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50"/>
            <p:cNvSpPr/>
            <p:nvPr/>
          </p:nvSpPr>
          <p:spPr>
            <a:xfrm>
              <a:off x="2259967" y="2886645"/>
              <a:ext cx="1253" cy="681"/>
            </a:xfrm>
            <a:custGeom>
              <a:avLst/>
              <a:gdLst/>
              <a:ahLst/>
              <a:cxnLst/>
              <a:rect l="l" t="t" r="r" b="b"/>
              <a:pathLst>
                <a:path w="46" h="25" extrusionOk="0">
                  <a:moveTo>
                    <a:pt x="0" y="0"/>
                  </a:moveTo>
                  <a:cubicBezTo>
                    <a:pt x="14" y="7"/>
                    <a:pt x="28" y="14"/>
                    <a:pt x="39" y="21"/>
                  </a:cubicBezTo>
                  <a:lnTo>
                    <a:pt x="46" y="25"/>
                  </a:lnTo>
                  <a:lnTo>
                    <a:pt x="39" y="21"/>
                  </a:lnTo>
                  <a:cubicBezTo>
                    <a:pt x="28" y="14"/>
                    <a:pt x="14" y="7"/>
                    <a:pt x="0"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50"/>
            <p:cNvSpPr/>
            <p:nvPr/>
          </p:nvSpPr>
          <p:spPr>
            <a:xfrm>
              <a:off x="2330077" y="2826725"/>
              <a:ext cx="2207" cy="3379"/>
            </a:xfrm>
            <a:custGeom>
              <a:avLst/>
              <a:gdLst/>
              <a:ahLst/>
              <a:cxnLst/>
              <a:rect l="l" t="t" r="r" b="b"/>
              <a:pathLst>
                <a:path w="81" h="124" extrusionOk="0">
                  <a:moveTo>
                    <a:pt x="74" y="15"/>
                  </a:moveTo>
                  <a:cubicBezTo>
                    <a:pt x="56" y="57"/>
                    <a:pt x="32" y="92"/>
                    <a:pt x="0" y="123"/>
                  </a:cubicBezTo>
                  <a:cubicBezTo>
                    <a:pt x="32" y="92"/>
                    <a:pt x="56" y="57"/>
                    <a:pt x="74" y="15"/>
                  </a:cubicBezTo>
                  <a:lnTo>
                    <a:pt x="81" y="1"/>
                  </a:lnTo>
                  <a:lnTo>
                    <a:pt x="8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50"/>
            <p:cNvSpPr/>
            <p:nvPr/>
          </p:nvSpPr>
          <p:spPr>
            <a:xfrm>
              <a:off x="2240211" y="2879860"/>
              <a:ext cx="4033" cy="5286"/>
            </a:xfrm>
            <a:custGeom>
              <a:avLst/>
              <a:gdLst/>
              <a:ahLst/>
              <a:cxnLst/>
              <a:rect l="l" t="t" r="r" b="b"/>
              <a:pathLst>
                <a:path w="148" h="194" extrusionOk="0">
                  <a:moveTo>
                    <a:pt x="0" y="1"/>
                  </a:moveTo>
                  <a:cubicBezTo>
                    <a:pt x="39" y="71"/>
                    <a:pt x="88" y="137"/>
                    <a:pt x="147" y="193"/>
                  </a:cubicBezTo>
                  <a:cubicBezTo>
                    <a:pt x="88" y="137"/>
                    <a:pt x="39" y="71"/>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50"/>
            <p:cNvSpPr/>
            <p:nvPr/>
          </p:nvSpPr>
          <p:spPr>
            <a:xfrm>
              <a:off x="2237922" y="2876127"/>
              <a:ext cx="1063" cy="1744"/>
            </a:xfrm>
            <a:custGeom>
              <a:avLst/>
              <a:gdLst/>
              <a:ahLst/>
              <a:cxnLst/>
              <a:rect l="l" t="t" r="r" b="b"/>
              <a:pathLst>
                <a:path w="39" h="64" extrusionOk="0">
                  <a:moveTo>
                    <a:pt x="0" y="1"/>
                  </a:moveTo>
                  <a:lnTo>
                    <a:pt x="0" y="1"/>
                  </a:lnTo>
                  <a:cubicBezTo>
                    <a:pt x="14" y="26"/>
                    <a:pt x="28" y="43"/>
                    <a:pt x="39" y="64"/>
                  </a:cubicBezTo>
                  <a:cubicBezTo>
                    <a:pt x="28" y="43"/>
                    <a:pt x="14" y="22"/>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50"/>
            <p:cNvSpPr/>
            <p:nvPr/>
          </p:nvSpPr>
          <p:spPr>
            <a:xfrm>
              <a:off x="2236287" y="2874056"/>
              <a:ext cx="1362" cy="1826"/>
            </a:xfrm>
            <a:custGeom>
              <a:avLst/>
              <a:gdLst/>
              <a:ahLst/>
              <a:cxnLst/>
              <a:rect l="l" t="t" r="r" b="b"/>
              <a:pathLst>
                <a:path w="50" h="67" extrusionOk="0">
                  <a:moveTo>
                    <a:pt x="1" y="0"/>
                  </a:moveTo>
                  <a:cubicBezTo>
                    <a:pt x="18" y="21"/>
                    <a:pt x="36" y="46"/>
                    <a:pt x="50" y="66"/>
                  </a:cubicBezTo>
                  <a:cubicBezTo>
                    <a:pt x="36" y="42"/>
                    <a:pt x="18" y="21"/>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50"/>
            <p:cNvSpPr/>
            <p:nvPr/>
          </p:nvSpPr>
          <p:spPr>
            <a:xfrm>
              <a:off x="2234762" y="2872122"/>
              <a:ext cx="1553" cy="1853"/>
            </a:xfrm>
            <a:custGeom>
              <a:avLst/>
              <a:gdLst/>
              <a:ahLst/>
              <a:cxnLst/>
              <a:rect l="l" t="t" r="r" b="b"/>
              <a:pathLst>
                <a:path w="57" h="68" extrusionOk="0">
                  <a:moveTo>
                    <a:pt x="1" y="1"/>
                  </a:moveTo>
                  <a:cubicBezTo>
                    <a:pt x="18" y="25"/>
                    <a:pt x="39" y="50"/>
                    <a:pt x="57" y="67"/>
                  </a:cubicBezTo>
                  <a:cubicBezTo>
                    <a:pt x="39" y="46"/>
                    <a:pt x="22" y="25"/>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50"/>
            <p:cNvSpPr/>
            <p:nvPr/>
          </p:nvSpPr>
          <p:spPr>
            <a:xfrm>
              <a:off x="2158738" y="2733235"/>
              <a:ext cx="218" cy="218"/>
            </a:xfrm>
            <a:custGeom>
              <a:avLst/>
              <a:gdLst/>
              <a:ahLst/>
              <a:cxnLst/>
              <a:rect l="l" t="t" r="r" b="b"/>
              <a:pathLst>
                <a:path w="8" h="8" extrusionOk="0">
                  <a:moveTo>
                    <a:pt x="8" y="1"/>
                  </a:moveTo>
                  <a:lnTo>
                    <a:pt x="1"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50"/>
            <p:cNvSpPr/>
            <p:nvPr/>
          </p:nvSpPr>
          <p:spPr>
            <a:xfrm>
              <a:off x="2162171" y="2729339"/>
              <a:ext cx="218" cy="218"/>
            </a:xfrm>
            <a:custGeom>
              <a:avLst/>
              <a:gdLst/>
              <a:ahLst/>
              <a:cxnLst/>
              <a:rect l="l" t="t" r="r" b="b"/>
              <a:pathLst>
                <a:path w="8" h="8" extrusionOk="0">
                  <a:moveTo>
                    <a:pt x="8" y="0"/>
                  </a:moveTo>
                  <a:lnTo>
                    <a:pt x="1" y="7"/>
                  </a:ln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50"/>
            <p:cNvSpPr/>
            <p:nvPr/>
          </p:nvSpPr>
          <p:spPr>
            <a:xfrm>
              <a:off x="2161408" y="2729720"/>
              <a:ext cx="599" cy="599"/>
            </a:xfrm>
            <a:custGeom>
              <a:avLst/>
              <a:gdLst/>
              <a:ahLst/>
              <a:cxnLst/>
              <a:rect l="l" t="t" r="r" b="b"/>
              <a:pathLst>
                <a:path w="22" h="22" extrusionOk="0">
                  <a:moveTo>
                    <a:pt x="1" y="21"/>
                  </a:moveTo>
                  <a:cubicBezTo>
                    <a:pt x="8" y="14"/>
                    <a:pt x="15" y="7"/>
                    <a:pt x="22" y="0"/>
                  </a:cubicBezTo>
                  <a:cubicBezTo>
                    <a:pt x="15" y="7"/>
                    <a:pt x="8" y="14"/>
                    <a:pt x="1" y="2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50"/>
            <p:cNvSpPr/>
            <p:nvPr/>
          </p:nvSpPr>
          <p:spPr>
            <a:xfrm>
              <a:off x="2159419" y="2792855"/>
              <a:ext cx="6213" cy="2180"/>
            </a:xfrm>
            <a:custGeom>
              <a:avLst/>
              <a:gdLst/>
              <a:ahLst/>
              <a:cxnLst/>
              <a:rect l="l" t="t" r="r" b="b"/>
              <a:pathLst>
                <a:path w="228" h="80" extrusionOk="0">
                  <a:moveTo>
                    <a:pt x="0" y="1"/>
                  </a:moveTo>
                  <a:cubicBezTo>
                    <a:pt x="52" y="52"/>
                    <a:pt x="121" y="80"/>
                    <a:pt x="193" y="80"/>
                  </a:cubicBezTo>
                  <a:cubicBezTo>
                    <a:pt x="205" y="80"/>
                    <a:pt x="216" y="79"/>
                    <a:pt x="228" y="78"/>
                  </a:cubicBezTo>
                  <a:lnTo>
                    <a:pt x="228" y="78"/>
                  </a:lnTo>
                  <a:cubicBezTo>
                    <a:pt x="222" y="78"/>
                    <a:pt x="216" y="78"/>
                    <a:pt x="211" y="78"/>
                  </a:cubicBezTo>
                  <a:cubicBezTo>
                    <a:pt x="118" y="78"/>
                    <a:pt x="50" y="50"/>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50"/>
            <p:cNvSpPr/>
            <p:nvPr/>
          </p:nvSpPr>
          <p:spPr>
            <a:xfrm>
              <a:off x="2374139" y="2810485"/>
              <a:ext cx="57658" cy="62154"/>
            </a:xfrm>
            <a:custGeom>
              <a:avLst/>
              <a:gdLst/>
              <a:ahLst/>
              <a:cxnLst/>
              <a:rect l="l" t="t" r="r" b="b"/>
              <a:pathLst>
                <a:path w="2116" h="2281" extrusionOk="0">
                  <a:moveTo>
                    <a:pt x="758" y="0"/>
                  </a:moveTo>
                  <a:cubicBezTo>
                    <a:pt x="705" y="0"/>
                    <a:pt x="641" y="31"/>
                    <a:pt x="575" y="85"/>
                  </a:cubicBezTo>
                  <a:cubicBezTo>
                    <a:pt x="561" y="96"/>
                    <a:pt x="543" y="106"/>
                    <a:pt x="526" y="110"/>
                  </a:cubicBezTo>
                  <a:lnTo>
                    <a:pt x="522" y="117"/>
                  </a:lnTo>
                  <a:lnTo>
                    <a:pt x="515" y="145"/>
                  </a:lnTo>
                  <a:lnTo>
                    <a:pt x="508" y="162"/>
                  </a:lnTo>
                  <a:lnTo>
                    <a:pt x="501" y="183"/>
                  </a:lnTo>
                  <a:lnTo>
                    <a:pt x="494" y="204"/>
                  </a:lnTo>
                  <a:lnTo>
                    <a:pt x="487" y="222"/>
                  </a:lnTo>
                  <a:cubicBezTo>
                    <a:pt x="487" y="229"/>
                    <a:pt x="484" y="236"/>
                    <a:pt x="484" y="243"/>
                  </a:cubicBezTo>
                  <a:cubicBezTo>
                    <a:pt x="480" y="250"/>
                    <a:pt x="480" y="253"/>
                    <a:pt x="480" y="260"/>
                  </a:cubicBezTo>
                  <a:cubicBezTo>
                    <a:pt x="477" y="264"/>
                    <a:pt x="477" y="271"/>
                    <a:pt x="473" y="278"/>
                  </a:cubicBezTo>
                  <a:cubicBezTo>
                    <a:pt x="473" y="285"/>
                    <a:pt x="473" y="288"/>
                    <a:pt x="473" y="292"/>
                  </a:cubicBezTo>
                  <a:cubicBezTo>
                    <a:pt x="470" y="295"/>
                    <a:pt x="473" y="306"/>
                    <a:pt x="473" y="313"/>
                  </a:cubicBezTo>
                  <a:lnTo>
                    <a:pt x="473" y="323"/>
                  </a:lnTo>
                  <a:cubicBezTo>
                    <a:pt x="473" y="330"/>
                    <a:pt x="473" y="337"/>
                    <a:pt x="473" y="341"/>
                  </a:cubicBezTo>
                  <a:lnTo>
                    <a:pt x="473" y="348"/>
                  </a:lnTo>
                  <a:cubicBezTo>
                    <a:pt x="473" y="355"/>
                    <a:pt x="473" y="362"/>
                    <a:pt x="477" y="369"/>
                  </a:cubicBezTo>
                  <a:cubicBezTo>
                    <a:pt x="501" y="415"/>
                    <a:pt x="512" y="467"/>
                    <a:pt x="498" y="516"/>
                  </a:cubicBezTo>
                  <a:cubicBezTo>
                    <a:pt x="494" y="534"/>
                    <a:pt x="491" y="548"/>
                    <a:pt x="484" y="562"/>
                  </a:cubicBezTo>
                  <a:cubicBezTo>
                    <a:pt x="417" y="681"/>
                    <a:pt x="242" y="712"/>
                    <a:pt x="172" y="723"/>
                  </a:cubicBezTo>
                  <a:cubicBezTo>
                    <a:pt x="127" y="726"/>
                    <a:pt x="106" y="838"/>
                    <a:pt x="88" y="926"/>
                  </a:cubicBezTo>
                  <a:cubicBezTo>
                    <a:pt x="71" y="1017"/>
                    <a:pt x="50" y="1111"/>
                    <a:pt x="1" y="1167"/>
                  </a:cubicBezTo>
                  <a:cubicBezTo>
                    <a:pt x="18" y="1202"/>
                    <a:pt x="109" y="1283"/>
                    <a:pt x="172" y="1342"/>
                  </a:cubicBezTo>
                  <a:cubicBezTo>
                    <a:pt x="288" y="1444"/>
                    <a:pt x="417" y="1559"/>
                    <a:pt x="459" y="1678"/>
                  </a:cubicBezTo>
                  <a:lnTo>
                    <a:pt x="470" y="1696"/>
                  </a:lnTo>
                  <a:lnTo>
                    <a:pt x="470" y="1699"/>
                  </a:lnTo>
                  <a:lnTo>
                    <a:pt x="477" y="1717"/>
                  </a:lnTo>
                  <a:lnTo>
                    <a:pt x="477" y="1724"/>
                  </a:lnTo>
                  <a:lnTo>
                    <a:pt x="487" y="1741"/>
                  </a:lnTo>
                  <a:lnTo>
                    <a:pt x="491" y="1752"/>
                  </a:lnTo>
                  <a:lnTo>
                    <a:pt x="498" y="1769"/>
                  </a:lnTo>
                  <a:lnTo>
                    <a:pt x="505" y="1780"/>
                  </a:lnTo>
                  <a:lnTo>
                    <a:pt x="512" y="1801"/>
                  </a:lnTo>
                  <a:lnTo>
                    <a:pt x="519" y="1811"/>
                  </a:lnTo>
                  <a:lnTo>
                    <a:pt x="529" y="1832"/>
                  </a:lnTo>
                  <a:lnTo>
                    <a:pt x="536" y="1846"/>
                  </a:lnTo>
                  <a:lnTo>
                    <a:pt x="547" y="1867"/>
                  </a:lnTo>
                  <a:lnTo>
                    <a:pt x="554" y="1881"/>
                  </a:lnTo>
                  <a:lnTo>
                    <a:pt x="564" y="1902"/>
                  </a:lnTo>
                  <a:lnTo>
                    <a:pt x="575" y="1920"/>
                  </a:lnTo>
                  <a:lnTo>
                    <a:pt x="585" y="1941"/>
                  </a:lnTo>
                  <a:lnTo>
                    <a:pt x="596" y="1962"/>
                  </a:lnTo>
                  <a:lnTo>
                    <a:pt x="606" y="1979"/>
                  </a:lnTo>
                  <a:lnTo>
                    <a:pt x="620" y="2004"/>
                  </a:lnTo>
                  <a:lnTo>
                    <a:pt x="631" y="2021"/>
                  </a:lnTo>
                  <a:lnTo>
                    <a:pt x="645" y="2053"/>
                  </a:lnTo>
                  <a:lnTo>
                    <a:pt x="655" y="2067"/>
                  </a:lnTo>
                  <a:lnTo>
                    <a:pt x="673" y="2102"/>
                  </a:lnTo>
                  <a:lnTo>
                    <a:pt x="680" y="2112"/>
                  </a:lnTo>
                  <a:lnTo>
                    <a:pt x="701" y="2151"/>
                  </a:lnTo>
                  <a:lnTo>
                    <a:pt x="708" y="2158"/>
                  </a:lnTo>
                  <a:lnTo>
                    <a:pt x="732" y="2203"/>
                  </a:lnTo>
                  <a:lnTo>
                    <a:pt x="736" y="2210"/>
                  </a:lnTo>
                  <a:lnTo>
                    <a:pt x="760" y="2256"/>
                  </a:lnTo>
                  <a:cubicBezTo>
                    <a:pt x="806" y="2270"/>
                    <a:pt x="855" y="2277"/>
                    <a:pt x="900" y="2280"/>
                  </a:cubicBezTo>
                  <a:lnTo>
                    <a:pt x="928" y="2266"/>
                  </a:lnTo>
                  <a:lnTo>
                    <a:pt x="970" y="2266"/>
                  </a:lnTo>
                  <a:cubicBezTo>
                    <a:pt x="974" y="2266"/>
                    <a:pt x="981" y="2263"/>
                    <a:pt x="988" y="2259"/>
                  </a:cubicBezTo>
                  <a:cubicBezTo>
                    <a:pt x="995" y="2256"/>
                    <a:pt x="1002" y="2249"/>
                    <a:pt x="1009" y="2242"/>
                  </a:cubicBezTo>
                  <a:cubicBezTo>
                    <a:pt x="1026" y="2207"/>
                    <a:pt x="1037" y="2165"/>
                    <a:pt x="1040" y="2126"/>
                  </a:cubicBezTo>
                  <a:cubicBezTo>
                    <a:pt x="1054" y="2043"/>
                    <a:pt x="1073" y="1905"/>
                    <a:pt x="1231" y="1905"/>
                  </a:cubicBezTo>
                  <a:cubicBezTo>
                    <a:pt x="1238" y="1905"/>
                    <a:pt x="1246" y="1905"/>
                    <a:pt x="1254" y="1906"/>
                  </a:cubicBezTo>
                  <a:cubicBezTo>
                    <a:pt x="1267" y="1906"/>
                    <a:pt x="1281" y="1907"/>
                    <a:pt x="1294" y="1907"/>
                  </a:cubicBezTo>
                  <a:cubicBezTo>
                    <a:pt x="1362" y="1907"/>
                    <a:pt x="1432" y="1899"/>
                    <a:pt x="1499" y="1885"/>
                  </a:cubicBezTo>
                  <a:cubicBezTo>
                    <a:pt x="1541" y="1881"/>
                    <a:pt x="1583" y="1874"/>
                    <a:pt x="1621" y="1871"/>
                  </a:cubicBezTo>
                  <a:lnTo>
                    <a:pt x="1625" y="1871"/>
                  </a:lnTo>
                  <a:lnTo>
                    <a:pt x="1653" y="1867"/>
                  </a:lnTo>
                  <a:lnTo>
                    <a:pt x="1776" y="1867"/>
                  </a:lnTo>
                  <a:lnTo>
                    <a:pt x="1790" y="1871"/>
                  </a:lnTo>
                  <a:lnTo>
                    <a:pt x="1800" y="1874"/>
                  </a:lnTo>
                  <a:lnTo>
                    <a:pt x="1814" y="1878"/>
                  </a:lnTo>
                  <a:lnTo>
                    <a:pt x="1825" y="1881"/>
                  </a:lnTo>
                  <a:lnTo>
                    <a:pt x="1835" y="1885"/>
                  </a:lnTo>
                  <a:lnTo>
                    <a:pt x="1846" y="1892"/>
                  </a:lnTo>
                  <a:lnTo>
                    <a:pt x="1856" y="1895"/>
                  </a:lnTo>
                  <a:lnTo>
                    <a:pt x="1867" y="1902"/>
                  </a:lnTo>
                  <a:lnTo>
                    <a:pt x="1877" y="1909"/>
                  </a:lnTo>
                  <a:lnTo>
                    <a:pt x="1884" y="1920"/>
                  </a:lnTo>
                  <a:lnTo>
                    <a:pt x="1895" y="1927"/>
                  </a:lnTo>
                  <a:lnTo>
                    <a:pt x="1902" y="1937"/>
                  </a:lnTo>
                  <a:lnTo>
                    <a:pt x="1905" y="1944"/>
                  </a:lnTo>
                  <a:lnTo>
                    <a:pt x="1937" y="1895"/>
                  </a:lnTo>
                  <a:lnTo>
                    <a:pt x="1951" y="1874"/>
                  </a:lnTo>
                  <a:lnTo>
                    <a:pt x="1958" y="1867"/>
                  </a:lnTo>
                  <a:lnTo>
                    <a:pt x="1968" y="1846"/>
                  </a:lnTo>
                  <a:lnTo>
                    <a:pt x="1972" y="1839"/>
                  </a:lnTo>
                  <a:lnTo>
                    <a:pt x="1986" y="1822"/>
                  </a:lnTo>
                  <a:lnTo>
                    <a:pt x="2003" y="1790"/>
                  </a:lnTo>
                  <a:lnTo>
                    <a:pt x="2007" y="1783"/>
                  </a:lnTo>
                  <a:lnTo>
                    <a:pt x="2010" y="1776"/>
                  </a:lnTo>
                  <a:cubicBezTo>
                    <a:pt x="2038" y="1720"/>
                    <a:pt x="2045" y="1332"/>
                    <a:pt x="1951" y="1104"/>
                  </a:cubicBezTo>
                  <a:cubicBezTo>
                    <a:pt x="1877" y="912"/>
                    <a:pt x="1888" y="698"/>
                    <a:pt x="1972" y="509"/>
                  </a:cubicBezTo>
                  <a:cubicBezTo>
                    <a:pt x="1993" y="460"/>
                    <a:pt x="2024" y="418"/>
                    <a:pt x="2063" y="383"/>
                  </a:cubicBezTo>
                  <a:lnTo>
                    <a:pt x="2063" y="380"/>
                  </a:lnTo>
                  <a:lnTo>
                    <a:pt x="2063" y="376"/>
                  </a:lnTo>
                  <a:lnTo>
                    <a:pt x="2063" y="373"/>
                  </a:lnTo>
                  <a:lnTo>
                    <a:pt x="2063" y="369"/>
                  </a:lnTo>
                  <a:lnTo>
                    <a:pt x="2063" y="366"/>
                  </a:lnTo>
                  <a:lnTo>
                    <a:pt x="2063" y="362"/>
                  </a:lnTo>
                  <a:lnTo>
                    <a:pt x="2063" y="358"/>
                  </a:lnTo>
                  <a:lnTo>
                    <a:pt x="2066" y="351"/>
                  </a:lnTo>
                  <a:lnTo>
                    <a:pt x="2066" y="348"/>
                  </a:lnTo>
                  <a:lnTo>
                    <a:pt x="2070" y="341"/>
                  </a:lnTo>
                  <a:lnTo>
                    <a:pt x="2070" y="337"/>
                  </a:lnTo>
                  <a:lnTo>
                    <a:pt x="2077" y="320"/>
                  </a:lnTo>
                  <a:lnTo>
                    <a:pt x="2080" y="306"/>
                  </a:lnTo>
                  <a:lnTo>
                    <a:pt x="2084" y="299"/>
                  </a:lnTo>
                  <a:lnTo>
                    <a:pt x="2087" y="285"/>
                  </a:lnTo>
                  <a:lnTo>
                    <a:pt x="2091" y="278"/>
                  </a:lnTo>
                  <a:lnTo>
                    <a:pt x="2094" y="264"/>
                  </a:lnTo>
                  <a:lnTo>
                    <a:pt x="2098" y="253"/>
                  </a:lnTo>
                  <a:lnTo>
                    <a:pt x="2101" y="243"/>
                  </a:lnTo>
                  <a:lnTo>
                    <a:pt x="2105" y="229"/>
                  </a:lnTo>
                  <a:lnTo>
                    <a:pt x="2108" y="215"/>
                  </a:lnTo>
                  <a:lnTo>
                    <a:pt x="2115" y="201"/>
                  </a:lnTo>
                  <a:lnTo>
                    <a:pt x="2115" y="197"/>
                  </a:lnTo>
                  <a:cubicBezTo>
                    <a:pt x="1964" y="140"/>
                    <a:pt x="1829" y="96"/>
                    <a:pt x="1712" y="96"/>
                  </a:cubicBezTo>
                  <a:cubicBezTo>
                    <a:pt x="1693" y="96"/>
                    <a:pt x="1674" y="97"/>
                    <a:pt x="1656" y="99"/>
                  </a:cubicBezTo>
                  <a:cubicBezTo>
                    <a:pt x="1579" y="110"/>
                    <a:pt x="1499" y="124"/>
                    <a:pt x="1422" y="141"/>
                  </a:cubicBezTo>
                  <a:cubicBezTo>
                    <a:pt x="1316" y="165"/>
                    <a:pt x="1212" y="188"/>
                    <a:pt x="1121" y="188"/>
                  </a:cubicBezTo>
                  <a:cubicBezTo>
                    <a:pt x="1025" y="188"/>
                    <a:pt x="944" y="163"/>
                    <a:pt x="890" y="85"/>
                  </a:cubicBezTo>
                  <a:cubicBezTo>
                    <a:pt x="865" y="43"/>
                    <a:pt x="823" y="12"/>
                    <a:pt x="774" y="1"/>
                  </a:cubicBezTo>
                  <a:cubicBezTo>
                    <a:pt x="769" y="1"/>
                    <a:pt x="764" y="0"/>
                    <a:pt x="758"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50"/>
            <p:cNvSpPr/>
            <p:nvPr/>
          </p:nvSpPr>
          <p:spPr>
            <a:xfrm>
              <a:off x="2418390" y="2861249"/>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50"/>
            <p:cNvSpPr/>
            <p:nvPr/>
          </p:nvSpPr>
          <p:spPr>
            <a:xfrm>
              <a:off x="2424140" y="2861822"/>
              <a:ext cx="300" cy="136"/>
            </a:xfrm>
            <a:custGeom>
              <a:avLst/>
              <a:gdLst/>
              <a:ahLst/>
              <a:cxnLst/>
              <a:rect l="l" t="t" r="r" b="b"/>
              <a:pathLst>
                <a:path w="11" h="5" extrusionOk="0">
                  <a:moveTo>
                    <a:pt x="11" y="4"/>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50"/>
            <p:cNvSpPr/>
            <p:nvPr/>
          </p:nvSpPr>
          <p:spPr>
            <a:xfrm>
              <a:off x="2419344" y="2861249"/>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50"/>
            <p:cNvSpPr/>
            <p:nvPr/>
          </p:nvSpPr>
          <p:spPr>
            <a:xfrm>
              <a:off x="2423568" y="2861549"/>
              <a:ext cx="300" cy="218"/>
            </a:xfrm>
            <a:custGeom>
              <a:avLst/>
              <a:gdLst/>
              <a:ahLst/>
              <a:cxnLst/>
              <a:rect l="l" t="t" r="r" b="b"/>
              <a:pathLst>
                <a:path w="11" h="8" extrusionOk="0">
                  <a:moveTo>
                    <a:pt x="11" y="7"/>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50"/>
            <p:cNvSpPr/>
            <p:nvPr/>
          </p:nvSpPr>
          <p:spPr>
            <a:xfrm>
              <a:off x="2399425" y="2872231"/>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50"/>
            <p:cNvSpPr/>
            <p:nvPr/>
          </p:nvSpPr>
          <p:spPr>
            <a:xfrm>
              <a:off x="2424712" y="2862121"/>
              <a:ext cx="300" cy="218"/>
            </a:xfrm>
            <a:custGeom>
              <a:avLst/>
              <a:gdLst/>
              <a:ahLst/>
              <a:cxnLst/>
              <a:rect l="l" t="t" r="r" b="b"/>
              <a:pathLst>
                <a:path w="11" h="8" extrusionOk="0">
                  <a:moveTo>
                    <a:pt x="11" y="7"/>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50"/>
            <p:cNvSpPr/>
            <p:nvPr/>
          </p:nvSpPr>
          <p:spPr>
            <a:xfrm>
              <a:off x="2400570" y="2871468"/>
              <a:ext cx="1063" cy="681"/>
            </a:xfrm>
            <a:custGeom>
              <a:avLst/>
              <a:gdLst/>
              <a:ahLst/>
              <a:cxnLst/>
              <a:rect l="l" t="t" r="r" b="b"/>
              <a:pathLst>
                <a:path w="39" h="25" extrusionOk="0">
                  <a:moveTo>
                    <a:pt x="0" y="25"/>
                  </a:moveTo>
                  <a:cubicBezTo>
                    <a:pt x="4" y="25"/>
                    <a:pt x="11" y="21"/>
                    <a:pt x="18" y="18"/>
                  </a:cubicBezTo>
                  <a:cubicBezTo>
                    <a:pt x="25" y="14"/>
                    <a:pt x="32" y="7"/>
                    <a:pt x="39" y="0"/>
                  </a:cubicBezTo>
                  <a:cubicBezTo>
                    <a:pt x="32" y="7"/>
                    <a:pt x="25" y="14"/>
                    <a:pt x="18" y="18"/>
                  </a:cubicBezTo>
                  <a:cubicBezTo>
                    <a:pt x="11" y="21"/>
                    <a:pt x="4" y="25"/>
                    <a:pt x="0" y="25"/>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50"/>
            <p:cNvSpPr/>
            <p:nvPr/>
          </p:nvSpPr>
          <p:spPr>
            <a:xfrm>
              <a:off x="2399998" y="2872122"/>
              <a:ext cx="218" cy="27"/>
            </a:xfrm>
            <a:custGeom>
              <a:avLst/>
              <a:gdLst/>
              <a:ahLst/>
              <a:cxnLst/>
              <a:rect l="l" t="t" r="r" b="b"/>
              <a:pathLst>
                <a:path w="8" h="1" extrusionOk="0">
                  <a:moveTo>
                    <a:pt x="7" y="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50"/>
            <p:cNvSpPr/>
            <p:nvPr/>
          </p:nvSpPr>
          <p:spPr>
            <a:xfrm>
              <a:off x="2422886" y="2861440"/>
              <a:ext cx="327" cy="136"/>
            </a:xfrm>
            <a:custGeom>
              <a:avLst/>
              <a:gdLst/>
              <a:ahLst/>
              <a:cxnLst/>
              <a:rect l="l" t="t" r="r" b="b"/>
              <a:pathLst>
                <a:path w="12" h="5" extrusionOk="0">
                  <a:moveTo>
                    <a:pt x="11" y="4"/>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50"/>
            <p:cNvSpPr/>
            <p:nvPr/>
          </p:nvSpPr>
          <p:spPr>
            <a:xfrm>
              <a:off x="2420707" y="2861168"/>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50"/>
            <p:cNvSpPr/>
            <p:nvPr/>
          </p:nvSpPr>
          <p:spPr>
            <a:xfrm>
              <a:off x="2420216" y="2861168"/>
              <a:ext cx="27" cy="27"/>
            </a:xfrm>
            <a:custGeom>
              <a:avLst/>
              <a:gdLst/>
              <a:ahLst/>
              <a:cxnLst/>
              <a:rect l="l" t="t" r="r" b="b"/>
              <a:pathLst>
                <a:path w="1" h="1" extrusionOk="0">
                  <a:moveTo>
                    <a:pt x="1"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50"/>
            <p:cNvSpPr/>
            <p:nvPr/>
          </p:nvSpPr>
          <p:spPr>
            <a:xfrm>
              <a:off x="2422232" y="2861358"/>
              <a:ext cx="300" cy="27"/>
            </a:xfrm>
            <a:custGeom>
              <a:avLst/>
              <a:gdLst/>
              <a:ahLst/>
              <a:cxnLst/>
              <a:rect l="l" t="t" r="r" b="b"/>
              <a:pathLst>
                <a:path w="11" h="1" extrusionOk="0">
                  <a:moveTo>
                    <a:pt x="11" y="0"/>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50"/>
            <p:cNvSpPr/>
            <p:nvPr/>
          </p:nvSpPr>
          <p:spPr>
            <a:xfrm>
              <a:off x="2425284" y="2862503"/>
              <a:ext cx="218" cy="218"/>
            </a:xfrm>
            <a:custGeom>
              <a:avLst/>
              <a:gdLst/>
              <a:ahLst/>
              <a:cxnLst/>
              <a:rect l="l" t="t" r="r" b="b"/>
              <a:pathLst>
                <a:path w="8" h="8" extrusionOk="0">
                  <a:moveTo>
                    <a:pt x="0" y="0"/>
                  </a:moveTo>
                  <a:lnTo>
                    <a:pt x="7"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50"/>
            <p:cNvSpPr/>
            <p:nvPr/>
          </p:nvSpPr>
          <p:spPr>
            <a:xfrm>
              <a:off x="2421470" y="2861249"/>
              <a:ext cx="300" cy="27"/>
            </a:xfrm>
            <a:custGeom>
              <a:avLst/>
              <a:gdLst/>
              <a:ahLst/>
              <a:cxnLst/>
              <a:rect l="l" t="t" r="r" b="b"/>
              <a:pathLst>
                <a:path w="11" h="1" extrusionOk="0">
                  <a:moveTo>
                    <a:pt x="11" y="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50"/>
            <p:cNvSpPr/>
            <p:nvPr/>
          </p:nvSpPr>
          <p:spPr>
            <a:xfrm>
              <a:off x="2425666" y="2862966"/>
              <a:ext cx="300" cy="327"/>
            </a:xfrm>
            <a:custGeom>
              <a:avLst/>
              <a:gdLst/>
              <a:ahLst/>
              <a:cxnLst/>
              <a:rect l="l" t="t" r="r" b="b"/>
              <a:pathLst>
                <a:path w="11" h="12" extrusionOk="0">
                  <a:moveTo>
                    <a:pt x="11" y="11"/>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50"/>
            <p:cNvSpPr/>
            <p:nvPr/>
          </p:nvSpPr>
          <p:spPr>
            <a:xfrm>
              <a:off x="2325309" y="2776451"/>
              <a:ext cx="65451" cy="103736"/>
            </a:xfrm>
            <a:custGeom>
              <a:avLst/>
              <a:gdLst/>
              <a:ahLst/>
              <a:cxnLst/>
              <a:rect l="l" t="t" r="r" b="b"/>
              <a:pathLst>
                <a:path w="2402" h="3807" extrusionOk="0">
                  <a:moveTo>
                    <a:pt x="791" y="1"/>
                  </a:moveTo>
                  <a:cubicBezTo>
                    <a:pt x="784" y="15"/>
                    <a:pt x="774" y="32"/>
                    <a:pt x="767" y="43"/>
                  </a:cubicBezTo>
                  <a:lnTo>
                    <a:pt x="756" y="57"/>
                  </a:lnTo>
                  <a:lnTo>
                    <a:pt x="739" y="85"/>
                  </a:lnTo>
                  <a:lnTo>
                    <a:pt x="728" y="99"/>
                  </a:lnTo>
                  <a:lnTo>
                    <a:pt x="711" y="123"/>
                  </a:lnTo>
                  <a:lnTo>
                    <a:pt x="700" y="137"/>
                  </a:lnTo>
                  <a:lnTo>
                    <a:pt x="683" y="158"/>
                  </a:lnTo>
                  <a:lnTo>
                    <a:pt x="672" y="169"/>
                  </a:lnTo>
                  <a:lnTo>
                    <a:pt x="655" y="186"/>
                  </a:lnTo>
                  <a:lnTo>
                    <a:pt x="644" y="197"/>
                  </a:lnTo>
                  <a:lnTo>
                    <a:pt x="627" y="211"/>
                  </a:lnTo>
                  <a:lnTo>
                    <a:pt x="620" y="218"/>
                  </a:lnTo>
                  <a:cubicBezTo>
                    <a:pt x="613" y="225"/>
                    <a:pt x="602" y="228"/>
                    <a:pt x="595" y="235"/>
                  </a:cubicBezTo>
                  <a:cubicBezTo>
                    <a:pt x="553" y="260"/>
                    <a:pt x="518" y="288"/>
                    <a:pt x="483" y="323"/>
                  </a:cubicBezTo>
                  <a:cubicBezTo>
                    <a:pt x="462" y="344"/>
                    <a:pt x="441" y="368"/>
                    <a:pt x="420" y="393"/>
                  </a:cubicBezTo>
                  <a:cubicBezTo>
                    <a:pt x="413" y="407"/>
                    <a:pt x="403" y="421"/>
                    <a:pt x="396" y="438"/>
                  </a:cubicBezTo>
                  <a:cubicBezTo>
                    <a:pt x="389" y="449"/>
                    <a:pt x="385" y="463"/>
                    <a:pt x="385" y="477"/>
                  </a:cubicBezTo>
                  <a:cubicBezTo>
                    <a:pt x="385" y="484"/>
                    <a:pt x="385" y="487"/>
                    <a:pt x="399" y="494"/>
                  </a:cubicBezTo>
                  <a:cubicBezTo>
                    <a:pt x="501" y="554"/>
                    <a:pt x="557" y="659"/>
                    <a:pt x="536" y="753"/>
                  </a:cubicBezTo>
                  <a:cubicBezTo>
                    <a:pt x="525" y="795"/>
                    <a:pt x="483" y="900"/>
                    <a:pt x="294" y="914"/>
                  </a:cubicBezTo>
                  <a:cubicBezTo>
                    <a:pt x="196" y="921"/>
                    <a:pt x="133" y="939"/>
                    <a:pt x="109" y="970"/>
                  </a:cubicBezTo>
                  <a:cubicBezTo>
                    <a:pt x="91" y="995"/>
                    <a:pt x="88" y="1030"/>
                    <a:pt x="98" y="1093"/>
                  </a:cubicBezTo>
                  <a:cubicBezTo>
                    <a:pt x="105" y="1166"/>
                    <a:pt x="81" y="1236"/>
                    <a:pt x="32" y="1289"/>
                  </a:cubicBezTo>
                  <a:cubicBezTo>
                    <a:pt x="18" y="1303"/>
                    <a:pt x="11" y="1317"/>
                    <a:pt x="0" y="1334"/>
                  </a:cubicBezTo>
                  <a:cubicBezTo>
                    <a:pt x="0" y="1334"/>
                    <a:pt x="7" y="1338"/>
                    <a:pt x="14" y="1348"/>
                  </a:cubicBezTo>
                  <a:cubicBezTo>
                    <a:pt x="25" y="1355"/>
                    <a:pt x="32" y="1362"/>
                    <a:pt x="42" y="1369"/>
                  </a:cubicBezTo>
                  <a:lnTo>
                    <a:pt x="49" y="1380"/>
                  </a:lnTo>
                  <a:lnTo>
                    <a:pt x="70" y="1401"/>
                  </a:lnTo>
                  <a:lnTo>
                    <a:pt x="84" y="1418"/>
                  </a:lnTo>
                  <a:lnTo>
                    <a:pt x="109" y="1443"/>
                  </a:lnTo>
                  <a:lnTo>
                    <a:pt x="123" y="1460"/>
                  </a:lnTo>
                  <a:lnTo>
                    <a:pt x="147" y="1492"/>
                  </a:lnTo>
                  <a:lnTo>
                    <a:pt x="165" y="1513"/>
                  </a:lnTo>
                  <a:lnTo>
                    <a:pt x="193" y="1548"/>
                  </a:lnTo>
                  <a:lnTo>
                    <a:pt x="214" y="1572"/>
                  </a:lnTo>
                  <a:lnTo>
                    <a:pt x="245" y="1615"/>
                  </a:lnTo>
                  <a:lnTo>
                    <a:pt x="266" y="1643"/>
                  </a:lnTo>
                  <a:lnTo>
                    <a:pt x="305" y="1692"/>
                  </a:lnTo>
                  <a:lnTo>
                    <a:pt x="322" y="1716"/>
                  </a:lnTo>
                  <a:lnTo>
                    <a:pt x="329" y="1727"/>
                  </a:lnTo>
                  <a:lnTo>
                    <a:pt x="336" y="1723"/>
                  </a:lnTo>
                  <a:lnTo>
                    <a:pt x="343" y="1713"/>
                  </a:lnTo>
                  <a:cubicBezTo>
                    <a:pt x="382" y="1678"/>
                    <a:pt x="434" y="1657"/>
                    <a:pt x="490" y="1657"/>
                  </a:cubicBezTo>
                  <a:lnTo>
                    <a:pt x="497" y="1657"/>
                  </a:lnTo>
                  <a:cubicBezTo>
                    <a:pt x="508" y="1657"/>
                    <a:pt x="522" y="1660"/>
                    <a:pt x="536" y="1660"/>
                  </a:cubicBezTo>
                  <a:cubicBezTo>
                    <a:pt x="658" y="1678"/>
                    <a:pt x="700" y="1762"/>
                    <a:pt x="714" y="1842"/>
                  </a:cubicBezTo>
                  <a:cubicBezTo>
                    <a:pt x="718" y="1860"/>
                    <a:pt x="721" y="1874"/>
                    <a:pt x="721" y="1888"/>
                  </a:cubicBezTo>
                  <a:cubicBezTo>
                    <a:pt x="725" y="1909"/>
                    <a:pt x="725" y="1930"/>
                    <a:pt x="725" y="1951"/>
                  </a:cubicBezTo>
                  <a:cubicBezTo>
                    <a:pt x="732" y="2045"/>
                    <a:pt x="739" y="2105"/>
                    <a:pt x="784" y="2126"/>
                  </a:cubicBezTo>
                  <a:cubicBezTo>
                    <a:pt x="886" y="2175"/>
                    <a:pt x="952" y="2273"/>
                    <a:pt x="963" y="2388"/>
                  </a:cubicBezTo>
                  <a:cubicBezTo>
                    <a:pt x="977" y="2504"/>
                    <a:pt x="935" y="2619"/>
                    <a:pt x="844" y="2696"/>
                  </a:cubicBezTo>
                  <a:cubicBezTo>
                    <a:pt x="840" y="2700"/>
                    <a:pt x="837" y="2703"/>
                    <a:pt x="833" y="2707"/>
                  </a:cubicBezTo>
                  <a:cubicBezTo>
                    <a:pt x="795" y="2766"/>
                    <a:pt x="774" y="2840"/>
                    <a:pt x="770" y="2913"/>
                  </a:cubicBezTo>
                  <a:cubicBezTo>
                    <a:pt x="753" y="3102"/>
                    <a:pt x="795" y="3375"/>
                    <a:pt x="970" y="3568"/>
                  </a:cubicBezTo>
                  <a:cubicBezTo>
                    <a:pt x="1159" y="3778"/>
                    <a:pt x="1299" y="3806"/>
                    <a:pt x="1365" y="3806"/>
                  </a:cubicBezTo>
                  <a:cubicBezTo>
                    <a:pt x="1401" y="3806"/>
                    <a:pt x="1436" y="3792"/>
                    <a:pt x="1460" y="3768"/>
                  </a:cubicBezTo>
                  <a:cubicBezTo>
                    <a:pt x="1506" y="3712"/>
                    <a:pt x="1586" y="3705"/>
                    <a:pt x="1660" y="3698"/>
                  </a:cubicBezTo>
                  <a:cubicBezTo>
                    <a:pt x="1737" y="3694"/>
                    <a:pt x="1796" y="3687"/>
                    <a:pt x="1814" y="3648"/>
                  </a:cubicBezTo>
                  <a:cubicBezTo>
                    <a:pt x="1838" y="3591"/>
                    <a:pt x="1897" y="3551"/>
                    <a:pt x="1958" y="3551"/>
                  </a:cubicBezTo>
                  <a:cubicBezTo>
                    <a:pt x="1967" y="3551"/>
                    <a:pt x="1976" y="3552"/>
                    <a:pt x="1985" y="3554"/>
                  </a:cubicBezTo>
                  <a:cubicBezTo>
                    <a:pt x="1991" y="3555"/>
                    <a:pt x="1997" y="3555"/>
                    <a:pt x="2003" y="3555"/>
                  </a:cubicBezTo>
                  <a:cubicBezTo>
                    <a:pt x="2042" y="3555"/>
                    <a:pt x="2079" y="3535"/>
                    <a:pt x="2101" y="3501"/>
                  </a:cubicBezTo>
                  <a:cubicBezTo>
                    <a:pt x="2111" y="3494"/>
                    <a:pt x="2118" y="3487"/>
                    <a:pt x="2129" y="3480"/>
                  </a:cubicBezTo>
                  <a:lnTo>
                    <a:pt x="2136" y="3473"/>
                  </a:lnTo>
                  <a:cubicBezTo>
                    <a:pt x="2143" y="3470"/>
                    <a:pt x="2153" y="3463"/>
                    <a:pt x="2160" y="3459"/>
                  </a:cubicBezTo>
                  <a:lnTo>
                    <a:pt x="2164" y="3456"/>
                  </a:lnTo>
                  <a:cubicBezTo>
                    <a:pt x="2174" y="3452"/>
                    <a:pt x="2185" y="3449"/>
                    <a:pt x="2195" y="3445"/>
                  </a:cubicBezTo>
                  <a:lnTo>
                    <a:pt x="2206" y="3442"/>
                  </a:lnTo>
                  <a:lnTo>
                    <a:pt x="2230" y="3438"/>
                  </a:lnTo>
                  <a:lnTo>
                    <a:pt x="2237" y="3438"/>
                  </a:lnTo>
                  <a:cubicBezTo>
                    <a:pt x="2248" y="3438"/>
                    <a:pt x="2258" y="3438"/>
                    <a:pt x="2269" y="3435"/>
                  </a:cubicBezTo>
                  <a:lnTo>
                    <a:pt x="2335" y="3435"/>
                  </a:lnTo>
                  <a:lnTo>
                    <a:pt x="2381" y="3442"/>
                  </a:lnTo>
                  <a:lnTo>
                    <a:pt x="2388" y="3442"/>
                  </a:lnTo>
                  <a:lnTo>
                    <a:pt x="2402" y="3445"/>
                  </a:lnTo>
                  <a:lnTo>
                    <a:pt x="2395" y="3428"/>
                  </a:lnTo>
                  <a:lnTo>
                    <a:pt x="2370" y="3386"/>
                  </a:lnTo>
                  <a:lnTo>
                    <a:pt x="2360" y="3368"/>
                  </a:lnTo>
                  <a:lnTo>
                    <a:pt x="2328" y="3312"/>
                  </a:lnTo>
                  <a:lnTo>
                    <a:pt x="2318" y="3295"/>
                  </a:lnTo>
                  <a:lnTo>
                    <a:pt x="2290" y="3239"/>
                  </a:lnTo>
                  <a:lnTo>
                    <a:pt x="2286" y="3232"/>
                  </a:lnTo>
                  <a:lnTo>
                    <a:pt x="2255" y="3176"/>
                  </a:lnTo>
                  <a:lnTo>
                    <a:pt x="2248" y="3162"/>
                  </a:lnTo>
                  <a:lnTo>
                    <a:pt x="2220" y="3109"/>
                  </a:lnTo>
                  <a:lnTo>
                    <a:pt x="2216" y="3099"/>
                  </a:lnTo>
                  <a:lnTo>
                    <a:pt x="2195" y="3057"/>
                  </a:lnTo>
                  <a:lnTo>
                    <a:pt x="2192" y="3046"/>
                  </a:lnTo>
                  <a:cubicBezTo>
                    <a:pt x="2181" y="3032"/>
                    <a:pt x="2178" y="3015"/>
                    <a:pt x="2171" y="3004"/>
                  </a:cubicBezTo>
                  <a:lnTo>
                    <a:pt x="2167" y="2994"/>
                  </a:lnTo>
                  <a:cubicBezTo>
                    <a:pt x="2160" y="2980"/>
                    <a:pt x="2153" y="2966"/>
                    <a:pt x="2150" y="2955"/>
                  </a:cubicBezTo>
                  <a:cubicBezTo>
                    <a:pt x="2118" y="2868"/>
                    <a:pt x="2003" y="2763"/>
                    <a:pt x="1898" y="2672"/>
                  </a:cubicBezTo>
                  <a:cubicBezTo>
                    <a:pt x="1775" y="2560"/>
                    <a:pt x="1684" y="2479"/>
                    <a:pt x="1681" y="2399"/>
                  </a:cubicBezTo>
                  <a:cubicBezTo>
                    <a:pt x="1681" y="2367"/>
                    <a:pt x="1691" y="2336"/>
                    <a:pt x="1716" y="2315"/>
                  </a:cubicBezTo>
                  <a:cubicBezTo>
                    <a:pt x="1740" y="2290"/>
                    <a:pt x="1758" y="2206"/>
                    <a:pt x="1772" y="2136"/>
                  </a:cubicBezTo>
                  <a:cubicBezTo>
                    <a:pt x="1800" y="2000"/>
                    <a:pt x="1831" y="1842"/>
                    <a:pt x="1968" y="1825"/>
                  </a:cubicBezTo>
                  <a:cubicBezTo>
                    <a:pt x="2073" y="1814"/>
                    <a:pt x="2157" y="1776"/>
                    <a:pt x="2178" y="1734"/>
                  </a:cubicBezTo>
                  <a:cubicBezTo>
                    <a:pt x="2188" y="1713"/>
                    <a:pt x="2188" y="1685"/>
                    <a:pt x="2174" y="1664"/>
                  </a:cubicBezTo>
                  <a:lnTo>
                    <a:pt x="2174" y="1660"/>
                  </a:lnTo>
                  <a:cubicBezTo>
                    <a:pt x="2167" y="1650"/>
                    <a:pt x="2164" y="1639"/>
                    <a:pt x="2160" y="1629"/>
                  </a:cubicBezTo>
                  <a:cubicBezTo>
                    <a:pt x="2160" y="1622"/>
                    <a:pt x="2160" y="1618"/>
                    <a:pt x="2157" y="1611"/>
                  </a:cubicBezTo>
                  <a:cubicBezTo>
                    <a:pt x="2157" y="1604"/>
                    <a:pt x="2157" y="1597"/>
                    <a:pt x="2153" y="1586"/>
                  </a:cubicBezTo>
                  <a:lnTo>
                    <a:pt x="2153" y="1569"/>
                  </a:lnTo>
                  <a:lnTo>
                    <a:pt x="2153" y="1544"/>
                  </a:lnTo>
                  <a:lnTo>
                    <a:pt x="2153" y="1527"/>
                  </a:lnTo>
                  <a:cubicBezTo>
                    <a:pt x="2153" y="1520"/>
                    <a:pt x="2153" y="1509"/>
                    <a:pt x="2157" y="1502"/>
                  </a:cubicBezTo>
                  <a:cubicBezTo>
                    <a:pt x="2160" y="1492"/>
                    <a:pt x="2160" y="1488"/>
                    <a:pt x="2164" y="1481"/>
                  </a:cubicBezTo>
                  <a:cubicBezTo>
                    <a:pt x="2164" y="1474"/>
                    <a:pt x="2167" y="1464"/>
                    <a:pt x="2167" y="1453"/>
                  </a:cubicBezTo>
                  <a:lnTo>
                    <a:pt x="2174" y="1432"/>
                  </a:lnTo>
                  <a:cubicBezTo>
                    <a:pt x="2178" y="1422"/>
                    <a:pt x="2178" y="1415"/>
                    <a:pt x="2181" y="1404"/>
                  </a:cubicBezTo>
                  <a:lnTo>
                    <a:pt x="2188" y="1383"/>
                  </a:lnTo>
                  <a:lnTo>
                    <a:pt x="2199" y="1352"/>
                  </a:lnTo>
                  <a:lnTo>
                    <a:pt x="2206" y="1331"/>
                  </a:lnTo>
                  <a:lnTo>
                    <a:pt x="2209" y="1324"/>
                  </a:lnTo>
                  <a:cubicBezTo>
                    <a:pt x="2132" y="1278"/>
                    <a:pt x="2055" y="1184"/>
                    <a:pt x="1978" y="1089"/>
                  </a:cubicBezTo>
                  <a:cubicBezTo>
                    <a:pt x="1919" y="1019"/>
                    <a:pt x="1824" y="900"/>
                    <a:pt x="1789" y="897"/>
                  </a:cubicBezTo>
                  <a:cubicBezTo>
                    <a:pt x="1684" y="897"/>
                    <a:pt x="1583" y="851"/>
                    <a:pt x="1516" y="771"/>
                  </a:cubicBezTo>
                  <a:cubicBezTo>
                    <a:pt x="1450" y="694"/>
                    <a:pt x="1425" y="592"/>
                    <a:pt x="1446" y="494"/>
                  </a:cubicBezTo>
                  <a:cubicBezTo>
                    <a:pt x="1457" y="428"/>
                    <a:pt x="1394" y="389"/>
                    <a:pt x="1246" y="316"/>
                  </a:cubicBezTo>
                  <a:cubicBezTo>
                    <a:pt x="1120" y="260"/>
                    <a:pt x="1008" y="183"/>
                    <a:pt x="914" y="88"/>
                  </a:cubicBezTo>
                  <a:cubicBezTo>
                    <a:pt x="879" y="50"/>
                    <a:pt x="837" y="22"/>
                    <a:pt x="791"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50"/>
            <p:cNvSpPr/>
            <p:nvPr/>
          </p:nvSpPr>
          <p:spPr>
            <a:xfrm>
              <a:off x="2338851" y="2821575"/>
              <a:ext cx="1172" cy="109"/>
            </a:xfrm>
            <a:custGeom>
              <a:avLst/>
              <a:gdLst/>
              <a:ahLst/>
              <a:cxnLst/>
              <a:rect l="l" t="t" r="r" b="b"/>
              <a:pathLst>
                <a:path w="43" h="4" extrusionOk="0">
                  <a:moveTo>
                    <a:pt x="0" y="1"/>
                  </a:moveTo>
                  <a:cubicBezTo>
                    <a:pt x="14" y="1"/>
                    <a:pt x="28" y="1"/>
                    <a:pt x="42" y="4"/>
                  </a:cubicBezTo>
                  <a:cubicBezTo>
                    <a:pt x="28" y="1"/>
                    <a:pt x="14" y="1"/>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50"/>
            <p:cNvSpPr/>
            <p:nvPr/>
          </p:nvSpPr>
          <p:spPr>
            <a:xfrm>
              <a:off x="2334464" y="2823101"/>
              <a:ext cx="218" cy="327"/>
            </a:xfrm>
            <a:custGeom>
              <a:avLst/>
              <a:gdLst/>
              <a:ahLst/>
              <a:cxnLst/>
              <a:rect l="l" t="t" r="r" b="b"/>
              <a:pathLst>
                <a:path w="8" h="12" extrusionOk="0">
                  <a:moveTo>
                    <a:pt x="0" y="11"/>
                  </a:moveTo>
                  <a:lnTo>
                    <a:pt x="7"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50"/>
            <p:cNvSpPr/>
            <p:nvPr/>
          </p:nvSpPr>
          <p:spPr>
            <a:xfrm>
              <a:off x="2387681" y="2869942"/>
              <a:ext cx="27" cy="27"/>
            </a:xfrm>
            <a:custGeom>
              <a:avLst/>
              <a:gdLst/>
              <a:ahLst/>
              <a:cxnLst/>
              <a:rect l="l" t="t" r="r" b="b"/>
              <a:pathLst>
                <a:path w="1" h="1" extrusionOk="0">
                  <a:moveTo>
                    <a:pt x="1"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50"/>
            <p:cNvSpPr/>
            <p:nvPr/>
          </p:nvSpPr>
          <p:spPr>
            <a:xfrm>
              <a:off x="2334737" y="2821575"/>
              <a:ext cx="3951" cy="1553"/>
            </a:xfrm>
            <a:custGeom>
              <a:avLst/>
              <a:gdLst/>
              <a:ahLst/>
              <a:cxnLst/>
              <a:rect l="l" t="t" r="r" b="b"/>
              <a:pathLst>
                <a:path w="145" h="57" extrusionOk="0">
                  <a:moveTo>
                    <a:pt x="144" y="1"/>
                  </a:moveTo>
                  <a:cubicBezTo>
                    <a:pt x="92" y="1"/>
                    <a:pt x="39" y="18"/>
                    <a:pt x="1" y="57"/>
                  </a:cubicBezTo>
                  <a:cubicBezTo>
                    <a:pt x="39" y="18"/>
                    <a:pt x="92" y="1"/>
                    <a:pt x="144"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50"/>
            <p:cNvSpPr/>
            <p:nvPr/>
          </p:nvSpPr>
          <p:spPr>
            <a:xfrm>
              <a:off x="2388635" y="2870023"/>
              <a:ext cx="409" cy="27"/>
            </a:xfrm>
            <a:custGeom>
              <a:avLst/>
              <a:gdLst/>
              <a:ahLst/>
              <a:cxnLst/>
              <a:rect l="l" t="t" r="r" b="b"/>
              <a:pathLst>
                <a:path w="15" h="1" extrusionOk="0">
                  <a:moveTo>
                    <a:pt x="15"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50"/>
            <p:cNvSpPr/>
            <p:nvPr/>
          </p:nvSpPr>
          <p:spPr>
            <a:xfrm>
              <a:off x="2385392" y="2870132"/>
              <a:ext cx="708" cy="109"/>
            </a:xfrm>
            <a:custGeom>
              <a:avLst/>
              <a:gdLst/>
              <a:ahLst/>
              <a:cxnLst/>
              <a:rect l="l" t="t" r="r" b="b"/>
              <a:pathLst>
                <a:path w="26" h="4" extrusionOk="0">
                  <a:moveTo>
                    <a:pt x="25" y="0"/>
                  </a:moveTo>
                  <a:lnTo>
                    <a:pt x="1"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50"/>
            <p:cNvSpPr/>
            <p:nvPr/>
          </p:nvSpPr>
          <p:spPr>
            <a:xfrm>
              <a:off x="2384357" y="2870323"/>
              <a:ext cx="872" cy="300"/>
            </a:xfrm>
            <a:custGeom>
              <a:avLst/>
              <a:gdLst/>
              <a:ahLst/>
              <a:cxnLst/>
              <a:rect l="l" t="t" r="r" b="b"/>
              <a:pathLst>
                <a:path w="32" h="11" extrusionOk="0">
                  <a:moveTo>
                    <a:pt x="32" y="0"/>
                  </a:moveTo>
                  <a:cubicBezTo>
                    <a:pt x="21" y="4"/>
                    <a:pt x="11" y="7"/>
                    <a:pt x="0" y="11"/>
                  </a:cubicBezTo>
                  <a:cubicBezTo>
                    <a:pt x="11" y="7"/>
                    <a:pt x="21" y="4"/>
                    <a:pt x="32"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50"/>
            <p:cNvSpPr/>
            <p:nvPr/>
          </p:nvSpPr>
          <p:spPr>
            <a:xfrm>
              <a:off x="2386346" y="2869942"/>
              <a:ext cx="899" cy="109"/>
            </a:xfrm>
            <a:custGeom>
              <a:avLst/>
              <a:gdLst/>
              <a:ahLst/>
              <a:cxnLst/>
              <a:rect l="l" t="t" r="r" b="b"/>
              <a:pathLst>
                <a:path w="33" h="4" extrusionOk="0">
                  <a:moveTo>
                    <a:pt x="32" y="0"/>
                  </a:moveTo>
                  <a:cubicBezTo>
                    <a:pt x="22" y="0"/>
                    <a:pt x="11" y="0"/>
                    <a:pt x="1" y="4"/>
                  </a:cubicBezTo>
                  <a:cubicBezTo>
                    <a:pt x="11" y="4"/>
                    <a:pt x="22" y="4"/>
                    <a:pt x="32"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50"/>
            <p:cNvSpPr/>
            <p:nvPr/>
          </p:nvSpPr>
          <p:spPr>
            <a:xfrm>
              <a:off x="2382640" y="2871277"/>
              <a:ext cx="790" cy="599"/>
            </a:xfrm>
            <a:custGeom>
              <a:avLst/>
              <a:gdLst/>
              <a:ahLst/>
              <a:cxnLst/>
              <a:rect l="l" t="t" r="r" b="b"/>
              <a:pathLst>
                <a:path w="29" h="22" extrusionOk="0">
                  <a:moveTo>
                    <a:pt x="28" y="0"/>
                  </a:moveTo>
                  <a:cubicBezTo>
                    <a:pt x="18" y="7"/>
                    <a:pt x="7" y="14"/>
                    <a:pt x="0" y="21"/>
                  </a:cubicBezTo>
                  <a:cubicBezTo>
                    <a:pt x="7" y="14"/>
                    <a:pt x="18" y="7"/>
                    <a:pt x="28"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50"/>
            <p:cNvSpPr/>
            <p:nvPr/>
          </p:nvSpPr>
          <p:spPr>
            <a:xfrm>
              <a:off x="2383485" y="2870705"/>
              <a:ext cx="708" cy="409"/>
            </a:xfrm>
            <a:custGeom>
              <a:avLst/>
              <a:gdLst/>
              <a:ahLst/>
              <a:cxnLst/>
              <a:rect l="l" t="t" r="r" b="b"/>
              <a:pathLst>
                <a:path w="26" h="15" extrusionOk="0">
                  <a:moveTo>
                    <a:pt x="25" y="0"/>
                  </a:moveTo>
                  <a:cubicBezTo>
                    <a:pt x="18" y="4"/>
                    <a:pt x="8" y="7"/>
                    <a:pt x="1" y="14"/>
                  </a:cubicBezTo>
                  <a:cubicBezTo>
                    <a:pt x="8" y="7"/>
                    <a:pt x="18" y="4"/>
                    <a:pt x="25"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50"/>
            <p:cNvSpPr/>
            <p:nvPr/>
          </p:nvSpPr>
          <p:spPr>
            <a:xfrm>
              <a:off x="2390161" y="2870214"/>
              <a:ext cx="218" cy="27"/>
            </a:xfrm>
            <a:custGeom>
              <a:avLst/>
              <a:gdLst/>
              <a:ahLst/>
              <a:cxnLst/>
              <a:rect l="l" t="t" r="r" b="b"/>
              <a:pathLst>
                <a:path w="8" h="1" extrusionOk="0">
                  <a:moveTo>
                    <a:pt x="8" y="1"/>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50"/>
            <p:cNvSpPr/>
            <p:nvPr/>
          </p:nvSpPr>
          <p:spPr>
            <a:xfrm>
              <a:off x="2344383" y="2779885"/>
              <a:ext cx="300" cy="409"/>
            </a:xfrm>
            <a:custGeom>
              <a:avLst/>
              <a:gdLst/>
              <a:ahLst/>
              <a:cxnLst/>
              <a:rect l="l" t="t" r="r" b="b"/>
              <a:pathLst>
                <a:path w="11" h="15" extrusionOk="0">
                  <a:moveTo>
                    <a:pt x="0" y="15"/>
                  </a:moveTo>
                  <a:lnTo>
                    <a:pt x="1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50"/>
            <p:cNvSpPr/>
            <p:nvPr/>
          </p:nvSpPr>
          <p:spPr>
            <a:xfrm>
              <a:off x="2328170" y="2815744"/>
              <a:ext cx="490" cy="599"/>
            </a:xfrm>
            <a:custGeom>
              <a:avLst/>
              <a:gdLst/>
              <a:ahLst/>
              <a:cxnLst/>
              <a:rect l="l" t="t" r="r" b="b"/>
              <a:pathLst>
                <a:path w="18" h="22" extrusionOk="0">
                  <a:moveTo>
                    <a:pt x="18" y="22"/>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50"/>
            <p:cNvSpPr/>
            <p:nvPr/>
          </p:nvSpPr>
          <p:spPr>
            <a:xfrm>
              <a:off x="2333593" y="2822529"/>
              <a:ext cx="518" cy="790"/>
            </a:xfrm>
            <a:custGeom>
              <a:avLst/>
              <a:gdLst/>
              <a:ahLst/>
              <a:cxnLst/>
              <a:rect l="l" t="t" r="r" b="b"/>
              <a:pathLst>
                <a:path w="19" h="29" extrusionOk="0">
                  <a:moveTo>
                    <a:pt x="18" y="29"/>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50"/>
            <p:cNvSpPr/>
            <p:nvPr/>
          </p:nvSpPr>
          <p:spPr>
            <a:xfrm>
              <a:off x="2343620" y="2780757"/>
              <a:ext cx="300" cy="409"/>
            </a:xfrm>
            <a:custGeom>
              <a:avLst/>
              <a:gdLst/>
              <a:ahLst/>
              <a:cxnLst/>
              <a:rect l="l" t="t" r="r" b="b"/>
              <a:pathLst>
                <a:path w="11" h="15" extrusionOk="0">
                  <a:moveTo>
                    <a:pt x="0" y="14"/>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50"/>
            <p:cNvSpPr/>
            <p:nvPr/>
          </p:nvSpPr>
          <p:spPr>
            <a:xfrm>
              <a:off x="2345146" y="2778849"/>
              <a:ext cx="300" cy="409"/>
            </a:xfrm>
            <a:custGeom>
              <a:avLst/>
              <a:gdLst/>
              <a:ahLst/>
              <a:cxnLst/>
              <a:rect l="l" t="t" r="r" b="b"/>
              <a:pathLst>
                <a:path w="11" h="15" extrusionOk="0">
                  <a:moveTo>
                    <a:pt x="0" y="14"/>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50"/>
            <p:cNvSpPr/>
            <p:nvPr/>
          </p:nvSpPr>
          <p:spPr>
            <a:xfrm>
              <a:off x="2331985" y="2820431"/>
              <a:ext cx="599" cy="790"/>
            </a:xfrm>
            <a:custGeom>
              <a:avLst/>
              <a:gdLst/>
              <a:ahLst/>
              <a:cxnLst/>
              <a:rect l="l" t="t" r="r" b="b"/>
              <a:pathLst>
                <a:path w="22" h="29" extrusionOk="0">
                  <a:moveTo>
                    <a:pt x="21" y="29"/>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50"/>
            <p:cNvSpPr/>
            <p:nvPr/>
          </p:nvSpPr>
          <p:spPr>
            <a:xfrm>
              <a:off x="2329314" y="2817079"/>
              <a:ext cx="490" cy="599"/>
            </a:xfrm>
            <a:custGeom>
              <a:avLst/>
              <a:gdLst/>
              <a:ahLst/>
              <a:cxnLst/>
              <a:rect l="l" t="t" r="r" b="b"/>
              <a:pathLst>
                <a:path w="18" h="22" extrusionOk="0">
                  <a:moveTo>
                    <a:pt x="18" y="22"/>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50"/>
            <p:cNvSpPr/>
            <p:nvPr/>
          </p:nvSpPr>
          <p:spPr>
            <a:xfrm>
              <a:off x="2327216" y="2814709"/>
              <a:ext cx="409" cy="409"/>
            </a:xfrm>
            <a:custGeom>
              <a:avLst/>
              <a:gdLst/>
              <a:ahLst/>
              <a:cxnLst/>
              <a:rect l="l" t="t" r="r" b="b"/>
              <a:pathLst>
                <a:path w="15" h="15" extrusionOk="0">
                  <a:moveTo>
                    <a:pt x="14" y="1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50"/>
            <p:cNvSpPr/>
            <p:nvPr/>
          </p:nvSpPr>
          <p:spPr>
            <a:xfrm>
              <a:off x="2342176" y="2782283"/>
              <a:ext cx="218" cy="218"/>
            </a:xfrm>
            <a:custGeom>
              <a:avLst/>
              <a:gdLst/>
              <a:ahLst/>
              <a:cxnLst/>
              <a:rect l="l" t="t" r="r" b="b"/>
              <a:pathLst>
                <a:path w="8" h="8" extrusionOk="0">
                  <a:moveTo>
                    <a:pt x="1" y="7"/>
                  </a:move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50"/>
            <p:cNvSpPr/>
            <p:nvPr/>
          </p:nvSpPr>
          <p:spPr>
            <a:xfrm>
              <a:off x="2330541" y="2818605"/>
              <a:ext cx="599" cy="790"/>
            </a:xfrm>
            <a:custGeom>
              <a:avLst/>
              <a:gdLst/>
              <a:ahLst/>
              <a:cxnLst/>
              <a:rect l="l" t="t" r="r" b="b"/>
              <a:pathLst>
                <a:path w="22" h="29" extrusionOk="0">
                  <a:moveTo>
                    <a:pt x="22" y="29"/>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50"/>
            <p:cNvSpPr/>
            <p:nvPr/>
          </p:nvSpPr>
          <p:spPr>
            <a:xfrm>
              <a:off x="2336072" y="2787242"/>
              <a:ext cx="708" cy="1172"/>
            </a:xfrm>
            <a:custGeom>
              <a:avLst/>
              <a:gdLst/>
              <a:ahLst/>
              <a:cxnLst/>
              <a:rect l="l" t="t" r="r" b="b"/>
              <a:pathLst>
                <a:path w="26" h="43" extrusionOk="0">
                  <a:moveTo>
                    <a:pt x="1" y="42"/>
                  </a:moveTo>
                  <a:cubicBezTo>
                    <a:pt x="8" y="28"/>
                    <a:pt x="15" y="11"/>
                    <a:pt x="25" y="0"/>
                  </a:cubicBezTo>
                  <a:cubicBezTo>
                    <a:pt x="15" y="11"/>
                    <a:pt x="8" y="28"/>
                    <a:pt x="1" y="42"/>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50"/>
            <p:cNvSpPr/>
            <p:nvPr/>
          </p:nvSpPr>
          <p:spPr>
            <a:xfrm>
              <a:off x="2345991" y="2777705"/>
              <a:ext cx="218" cy="409"/>
            </a:xfrm>
            <a:custGeom>
              <a:avLst/>
              <a:gdLst/>
              <a:ahLst/>
              <a:cxnLst/>
              <a:rect l="l" t="t" r="r" b="b"/>
              <a:pathLst>
                <a:path w="8" h="15" extrusionOk="0">
                  <a:moveTo>
                    <a:pt x="1" y="14"/>
                  </a:moveTo>
                  <a:lnTo>
                    <a:pt x="8"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50"/>
            <p:cNvSpPr/>
            <p:nvPr/>
          </p:nvSpPr>
          <p:spPr>
            <a:xfrm>
              <a:off x="2342857" y="2781601"/>
              <a:ext cx="300" cy="327"/>
            </a:xfrm>
            <a:custGeom>
              <a:avLst/>
              <a:gdLst/>
              <a:ahLst/>
              <a:cxnLst/>
              <a:rect l="l" t="t" r="r" b="b"/>
              <a:pathLst>
                <a:path w="11" h="12" extrusionOk="0">
                  <a:moveTo>
                    <a:pt x="11" y="1"/>
                  </a:moveTo>
                  <a:lnTo>
                    <a:pt x="0"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50"/>
            <p:cNvSpPr/>
            <p:nvPr/>
          </p:nvSpPr>
          <p:spPr>
            <a:xfrm>
              <a:off x="2338470" y="2782855"/>
              <a:ext cx="3079" cy="2398"/>
            </a:xfrm>
            <a:custGeom>
              <a:avLst/>
              <a:gdLst/>
              <a:ahLst/>
              <a:cxnLst/>
              <a:rect l="l" t="t" r="r" b="b"/>
              <a:pathLst>
                <a:path w="113" h="88" extrusionOk="0">
                  <a:moveTo>
                    <a:pt x="112" y="0"/>
                  </a:moveTo>
                  <a:lnTo>
                    <a:pt x="112" y="0"/>
                  </a:lnTo>
                  <a:cubicBezTo>
                    <a:pt x="74" y="25"/>
                    <a:pt x="35" y="56"/>
                    <a:pt x="0" y="88"/>
                  </a:cubicBezTo>
                  <a:cubicBezTo>
                    <a:pt x="35" y="56"/>
                    <a:pt x="74" y="25"/>
                    <a:pt x="112"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50"/>
            <p:cNvSpPr/>
            <p:nvPr/>
          </p:nvSpPr>
          <p:spPr>
            <a:xfrm>
              <a:off x="2326344" y="2813837"/>
              <a:ext cx="327" cy="218"/>
            </a:xfrm>
            <a:custGeom>
              <a:avLst/>
              <a:gdLst/>
              <a:ahLst/>
              <a:cxnLst/>
              <a:rect l="l" t="t" r="r" b="b"/>
              <a:pathLst>
                <a:path w="12" h="8" extrusionOk="0">
                  <a:moveTo>
                    <a:pt x="1" y="1"/>
                  </a:moveTo>
                  <a:lnTo>
                    <a:pt x="11"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50"/>
            <p:cNvSpPr/>
            <p:nvPr/>
          </p:nvSpPr>
          <p:spPr>
            <a:xfrm>
              <a:off x="2385202" y="2812692"/>
              <a:ext cx="218" cy="708"/>
            </a:xfrm>
            <a:custGeom>
              <a:avLst/>
              <a:gdLst/>
              <a:ahLst/>
              <a:cxnLst/>
              <a:rect l="l" t="t" r="r" b="b"/>
              <a:pathLst>
                <a:path w="8" h="26" extrusionOk="0">
                  <a:moveTo>
                    <a:pt x="8" y="1"/>
                  </a:moveTo>
                  <a:lnTo>
                    <a:pt x="1"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50"/>
            <p:cNvSpPr/>
            <p:nvPr/>
          </p:nvSpPr>
          <p:spPr>
            <a:xfrm>
              <a:off x="2384057" y="2820349"/>
              <a:ext cx="136" cy="381"/>
            </a:xfrm>
            <a:custGeom>
              <a:avLst/>
              <a:gdLst/>
              <a:ahLst/>
              <a:cxnLst/>
              <a:rect l="l" t="t" r="r" b="b"/>
              <a:pathLst>
                <a:path w="5" h="14" extrusionOk="0">
                  <a:moveTo>
                    <a:pt x="1" y="0"/>
                  </a:moveTo>
                  <a:cubicBezTo>
                    <a:pt x="1" y="4"/>
                    <a:pt x="1" y="11"/>
                    <a:pt x="4" y="14"/>
                  </a:cubicBezTo>
                  <a:cubicBezTo>
                    <a:pt x="4" y="11"/>
                    <a:pt x="1" y="4"/>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50"/>
            <p:cNvSpPr/>
            <p:nvPr/>
          </p:nvSpPr>
          <p:spPr>
            <a:xfrm>
              <a:off x="2384166" y="2816698"/>
              <a:ext cx="109" cy="599"/>
            </a:xfrm>
            <a:custGeom>
              <a:avLst/>
              <a:gdLst/>
              <a:ahLst/>
              <a:cxnLst/>
              <a:rect l="l" t="t" r="r" b="b"/>
              <a:pathLst>
                <a:path w="4" h="22" extrusionOk="0">
                  <a:moveTo>
                    <a:pt x="4" y="1"/>
                  </a:moveTo>
                  <a:cubicBezTo>
                    <a:pt x="0" y="11"/>
                    <a:pt x="0" y="18"/>
                    <a:pt x="0" y="22"/>
                  </a:cubicBezTo>
                  <a:cubicBezTo>
                    <a:pt x="0" y="18"/>
                    <a:pt x="4" y="8"/>
                    <a:pt x="4"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50"/>
            <p:cNvSpPr/>
            <p:nvPr/>
          </p:nvSpPr>
          <p:spPr>
            <a:xfrm>
              <a:off x="2384357" y="2815472"/>
              <a:ext cx="218" cy="599"/>
            </a:xfrm>
            <a:custGeom>
              <a:avLst/>
              <a:gdLst/>
              <a:ahLst/>
              <a:cxnLst/>
              <a:rect l="l" t="t" r="r" b="b"/>
              <a:pathLst>
                <a:path w="8" h="22" extrusionOk="0">
                  <a:moveTo>
                    <a:pt x="7" y="0"/>
                  </a:moveTo>
                  <a:lnTo>
                    <a:pt x="0" y="21"/>
                  </a:lnTo>
                  <a:cubicBezTo>
                    <a:pt x="4" y="14"/>
                    <a:pt x="7" y="7"/>
                    <a:pt x="7"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50"/>
            <p:cNvSpPr/>
            <p:nvPr/>
          </p:nvSpPr>
          <p:spPr>
            <a:xfrm>
              <a:off x="2384738" y="2814136"/>
              <a:ext cx="218" cy="599"/>
            </a:xfrm>
            <a:custGeom>
              <a:avLst/>
              <a:gdLst/>
              <a:ahLst/>
              <a:cxnLst/>
              <a:rect l="l" t="t" r="r" b="b"/>
              <a:pathLst>
                <a:path w="8" h="22" extrusionOk="0">
                  <a:moveTo>
                    <a:pt x="7" y="0"/>
                  </a:moveTo>
                  <a:lnTo>
                    <a:pt x="0" y="2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744;p50"/>
            <p:cNvSpPr/>
            <p:nvPr/>
          </p:nvSpPr>
          <p:spPr>
            <a:xfrm>
              <a:off x="2383975" y="2819177"/>
              <a:ext cx="27" cy="518"/>
            </a:xfrm>
            <a:custGeom>
              <a:avLst/>
              <a:gdLst/>
              <a:ahLst/>
              <a:cxnLst/>
              <a:rect l="l" t="t" r="r" b="b"/>
              <a:pathLst>
                <a:path w="1" h="19" extrusionOk="0">
                  <a:moveTo>
                    <a:pt x="0" y="18"/>
                  </a:moveTo>
                  <a:lnTo>
                    <a:pt x="0" y="1"/>
                  </a:lnTo>
                  <a:cubicBezTo>
                    <a:pt x="0" y="8"/>
                    <a:pt x="0" y="11"/>
                    <a:pt x="0"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50"/>
            <p:cNvSpPr/>
            <p:nvPr/>
          </p:nvSpPr>
          <p:spPr>
            <a:xfrm>
              <a:off x="2386836" y="2863075"/>
              <a:ext cx="790" cy="1553"/>
            </a:xfrm>
            <a:custGeom>
              <a:avLst/>
              <a:gdLst/>
              <a:ahLst/>
              <a:cxnLst/>
              <a:rect l="l" t="t" r="r" b="b"/>
              <a:pathLst>
                <a:path w="29" h="57" extrusionOk="0">
                  <a:moveTo>
                    <a:pt x="0" y="0"/>
                  </a:moveTo>
                  <a:lnTo>
                    <a:pt x="28" y="56"/>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50"/>
            <p:cNvSpPr/>
            <p:nvPr/>
          </p:nvSpPr>
          <p:spPr>
            <a:xfrm>
              <a:off x="2383866" y="2856971"/>
              <a:ext cx="518" cy="1063"/>
            </a:xfrm>
            <a:custGeom>
              <a:avLst/>
              <a:gdLst/>
              <a:ahLst/>
              <a:cxnLst/>
              <a:rect l="l" t="t" r="r" b="b"/>
              <a:pathLst>
                <a:path w="19" h="39" extrusionOk="0">
                  <a:moveTo>
                    <a:pt x="1" y="0"/>
                  </a:moveTo>
                  <a:cubicBezTo>
                    <a:pt x="8" y="11"/>
                    <a:pt x="11" y="25"/>
                    <a:pt x="18" y="39"/>
                  </a:cubicBezTo>
                  <a:cubicBezTo>
                    <a:pt x="11" y="25"/>
                    <a:pt x="8" y="11"/>
                    <a:pt x="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50"/>
            <p:cNvSpPr/>
            <p:nvPr/>
          </p:nvSpPr>
          <p:spPr>
            <a:xfrm>
              <a:off x="2389888" y="2868797"/>
              <a:ext cx="681" cy="1172"/>
            </a:xfrm>
            <a:custGeom>
              <a:avLst/>
              <a:gdLst/>
              <a:ahLst/>
              <a:cxnLst/>
              <a:rect l="l" t="t" r="r" b="b"/>
              <a:pathLst>
                <a:path w="25" h="43" extrusionOk="0">
                  <a:moveTo>
                    <a:pt x="0" y="0"/>
                  </a:moveTo>
                  <a:lnTo>
                    <a:pt x="25" y="4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50"/>
            <p:cNvSpPr/>
            <p:nvPr/>
          </p:nvSpPr>
          <p:spPr>
            <a:xfrm>
              <a:off x="2383975" y="2817951"/>
              <a:ext cx="109" cy="599"/>
            </a:xfrm>
            <a:custGeom>
              <a:avLst/>
              <a:gdLst/>
              <a:ahLst/>
              <a:cxnLst/>
              <a:rect l="l" t="t" r="r" b="b"/>
              <a:pathLst>
                <a:path w="4" h="22" extrusionOk="0">
                  <a:moveTo>
                    <a:pt x="4" y="0"/>
                  </a:moveTo>
                  <a:cubicBezTo>
                    <a:pt x="0" y="7"/>
                    <a:pt x="0" y="14"/>
                    <a:pt x="4" y="21"/>
                  </a:cubicBezTo>
                  <a:lnTo>
                    <a:pt x="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50"/>
            <p:cNvSpPr/>
            <p:nvPr/>
          </p:nvSpPr>
          <p:spPr>
            <a:xfrm>
              <a:off x="2385120" y="2859723"/>
              <a:ext cx="599" cy="1172"/>
            </a:xfrm>
            <a:custGeom>
              <a:avLst/>
              <a:gdLst/>
              <a:ahLst/>
              <a:cxnLst/>
              <a:rect l="l" t="t" r="r" b="b"/>
              <a:pathLst>
                <a:path w="22" h="43" extrusionOk="0">
                  <a:moveTo>
                    <a:pt x="0" y="1"/>
                  </a:moveTo>
                  <a:lnTo>
                    <a:pt x="21" y="43"/>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50"/>
            <p:cNvSpPr/>
            <p:nvPr/>
          </p:nvSpPr>
          <p:spPr>
            <a:xfrm>
              <a:off x="2388744" y="2866699"/>
              <a:ext cx="872" cy="1635"/>
            </a:xfrm>
            <a:custGeom>
              <a:avLst/>
              <a:gdLst/>
              <a:ahLst/>
              <a:cxnLst/>
              <a:rect l="l" t="t" r="r" b="b"/>
              <a:pathLst>
                <a:path w="32" h="60" extrusionOk="0">
                  <a:moveTo>
                    <a:pt x="0" y="0"/>
                  </a:moveTo>
                  <a:lnTo>
                    <a:pt x="32" y="6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50"/>
            <p:cNvSpPr/>
            <p:nvPr/>
          </p:nvSpPr>
          <p:spPr>
            <a:xfrm>
              <a:off x="2387790" y="2864792"/>
              <a:ext cx="790" cy="1553"/>
            </a:xfrm>
            <a:custGeom>
              <a:avLst/>
              <a:gdLst/>
              <a:ahLst/>
              <a:cxnLst/>
              <a:rect l="l" t="t" r="r" b="b"/>
              <a:pathLst>
                <a:path w="29" h="57" extrusionOk="0">
                  <a:moveTo>
                    <a:pt x="0" y="0"/>
                  </a:moveTo>
                  <a:lnTo>
                    <a:pt x="28" y="56"/>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50"/>
            <p:cNvSpPr/>
            <p:nvPr/>
          </p:nvSpPr>
          <p:spPr>
            <a:xfrm>
              <a:off x="2385883" y="2861168"/>
              <a:ext cx="790" cy="1553"/>
            </a:xfrm>
            <a:custGeom>
              <a:avLst/>
              <a:gdLst/>
              <a:ahLst/>
              <a:cxnLst/>
              <a:rect l="l" t="t" r="r" b="b"/>
              <a:pathLst>
                <a:path w="29" h="57" extrusionOk="0">
                  <a:moveTo>
                    <a:pt x="0" y="0"/>
                  </a:moveTo>
                  <a:lnTo>
                    <a:pt x="28" y="56"/>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50"/>
            <p:cNvSpPr/>
            <p:nvPr/>
          </p:nvSpPr>
          <p:spPr>
            <a:xfrm>
              <a:off x="2384439" y="2858198"/>
              <a:ext cx="599" cy="1281"/>
            </a:xfrm>
            <a:custGeom>
              <a:avLst/>
              <a:gdLst/>
              <a:ahLst/>
              <a:cxnLst/>
              <a:rect l="l" t="t" r="r" b="b"/>
              <a:pathLst>
                <a:path w="22" h="47" extrusionOk="0">
                  <a:moveTo>
                    <a:pt x="1" y="1"/>
                  </a:moveTo>
                  <a:cubicBezTo>
                    <a:pt x="8" y="15"/>
                    <a:pt x="15" y="32"/>
                    <a:pt x="22" y="46"/>
                  </a:cubicBezTo>
                  <a:cubicBezTo>
                    <a:pt x="15" y="32"/>
                    <a:pt x="8" y="15"/>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50"/>
            <p:cNvSpPr/>
            <p:nvPr/>
          </p:nvSpPr>
          <p:spPr>
            <a:xfrm>
              <a:off x="2384548" y="2821684"/>
              <a:ext cx="27" cy="109"/>
            </a:xfrm>
            <a:custGeom>
              <a:avLst/>
              <a:gdLst/>
              <a:ahLst/>
              <a:cxnLst/>
              <a:rect l="l" t="t" r="r" b="b"/>
              <a:pathLst>
                <a:path w="1" h="4" extrusionOk="0">
                  <a:moveTo>
                    <a:pt x="0" y="4"/>
                  </a:moveTo>
                  <a:lnTo>
                    <a:pt x="0" y="0"/>
                  </a:lnTo>
                  <a:lnTo>
                    <a:pt x="0"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50"/>
            <p:cNvSpPr/>
            <p:nvPr/>
          </p:nvSpPr>
          <p:spPr>
            <a:xfrm>
              <a:off x="2428718" y="2816698"/>
              <a:ext cx="41118" cy="51555"/>
            </a:xfrm>
            <a:custGeom>
              <a:avLst/>
              <a:gdLst/>
              <a:ahLst/>
              <a:cxnLst/>
              <a:rect l="l" t="t" r="r" b="b"/>
              <a:pathLst>
                <a:path w="1509" h="1892" extrusionOk="0">
                  <a:moveTo>
                    <a:pt x="256" y="1"/>
                  </a:moveTo>
                  <a:lnTo>
                    <a:pt x="256" y="8"/>
                  </a:lnTo>
                  <a:lnTo>
                    <a:pt x="249" y="25"/>
                  </a:lnTo>
                  <a:lnTo>
                    <a:pt x="242" y="43"/>
                  </a:lnTo>
                  <a:lnTo>
                    <a:pt x="238" y="57"/>
                  </a:lnTo>
                  <a:lnTo>
                    <a:pt x="231" y="78"/>
                  </a:lnTo>
                  <a:lnTo>
                    <a:pt x="228" y="88"/>
                  </a:lnTo>
                  <a:lnTo>
                    <a:pt x="221" y="106"/>
                  </a:lnTo>
                  <a:lnTo>
                    <a:pt x="221" y="113"/>
                  </a:lnTo>
                  <a:lnTo>
                    <a:pt x="214" y="130"/>
                  </a:lnTo>
                  <a:lnTo>
                    <a:pt x="214" y="138"/>
                  </a:lnTo>
                  <a:cubicBezTo>
                    <a:pt x="207" y="152"/>
                    <a:pt x="203" y="162"/>
                    <a:pt x="196" y="173"/>
                  </a:cubicBezTo>
                  <a:lnTo>
                    <a:pt x="196" y="176"/>
                  </a:lnTo>
                  <a:lnTo>
                    <a:pt x="193" y="190"/>
                  </a:lnTo>
                  <a:lnTo>
                    <a:pt x="193" y="194"/>
                  </a:lnTo>
                  <a:lnTo>
                    <a:pt x="186" y="201"/>
                  </a:lnTo>
                  <a:lnTo>
                    <a:pt x="186" y="204"/>
                  </a:lnTo>
                  <a:lnTo>
                    <a:pt x="182" y="211"/>
                  </a:lnTo>
                  <a:lnTo>
                    <a:pt x="182" y="215"/>
                  </a:lnTo>
                  <a:lnTo>
                    <a:pt x="179" y="222"/>
                  </a:lnTo>
                  <a:lnTo>
                    <a:pt x="179" y="225"/>
                  </a:lnTo>
                  <a:lnTo>
                    <a:pt x="175" y="229"/>
                  </a:lnTo>
                  <a:lnTo>
                    <a:pt x="175" y="232"/>
                  </a:lnTo>
                  <a:lnTo>
                    <a:pt x="172" y="236"/>
                  </a:lnTo>
                  <a:lnTo>
                    <a:pt x="168" y="239"/>
                  </a:lnTo>
                  <a:lnTo>
                    <a:pt x="165" y="243"/>
                  </a:lnTo>
                  <a:cubicBezTo>
                    <a:pt x="158" y="246"/>
                    <a:pt x="154" y="253"/>
                    <a:pt x="147" y="260"/>
                  </a:cubicBezTo>
                  <a:cubicBezTo>
                    <a:pt x="63" y="355"/>
                    <a:pt x="0" y="614"/>
                    <a:pt x="84" y="817"/>
                  </a:cubicBezTo>
                  <a:cubicBezTo>
                    <a:pt x="161" y="999"/>
                    <a:pt x="186" y="1286"/>
                    <a:pt x="172" y="1464"/>
                  </a:cubicBezTo>
                  <a:cubicBezTo>
                    <a:pt x="168" y="1492"/>
                    <a:pt x="165" y="1517"/>
                    <a:pt x="158" y="1545"/>
                  </a:cubicBezTo>
                  <a:cubicBezTo>
                    <a:pt x="154" y="1562"/>
                    <a:pt x="151" y="1580"/>
                    <a:pt x="144" y="1597"/>
                  </a:cubicBezTo>
                  <a:lnTo>
                    <a:pt x="137" y="1608"/>
                  </a:lnTo>
                  <a:lnTo>
                    <a:pt x="137" y="1611"/>
                  </a:lnTo>
                  <a:lnTo>
                    <a:pt x="133" y="1615"/>
                  </a:lnTo>
                  <a:lnTo>
                    <a:pt x="133" y="1618"/>
                  </a:lnTo>
                  <a:lnTo>
                    <a:pt x="130" y="1622"/>
                  </a:lnTo>
                  <a:lnTo>
                    <a:pt x="130" y="1625"/>
                  </a:lnTo>
                  <a:lnTo>
                    <a:pt x="126" y="1632"/>
                  </a:lnTo>
                  <a:lnTo>
                    <a:pt x="126" y="1636"/>
                  </a:lnTo>
                  <a:lnTo>
                    <a:pt x="123" y="1643"/>
                  </a:lnTo>
                  <a:lnTo>
                    <a:pt x="119" y="1650"/>
                  </a:lnTo>
                  <a:lnTo>
                    <a:pt x="112" y="1657"/>
                  </a:lnTo>
                  <a:lnTo>
                    <a:pt x="109" y="1664"/>
                  </a:lnTo>
                  <a:lnTo>
                    <a:pt x="105" y="1671"/>
                  </a:lnTo>
                  <a:lnTo>
                    <a:pt x="98" y="1685"/>
                  </a:lnTo>
                  <a:lnTo>
                    <a:pt x="95" y="1688"/>
                  </a:lnTo>
                  <a:lnTo>
                    <a:pt x="81" y="1709"/>
                  </a:lnTo>
                  <a:cubicBezTo>
                    <a:pt x="63" y="1737"/>
                    <a:pt x="42" y="1769"/>
                    <a:pt x="14" y="1814"/>
                  </a:cubicBezTo>
                  <a:cubicBezTo>
                    <a:pt x="14" y="1821"/>
                    <a:pt x="14" y="1832"/>
                    <a:pt x="18" y="1839"/>
                  </a:cubicBezTo>
                  <a:cubicBezTo>
                    <a:pt x="74" y="1875"/>
                    <a:pt x="137" y="1892"/>
                    <a:pt x="201" y="1892"/>
                  </a:cubicBezTo>
                  <a:cubicBezTo>
                    <a:pt x="225" y="1892"/>
                    <a:pt x="249" y="1889"/>
                    <a:pt x="273" y="1884"/>
                  </a:cubicBezTo>
                  <a:lnTo>
                    <a:pt x="280" y="1884"/>
                  </a:lnTo>
                  <a:lnTo>
                    <a:pt x="315" y="1874"/>
                  </a:lnTo>
                  <a:lnTo>
                    <a:pt x="329" y="1874"/>
                  </a:lnTo>
                  <a:cubicBezTo>
                    <a:pt x="343" y="1867"/>
                    <a:pt x="361" y="1863"/>
                    <a:pt x="375" y="1860"/>
                  </a:cubicBezTo>
                  <a:cubicBezTo>
                    <a:pt x="453" y="1835"/>
                    <a:pt x="535" y="1823"/>
                    <a:pt x="614" y="1823"/>
                  </a:cubicBezTo>
                  <a:cubicBezTo>
                    <a:pt x="634" y="1823"/>
                    <a:pt x="653" y="1824"/>
                    <a:pt x="672" y="1825"/>
                  </a:cubicBezTo>
                  <a:cubicBezTo>
                    <a:pt x="691" y="1825"/>
                    <a:pt x="707" y="1826"/>
                    <a:pt x="723" y="1826"/>
                  </a:cubicBezTo>
                  <a:cubicBezTo>
                    <a:pt x="817" y="1826"/>
                    <a:pt x="856" y="1807"/>
                    <a:pt x="907" y="1653"/>
                  </a:cubicBezTo>
                  <a:cubicBezTo>
                    <a:pt x="914" y="1636"/>
                    <a:pt x="921" y="1615"/>
                    <a:pt x="931" y="1594"/>
                  </a:cubicBezTo>
                  <a:cubicBezTo>
                    <a:pt x="935" y="1587"/>
                    <a:pt x="938" y="1580"/>
                    <a:pt x="938" y="1573"/>
                  </a:cubicBezTo>
                  <a:cubicBezTo>
                    <a:pt x="945" y="1559"/>
                    <a:pt x="952" y="1545"/>
                    <a:pt x="959" y="1531"/>
                  </a:cubicBezTo>
                  <a:lnTo>
                    <a:pt x="973" y="1506"/>
                  </a:lnTo>
                  <a:cubicBezTo>
                    <a:pt x="980" y="1492"/>
                    <a:pt x="987" y="1478"/>
                    <a:pt x="994" y="1468"/>
                  </a:cubicBezTo>
                  <a:lnTo>
                    <a:pt x="1008" y="1440"/>
                  </a:lnTo>
                  <a:lnTo>
                    <a:pt x="1033" y="1401"/>
                  </a:lnTo>
                  <a:lnTo>
                    <a:pt x="1047" y="1377"/>
                  </a:lnTo>
                  <a:lnTo>
                    <a:pt x="1075" y="1338"/>
                  </a:lnTo>
                  <a:lnTo>
                    <a:pt x="1089" y="1314"/>
                  </a:lnTo>
                  <a:lnTo>
                    <a:pt x="1120" y="1268"/>
                  </a:lnTo>
                  <a:lnTo>
                    <a:pt x="1134" y="1251"/>
                  </a:lnTo>
                  <a:cubicBezTo>
                    <a:pt x="1166" y="1205"/>
                    <a:pt x="1197" y="1167"/>
                    <a:pt x="1229" y="1128"/>
                  </a:cubicBezTo>
                  <a:lnTo>
                    <a:pt x="1243" y="1111"/>
                  </a:lnTo>
                  <a:lnTo>
                    <a:pt x="1278" y="1069"/>
                  </a:lnTo>
                  <a:lnTo>
                    <a:pt x="1295" y="1051"/>
                  </a:lnTo>
                  <a:lnTo>
                    <a:pt x="1327" y="1016"/>
                  </a:lnTo>
                  <a:lnTo>
                    <a:pt x="1344" y="995"/>
                  </a:lnTo>
                  <a:lnTo>
                    <a:pt x="1372" y="960"/>
                  </a:lnTo>
                  <a:lnTo>
                    <a:pt x="1390" y="943"/>
                  </a:lnTo>
                  <a:lnTo>
                    <a:pt x="1418" y="911"/>
                  </a:lnTo>
                  <a:lnTo>
                    <a:pt x="1432" y="897"/>
                  </a:lnTo>
                  <a:lnTo>
                    <a:pt x="1463" y="862"/>
                  </a:lnTo>
                  <a:lnTo>
                    <a:pt x="1470" y="855"/>
                  </a:lnTo>
                  <a:lnTo>
                    <a:pt x="1509" y="817"/>
                  </a:lnTo>
                  <a:cubicBezTo>
                    <a:pt x="1407" y="740"/>
                    <a:pt x="1309" y="652"/>
                    <a:pt x="1225" y="558"/>
                  </a:cubicBezTo>
                  <a:cubicBezTo>
                    <a:pt x="1050" y="376"/>
                    <a:pt x="847" y="173"/>
                    <a:pt x="662" y="134"/>
                  </a:cubicBezTo>
                  <a:cubicBezTo>
                    <a:pt x="522" y="99"/>
                    <a:pt x="389" y="57"/>
                    <a:pt x="256"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6" name="Google Shape;3756;p50"/>
            <p:cNvSpPr/>
            <p:nvPr/>
          </p:nvSpPr>
          <p:spPr>
            <a:xfrm>
              <a:off x="2464849" y="2843810"/>
              <a:ext cx="518" cy="599"/>
            </a:xfrm>
            <a:custGeom>
              <a:avLst/>
              <a:gdLst/>
              <a:ahLst/>
              <a:cxnLst/>
              <a:rect l="l" t="t" r="r" b="b"/>
              <a:pathLst>
                <a:path w="19" h="22" extrusionOk="0">
                  <a:moveTo>
                    <a:pt x="18" y="0"/>
                  </a:moveTo>
                  <a:lnTo>
                    <a:pt x="1" y="2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50"/>
            <p:cNvSpPr/>
            <p:nvPr/>
          </p:nvSpPr>
          <p:spPr>
            <a:xfrm>
              <a:off x="2459318" y="2850759"/>
              <a:ext cx="327" cy="518"/>
            </a:xfrm>
            <a:custGeom>
              <a:avLst/>
              <a:gdLst/>
              <a:ahLst/>
              <a:cxnLst/>
              <a:rect l="l" t="t" r="r" b="b"/>
              <a:pathLst>
                <a:path w="12" h="19" extrusionOk="0">
                  <a:moveTo>
                    <a:pt x="11" y="1"/>
                  </a:moveTo>
                  <a:lnTo>
                    <a:pt x="1" y="1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50"/>
            <p:cNvSpPr/>
            <p:nvPr/>
          </p:nvSpPr>
          <p:spPr>
            <a:xfrm>
              <a:off x="2467438" y="2841140"/>
              <a:ext cx="300" cy="409"/>
            </a:xfrm>
            <a:custGeom>
              <a:avLst/>
              <a:gdLst/>
              <a:ahLst/>
              <a:cxnLst/>
              <a:rect l="l" t="t" r="r" b="b"/>
              <a:pathLst>
                <a:path w="11" h="15" extrusionOk="0">
                  <a:moveTo>
                    <a:pt x="11" y="0"/>
                  </a:moveTo>
                  <a:lnTo>
                    <a:pt x="0" y="1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50"/>
            <p:cNvSpPr/>
            <p:nvPr/>
          </p:nvSpPr>
          <p:spPr>
            <a:xfrm>
              <a:off x="2454849" y="2857734"/>
              <a:ext cx="409" cy="681"/>
            </a:xfrm>
            <a:custGeom>
              <a:avLst/>
              <a:gdLst/>
              <a:ahLst/>
              <a:cxnLst/>
              <a:rect l="l" t="t" r="r" b="b"/>
              <a:pathLst>
                <a:path w="15" h="25" extrusionOk="0">
                  <a:moveTo>
                    <a:pt x="14" y="0"/>
                  </a:moveTo>
                  <a:lnTo>
                    <a:pt x="0"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50"/>
            <p:cNvSpPr/>
            <p:nvPr/>
          </p:nvSpPr>
          <p:spPr>
            <a:xfrm>
              <a:off x="2466103" y="2842475"/>
              <a:ext cx="490" cy="490"/>
            </a:xfrm>
            <a:custGeom>
              <a:avLst/>
              <a:gdLst/>
              <a:ahLst/>
              <a:cxnLst/>
              <a:rect l="l" t="t" r="r" b="b"/>
              <a:pathLst>
                <a:path w="18" h="18" extrusionOk="0">
                  <a:moveTo>
                    <a:pt x="18" y="0"/>
                  </a:moveTo>
                  <a:lnTo>
                    <a:pt x="0" y="1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50"/>
            <p:cNvSpPr/>
            <p:nvPr/>
          </p:nvSpPr>
          <p:spPr>
            <a:xfrm>
              <a:off x="2456838" y="2854192"/>
              <a:ext cx="409" cy="790"/>
            </a:xfrm>
            <a:custGeom>
              <a:avLst/>
              <a:gdLst/>
              <a:ahLst/>
              <a:cxnLst/>
              <a:rect l="l" t="t" r="r" b="b"/>
              <a:pathLst>
                <a:path w="15" h="29" extrusionOk="0">
                  <a:moveTo>
                    <a:pt x="15" y="1"/>
                  </a:moveTo>
                  <a:lnTo>
                    <a:pt x="1" y="29"/>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50"/>
            <p:cNvSpPr/>
            <p:nvPr/>
          </p:nvSpPr>
          <p:spPr>
            <a:xfrm>
              <a:off x="2455803" y="2856018"/>
              <a:ext cx="409" cy="681"/>
            </a:xfrm>
            <a:custGeom>
              <a:avLst/>
              <a:gdLst/>
              <a:ahLst/>
              <a:cxnLst/>
              <a:rect l="l" t="t" r="r" b="b"/>
              <a:pathLst>
                <a:path w="15" h="25" extrusionOk="0">
                  <a:moveTo>
                    <a:pt x="14" y="0"/>
                  </a:moveTo>
                  <a:lnTo>
                    <a:pt x="0"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50"/>
            <p:cNvSpPr/>
            <p:nvPr/>
          </p:nvSpPr>
          <p:spPr>
            <a:xfrm>
              <a:off x="2457983" y="2852475"/>
              <a:ext cx="518" cy="708"/>
            </a:xfrm>
            <a:custGeom>
              <a:avLst/>
              <a:gdLst/>
              <a:ahLst/>
              <a:cxnLst/>
              <a:rect l="l" t="t" r="r" b="b"/>
              <a:pathLst>
                <a:path w="19" h="26" extrusionOk="0">
                  <a:moveTo>
                    <a:pt x="18" y="1"/>
                  </a:moveTo>
                  <a:lnTo>
                    <a:pt x="1"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50"/>
            <p:cNvSpPr/>
            <p:nvPr/>
          </p:nvSpPr>
          <p:spPr>
            <a:xfrm>
              <a:off x="2437682" y="2866209"/>
              <a:ext cx="9455" cy="1553"/>
            </a:xfrm>
            <a:custGeom>
              <a:avLst/>
              <a:gdLst/>
              <a:ahLst/>
              <a:cxnLst/>
              <a:rect l="l" t="t" r="r" b="b"/>
              <a:pathLst>
                <a:path w="347" h="57" extrusionOk="0">
                  <a:moveTo>
                    <a:pt x="46" y="43"/>
                  </a:moveTo>
                  <a:cubicBezTo>
                    <a:pt x="32" y="46"/>
                    <a:pt x="14" y="50"/>
                    <a:pt x="0" y="57"/>
                  </a:cubicBezTo>
                  <a:cubicBezTo>
                    <a:pt x="14" y="50"/>
                    <a:pt x="32" y="46"/>
                    <a:pt x="46" y="43"/>
                  </a:cubicBezTo>
                  <a:cubicBezTo>
                    <a:pt x="144" y="11"/>
                    <a:pt x="245" y="1"/>
                    <a:pt x="347" y="8"/>
                  </a:cubicBezTo>
                  <a:cubicBezTo>
                    <a:pt x="245" y="1"/>
                    <a:pt x="144" y="11"/>
                    <a:pt x="46" y="43"/>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50"/>
            <p:cNvSpPr/>
            <p:nvPr/>
          </p:nvSpPr>
          <p:spPr>
            <a:xfrm>
              <a:off x="2462288" y="2846944"/>
              <a:ext cx="409" cy="518"/>
            </a:xfrm>
            <a:custGeom>
              <a:avLst/>
              <a:gdLst/>
              <a:ahLst/>
              <a:cxnLst/>
              <a:rect l="l" t="t" r="r" b="b"/>
              <a:pathLst>
                <a:path w="15" h="19" extrusionOk="0">
                  <a:moveTo>
                    <a:pt x="14" y="1"/>
                  </a:moveTo>
                  <a:lnTo>
                    <a:pt x="0" y="1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50"/>
            <p:cNvSpPr/>
            <p:nvPr/>
          </p:nvSpPr>
          <p:spPr>
            <a:xfrm>
              <a:off x="2436347" y="2867735"/>
              <a:ext cx="981" cy="218"/>
            </a:xfrm>
            <a:custGeom>
              <a:avLst/>
              <a:gdLst/>
              <a:ahLst/>
              <a:cxnLst/>
              <a:rect l="l" t="t" r="r" b="b"/>
              <a:pathLst>
                <a:path w="36" h="8" extrusionOk="0">
                  <a:moveTo>
                    <a:pt x="35" y="1"/>
                  </a:moveTo>
                  <a:lnTo>
                    <a:pt x="0"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50"/>
            <p:cNvSpPr/>
            <p:nvPr/>
          </p:nvSpPr>
          <p:spPr>
            <a:xfrm>
              <a:off x="2463623" y="2845336"/>
              <a:ext cx="490" cy="599"/>
            </a:xfrm>
            <a:custGeom>
              <a:avLst/>
              <a:gdLst/>
              <a:ahLst/>
              <a:cxnLst/>
              <a:rect l="l" t="t" r="r" b="b"/>
              <a:pathLst>
                <a:path w="18" h="22" extrusionOk="0">
                  <a:moveTo>
                    <a:pt x="18" y="0"/>
                  </a:moveTo>
                  <a:lnTo>
                    <a:pt x="0" y="21"/>
                  </a:ln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50"/>
            <p:cNvSpPr/>
            <p:nvPr/>
          </p:nvSpPr>
          <p:spPr>
            <a:xfrm>
              <a:off x="2468664" y="2840077"/>
              <a:ext cx="218" cy="218"/>
            </a:xfrm>
            <a:custGeom>
              <a:avLst/>
              <a:gdLst/>
              <a:ahLst/>
              <a:cxnLst/>
              <a:rect l="l" t="t" r="r" b="b"/>
              <a:pathLst>
                <a:path w="8" h="8" extrusionOk="0">
                  <a:moveTo>
                    <a:pt x="8" y="1"/>
                  </a:moveTo>
                  <a:lnTo>
                    <a:pt x="1"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50"/>
            <p:cNvSpPr/>
            <p:nvPr/>
          </p:nvSpPr>
          <p:spPr>
            <a:xfrm>
              <a:off x="2454086" y="2859533"/>
              <a:ext cx="300" cy="599"/>
            </a:xfrm>
            <a:custGeom>
              <a:avLst/>
              <a:gdLst/>
              <a:ahLst/>
              <a:cxnLst/>
              <a:rect l="l" t="t" r="r" b="b"/>
              <a:pathLst>
                <a:path w="11" h="22" extrusionOk="0">
                  <a:moveTo>
                    <a:pt x="11" y="1"/>
                  </a:moveTo>
                  <a:cubicBezTo>
                    <a:pt x="7" y="8"/>
                    <a:pt x="4" y="15"/>
                    <a:pt x="0" y="22"/>
                  </a:cubicBezTo>
                  <a:cubicBezTo>
                    <a:pt x="4" y="15"/>
                    <a:pt x="7" y="8"/>
                    <a:pt x="1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50"/>
            <p:cNvSpPr/>
            <p:nvPr/>
          </p:nvSpPr>
          <p:spPr>
            <a:xfrm>
              <a:off x="2429181" y="2866781"/>
              <a:ext cx="6976" cy="1471"/>
            </a:xfrm>
            <a:custGeom>
              <a:avLst/>
              <a:gdLst/>
              <a:ahLst/>
              <a:cxnLst/>
              <a:rect l="l" t="t" r="r" b="b"/>
              <a:pathLst>
                <a:path w="256" h="54" extrusionOk="0">
                  <a:moveTo>
                    <a:pt x="1" y="1"/>
                  </a:moveTo>
                  <a:cubicBezTo>
                    <a:pt x="54" y="37"/>
                    <a:pt x="118" y="54"/>
                    <a:pt x="183" y="54"/>
                  </a:cubicBezTo>
                  <a:cubicBezTo>
                    <a:pt x="183" y="54"/>
                    <a:pt x="183" y="54"/>
                    <a:pt x="184" y="54"/>
                  </a:cubicBezTo>
                  <a:lnTo>
                    <a:pt x="184" y="54"/>
                  </a:lnTo>
                  <a:cubicBezTo>
                    <a:pt x="184" y="54"/>
                    <a:pt x="184" y="54"/>
                    <a:pt x="184" y="54"/>
                  </a:cubicBezTo>
                  <a:cubicBezTo>
                    <a:pt x="208" y="54"/>
                    <a:pt x="232" y="51"/>
                    <a:pt x="256" y="46"/>
                  </a:cubicBezTo>
                  <a:lnTo>
                    <a:pt x="256" y="46"/>
                  </a:lnTo>
                  <a:cubicBezTo>
                    <a:pt x="232" y="51"/>
                    <a:pt x="208" y="54"/>
                    <a:pt x="184" y="54"/>
                  </a:cubicBezTo>
                  <a:lnTo>
                    <a:pt x="184" y="54"/>
                  </a:lnTo>
                  <a:cubicBezTo>
                    <a:pt x="120" y="54"/>
                    <a:pt x="56" y="36"/>
                    <a:pt x="1"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50"/>
            <p:cNvSpPr/>
            <p:nvPr/>
          </p:nvSpPr>
          <p:spPr>
            <a:xfrm>
              <a:off x="2432042" y="2860296"/>
              <a:ext cx="136" cy="327"/>
            </a:xfrm>
            <a:custGeom>
              <a:avLst/>
              <a:gdLst/>
              <a:ahLst/>
              <a:cxnLst/>
              <a:rect l="l" t="t" r="r" b="b"/>
              <a:pathLst>
                <a:path w="5" h="12" extrusionOk="0">
                  <a:moveTo>
                    <a:pt x="1" y="11"/>
                  </a:moveTo>
                  <a:lnTo>
                    <a:pt x="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50"/>
            <p:cNvSpPr/>
            <p:nvPr/>
          </p:nvSpPr>
          <p:spPr>
            <a:xfrm>
              <a:off x="2431960" y="2860595"/>
              <a:ext cx="109" cy="109"/>
            </a:xfrm>
            <a:custGeom>
              <a:avLst/>
              <a:gdLst/>
              <a:ahLst/>
              <a:cxnLst/>
              <a:rect l="l" t="t" r="r" b="b"/>
              <a:pathLst>
                <a:path w="4" h="4" extrusionOk="0">
                  <a:moveTo>
                    <a:pt x="0" y="4"/>
                  </a:moveTo>
                  <a:lnTo>
                    <a:pt x="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50"/>
            <p:cNvSpPr/>
            <p:nvPr/>
          </p:nvSpPr>
          <p:spPr>
            <a:xfrm>
              <a:off x="2430707" y="2839042"/>
              <a:ext cx="2698" cy="17657"/>
            </a:xfrm>
            <a:custGeom>
              <a:avLst/>
              <a:gdLst/>
              <a:ahLst/>
              <a:cxnLst/>
              <a:rect l="l" t="t" r="r" b="b"/>
              <a:pathLst>
                <a:path w="99" h="648" extrusionOk="0">
                  <a:moveTo>
                    <a:pt x="1" y="1"/>
                  </a:moveTo>
                  <a:lnTo>
                    <a:pt x="1" y="1"/>
                  </a:lnTo>
                  <a:cubicBezTo>
                    <a:pt x="74" y="183"/>
                    <a:pt x="95" y="473"/>
                    <a:pt x="85" y="648"/>
                  </a:cubicBezTo>
                  <a:cubicBezTo>
                    <a:pt x="99" y="473"/>
                    <a:pt x="74" y="183"/>
                    <a:pt x="1"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50"/>
            <p:cNvSpPr/>
            <p:nvPr/>
          </p:nvSpPr>
          <p:spPr>
            <a:xfrm>
              <a:off x="2434058" y="2821494"/>
              <a:ext cx="27" cy="109"/>
            </a:xfrm>
            <a:custGeom>
              <a:avLst/>
              <a:gdLst/>
              <a:ahLst/>
              <a:cxnLst/>
              <a:rect l="l" t="t" r="r" b="b"/>
              <a:pathLst>
                <a:path w="1" h="4" extrusionOk="0">
                  <a:moveTo>
                    <a:pt x="0" y="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50"/>
            <p:cNvSpPr/>
            <p:nvPr/>
          </p:nvSpPr>
          <p:spPr>
            <a:xfrm>
              <a:off x="2434522" y="2820349"/>
              <a:ext cx="27" cy="109"/>
            </a:xfrm>
            <a:custGeom>
              <a:avLst/>
              <a:gdLst/>
              <a:ahLst/>
              <a:cxnLst/>
              <a:rect l="l" t="t" r="r" b="b"/>
              <a:pathLst>
                <a:path w="1" h="4" extrusionOk="0">
                  <a:moveTo>
                    <a:pt x="1" y="4"/>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50"/>
            <p:cNvSpPr/>
            <p:nvPr/>
          </p:nvSpPr>
          <p:spPr>
            <a:xfrm>
              <a:off x="2435475" y="2816889"/>
              <a:ext cx="218" cy="518"/>
            </a:xfrm>
            <a:custGeom>
              <a:avLst/>
              <a:gdLst/>
              <a:ahLst/>
              <a:cxnLst/>
              <a:rect l="l" t="t" r="r" b="b"/>
              <a:pathLst>
                <a:path w="8" h="19" extrusionOk="0">
                  <a:moveTo>
                    <a:pt x="1" y="18"/>
                  </a:moveTo>
                  <a:lnTo>
                    <a:pt x="8"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50"/>
            <p:cNvSpPr/>
            <p:nvPr/>
          </p:nvSpPr>
          <p:spPr>
            <a:xfrm>
              <a:off x="2433868" y="2821875"/>
              <a:ext cx="27" cy="109"/>
            </a:xfrm>
            <a:custGeom>
              <a:avLst/>
              <a:gdLst/>
              <a:ahLst/>
              <a:cxnLst/>
              <a:rect l="l" t="t" r="r" b="b"/>
              <a:pathLst>
                <a:path w="1" h="4" extrusionOk="0">
                  <a:moveTo>
                    <a:pt x="0" y="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50"/>
            <p:cNvSpPr/>
            <p:nvPr/>
          </p:nvSpPr>
          <p:spPr>
            <a:xfrm>
              <a:off x="2431851" y="2860677"/>
              <a:ext cx="136" cy="218"/>
            </a:xfrm>
            <a:custGeom>
              <a:avLst/>
              <a:gdLst/>
              <a:ahLst/>
              <a:cxnLst/>
              <a:rect l="l" t="t" r="r" b="b"/>
              <a:pathLst>
                <a:path w="5" h="8" extrusionOk="0">
                  <a:moveTo>
                    <a:pt x="1" y="8"/>
                  </a:moveTo>
                  <a:lnTo>
                    <a:pt x="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50"/>
            <p:cNvSpPr/>
            <p:nvPr/>
          </p:nvSpPr>
          <p:spPr>
            <a:xfrm>
              <a:off x="2433186" y="2823019"/>
              <a:ext cx="27" cy="27"/>
            </a:xfrm>
            <a:custGeom>
              <a:avLst/>
              <a:gdLst/>
              <a:ahLst/>
              <a:cxnLst/>
              <a:rect l="l" t="t" r="r" b="b"/>
              <a:pathLst>
                <a:path w="1" h="1" extrusionOk="0">
                  <a:moveTo>
                    <a:pt x="1" y="0"/>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50"/>
            <p:cNvSpPr/>
            <p:nvPr/>
          </p:nvSpPr>
          <p:spPr>
            <a:xfrm>
              <a:off x="2434712" y="2819559"/>
              <a:ext cx="136" cy="218"/>
            </a:xfrm>
            <a:custGeom>
              <a:avLst/>
              <a:gdLst/>
              <a:ahLst/>
              <a:cxnLst/>
              <a:rect l="l" t="t" r="r" b="b"/>
              <a:pathLst>
                <a:path w="5" h="8" extrusionOk="0">
                  <a:moveTo>
                    <a:pt x="1" y="8"/>
                  </a:moveTo>
                  <a:lnTo>
                    <a:pt x="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50"/>
            <p:cNvSpPr/>
            <p:nvPr/>
          </p:nvSpPr>
          <p:spPr>
            <a:xfrm>
              <a:off x="2431007" y="2862121"/>
              <a:ext cx="109" cy="218"/>
            </a:xfrm>
            <a:custGeom>
              <a:avLst/>
              <a:gdLst/>
              <a:ahLst/>
              <a:cxnLst/>
              <a:rect l="l" t="t" r="r" b="b"/>
              <a:pathLst>
                <a:path w="4" h="8" extrusionOk="0">
                  <a:moveTo>
                    <a:pt x="0" y="7"/>
                  </a:moveTo>
                  <a:lnTo>
                    <a:pt x="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50"/>
            <p:cNvSpPr/>
            <p:nvPr/>
          </p:nvSpPr>
          <p:spPr>
            <a:xfrm>
              <a:off x="2431770" y="2860977"/>
              <a:ext cx="109" cy="109"/>
            </a:xfrm>
            <a:custGeom>
              <a:avLst/>
              <a:gdLst/>
              <a:ahLst/>
              <a:cxnLst/>
              <a:rect l="l" t="t" r="r" b="b"/>
              <a:pathLst>
                <a:path w="4" h="4" extrusionOk="0">
                  <a:moveTo>
                    <a:pt x="0" y="4"/>
                  </a:moveTo>
                  <a:lnTo>
                    <a:pt x="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50"/>
            <p:cNvSpPr/>
            <p:nvPr/>
          </p:nvSpPr>
          <p:spPr>
            <a:xfrm>
              <a:off x="2431197" y="2861740"/>
              <a:ext cx="218" cy="218"/>
            </a:xfrm>
            <a:custGeom>
              <a:avLst/>
              <a:gdLst/>
              <a:ahLst/>
              <a:cxnLst/>
              <a:rect l="l" t="t" r="r" b="b"/>
              <a:pathLst>
                <a:path w="8" h="8" extrusionOk="0">
                  <a:moveTo>
                    <a:pt x="0" y="7"/>
                  </a:moveTo>
                  <a:lnTo>
                    <a:pt x="7"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50"/>
            <p:cNvSpPr/>
            <p:nvPr/>
          </p:nvSpPr>
          <p:spPr>
            <a:xfrm>
              <a:off x="2433105" y="2823210"/>
              <a:ext cx="27" cy="27"/>
            </a:xfrm>
            <a:custGeom>
              <a:avLst/>
              <a:gdLst/>
              <a:ahLst/>
              <a:cxnLst/>
              <a:rect l="l" t="t" r="r" b="b"/>
              <a:pathLst>
                <a:path w="1" h="1" extrusionOk="0">
                  <a:moveTo>
                    <a:pt x="0" y="0"/>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50"/>
            <p:cNvSpPr/>
            <p:nvPr/>
          </p:nvSpPr>
          <p:spPr>
            <a:xfrm>
              <a:off x="2431470" y="2861440"/>
              <a:ext cx="136" cy="218"/>
            </a:xfrm>
            <a:custGeom>
              <a:avLst/>
              <a:gdLst/>
              <a:ahLst/>
              <a:cxnLst/>
              <a:rect l="l" t="t" r="r" b="b"/>
              <a:pathLst>
                <a:path w="5" h="8" extrusionOk="0">
                  <a:moveTo>
                    <a:pt x="1" y="8"/>
                  </a:moveTo>
                  <a:lnTo>
                    <a:pt x="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50"/>
            <p:cNvSpPr/>
            <p:nvPr/>
          </p:nvSpPr>
          <p:spPr>
            <a:xfrm>
              <a:off x="2432614" y="2856672"/>
              <a:ext cx="327" cy="2234"/>
            </a:xfrm>
            <a:custGeom>
              <a:avLst/>
              <a:gdLst/>
              <a:ahLst/>
              <a:cxnLst/>
              <a:rect l="l" t="t" r="r" b="b"/>
              <a:pathLst>
                <a:path w="12" h="82" extrusionOk="0">
                  <a:moveTo>
                    <a:pt x="1" y="81"/>
                  </a:moveTo>
                  <a:cubicBezTo>
                    <a:pt x="4" y="53"/>
                    <a:pt x="11" y="29"/>
                    <a:pt x="11" y="1"/>
                  </a:cubicBezTo>
                  <a:cubicBezTo>
                    <a:pt x="11" y="29"/>
                    <a:pt x="4" y="53"/>
                    <a:pt x="1" y="8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50"/>
            <p:cNvSpPr/>
            <p:nvPr/>
          </p:nvSpPr>
          <p:spPr>
            <a:xfrm>
              <a:off x="2435203" y="2817951"/>
              <a:ext cx="218" cy="409"/>
            </a:xfrm>
            <a:custGeom>
              <a:avLst/>
              <a:gdLst/>
              <a:ahLst/>
              <a:cxnLst/>
              <a:rect l="l" t="t" r="r" b="b"/>
              <a:pathLst>
                <a:path w="8" h="15" extrusionOk="0">
                  <a:moveTo>
                    <a:pt x="0" y="14"/>
                  </a:moveTo>
                  <a:lnTo>
                    <a:pt x="7"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50"/>
            <p:cNvSpPr/>
            <p:nvPr/>
          </p:nvSpPr>
          <p:spPr>
            <a:xfrm>
              <a:off x="2433677" y="2822257"/>
              <a:ext cx="27" cy="109"/>
            </a:xfrm>
            <a:custGeom>
              <a:avLst/>
              <a:gdLst/>
              <a:ahLst/>
              <a:cxnLst/>
              <a:rect l="l" t="t" r="r" b="b"/>
              <a:pathLst>
                <a:path w="1" h="4" extrusionOk="0">
                  <a:moveTo>
                    <a:pt x="0" y="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50"/>
            <p:cNvSpPr/>
            <p:nvPr/>
          </p:nvSpPr>
          <p:spPr>
            <a:xfrm>
              <a:off x="2430325" y="2863348"/>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50"/>
            <p:cNvSpPr/>
            <p:nvPr/>
          </p:nvSpPr>
          <p:spPr>
            <a:xfrm>
              <a:off x="2435012" y="2818796"/>
              <a:ext cx="109" cy="327"/>
            </a:xfrm>
            <a:custGeom>
              <a:avLst/>
              <a:gdLst/>
              <a:ahLst/>
              <a:cxnLst/>
              <a:rect l="l" t="t" r="r" b="b"/>
              <a:pathLst>
                <a:path w="4" h="12" extrusionOk="0">
                  <a:moveTo>
                    <a:pt x="0" y="11"/>
                  </a:moveTo>
                  <a:lnTo>
                    <a:pt x="4"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50"/>
            <p:cNvSpPr/>
            <p:nvPr/>
          </p:nvSpPr>
          <p:spPr>
            <a:xfrm>
              <a:off x="2431579" y="2861168"/>
              <a:ext cx="218" cy="218"/>
            </a:xfrm>
            <a:custGeom>
              <a:avLst/>
              <a:gdLst/>
              <a:ahLst/>
              <a:cxnLst/>
              <a:rect l="l" t="t" r="r" b="b"/>
              <a:pathLst>
                <a:path w="8" h="8" extrusionOk="0">
                  <a:moveTo>
                    <a:pt x="0" y="7"/>
                  </a:moveTo>
                  <a:lnTo>
                    <a:pt x="7"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50"/>
            <p:cNvSpPr/>
            <p:nvPr/>
          </p:nvSpPr>
          <p:spPr>
            <a:xfrm>
              <a:off x="2432996" y="2823292"/>
              <a:ext cx="27" cy="27"/>
            </a:xfrm>
            <a:custGeom>
              <a:avLst/>
              <a:gdLst/>
              <a:ahLst/>
              <a:cxnLst/>
              <a:rect l="l" t="t" r="r" b="b"/>
              <a:pathLst>
                <a:path w="1" h="1" extrusionOk="0">
                  <a:moveTo>
                    <a:pt x="1" y="1"/>
                  </a:move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50"/>
            <p:cNvSpPr/>
            <p:nvPr/>
          </p:nvSpPr>
          <p:spPr>
            <a:xfrm>
              <a:off x="2433486" y="2822529"/>
              <a:ext cx="27" cy="136"/>
            </a:xfrm>
            <a:custGeom>
              <a:avLst/>
              <a:gdLst/>
              <a:ahLst/>
              <a:cxnLst/>
              <a:rect l="l" t="t" r="r" b="b"/>
              <a:pathLst>
                <a:path w="1" h="5" extrusionOk="0">
                  <a:moveTo>
                    <a:pt x="0" y="4"/>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50"/>
            <p:cNvSpPr/>
            <p:nvPr/>
          </p:nvSpPr>
          <p:spPr>
            <a:xfrm>
              <a:off x="2430707" y="2862694"/>
              <a:ext cx="27" cy="109"/>
            </a:xfrm>
            <a:custGeom>
              <a:avLst/>
              <a:gdLst/>
              <a:ahLst/>
              <a:cxnLst/>
              <a:rect l="l" t="t" r="r" b="b"/>
              <a:pathLst>
                <a:path w="1" h="4" extrusionOk="0">
                  <a:moveTo>
                    <a:pt x="1" y="4"/>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50"/>
            <p:cNvSpPr/>
            <p:nvPr/>
          </p:nvSpPr>
          <p:spPr>
            <a:xfrm>
              <a:off x="2433295" y="2822720"/>
              <a:ext cx="27" cy="136"/>
            </a:xfrm>
            <a:custGeom>
              <a:avLst/>
              <a:gdLst/>
              <a:ahLst/>
              <a:cxnLst/>
              <a:rect l="l" t="t" r="r" b="b"/>
              <a:pathLst>
                <a:path w="1" h="5" extrusionOk="0">
                  <a:moveTo>
                    <a:pt x="0" y="4"/>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50"/>
            <p:cNvSpPr/>
            <p:nvPr/>
          </p:nvSpPr>
          <p:spPr>
            <a:xfrm>
              <a:off x="1975790" y="2548816"/>
              <a:ext cx="149405" cy="46268"/>
            </a:xfrm>
            <a:custGeom>
              <a:avLst/>
              <a:gdLst/>
              <a:ahLst/>
              <a:cxnLst/>
              <a:rect l="l" t="t" r="r" b="b"/>
              <a:pathLst>
                <a:path w="5483" h="1698" extrusionOk="0">
                  <a:moveTo>
                    <a:pt x="1463" y="0"/>
                  </a:moveTo>
                  <a:cubicBezTo>
                    <a:pt x="950" y="0"/>
                    <a:pt x="486" y="202"/>
                    <a:pt x="210" y="411"/>
                  </a:cubicBezTo>
                  <a:cubicBezTo>
                    <a:pt x="67" y="516"/>
                    <a:pt x="11" y="597"/>
                    <a:pt x="0" y="628"/>
                  </a:cubicBezTo>
                  <a:cubicBezTo>
                    <a:pt x="13" y="640"/>
                    <a:pt x="31" y="646"/>
                    <a:pt x="54" y="646"/>
                  </a:cubicBezTo>
                  <a:cubicBezTo>
                    <a:pt x="212" y="646"/>
                    <a:pt x="577" y="372"/>
                    <a:pt x="746" y="247"/>
                  </a:cubicBezTo>
                  <a:lnTo>
                    <a:pt x="847" y="170"/>
                  </a:lnTo>
                  <a:cubicBezTo>
                    <a:pt x="912" y="121"/>
                    <a:pt x="989" y="94"/>
                    <a:pt x="1068" y="94"/>
                  </a:cubicBezTo>
                  <a:cubicBezTo>
                    <a:pt x="1113" y="94"/>
                    <a:pt x="1158" y="103"/>
                    <a:pt x="1201" y="121"/>
                  </a:cubicBezTo>
                  <a:cubicBezTo>
                    <a:pt x="1337" y="177"/>
                    <a:pt x="1439" y="289"/>
                    <a:pt x="1484" y="429"/>
                  </a:cubicBezTo>
                  <a:cubicBezTo>
                    <a:pt x="1484" y="429"/>
                    <a:pt x="1519" y="562"/>
                    <a:pt x="2346" y="597"/>
                  </a:cubicBezTo>
                  <a:cubicBezTo>
                    <a:pt x="2668" y="611"/>
                    <a:pt x="2843" y="761"/>
                    <a:pt x="3011" y="908"/>
                  </a:cubicBezTo>
                  <a:cubicBezTo>
                    <a:pt x="3154" y="1034"/>
                    <a:pt x="3291" y="1150"/>
                    <a:pt x="3522" y="1202"/>
                  </a:cubicBezTo>
                  <a:cubicBezTo>
                    <a:pt x="3683" y="1241"/>
                    <a:pt x="3770" y="1290"/>
                    <a:pt x="3805" y="1360"/>
                  </a:cubicBezTo>
                  <a:cubicBezTo>
                    <a:pt x="3841" y="1433"/>
                    <a:pt x="3805" y="1507"/>
                    <a:pt x="3781" y="1563"/>
                  </a:cubicBezTo>
                  <a:cubicBezTo>
                    <a:pt x="3770" y="1580"/>
                    <a:pt x="3763" y="1601"/>
                    <a:pt x="3760" y="1622"/>
                  </a:cubicBezTo>
                  <a:cubicBezTo>
                    <a:pt x="3770" y="1633"/>
                    <a:pt x="3781" y="1640"/>
                    <a:pt x="3795" y="1643"/>
                  </a:cubicBezTo>
                  <a:cubicBezTo>
                    <a:pt x="3902" y="1682"/>
                    <a:pt x="4174" y="1698"/>
                    <a:pt x="4469" y="1698"/>
                  </a:cubicBezTo>
                  <a:cubicBezTo>
                    <a:pt x="4899" y="1698"/>
                    <a:pt x="5379" y="1665"/>
                    <a:pt x="5482" y="1619"/>
                  </a:cubicBezTo>
                  <a:cubicBezTo>
                    <a:pt x="5426" y="1493"/>
                    <a:pt x="4842" y="1115"/>
                    <a:pt x="4527" y="1115"/>
                  </a:cubicBezTo>
                  <a:cubicBezTo>
                    <a:pt x="4352" y="1115"/>
                    <a:pt x="4044" y="961"/>
                    <a:pt x="3623" y="751"/>
                  </a:cubicBezTo>
                  <a:cubicBezTo>
                    <a:pt x="3112" y="495"/>
                    <a:pt x="2475" y="180"/>
                    <a:pt x="1866" y="44"/>
                  </a:cubicBezTo>
                  <a:cubicBezTo>
                    <a:pt x="1730" y="14"/>
                    <a:pt x="1595" y="0"/>
                    <a:pt x="1463"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50"/>
            <p:cNvSpPr/>
            <p:nvPr/>
          </p:nvSpPr>
          <p:spPr>
            <a:xfrm>
              <a:off x="2065356" y="2622115"/>
              <a:ext cx="1635" cy="872"/>
            </a:xfrm>
            <a:custGeom>
              <a:avLst/>
              <a:gdLst/>
              <a:ahLst/>
              <a:cxnLst/>
              <a:rect l="l" t="t" r="r" b="b"/>
              <a:pathLst>
                <a:path w="60" h="32" extrusionOk="0">
                  <a:moveTo>
                    <a:pt x="56" y="0"/>
                  </a:moveTo>
                  <a:lnTo>
                    <a:pt x="0" y="32"/>
                  </a:lnTo>
                  <a:lnTo>
                    <a:pt x="0" y="32"/>
                  </a:lnTo>
                  <a:lnTo>
                    <a:pt x="6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50"/>
            <p:cNvSpPr/>
            <p:nvPr/>
          </p:nvSpPr>
          <p:spPr>
            <a:xfrm>
              <a:off x="2067346" y="2622251"/>
              <a:ext cx="26758" cy="6594"/>
            </a:xfrm>
            <a:custGeom>
              <a:avLst/>
              <a:gdLst/>
              <a:ahLst/>
              <a:cxnLst/>
              <a:rect l="l" t="t" r="r" b="b"/>
              <a:pathLst>
                <a:path w="982" h="242" extrusionOk="0">
                  <a:moveTo>
                    <a:pt x="141" y="0"/>
                  </a:moveTo>
                  <a:cubicBezTo>
                    <a:pt x="79" y="0"/>
                    <a:pt x="29" y="5"/>
                    <a:pt x="1" y="13"/>
                  </a:cubicBezTo>
                  <a:cubicBezTo>
                    <a:pt x="95" y="103"/>
                    <a:pt x="511" y="241"/>
                    <a:pt x="798" y="241"/>
                  </a:cubicBezTo>
                  <a:cubicBezTo>
                    <a:pt x="812" y="241"/>
                    <a:pt x="825" y="241"/>
                    <a:pt x="838" y="240"/>
                  </a:cubicBezTo>
                  <a:cubicBezTo>
                    <a:pt x="925" y="237"/>
                    <a:pt x="967" y="216"/>
                    <a:pt x="981" y="198"/>
                  </a:cubicBezTo>
                  <a:cubicBezTo>
                    <a:pt x="971" y="181"/>
                    <a:pt x="911" y="135"/>
                    <a:pt x="736" y="83"/>
                  </a:cubicBezTo>
                  <a:cubicBezTo>
                    <a:pt x="525" y="26"/>
                    <a:pt x="293" y="0"/>
                    <a:pt x="141"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50"/>
            <p:cNvSpPr/>
            <p:nvPr/>
          </p:nvSpPr>
          <p:spPr>
            <a:xfrm>
              <a:off x="2236015" y="2620099"/>
              <a:ext cx="22153" cy="7466"/>
            </a:xfrm>
            <a:custGeom>
              <a:avLst/>
              <a:gdLst/>
              <a:ahLst/>
              <a:cxnLst/>
              <a:rect l="l" t="t" r="r" b="b"/>
              <a:pathLst>
                <a:path w="813" h="274" extrusionOk="0">
                  <a:moveTo>
                    <a:pt x="308" y="1"/>
                  </a:moveTo>
                  <a:cubicBezTo>
                    <a:pt x="179" y="1"/>
                    <a:pt x="63" y="18"/>
                    <a:pt x="21" y="60"/>
                  </a:cubicBezTo>
                  <a:cubicBezTo>
                    <a:pt x="14" y="67"/>
                    <a:pt x="0" y="78"/>
                    <a:pt x="28" y="120"/>
                  </a:cubicBezTo>
                  <a:cubicBezTo>
                    <a:pt x="109" y="246"/>
                    <a:pt x="260" y="274"/>
                    <a:pt x="371" y="274"/>
                  </a:cubicBezTo>
                  <a:cubicBezTo>
                    <a:pt x="396" y="274"/>
                    <a:pt x="418" y="272"/>
                    <a:pt x="438" y="270"/>
                  </a:cubicBezTo>
                  <a:cubicBezTo>
                    <a:pt x="641" y="253"/>
                    <a:pt x="795" y="165"/>
                    <a:pt x="809" y="130"/>
                  </a:cubicBezTo>
                  <a:cubicBezTo>
                    <a:pt x="813" y="120"/>
                    <a:pt x="781" y="99"/>
                    <a:pt x="781" y="99"/>
                  </a:cubicBezTo>
                  <a:cubicBezTo>
                    <a:pt x="687" y="36"/>
                    <a:pt x="483" y="1"/>
                    <a:pt x="308"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50"/>
            <p:cNvSpPr/>
            <p:nvPr/>
          </p:nvSpPr>
          <p:spPr>
            <a:xfrm>
              <a:off x="2329396" y="3749012"/>
              <a:ext cx="17875" cy="14278"/>
            </a:xfrm>
            <a:custGeom>
              <a:avLst/>
              <a:gdLst/>
              <a:ahLst/>
              <a:cxnLst/>
              <a:rect l="l" t="t" r="r" b="b"/>
              <a:pathLst>
                <a:path w="656" h="524" extrusionOk="0">
                  <a:moveTo>
                    <a:pt x="619" y="1"/>
                  </a:moveTo>
                  <a:cubicBezTo>
                    <a:pt x="614" y="1"/>
                    <a:pt x="610" y="1"/>
                    <a:pt x="606" y="3"/>
                  </a:cubicBezTo>
                  <a:cubicBezTo>
                    <a:pt x="431" y="3"/>
                    <a:pt x="78" y="255"/>
                    <a:pt x="18" y="434"/>
                  </a:cubicBezTo>
                  <a:cubicBezTo>
                    <a:pt x="1" y="486"/>
                    <a:pt x="18" y="500"/>
                    <a:pt x="43" y="511"/>
                  </a:cubicBezTo>
                  <a:cubicBezTo>
                    <a:pt x="59" y="519"/>
                    <a:pt x="79" y="523"/>
                    <a:pt x="100" y="523"/>
                  </a:cubicBezTo>
                  <a:cubicBezTo>
                    <a:pt x="197" y="523"/>
                    <a:pt x="338" y="442"/>
                    <a:pt x="470" y="304"/>
                  </a:cubicBezTo>
                  <a:cubicBezTo>
                    <a:pt x="620" y="147"/>
                    <a:pt x="655" y="28"/>
                    <a:pt x="645" y="7"/>
                  </a:cubicBezTo>
                  <a:cubicBezTo>
                    <a:pt x="641" y="3"/>
                    <a:pt x="638" y="3"/>
                    <a:pt x="634" y="3"/>
                  </a:cubicBezTo>
                  <a:cubicBezTo>
                    <a:pt x="629" y="1"/>
                    <a:pt x="624" y="1"/>
                    <a:pt x="619"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50"/>
            <p:cNvSpPr/>
            <p:nvPr/>
          </p:nvSpPr>
          <p:spPr>
            <a:xfrm>
              <a:off x="2350759" y="3753426"/>
              <a:ext cx="21799" cy="11117"/>
            </a:xfrm>
            <a:custGeom>
              <a:avLst/>
              <a:gdLst/>
              <a:ahLst/>
              <a:cxnLst/>
              <a:rect l="l" t="t" r="r" b="b"/>
              <a:pathLst>
                <a:path w="800" h="408" extrusionOk="0">
                  <a:moveTo>
                    <a:pt x="660" y="1"/>
                  </a:moveTo>
                  <a:cubicBezTo>
                    <a:pt x="633" y="1"/>
                    <a:pt x="604" y="5"/>
                    <a:pt x="572" y="13"/>
                  </a:cubicBezTo>
                  <a:cubicBezTo>
                    <a:pt x="309" y="72"/>
                    <a:pt x="29" y="317"/>
                    <a:pt x="1" y="401"/>
                  </a:cubicBezTo>
                  <a:cubicBezTo>
                    <a:pt x="15" y="405"/>
                    <a:pt x="32" y="407"/>
                    <a:pt x="53" y="407"/>
                  </a:cubicBezTo>
                  <a:cubicBezTo>
                    <a:pt x="197" y="407"/>
                    <a:pt x="491" y="316"/>
                    <a:pt x="684" y="188"/>
                  </a:cubicBezTo>
                  <a:cubicBezTo>
                    <a:pt x="782" y="121"/>
                    <a:pt x="799" y="79"/>
                    <a:pt x="799" y="72"/>
                  </a:cubicBezTo>
                  <a:cubicBezTo>
                    <a:pt x="772" y="25"/>
                    <a:pt x="725" y="1"/>
                    <a:pt x="66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50"/>
            <p:cNvSpPr/>
            <p:nvPr/>
          </p:nvSpPr>
          <p:spPr>
            <a:xfrm>
              <a:off x="2027672" y="2882340"/>
              <a:ext cx="82645" cy="91992"/>
            </a:xfrm>
            <a:custGeom>
              <a:avLst/>
              <a:gdLst/>
              <a:ahLst/>
              <a:cxnLst/>
              <a:rect l="l" t="t" r="r" b="b"/>
              <a:pathLst>
                <a:path w="3033" h="3376" extrusionOk="0">
                  <a:moveTo>
                    <a:pt x="1117" y="1"/>
                  </a:moveTo>
                  <a:cubicBezTo>
                    <a:pt x="1110" y="25"/>
                    <a:pt x="1100" y="46"/>
                    <a:pt x="1082" y="64"/>
                  </a:cubicBezTo>
                  <a:cubicBezTo>
                    <a:pt x="1019" y="141"/>
                    <a:pt x="869" y="197"/>
                    <a:pt x="687" y="207"/>
                  </a:cubicBezTo>
                  <a:cubicBezTo>
                    <a:pt x="578" y="214"/>
                    <a:pt x="564" y="295"/>
                    <a:pt x="564" y="494"/>
                  </a:cubicBezTo>
                  <a:lnTo>
                    <a:pt x="564" y="540"/>
                  </a:lnTo>
                  <a:cubicBezTo>
                    <a:pt x="564" y="659"/>
                    <a:pt x="494" y="715"/>
                    <a:pt x="435" y="764"/>
                  </a:cubicBezTo>
                  <a:cubicBezTo>
                    <a:pt x="386" y="795"/>
                    <a:pt x="344" y="841"/>
                    <a:pt x="319" y="893"/>
                  </a:cubicBezTo>
                  <a:cubicBezTo>
                    <a:pt x="302" y="932"/>
                    <a:pt x="291" y="974"/>
                    <a:pt x="291" y="1019"/>
                  </a:cubicBezTo>
                  <a:cubicBezTo>
                    <a:pt x="284" y="1096"/>
                    <a:pt x="270" y="1152"/>
                    <a:pt x="141" y="1219"/>
                  </a:cubicBezTo>
                  <a:cubicBezTo>
                    <a:pt x="81" y="1240"/>
                    <a:pt x="32" y="1289"/>
                    <a:pt x="11" y="1352"/>
                  </a:cubicBezTo>
                  <a:cubicBezTo>
                    <a:pt x="1" y="1404"/>
                    <a:pt x="11" y="1457"/>
                    <a:pt x="43" y="1499"/>
                  </a:cubicBezTo>
                  <a:cubicBezTo>
                    <a:pt x="141" y="1642"/>
                    <a:pt x="78" y="1772"/>
                    <a:pt x="39" y="1859"/>
                  </a:cubicBezTo>
                  <a:cubicBezTo>
                    <a:pt x="32" y="1877"/>
                    <a:pt x="25" y="1895"/>
                    <a:pt x="18" y="1912"/>
                  </a:cubicBezTo>
                  <a:cubicBezTo>
                    <a:pt x="46" y="1937"/>
                    <a:pt x="74" y="1958"/>
                    <a:pt x="106" y="1979"/>
                  </a:cubicBezTo>
                  <a:cubicBezTo>
                    <a:pt x="179" y="2021"/>
                    <a:pt x="249" y="2073"/>
                    <a:pt x="312" y="2129"/>
                  </a:cubicBezTo>
                  <a:cubicBezTo>
                    <a:pt x="346" y="2161"/>
                    <a:pt x="365" y="2171"/>
                    <a:pt x="381" y="2171"/>
                  </a:cubicBezTo>
                  <a:cubicBezTo>
                    <a:pt x="393" y="2171"/>
                    <a:pt x="403" y="2165"/>
                    <a:pt x="417" y="2157"/>
                  </a:cubicBezTo>
                  <a:cubicBezTo>
                    <a:pt x="431" y="2150"/>
                    <a:pt x="458" y="2134"/>
                    <a:pt x="490" y="2134"/>
                  </a:cubicBezTo>
                  <a:cubicBezTo>
                    <a:pt x="522" y="2134"/>
                    <a:pt x="559" y="2150"/>
                    <a:pt x="592" y="2206"/>
                  </a:cubicBezTo>
                  <a:cubicBezTo>
                    <a:pt x="634" y="2290"/>
                    <a:pt x="631" y="2392"/>
                    <a:pt x="582" y="2472"/>
                  </a:cubicBezTo>
                  <a:cubicBezTo>
                    <a:pt x="536" y="2549"/>
                    <a:pt x="459" y="2609"/>
                    <a:pt x="372" y="2633"/>
                  </a:cubicBezTo>
                  <a:lnTo>
                    <a:pt x="375" y="2640"/>
                  </a:lnTo>
                  <a:lnTo>
                    <a:pt x="386" y="2654"/>
                  </a:lnTo>
                  <a:cubicBezTo>
                    <a:pt x="393" y="2665"/>
                    <a:pt x="396" y="2675"/>
                    <a:pt x="403" y="2686"/>
                  </a:cubicBezTo>
                  <a:lnTo>
                    <a:pt x="410" y="2700"/>
                  </a:lnTo>
                  <a:cubicBezTo>
                    <a:pt x="417" y="2710"/>
                    <a:pt x="421" y="2721"/>
                    <a:pt x="424" y="2735"/>
                  </a:cubicBezTo>
                  <a:cubicBezTo>
                    <a:pt x="424" y="2738"/>
                    <a:pt x="428" y="2742"/>
                    <a:pt x="428" y="2745"/>
                  </a:cubicBezTo>
                  <a:cubicBezTo>
                    <a:pt x="431" y="2756"/>
                    <a:pt x="435" y="2770"/>
                    <a:pt x="435" y="2784"/>
                  </a:cubicBezTo>
                  <a:lnTo>
                    <a:pt x="435" y="2794"/>
                  </a:lnTo>
                  <a:cubicBezTo>
                    <a:pt x="438" y="2805"/>
                    <a:pt x="438" y="2812"/>
                    <a:pt x="435" y="2822"/>
                  </a:cubicBezTo>
                  <a:lnTo>
                    <a:pt x="435" y="2836"/>
                  </a:lnTo>
                  <a:cubicBezTo>
                    <a:pt x="435" y="2843"/>
                    <a:pt x="431" y="2854"/>
                    <a:pt x="431" y="2861"/>
                  </a:cubicBezTo>
                  <a:cubicBezTo>
                    <a:pt x="431" y="2864"/>
                    <a:pt x="431" y="2868"/>
                    <a:pt x="428" y="2871"/>
                  </a:cubicBezTo>
                  <a:cubicBezTo>
                    <a:pt x="421" y="2882"/>
                    <a:pt x="417" y="2896"/>
                    <a:pt x="410" y="2906"/>
                  </a:cubicBezTo>
                  <a:cubicBezTo>
                    <a:pt x="393" y="2927"/>
                    <a:pt x="375" y="2952"/>
                    <a:pt x="354" y="2973"/>
                  </a:cubicBezTo>
                  <a:cubicBezTo>
                    <a:pt x="344" y="2987"/>
                    <a:pt x="333" y="3001"/>
                    <a:pt x="323" y="3015"/>
                  </a:cubicBezTo>
                  <a:cubicBezTo>
                    <a:pt x="344" y="3046"/>
                    <a:pt x="372" y="3074"/>
                    <a:pt x="400" y="3099"/>
                  </a:cubicBezTo>
                  <a:cubicBezTo>
                    <a:pt x="430" y="3127"/>
                    <a:pt x="456" y="3136"/>
                    <a:pt x="484" y="3136"/>
                  </a:cubicBezTo>
                  <a:cubicBezTo>
                    <a:pt x="504" y="3136"/>
                    <a:pt x="525" y="3131"/>
                    <a:pt x="550" y="3127"/>
                  </a:cubicBezTo>
                  <a:lnTo>
                    <a:pt x="592" y="3116"/>
                  </a:lnTo>
                  <a:lnTo>
                    <a:pt x="596" y="3116"/>
                  </a:lnTo>
                  <a:cubicBezTo>
                    <a:pt x="610" y="3116"/>
                    <a:pt x="624" y="3113"/>
                    <a:pt x="638" y="3113"/>
                  </a:cubicBezTo>
                  <a:lnTo>
                    <a:pt x="666" y="3113"/>
                  </a:lnTo>
                  <a:lnTo>
                    <a:pt x="683" y="3116"/>
                  </a:lnTo>
                  <a:lnTo>
                    <a:pt x="690" y="3116"/>
                  </a:lnTo>
                  <a:lnTo>
                    <a:pt x="704" y="3120"/>
                  </a:lnTo>
                  <a:lnTo>
                    <a:pt x="711" y="3123"/>
                  </a:lnTo>
                  <a:lnTo>
                    <a:pt x="725" y="3130"/>
                  </a:lnTo>
                  <a:lnTo>
                    <a:pt x="732" y="3134"/>
                  </a:lnTo>
                  <a:cubicBezTo>
                    <a:pt x="739" y="3137"/>
                    <a:pt x="746" y="3141"/>
                    <a:pt x="753" y="3144"/>
                  </a:cubicBezTo>
                  <a:lnTo>
                    <a:pt x="760" y="3151"/>
                  </a:lnTo>
                  <a:lnTo>
                    <a:pt x="774" y="3162"/>
                  </a:lnTo>
                  <a:lnTo>
                    <a:pt x="781" y="3169"/>
                  </a:lnTo>
                  <a:lnTo>
                    <a:pt x="799" y="3186"/>
                  </a:lnTo>
                  <a:lnTo>
                    <a:pt x="806" y="3193"/>
                  </a:lnTo>
                  <a:cubicBezTo>
                    <a:pt x="813" y="3200"/>
                    <a:pt x="820" y="3207"/>
                    <a:pt x="827" y="3218"/>
                  </a:cubicBezTo>
                  <a:cubicBezTo>
                    <a:pt x="858" y="3267"/>
                    <a:pt x="897" y="3309"/>
                    <a:pt x="939" y="3351"/>
                  </a:cubicBezTo>
                  <a:cubicBezTo>
                    <a:pt x="949" y="3365"/>
                    <a:pt x="967" y="3372"/>
                    <a:pt x="988" y="3375"/>
                  </a:cubicBezTo>
                  <a:cubicBezTo>
                    <a:pt x="995" y="3375"/>
                    <a:pt x="1040" y="3361"/>
                    <a:pt x="1103" y="3207"/>
                  </a:cubicBezTo>
                  <a:cubicBezTo>
                    <a:pt x="1135" y="3134"/>
                    <a:pt x="1166" y="3053"/>
                    <a:pt x="1194" y="2966"/>
                  </a:cubicBezTo>
                  <a:cubicBezTo>
                    <a:pt x="1303" y="2672"/>
                    <a:pt x="1415" y="2364"/>
                    <a:pt x="1639" y="2297"/>
                  </a:cubicBezTo>
                  <a:cubicBezTo>
                    <a:pt x="1670" y="2287"/>
                    <a:pt x="1705" y="2280"/>
                    <a:pt x="1740" y="2269"/>
                  </a:cubicBezTo>
                  <a:cubicBezTo>
                    <a:pt x="2014" y="2192"/>
                    <a:pt x="2427" y="2077"/>
                    <a:pt x="2679" y="1737"/>
                  </a:cubicBezTo>
                  <a:cubicBezTo>
                    <a:pt x="2840" y="1523"/>
                    <a:pt x="2864" y="1429"/>
                    <a:pt x="2878" y="1359"/>
                  </a:cubicBezTo>
                  <a:cubicBezTo>
                    <a:pt x="2892" y="1282"/>
                    <a:pt x="2934" y="1215"/>
                    <a:pt x="2994" y="1170"/>
                  </a:cubicBezTo>
                  <a:lnTo>
                    <a:pt x="3008" y="1159"/>
                  </a:lnTo>
                  <a:lnTo>
                    <a:pt x="3015" y="1152"/>
                  </a:lnTo>
                  <a:lnTo>
                    <a:pt x="3018" y="1149"/>
                  </a:lnTo>
                  <a:lnTo>
                    <a:pt x="3025" y="1142"/>
                  </a:lnTo>
                  <a:lnTo>
                    <a:pt x="3029" y="1135"/>
                  </a:lnTo>
                  <a:lnTo>
                    <a:pt x="3029" y="1131"/>
                  </a:lnTo>
                  <a:cubicBezTo>
                    <a:pt x="3029" y="1128"/>
                    <a:pt x="3029" y="1128"/>
                    <a:pt x="3029" y="1124"/>
                  </a:cubicBezTo>
                  <a:lnTo>
                    <a:pt x="3029" y="1117"/>
                  </a:lnTo>
                  <a:cubicBezTo>
                    <a:pt x="3032" y="1082"/>
                    <a:pt x="2983" y="1016"/>
                    <a:pt x="2927" y="949"/>
                  </a:cubicBezTo>
                  <a:lnTo>
                    <a:pt x="2917" y="935"/>
                  </a:lnTo>
                  <a:lnTo>
                    <a:pt x="2892" y="911"/>
                  </a:lnTo>
                  <a:lnTo>
                    <a:pt x="2885" y="900"/>
                  </a:lnTo>
                  <a:lnTo>
                    <a:pt x="2857" y="872"/>
                  </a:lnTo>
                  <a:lnTo>
                    <a:pt x="2833" y="844"/>
                  </a:lnTo>
                  <a:cubicBezTo>
                    <a:pt x="2808" y="816"/>
                    <a:pt x="2763" y="764"/>
                    <a:pt x="2714" y="715"/>
                  </a:cubicBezTo>
                  <a:lnTo>
                    <a:pt x="2693" y="694"/>
                  </a:lnTo>
                  <a:lnTo>
                    <a:pt x="2682" y="683"/>
                  </a:lnTo>
                  <a:lnTo>
                    <a:pt x="2651" y="652"/>
                  </a:lnTo>
                  <a:lnTo>
                    <a:pt x="2619" y="624"/>
                  </a:lnTo>
                  <a:cubicBezTo>
                    <a:pt x="2602" y="603"/>
                    <a:pt x="2581" y="585"/>
                    <a:pt x="2560" y="571"/>
                  </a:cubicBezTo>
                  <a:cubicBezTo>
                    <a:pt x="2553" y="564"/>
                    <a:pt x="2542" y="557"/>
                    <a:pt x="2532" y="554"/>
                  </a:cubicBezTo>
                  <a:cubicBezTo>
                    <a:pt x="2525" y="557"/>
                    <a:pt x="2521" y="564"/>
                    <a:pt x="2514" y="568"/>
                  </a:cubicBezTo>
                  <a:cubicBezTo>
                    <a:pt x="2465" y="603"/>
                    <a:pt x="2386" y="623"/>
                    <a:pt x="2300" y="623"/>
                  </a:cubicBezTo>
                  <a:cubicBezTo>
                    <a:pt x="2214" y="623"/>
                    <a:pt x="2120" y="603"/>
                    <a:pt x="2042" y="557"/>
                  </a:cubicBezTo>
                  <a:cubicBezTo>
                    <a:pt x="1975" y="515"/>
                    <a:pt x="1916" y="466"/>
                    <a:pt x="1866" y="410"/>
                  </a:cubicBezTo>
                  <a:cubicBezTo>
                    <a:pt x="1814" y="358"/>
                    <a:pt x="1772" y="312"/>
                    <a:pt x="1733" y="312"/>
                  </a:cubicBezTo>
                  <a:lnTo>
                    <a:pt x="1695" y="312"/>
                  </a:lnTo>
                  <a:lnTo>
                    <a:pt x="1674" y="305"/>
                  </a:lnTo>
                  <a:lnTo>
                    <a:pt x="1660" y="302"/>
                  </a:lnTo>
                  <a:lnTo>
                    <a:pt x="1639" y="295"/>
                  </a:lnTo>
                  <a:lnTo>
                    <a:pt x="1625" y="291"/>
                  </a:lnTo>
                  <a:lnTo>
                    <a:pt x="1597" y="281"/>
                  </a:lnTo>
                  <a:lnTo>
                    <a:pt x="1583" y="274"/>
                  </a:lnTo>
                  <a:lnTo>
                    <a:pt x="1548" y="260"/>
                  </a:lnTo>
                  <a:lnTo>
                    <a:pt x="1541" y="256"/>
                  </a:lnTo>
                  <a:lnTo>
                    <a:pt x="1495" y="232"/>
                  </a:lnTo>
                  <a:lnTo>
                    <a:pt x="1481" y="225"/>
                  </a:lnTo>
                  <a:lnTo>
                    <a:pt x="1450" y="207"/>
                  </a:lnTo>
                  <a:lnTo>
                    <a:pt x="1432" y="197"/>
                  </a:lnTo>
                  <a:lnTo>
                    <a:pt x="1401" y="183"/>
                  </a:lnTo>
                  <a:lnTo>
                    <a:pt x="1380" y="169"/>
                  </a:lnTo>
                  <a:lnTo>
                    <a:pt x="1352" y="151"/>
                  </a:lnTo>
                  <a:lnTo>
                    <a:pt x="1331" y="141"/>
                  </a:lnTo>
                  <a:lnTo>
                    <a:pt x="1299" y="123"/>
                  </a:lnTo>
                  <a:lnTo>
                    <a:pt x="1285" y="113"/>
                  </a:lnTo>
                  <a:lnTo>
                    <a:pt x="1236" y="85"/>
                  </a:lnTo>
                  <a:lnTo>
                    <a:pt x="1226" y="74"/>
                  </a:lnTo>
                  <a:lnTo>
                    <a:pt x="1191" y="53"/>
                  </a:lnTo>
                  <a:lnTo>
                    <a:pt x="1173" y="39"/>
                  </a:lnTo>
                  <a:lnTo>
                    <a:pt x="1149" y="22"/>
                  </a:lnTo>
                  <a:lnTo>
                    <a:pt x="1128" y="8"/>
                  </a:lnTo>
                  <a:lnTo>
                    <a:pt x="1117" y="1"/>
                  </a:ln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50"/>
            <p:cNvSpPr/>
            <p:nvPr/>
          </p:nvSpPr>
          <p:spPr>
            <a:xfrm>
              <a:off x="2073831" y="2890651"/>
              <a:ext cx="327" cy="27"/>
            </a:xfrm>
            <a:custGeom>
              <a:avLst/>
              <a:gdLst/>
              <a:ahLst/>
              <a:cxnLst/>
              <a:rect l="l" t="t" r="r" b="b"/>
              <a:pathLst>
                <a:path w="12" h="1" extrusionOk="0">
                  <a:moveTo>
                    <a:pt x="1" y="0"/>
                  </a:moveTo>
                  <a:lnTo>
                    <a:pt x="1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50"/>
            <p:cNvSpPr/>
            <p:nvPr/>
          </p:nvSpPr>
          <p:spPr>
            <a:xfrm>
              <a:off x="2069553" y="2889125"/>
              <a:ext cx="300" cy="218"/>
            </a:xfrm>
            <a:custGeom>
              <a:avLst/>
              <a:gdLst/>
              <a:ahLst/>
              <a:cxnLst/>
              <a:rect l="l" t="t" r="r" b="b"/>
              <a:pathLst>
                <a:path w="11" h="8" extrusionOk="0">
                  <a:moveTo>
                    <a:pt x="0" y="0"/>
                  </a:moveTo>
                  <a:lnTo>
                    <a:pt x="11"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50"/>
            <p:cNvSpPr/>
            <p:nvPr/>
          </p:nvSpPr>
          <p:spPr>
            <a:xfrm>
              <a:off x="2096175" y="2897327"/>
              <a:ext cx="490" cy="490"/>
            </a:xfrm>
            <a:custGeom>
              <a:avLst/>
              <a:gdLst/>
              <a:ahLst/>
              <a:cxnLst/>
              <a:rect l="l" t="t" r="r" b="b"/>
              <a:pathLst>
                <a:path w="18" h="18" extrusionOk="0">
                  <a:moveTo>
                    <a:pt x="0" y="18"/>
                  </a:moveTo>
                  <a:cubicBezTo>
                    <a:pt x="7" y="11"/>
                    <a:pt x="11" y="7"/>
                    <a:pt x="18" y="0"/>
                  </a:cubicBezTo>
                  <a:cubicBezTo>
                    <a:pt x="11" y="7"/>
                    <a:pt x="7" y="11"/>
                    <a:pt x="0" y="18"/>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50"/>
            <p:cNvSpPr/>
            <p:nvPr/>
          </p:nvSpPr>
          <p:spPr>
            <a:xfrm>
              <a:off x="2070779" y="2889697"/>
              <a:ext cx="409" cy="109"/>
            </a:xfrm>
            <a:custGeom>
              <a:avLst/>
              <a:gdLst/>
              <a:ahLst/>
              <a:cxnLst/>
              <a:rect l="l" t="t" r="r" b="b"/>
              <a:pathLst>
                <a:path w="15" h="4" extrusionOk="0">
                  <a:moveTo>
                    <a:pt x="1" y="0"/>
                  </a:moveTo>
                  <a:lnTo>
                    <a:pt x="15"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50"/>
            <p:cNvSpPr/>
            <p:nvPr/>
          </p:nvSpPr>
          <p:spPr>
            <a:xfrm>
              <a:off x="2072877" y="2890460"/>
              <a:ext cx="409" cy="109"/>
            </a:xfrm>
            <a:custGeom>
              <a:avLst/>
              <a:gdLst/>
              <a:ahLst/>
              <a:cxnLst/>
              <a:rect l="l" t="t" r="r" b="b"/>
              <a:pathLst>
                <a:path w="15" h="4" extrusionOk="0">
                  <a:moveTo>
                    <a:pt x="1" y="0"/>
                  </a:moveTo>
                  <a:lnTo>
                    <a:pt x="15"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50"/>
            <p:cNvSpPr/>
            <p:nvPr/>
          </p:nvSpPr>
          <p:spPr>
            <a:xfrm>
              <a:off x="2071842" y="2890160"/>
              <a:ext cx="409" cy="136"/>
            </a:xfrm>
            <a:custGeom>
              <a:avLst/>
              <a:gdLst/>
              <a:ahLst/>
              <a:cxnLst/>
              <a:rect l="l" t="t" r="r" b="b"/>
              <a:pathLst>
                <a:path w="15" h="5" extrusionOk="0">
                  <a:moveTo>
                    <a:pt x="0" y="1"/>
                  </a:moveTo>
                  <a:lnTo>
                    <a:pt x="14"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50"/>
            <p:cNvSpPr/>
            <p:nvPr/>
          </p:nvSpPr>
          <p:spPr>
            <a:xfrm>
              <a:off x="2100752" y="2900842"/>
              <a:ext cx="300" cy="327"/>
            </a:xfrm>
            <a:custGeom>
              <a:avLst/>
              <a:gdLst/>
              <a:ahLst/>
              <a:cxnLst/>
              <a:rect l="l" t="t" r="r" b="b"/>
              <a:pathLst>
                <a:path w="11" h="12" extrusionOk="0">
                  <a:moveTo>
                    <a:pt x="0" y="1"/>
                  </a:moveTo>
                  <a:lnTo>
                    <a:pt x="11"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50"/>
            <p:cNvSpPr/>
            <p:nvPr/>
          </p:nvSpPr>
          <p:spPr>
            <a:xfrm>
              <a:off x="2101515" y="2901714"/>
              <a:ext cx="3352" cy="3651"/>
            </a:xfrm>
            <a:custGeom>
              <a:avLst/>
              <a:gdLst/>
              <a:ahLst/>
              <a:cxnLst/>
              <a:rect l="l" t="t" r="r" b="b"/>
              <a:pathLst>
                <a:path w="123" h="134" extrusionOk="0">
                  <a:moveTo>
                    <a:pt x="0" y="1"/>
                  </a:moveTo>
                  <a:lnTo>
                    <a:pt x="0" y="1"/>
                  </a:lnTo>
                  <a:cubicBezTo>
                    <a:pt x="49" y="49"/>
                    <a:pt x="91" y="98"/>
                    <a:pt x="116" y="130"/>
                  </a:cubicBezTo>
                  <a:lnTo>
                    <a:pt x="123" y="133"/>
                  </a:lnTo>
                  <a:cubicBezTo>
                    <a:pt x="98" y="105"/>
                    <a:pt x="53" y="53"/>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50"/>
            <p:cNvSpPr/>
            <p:nvPr/>
          </p:nvSpPr>
          <p:spPr>
            <a:xfrm>
              <a:off x="2062577" y="2885310"/>
              <a:ext cx="409" cy="218"/>
            </a:xfrm>
            <a:custGeom>
              <a:avLst/>
              <a:gdLst/>
              <a:ahLst/>
              <a:cxnLst/>
              <a:rect l="l" t="t" r="r" b="b"/>
              <a:pathLst>
                <a:path w="15" h="8" extrusionOk="0">
                  <a:moveTo>
                    <a:pt x="1" y="0"/>
                  </a:moveTo>
                  <a:lnTo>
                    <a:pt x="15"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50"/>
            <p:cNvSpPr/>
            <p:nvPr/>
          </p:nvSpPr>
          <p:spPr>
            <a:xfrm>
              <a:off x="2059634" y="2883294"/>
              <a:ext cx="490" cy="327"/>
            </a:xfrm>
            <a:custGeom>
              <a:avLst/>
              <a:gdLst/>
              <a:ahLst/>
              <a:cxnLst/>
              <a:rect l="l" t="t" r="r" b="b"/>
              <a:pathLst>
                <a:path w="18" h="12" extrusionOk="0">
                  <a:moveTo>
                    <a:pt x="0" y="1"/>
                  </a:moveTo>
                  <a:lnTo>
                    <a:pt x="18"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50"/>
            <p:cNvSpPr/>
            <p:nvPr/>
          </p:nvSpPr>
          <p:spPr>
            <a:xfrm>
              <a:off x="2061051" y="2884247"/>
              <a:ext cx="327" cy="218"/>
            </a:xfrm>
            <a:custGeom>
              <a:avLst/>
              <a:gdLst/>
              <a:ahLst/>
              <a:cxnLst/>
              <a:rect l="l" t="t" r="r" b="b"/>
              <a:pathLst>
                <a:path w="12" h="8" extrusionOk="0">
                  <a:moveTo>
                    <a:pt x="1" y="1"/>
                  </a:moveTo>
                  <a:lnTo>
                    <a:pt x="11"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50"/>
            <p:cNvSpPr/>
            <p:nvPr/>
          </p:nvSpPr>
          <p:spPr>
            <a:xfrm>
              <a:off x="2099036" y="2899234"/>
              <a:ext cx="872" cy="790"/>
            </a:xfrm>
            <a:custGeom>
              <a:avLst/>
              <a:gdLst/>
              <a:ahLst/>
              <a:cxnLst/>
              <a:rect l="l" t="t" r="r" b="b"/>
              <a:pathLst>
                <a:path w="32" h="29" extrusionOk="0">
                  <a:moveTo>
                    <a:pt x="0" y="0"/>
                  </a:moveTo>
                  <a:lnTo>
                    <a:pt x="32" y="2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50"/>
            <p:cNvSpPr/>
            <p:nvPr/>
          </p:nvSpPr>
          <p:spPr>
            <a:xfrm>
              <a:off x="2065247" y="2886836"/>
              <a:ext cx="518" cy="409"/>
            </a:xfrm>
            <a:custGeom>
              <a:avLst/>
              <a:gdLst/>
              <a:ahLst/>
              <a:cxnLst/>
              <a:rect l="l" t="t" r="r" b="b"/>
              <a:pathLst>
                <a:path w="19" h="15" extrusionOk="0">
                  <a:moveTo>
                    <a:pt x="1" y="0"/>
                  </a:moveTo>
                  <a:lnTo>
                    <a:pt x="18" y="1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50"/>
            <p:cNvSpPr/>
            <p:nvPr/>
          </p:nvSpPr>
          <p:spPr>
            <a:xfrm>
              <a:off x="2058381" y="2882449"/>
              <a:ext cx="518" cy="409"/>
            </a:xfrm>
            <a:custGeom>
              <a:avLst/>
              <a:gdLst/>
              <a:ahLst/>
              <a:cxnLst/>
              <a:rect l="l" t="t" r="r" b="b"/>
              <a:pathLst>
                <a:path w="19" h="15" extrusionOk="0">
                  <a:moveTo>
                    <a:pt x="1" y="0"/>
                  </a:moveTo>
                  <a:lnTo>
                    <a:pt x="18" y="1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50"/>
            <p:cNvSpPr/>
            <p:nvPr/>
          </p:nvSpPr>
          <p:spPr>
            <a:xfrm>
              <a:off x="2063912" y="2886073"/>
              <a:ext cx="518" cy="300"/>
            </a:xfrm>
            <a:custGeom>
              <a:avLst/>
              <a:gdLst/>
              <a:ahLst/>
              <a:cxnLst/>
              <a:rect l="l" t="t" r="r" b="b"/>
              <a:pathLst>
                <a:path w="19" h="11" extrusionOk="0">
                  <a:moveTo>
                    <a:pt x="1" y="0"/>
                  </a:moveTo>
                  <a:lnTo>
                    <a:pt x="18"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50"/>
            <p:cNvSpPr/>
            <p:nvPr/>
          </p:nvSpPr>
          <p:spPr>
            <a:xfrm>
              <a:off x="2066583" y="2887599"/>
              <a:ext cx="518" cy="300"/>
            </a:xfrm>
            <a:custGeom>
              <a:avLst/>
              <a:gdLst/>
              <a:ahLst/>
              <a:cxnLst/>
              <a:rect l="l" t="t" r="r" b="b"/>
              <a:pathLst>
                <a:path w="19" h="11" extrusionOk="0">
                  <a:moveTo>
                    <a:pt x="1" y="0"/>
                  </a:moveTo>
                  <a:lnTo>
                    <a:pt x="18"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50"/>
            <p:cNvSpPr/>
            <p:nvPr/>
          </p:nvSpPr>
          <p:spPr>
            <a:xfrm>
              <a:off x="2067918" y="2888362"/>
              <a:ext cx="409" cy="218"/>
            </a:xfrm>
            <a:custGeom>
              <a:avLst/>
              <a:gdLst/>
              <a:ahLst/>
              <a:cxnLst/>
              <a:rect l="l" t="t" r="r" b="b"/>
              <a:pathLst>
                <a:path w="15" h="8" extrusionOk="0">
                  <a:moveTo>
                    <a:pt x="1" y="0"/>
                  </a:moveTo>
                  <a:lnTo>
                    <a:pt x="15"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50"/>
            <p:cNvSpPr/>
            <p:nvPr/>
          </p:nvSpPr>
          <p:spPr>
            <a:xfrm>
              <a:off x="2049525" y="2969236"/>
              <a:ext cx="599" cy="790"/>
            </a:xfrm>
            <a:custGeom>
              <a:avLst/>
              <a:gdLst/>
              <a:ahLst/>
              <a:cxnLst/>
              <a:rect l="l" t="t" r="r" b="b"/>
              <a:pathLst>
                <a:path w="22" h="29" extrusionOk="0">
                  <a:moveTo>
                    <a:pt x="0" y="1"/>
                  </a:moveTo>
                  <a:lnTo>
                    <a:pt x="0" y="1"/>
                  </a:lnTo>
                  <a:cubicBezTo>
                    <a:pt x="7" y="11"/>
                    <a:pt x="14" y="18"/>
                    <a:pt x="21" y="29"/>
                  </a:cubicBezTo>
                  <a:cubicBezTo>
                    <a:pt x="14" y="18"/>
                    <a:pt x="7" y="8"/>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50"/>
            <p:cNvSpPr/>
            <p:nvPr/>
          </p:nvSpPr>
          <p:spPr>
            <a:xfrm>
              <a:off x="2104840" y="2905338"/>
              <a:ext cx="1471" cy="1635"/>
            </a:xfrm>
            <a:custGeom>
              <a:avLst/>
              <a:gdLst/>
              <a:ahLst/>
              <a:cxnLst/>
              <a:rect l="l" t="t" r="r" b="b"/>
              <a:pathLst>
                <a:path w="54" h="60" extrusionOk="0">
                  <a:moveTo>
                    <a:pt x="1" y="0"/>
                  </a:moveTo>
                  <a:lnTo>
                    <a:pt x="25" y="28"/>
                  </a:lnTo>
                  <a:lnTo>
                    <a:pt x="53" y="60"/>
                  </a:lnTo>
                  <a:lnTo>
                    <a:pt x="15" y="14"/>
                  </a:ln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50"/>
            <p:cNvSpPr/>
            <p:nvPr/>
          </p:nvSpPr>
          <p:spPr>
            <a:xfrm>
              <a:off x="2042658" y="2967138"/>
              <a:ext cx="1063" cy="218"/>
            </a:xfrm>
            <a:custGeom>
              <a:avLst/>
              <a:gdLst/>
              <a:ahLst/>
              <a:cxnLst/>
              <a:rect l="l" t="t" r="r" b="b"/>
              <a:pathLst>
                <a:path w="39" h="8" extrusionOk="0">
                  <a:moveTo>
                    <a:pt x="39" y="1"/>
                  </a:moveTo>
                  <a:lnTo>
                    <a:pt x="0" y="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50"/>
            <p:cNvSpPr/>
            <p:nvPr/>
          </p:nvSpPr>
          <p:spPr>
            <a:xfrm>
              <a:off x="2037890" y="2954167"/>
              <a:ext cx="300" cy="409"/>
            </a:xfrm>
            <a:custGeom>
              <a:avLst/>
              <a:gdLst/>
              <a:ahLst/>
              <a:cxnLst/>
              <a:rect l="l" t="t" r="r" b="b"/>
              <a:pathLst>
                <a:path w="11" h="15" extrusionOk="0">
                  <a:moveTo>
                    <a:pt x="11" y="15"/>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50"/>
            <p:cNvSpPr/>
            <p:nvPr/>
          </p:nvSpPr>
          <p:spPr>
            <a:xfrm>
              <a:off x="2048272" y="2968091"/>
              <a:ext cx="518" cy="409"/>
            </a:xfrm>
            <a:custGeom>
              <a:avLst/>
              <a:gdLst/>
              <a:ahLst/>
              <a:cxnLst/>
              <a:rect l="l" t="t" r="r" b="b"/>
              <a:pathLst>
                <a:path w="19" h="15" extrusionOk="0">
                  <a:moveTo>
                    <a:pt x="18" y="15"/>
                  </a:moveTo>
                  <a:lnTo>
                    <a:pt x="1"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50"/>
            <p:cNvSpPr/>
            <p:nvPr/>
          </p:nvSpPr>
          <p:spPr>
            <a:xfrm>
              <a:off x="2039225" y="2956647"/>
              <a:ext cx="109" cy="327"/>
            </a:xfrm>
            <a:custGeom>
              <a:avLst/>
              <a:gdLst/>
              <a:ahLst/>
              <a:cxnLst/>
              <a:rect l="l" t="t" r="r" b="b"/>
              <a:pathLst>
                <a:path w="4" h="12" extrusionOk="0">
                  <a:moveTo>
                    <a:pt x="0" y="1"/>
                  </a:moveTo>
                  <a:lnTo>
                    <a:pt x="0" y="1"/>
                  </a:lnTo>
                  <a:cubicBezTo>
                    <a:pt x="0" y="4"/>
                    <a:pt x="4" y="11"/>
                    <a:pt x="4" y="11"/>
                  </a:cubicBezTo>
                  <a:cubicBezTo>
                    <a:pt x="4" y="8"/>
                    <a:pt x="0" y="4"/>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50"/>
            <p:cNvSpPr/>
            <p:nvPr/>
          </p:nvSpPr>
          <p:spPr>
            <a:xfrm>
              <a:off x="2038653" y="2955421"/>
              <a:ext cx="218" cy="409"/>
            </a:xfrm>
            <a:custGeom>
              <a:avLst/>
              <a:gdLst/>
              <a:ahLst/>
              <a:cxnLst/>
              <a:rect l="l" t="t" r="r" b="b"/>
              <a:pathLst>
                <a:path w="8" h="15" extrusionOk="0">
                  <a:moveTo>
                    <a:pt x="7" y="1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50"/>
            <p:cNvSpPr/>
            <p:nvPr/>
          </p:nvSpPr>
          <p:spPr>
            <a:xfrm>
              <a:off x="2039606" y="2959127"/>
              <a:ext cx="27" cy="409"/>
            </a:xfrm>
            <a:custGeom>
              <a:avLst/>
              <a:gdLst/>
              <a:ahLst/>
              <a:cxnLst/>
              <a:rect l="l" t="t" r="r" b="b"/>
              <a:pathLst>
                <a:path w="1" h="15" extrusionOk="0">
                  <a:moveTo>
                    <a:pt x="0" y="15"/>
                  </a:moveTo>
                  <a:lnTo>
                    <a:pt x="0" y="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50"/>
            <p:cNvSpPr/>
            <p:nvPr/>
          </p:nvSpPr>
          <p:spPr>
            <a:xfrm>
              <a:off x="2110099" y="2913049"/>
              <a:ext cx="109" cy="136"/>
            </a:xfrm>
            <a:custGeom>
              <a:avLst/>
              <a:gdLst/>
              <a:ahLst/>
              <a:cxnLst/>
              <a:rect l="l" t="t" r="r" b="b"/>
              <a:pathLst>
                <a:path w="4" h="5" extrusionOk="0">
                  <a:moveTo>
                    <a:pt x="4" y="1"/>
                  </a:moveTo>
                  <a:lnTo>
                    <a:pt x="0"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50"/>
            <p:cNvSpPr/>
            <p:nvPr/>
          </p:nvSpPr>
          <p:spPr>
            <a:xfrm>
              <a:off x="2050097" y="2969999"/>
              <a:ext cx="3079" cy="3651"/>
            </a:xfrm>
            <a:custGeom>
              <a:avLst/>
              <a:gdLst/>
              <a:ahLst/>
              <a:cxnLst/>
              <a:rect l="l" t="t" r="r" b="b"/>
              <a:pathLst>
                <a:path w="113" h="134" extrusionOk="0">
                  <a:moveTo>
                    <a:pt x="0" y="1"/>
                  </a:moveTo>
                  <a:lnTo>
                    <a:pt x="0" y="1"/>
                  </a:lnTo>
                  <a:cubicBezTo>
                    <a:pt x="35" y="50"/>
                    <a:pt x="70" y="92"/>
                    <a:pt x="112" y="134"/>
                  </a:cubicBezTo>
                  <a:cubicBezTo>
                    <a:pt x="70" y="92"/>
                    <a:pt x="35" y="46"/>
                    <a:pt x="0"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50"/>
            <p:cNvSpPr/>
            <p:nvPr/>
          </p:nvSpPr>
          <p:spPr>
            <a:xfrm>
              <a:off x="2109608" y="2913730"/>
              <a:ext cx="136" cy="109"/>
            </a:xfrm>
            <a:custGeom>
              <a:avLst/>
              <a:gdLst/>
              <a:ahLst/>
              <a:cxnLst/>
              <a:rect l="l" t="t" r="r" b="b"/>
              <a:pathLst>
                <a:path w="5" h="4" extrusionOk="0">
                  <a:moveTo>
                    <a:pt x="4" y="0"/>
                  </a:moveTo>
                  <a:lnTo>
                    <a:pt x="1" y="4"/>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50"/>
            <p:cNvSpPr/>
            <p:nvPr/>
          </p:nvSpPr>
          <p:spPr>
            <a:xfrm>
              <a:off x="2109908" y="2913349"/>
              <a:ext cx="109" cy="218"/>
            </a:xfrm>
            <a:custGeom>
              <a:avLst/>
              <a:gdLst/>
              <a:ahLst/>
              <a:cxnLst/>
              <a:rect l="l" t="t" r="r" b="b"/>
              <a:pathLst>
                <a:path w="4" h="8" extrusionOk="0">
                  <a:moveTo>
                    <a:pt x="4" y="0"/>
                  </a:moveTo>
                  <a:lnTo>
                    <a:pt x="0" y="7"/>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50"/>
            <p:cNvSpPr/>
            <p:nvPr/>
          </p:nvSpPr>
          <p:spPr>
            <a:xfrm>
              <a:off x="2039225" y="2960189"/>
              <a:ext cx="109" cy="300"/>
            </a:xfrm>
            <a:custGeom>
              <a:avLst/>
              <a:gdLst/>
              <a:ahLst/>
              <a:cxnLst/>
              <a:rect l="l" t="t" r="r" b="b"/>
              <a:pathLst>
                <a:path w="4" h="11" extrusionOk="0">
                  <a:moveTo>
                    <a:pt x="4" y="0"/>
                  </a:moveTo>
                  <a:lnTo>
                    <a:pt x="4" y="0"/>
                  </a:lnTo>
                  <a:cubicBezTo>
                    <a:pt x="4" y="4"/>
                    <a:pt x="0" y="7"/>
                    <a:pt x="0" y="11"/>
                  </a:cubicBezTo>
                  <a:cubicBezTo>
                    <a:pt x="4" y="7"/>
                    <a:pt x="4" y="4"/>
                    <a:pt x="4"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50"/>
            <p:cNvSpPr/>
            <p:nvPr/>
          </p:nvSpPr>
          <p:spPr>
            <a:xfrm>
              <a:off x="2107319" y="2908281"/>
              <a:ext cx="2916" cy="4605"/>
            </a:xfrm>
            <a:custGeom>
              <a:avLst/>
              <a:gdLst/>
              <a:ahLst/>
              <a:cxnLst/>
              <a:rect l="l" t="t" r="r" b="b"/>
              <a:pathLst>
                <a:path w="107" h="169" extrusionOk="0">
                  <a:moveTo>
                    <a:pt x="1" y="1"/>
                  </a:moveTo>
                  <a:cubicBezTo>
                    <a:pt x="43" y="50"/>
                    <a:pt x="78" y="93"/>
                    <a:pt x="95" y="127"/>
                  </a:cubicBezTo>
                  <a:lnTo>
                    <a:pt x="95" y="127"/>
                  </a:lnTo>
                  <a:cubicBezTo>
                    <a:pt x="77" y="91"/>
                    <a:pt x="41" y="46"/>
                    <a:pt x="1" y="1"/>
                  </a:cubicBezTo>
                  <a:close/>
                  <a:moveTo>
                    <a:pt x="95" y="127"/>
                  </a:moveTo>
                  <a:cubicBezTo>
                    <a:pt x="103" y="143"/>
                    <a:pt x="107" y="158"/>
                    <a:pt x="106" y="169"/>
                  </a:cubicBezTo>
                  <a:cubicBezTo>
                    <a:pt x="107" y="157"/>
                    <a:pt x="103" y="143"/>
                    <a:pt x="95" y="127"/>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50"/>
            <p:cNvSpPr/>
            <p:nvPr/>
          </p:nvSpPr>
          <p:spPr>
            <a:xfrm>
              <a:off x="2047618" y="2967628"/>
              <a:ext cx="599" cy="409"/>
            </a:xfrm>
            <a:custGeom>
              <a:avLst/>
              <a:gdLst/>
              <a:ahLst/>
              <a:cxnLst/>
              <a:rect l="l" t="t" r="r" b="b"/>
              <a:pathLst>
                <a:path w="22" h="15" extrusionOk="0">
                  <a:moveTo>
                    <a:pt x="21" y="14"/>
                  </a:moveTo>
                  <a:cubicBezTo>
                    <a:pt x="14" y="7"/>
                    <a:pt x="7" y="4"/>
                    <a:pt x="0" y="0"/>
                  </a:cubicBezTo>
                  <a:cubicBezTo>
                    <a:pt x="7" y="4"/>
                    <a:pt x="14" y="7"/>
                    <a:pt x="21" y="14"/>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50"/>
            <p:cNvSpPr/>
            <p:nvPr/>
          </p:nvSpPr>
          <p:spPr>
            <a:xfrm>
              <a:off x="2046364" y="2967247"/>
              <a:ext cx="409" cy="109"/>
            </a:xfrm>
            <a:custGeom>
              <a:avLst/>
              <a:gdLst/>
              <a:ahLst/>
              <a:cxnLst/>
              <a:rect l="l" t="t" r="r" b="b"/>
              <a:pathLst>
                <a:path w="15" h="4" extrusionOk="0">
                  <a:moveTo>
                    <a:pt x="15" y="4"/>
                  </a:moveTo>
                  <a:lnTo>
                    <a:pt x="1"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50"/>
            <p:cNvSpPr/>
            <p:nvPr/>
          </p:nvSpPr>
          <p:spPr>
            <a:xfrm>
              <a:off x="2048953" y="2968582"/>
              <a:ext cx="409" cy="490"/>
            </a:xfrm>
            <a:custGeom>
              <a:avLst/>
              <a:gdLst/>
              <a:ahLst/>
              <a:cxnLst/>
              <a:rect l="l" t="t" r="r" b="b"/>
              <a:pathLst>
                <a:path w="15" h="18" extrusionOk="0">
                  <a:moveTo>
                    <a:pt x="0" y="0"/>
                  </a:moveTo>
                  <a:lnTo>
                    <a:pt x="14" y="18"/>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50"/>
            <p:cNvSpPr/>
            <p:nvPr/>
          </p:nvSpPr>
          <p:spPr>
            <a:xfrm>
              <a:off x="2043803" y="2967056"/>
              <a:ext cx="1253" cy="109"/>
            </a:xfrm>
            <a:custGeom>
              <a:avLst/>
              <a:gdLst/>
              <a:ahLst/>
              <a:cxnLst/>
              <a:rect l="l" t="t" r="r" b="b"/>
              <a:pathLst>
                <a:path w="46" h="4" extrusionOk="0">
                  <a:moveTo>
                    <a:pt x="46" y="0"/>
                  </a:moveTo>
                  <a:cubicBezTo>
                    <a:pt x="28" y="0"/>
                    <a:pt x="14" y="0"/>
                    <a:pt x="0" y="4"/>
                  </a:cubicBezTo>
                  <a:cubicBezTo>
                    <a:pt x="14" y="0"/>
                    <a:pt x="28" y="0"/>
                    <a:pt x="46" y="0"/>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50"/>
            <p:cNvSpPr/>
            <p:nvPr/>
          </p:nvSpPr>
          <p:spPr>
            <a:xfrm>
              <a:off x="2045710" y="2967056"/>
              <a:ext cx="490" cy="109"/>
            </a:xfrm>
            <a:custGeom>
              <a:avLst/>
              <a:gdLst/>
              <a:ahLst/>
              <a:cxnLst/>
              <a:rect l="l" t="t" r="r" b="b"/>
              <a:pathLst>
                <a:path w="18" h="4" extrusionOk="0">
                  <a:moveTo>
                    <a:pt x="18" y="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50"/>
            <p:cNvSpPr/>
            <p:nvPr/>
          </p:nvSpPr>
          <p:spPr>
            <a:xfrm>
              <a:off x="2047045" y="2967438"/>
              <a:ext cx="409" cy="109"/>
            </a:xfrm>
            <a:custGeom>
              <a:avLst/>
              <a:gdLst/>
              <a:ahLst/>
              <a:cxnLst/>
              <a:rect l="l" t="t" r="r" b="b"/>
              <a:pathLst>
                <a:path w="15" h="4" extrusionOk="0">
                  <a:moveTo>
                    <a:pt x="14" y="4"/>
                  </a:moveTo>
                  <a:lnTo>
                    <a:pt x="0"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50"/>
            <p:cNvSpPr/>
            <p:nvPr/>
          </p:nvSpPr>
          <p:spPr>
            <a:xfrm>
              <a:off x="2045138" y="2967056"/>
              <a:ext cx="409" cy="27"/>
            </a:xfrm>
            <a:custGeom>
              <a:avLst/>
              <a:gdLst/>
              <a:ahLst/>
              <a:cxnLst/>
              <a:rect l="l" t="t" r="r" b="b"/>
              <a:pathLst>
                <a:path w="15" h="1" extrusionOk="0">
                  <a:moveTo>
                    <a:pt x="0" y="0"/>
                  </a:moveTo>
                  <a:lnTo>
                    <a:pt x="14" y="0"/>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50"/>
            <p:cNvSpPr/>
            <p:nvPr/>
          </p:nvSpPr>
          <p:spPr>
            <a:xfrm>
              <a:off x="2039606" y="2958091"/>
              <a:ext cx="27" cy="300"/>
            </a:xfrm>
            <a:custGeom>
              <a:avLst/>
              <a:gdLst/>
              <a:ahLst/>
              <a:cxnLst/>
              <a:rect l="l" t="t" r="r" b="b"/>
              <a:pathLst>
                <a:path w="1" h="11" extrusionOk="0">
                  <a:moveTo>
                    <a:pt x="0" y="0"/>
                  </a:moveTo>
                  <a:lnTo>
                    <a:pt x="0" y="11"/>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50"/>
            <p:cNvSpPr/>
            <p:nvPr/>
          </p:nvSpPr>
          <p:spPr>
            <a:xfrm>
              <a:off x="2106475" y="2907245"/>
              <a:ext cx="681" cy="681"/>
            </a:xfrm>
            <a:custGeom>
              <a:avLst/>
              <a:gdLst/>
              <a:ahLst/>
              <a:cxnLst/>
              <a:rect l="l" t="t" r="r" b="b"/>
              <a:pathLst>
                <a:path w="25" h="25" extrusionOk="0">
                  <a:moveTo>
                    <a:pt x="0" y="0"/>
                  </a:moveTo>
                  <a:lnTo>
                    <a:pt x="25" y="25"/>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50"/>
            <p:cNvSpPr/>
            <p:nvPr/>
          </p:nvSpPr>
          <p:spPr>
            <a:xfrm>
              <a:off x="2104649" y="2905229"/>
              <a:ext cx="599" cy="599"/>
            </a:xfrm>
            <a:custGeom>
              <a:avLst/>
              <a:gdLst/>
              <a:ahLst/>
              <a:cxnLst/>
              <a:rect l="l" t="t" r="r" b="b"/>
              <a:pathLst>
                <a:path w="22" h="22" extrusionOk="0">
                  <a:moveTo>
                    <a:pt x="8" y="4"/>
                  </a:moveTo>
                  <a:lnTo>
                    <a:pt x="1" y="1"/>
                  </a:lnTo>
                  <a:lnTo>
                    <a:pt x="8" y="4"/>
                  </a:lnTo>
                  <a:lnTo>
                    <a:pt x="22" y="22"/>
                  </a:ln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50"/>
            <p:cNvSpPr/>
            <p:nvPr/>
          </p:nvSpPr>
          <p:spPr>
            <a:xfrm>
              <a:off x="2153697" y="1192840"/>
              <a:ext cx="909125" cy="676667"/>
            </a:xfrm>
            <a:custGeom>
              <a:avLst/>
              <a:gdLst/>
              <a:ahLst/>
              <a:cxnLst/>
              <a:rect l="l" t="t" r="r" b="b"/>
              <a:pathLst>
                <a:path w="33364" h="24833" extrusionOk="0">
                  <a:moveTo>
                    <a:pt x="22952" y="0"/>
                  </a:moveTo>
                  <a:cubicBezTo>
                    <a:pt x="22824" y="0"/>
                    <a:pt x="22695" y="5"/>
                    <a:pt x="22570" y="14"/>
                  </a:cubicBezTo>
                  <a:cubicBezTo>
                    <a:pt x="22217" y="39"/>
                    <a:pt x="21667" y="46"/>
                    <a:pt x="21184" y="53"/>
                  </a:cubicBezTo>
                  <a:cubicBezTo>
                    <a:pt x="20778" y="60"/>
                    <a:pt x="20431" y="63"/>
                    <a:pt x="20291" y="77"/>
                  </a:cubicBezTo>
                  <a:cubicBezTo>
                    <a:pt x="20179" y="91"/>
                    <a:pt x="20067" y="112"/>
                    <a:pt x="19958" y="144"/>
                  </a:cubicBezTo>
                  <a:cubicBezTo>
                    <a:pt x="19822" y="186"/>
                    <a:pt x="19679" y="207"/>
                    <a:pt x="19539" y="207"/>
                  </a:cubicBezTo>
                  <a:cubicBezTo>
                    <a:pt x="19528" y="207"/>
                    <a:pt x="19518" y="207"/>
                    <a:pt x="19507" y="207"/>
                  </a:cubicBezTo>
                  <a:cubicBezTo>
                    <a:pt x="19486" y="205"/>
                    <a:pt x="19464" y="205"/>
                    <a:pt x="19443" y="205"/>
                  </a:cubicBezTo>
                  <a:cubicBezTo>
                    <a:pt x="19233" y="205"/>
                    <a:pt x="19032" y="265"/>
                    <a:pt x="19006" y="319"/>
                  </a:cubicBezTo>
                  <a:cubicBezTo>
                    <a:pt x="19003" y="329"/>
                    <a:pt x="19017" y="347"/>
                    <a:pt x="19024" y="357"/>
                  </a:cubicBezTo>
                  <a:cubicBezTo>
                    <a:pt x="19160" y="504"/>
                    <a:pt x="19104" y="620"/>
                    <a:pt x="19073" y="662"/>
                  </a:cubicBezTo>
                  <a:cubicBezTo>
                    <a:pt x="19008" y="754"/>
                    <a:pt x="18871" y="802"/>
                    <a:pt x="18752" y="802"/>
                  </a:cubicBezTo>
                  <a:cubicBezTo>
                    <a:pt x="18703" y="802"/>
                    <a:pt x="18658" y="794"/>
                    <a:pt x="18621" y="777"/>
                  </a:cubicBezTo>
                  <a:cubicBezTo>
                    <a:pt x="18548" y="753"/>
                    <a:pt x="18506" y="676"/>
                    <a:pt x="18523" y="599"/>
                  </a:cubicBezTo>
                  <a:cubicBezTo>
                    <a:pt x="18530" y="553"/>
                    <a:pt x="18488" y="518"/>
                    <a:pt x="18450" y="497"/>
                  </a:cubicBezTo>
                  <a:cubicBezTo>
                    <a:pt x="18354" y="440"/>
                    <a:pt x="18210" y="411"/>
                    <a:pt x="18077" y="411"/>
                  </a:cubicBezTo>
                  <a:cubicBezTo>
                    <a:pt x="17957" y="411"/>
                    <a:pt x="17846" y="435"/>
                    <a:pt x="17788" y="483"/>
                  </a:cubicBezTo>
                  <a:cubicBezTo>
                    <a:pt x="17724" y="536"/>
                    <a:pt x="17624" y="555"/>
                    <a:pt x="17500" y="555"/>
                  </a:cubicBezTo>
                  <a:cubicBezTo>
                    <a:pt x="17346" y="555"/>
                    <a:pt x="17155" y="525"/>
                    <a:pt x="16958" y="494"/>
                  </a:cubicBezTo>
                  <a:cubicBezTo>
                    <a:pt x="16798" y="469"/>
                    <a:pt x="16599" y="437"/>
                    <a:pt x="16462" y="437"/>
                  </a:cubicBezTo>
                  <a:cubicBezTo>
                    <a:pt x="16387" y="437"/>
                    <a:pt x="16330" y="447"/>
                    <a:pt x="16311" y="473"/>
                  </a:cubicBezTo>
                  <a:cubicBezTo>
                    <a:pt x="16195" y="623"/>
                    <a:pt x="15719" y="651"/>
                    <a:pt x="15057" y="672"/>
                  </a:cubicBezTo>
                  <a:cubicBezTo>
                    <a:pt x="14858" y="672"/>
                    <a:pt x="14658" y="686"/>
                    <a:pt x="14462" y="707"/>
                  </a:cubicBezTo>
                  <a:cubicBezTo>
                    <a:pt x="14515" y="742"/>
                    <a:pt x="14609" y="791"/>
                    <a:pt x="14676" y="826"/>
                  </a:cubicBezTo>
                  <a:cubicBezTo>
                    <a:pt x="14931" y="956"/>
                    <a:pt x="15085" y="1040"/>
                    <a:pt x="15064" y="1159"/>
                  </a:cubicBezTo>
                  <a:cubicBezTo>
                    <a:pt x="15040" y="1274"/>
                    <a:pt x="14868" y="1285"/>
                    <a:pt x="14543" y="1299"/>
                  </a:cubicBezTo>
                  <a:cubicBezTo>
                    <a:pt x="14389" y="1306"/>
                    <a:pt x="14105" y="1323"/>
                    <a:pt x="14060" y="1369"/>
                  </a:cubicBezTo>
                  <a:cubicBezTo>
                    <a:pt x="14067" y="1376"/>
                    <a:pt x="14070" y="1386"/>
                    <a:pt x="14077" y="1393"/>
                  </a:cubicBezTo>
                  <a:cubicBezTo>
                    <a:pt x="14189" y="1523"/>
                    <a:pt x="14427" y="1645"/>
                    <a:pt x="14686" y="1772"/>
                  </a:cubicBezTo>
                  <a:cubicBezTo>
                    <a:pt x="14970" y="1915"/>
                    <a:pt x="15267" y="2066"/>
                    <a:pt x="15463" y="2262"/>
                  </a:cubicBezTo>
                  <a:cubicBezTo>
                    <a:pt x="15519" y="2314"/>
                    <a:pt x="15642" y="2440"/>
                    <a:pt x="15572" y="2528"/>
                  </a:cubicBezTo>
                  <a:cubicBezTo>
                    <a:pt x="15549" y="2555"/>
                    <a:pt x="15511" y="2566"/>
                    <a:pt x="15463" y="2566"/>
                  </a:cubicBezTo>
                  <a:cubicBezTo>
                    <a:pt x="15233" y="2566"/>
                    <a:pt x="14774" y="2300"/>
                    <a:pt x="14672" y="2234"/>
                  </a:cubicBezTo>
                  <a:cubicBezTo>
                    <a:pt x="14480" y="2108"/>
                    <a:pt x="14263" y="2066"/>
                    <a:pt x="14053" y="2024"/>
                  </a:cubicBezTo>
                  <a:cubicBezTo>
                    <a:pt x="13818" y="1975"/>
                    <a:pt x="13594" y="1929"/>
                    <a:pt x="13447" y="1772"/>
                  </a:cubicBezTo>
                  <a:cubicBezTo>
                    <a:pt x="13251" y="1565"/>
                    <a:pt x="12657" y="1411"/>
                    <a:pt x="12299" y="1411"/>
                  </a:cubicBezTo>
                  <a:cubicBezTo>
                    <a:pt x="12191" y="1411"/>
                    <a:pt x="12104" y="1426"/>
                    <a:pt x="12057" y="1456"/>
                  </a:cubicBezTo>
                  <a:cubicBezTo>
                    <a:pt x="12050" y="1463"/>
                    <a:pt x="12033" y="1474"/>
                    <a:pt x="12033" y="1488"/>
                  </a:cubicBezTo>
                  <a:cubicBezTo>
                    <a:pt x="12033" y="1554"/>
                    <a:pt x="12239" y="1691"/>
                    <a:pt x="12376" y="1786"/>
                  </a:cubicBezTo>
                  <a:cubicBezTo>
                    <a:pt x="12607" y="1943"/>
                    <a:pt x="12750" y="2045"/>
                    <a:pt x="12750" y="2164"/>
                  </a:cubicBezTo>
                  <a:cubicBezTo>
                    <a:pt x="12750" y="2202"/>
                    <a:pt x="12733" y="2241"/>
                    <a:pt x="12701" y="2269"/>
                  </a:cubicBezTo>
                  <a:cubicBezTo>
                    <a:pt x="12662" y="2301"/>
                    <a:pt x="12604" y="2313"/>
                    <a:pt x="12535" y="2313"/>
                  </a:cubicBezTo>
                  <a:cubicBezTo>
                    <a:pt x="12449" y="2313"/>
                    <a:pt x="12346" y="2295"/>
                    <a:pt x="12239" y="2276"/>
                  </a:cubicBezTo>
                  <a:cubicBezTo>
                    <a:pt x="12165" y="2262"/>
                    <a:pt x="12063" y="2245"/>
                    <a:pt x="12004" y="2245"/>
                  </a:cubicBezTo>
                  <a:cubicBezTo>
                    <a:pt x="11985" y="2245"/>
                    <a:pt x="11970" y="2247"/>
                    <a:pt x="11963" y="2251"/>
                  </a:cubicBezTo>
                  <a:cubicBezTo>
                    <a:pt x="11945" y="2264"/>
                    <a:pt x="11925" y="2270"/>
                    <a:pt x="11903" y="2270"/>
                  </a:cubicBezTo>
                  <a:cubicBezTo>
                    <a:pt x="11816" y="2270"/>
                    <a:pt x="11694" y="2178"/>
                    <a:pt x="11518" y="2045"/>
                  </a:cubicBezTo>
                  <a:cubicBezTo>
                    <a:pt x="11322" y="1898"/>
                    <a:pt x="11077" y="1712"/>
                    <a:pt x="10923" y="1712"/>
                  </a:cubicBezTo>
                  <a:cubicBezTo>
                    <a:pt x="10853" y="1712"/>
                    <a:pt x="10839" y="1726"/>
                    <a:pt x="10835" y="1730"/>
                  </a:cubicBezTo>
                  <a:cubicBezTo>
                    <a:pt x="10818" y="1754"/>
                    <a:pt x="10846" y="1849"/>
                    <a:pt x="10867" y="1926"/>
                  </a:cubicBezTo>
                  <a:cubicBezTo>
                    <a:pt x="10909" y="2062"/>
                    <a:pt x="10933" y="2199"/>
                    <a:pt x="10937" y="2342"/>
                  </a:cubicBezTo>
                  <a:cubicBezTo>
                    <a:pt x="10937" y="2615"/>
                    <a:pt x="10695" y="2818"/>
                    <a:pt x="10524" y="2878"/>
                  </a:cubicBezTo>
                  <a:cubicBezTo>
                    <a:pt x="10489" y="2890"/>
                    <a:pt x="10461" y="2894"/>
                    <a:pt x="10437" y="2894"/>
                  </a:cubicBezTo>
                  <a:cubicBezTo>
                    <a:pt x="10384" y="2894"/>
                    <a:pt x="10357" y="2871"/>
                    <a:pt x="10345" y="2857"/>
                  </a:cubicBezTo>
                  <a:cubicBezTo>
                    <a:pt x="10310" y="2811"/>
                    <a:pt x="10317" y="2752"/>
                    <a:pt x="10366" y="2678"/>
                  </a:cubicBezTo>
                  <a:cubicBezTo>
                    <a:pt x="10454" y="2542"/>
                    <a:pt x="10457" y="2265"/>
                    <a:pt x="10377" y="2017"/>
                  </a:cubicBezTo>
                  <a:cubicBezTo>
                    <a:pt x="10317" y="1831"/>
                    <a:pt x="10219" y="1702"/>
                    <a:pt x="10107" y="1660"/>
                  </a:cubicBezTo>
                  <a:cubicBezTo>
                    <a:pt x="10067" y="1644"/>
                    <a:pt x="10017" y="1637"/>
                    <a:pt x="9959" y="1637"/>
                  </a:cubicBezTo>
                  <a:cubicBezTo>
                    <a:pt x="9770" y="1637"/>
                    <a:pt x="9502" y="1709"/>
                    <a:pt x="9242" y="1779"/>
                  </a:cubicBezTo>
                  <a:cubicBezTo>
                    <a:pt x="8974" y="1849"/>
                    <a:pt x="8693" y="1923"/>
                    <a:pt x="8489" y="1923"/>
                  </a:cubicBezTo>
                  <a:cubicBezTo>
                    <a:pt x="8479" y="1923"/>
                    <a:pt x="8470" y="1922"/>
                    <a:pt x="8462" y="1922"/>
                  </a:cubicBezTo>
                  <a:cubicBezTo>
                    <a:pt x="8437" y="1921"/>
                    <a:pt x="8412" y="1921"/>
                    <a:pt x="8387" y="1921"/>
                  </a:cubicBezTo>
                  <a:cubicBezTo>
                    <a:pt x="8048" y="1921"/>
                    <a:pt x="7760" y="2007"/>
                    <a:pt x="7741" y="2069"/>
                  </a:cubicBezTo>
                  <a:cubicBezTo>
                    <a:pt x="7741" y="2076"/>
                    <a:pt x="7751" y="2108"/>
                    <a:pt x="7835" y="2153"/>
                  </a:cubicBezTo>
                  <a:cubicBezTo>
                    <a:pt x="7965" y="2230"/>
                    <a:pt x="8028" y="2307"/>
                    <a:pt x="8024" y="2381"/>
                  </a:cubicBezTo>
                  <a:cubicBezTo>
                    <a:pt x="8021" y="2430"/>
                    <a:pt x="7989" y="2475"/>
                    <a:pt x="7947" y="2496"/>
                  </a:cubicBezTo>
                  <a:cubicBezTo>
                    <a:pt x="7913" y="2513"/>
                    <a:pt x="7868" y="2521"/>
                    <a:pt x="7815" y="2521"/>
                  </a:cubicBezTo>
                  <a:cubicBezTo>
                    <a:pt x="7699" y="2521"/>
                    <a:pt x="7548" y="2478"/>
                    <a:pt x="7408" y="2377"/>
                  </a:cubicBezTo>
                  <a:cubicBezTo>
                    <a:pt x="7318" y="2314"/>
                    <a:pt x="7159" y="2287"/>
                    <a:pt x="6983" y="2287"/>
                  </a:cubicBezTo>
                  <a:cubicBezTo>
                    <a:pt x="6839" y="2287"/>
                    <a:pt x="6684" y="2305"/>
                    <a:pt x="6547" y="2335"/>
                  </a:cubicBezTo>
                  <a:cubicBezTo>
                    <a:pt x="6379" y="2370"/>
                    <a:pt x="6291" y="2412"/>
                    <a:pt x="6263" y="2437"/>
                  </a:cubicBezTo>
                  <a:cubicBezTo>
                    <a:pt x="6386" y="2528"/>
                    <a:pt x="6477" y="2703"/>
                    <a:pt x="6505" y="2902"/>
                  </a:cubicBezTo>
                  <a:cubicBezTo>
                    <a:pt x="6533" y="3084"/>
                    <a:pt x="6505" y="3249"/>
                    <a:pt x="6431" y="3350"/>
                  </a:cubicBezTo>
                  <a:cubicBezTo>
                    <a:pt x="6386" y="3410"/>
                    <a:pt x="6327" y="3432"/>
                    <a:pt x="6257" y="3432"/>
                  </a:cubicBezTo>
                  <a:cubicBezTo>
                    <a:pt x="6158" y="3432"/>
                    <a:pt x="6036" y="3387"/>
                    <a:pt x="5903" y="3340"/>
                  </a:cubicBezTo>
                  <a:cubicBezTo>
                    <a:pt x="5739" y="3279"/>
                    <a:pt x="5555" y="3212"/>
                    <a:pt x="5380" y="3212"/>
                  </a:cubicBezTo>
                  <a:cubicBezTo>
                    <a:pt x="5364" y="3212"/>
                    <a:pt x="5348" y="3213"/>
                    <a:pt x="5332" y="3214"/>
                  </a:cubicBezTo>
                  <a:cubicBezTo>
                    <a:pt x="5146" y="3228"/>
                    <a:pt x="4534" y="3469"/>
                    <a:pt x="3953" y="3767"/>
                  </a:cubicBezTo>
                  <a:cubicBezTo>
                    <a:pt x="3189" y="4152"/>
                    <a:pt x="2913" y="4401"/>
                    <a:pt x="2916" y="4467"/>
                  </a:cubicBezTo>
                  <a:cubicBezTo>
                    <a:pt x="2960" y="4560"/>
                    <a:pt x="3197" y="4573"/>
                    <a:pt x="3428" y="4573"/>
                  </a:cubicBezTo>
                  <a:cubicBezTo>
                    <a:pt x="3476" y="4573"/>
                    <a:pt x="3525" y="4573"/>
                    <a:pt x="3571" y="4572"/>
                  </a:cubicBezTo>
                  <a:cubicBezTo>
                    <a:pt x="3626" y="4571"/>
                    <a:pt x="3681" y="4571"/>
                    <a:pt x="3734" y="4571"/>
                  </a:cubicBezTo>
                  <a:cubicBezTo>
                    <a:pt x="3936" y="4571"/>
                    <a:pt x="4116" y="4581"/>
                    <a:pt x="4229" y="4642"/>
                  </a:cubicBezTo>
                  <a:cubicBezTo>
                    <a:pt x="4310" y="4688"/>
                    <a:pt x="4362" y="4775"/>
                    <a:pt x="4362" y="4870"/>
                  </a:cubicBezTo>
                  <a:cubicBezTo>
                    <a:pt x="4376" y="5150"/>
                    <a:pt x="4065" y="5563"/>
                    <a:pt x="3781" y="5759"/>
                  </a:cubicBezTo>
                  <a:cubicBezTo>
                    <a:pt x="3596" y="5882"/>
                    <a:pt x="3207" y="5892"/>
                    <a:pt x="2829" y="5903"/>
                  </a:cubicBezTo>
                  <a:cubicBezTo>
                    <a:pt x="2542" y="5910"/>
                    <a:pt x="2104" y="5920"/>
                    <a:pt x="2094" y="6018"/>
                  </a:cubicBezTo>
                  <a:cubicBezTo>
                    <a:pt x="2076" y="6186"/>
                    <a:pt x="1768" y="6256"/>
                    <a:pt x="1180" y="6375"/>
                  </a:cubicBezTo>
                  <a:cubicBezTo>
                    <a:pt x="686" y="6473"/>
                    <a:pt x="7" y="6610"/>
                    <a:pt x="7" y="6820"/>
                  </a:cubicBezTo>
                  <a:cubicBezTo>
                    <a:pt x="0" y="6984"/>
                    <a:pt x="116" y="7131"/>
                    <a:pt x="280" y="7159"/>
                  </a:cubicBezTo>
                  <a:cubicBezTo>
                    <a:pt x="364" y="7177"/>
                    <a:pt x="448" y="7184"/>
                    <a:pt x="536" y="7187"/>
                  </a:cubicBezTo>
                  <a:cubicBezTo>
                    <a:pt x="763" y="7198"/>
                    <a:pt x="1019" y="7212"/>
                    <a:pt x="1222" y="7439"/>
                  </a:cubicBezTo>
                  <a:cubicBezTo>
                    <a:pt x="1356" y="7591"/>
                    <a:pt x="1632" y="7659"/>
                    <a:pt x="1931" y="7659"/>
                  </a:cubicBezTo>
                  <a:cubicBezTo>
                    <a:pt x="2172" y="7659"/>
                    <a:pt x="2427" y="7615"/>
                    <a:pt x="2636" y="7534"/>
                  </a:cubicBezTo>
                  <a:cubicBezTo>
                    <a:pt x="2768" y="7484"/>
                    <a:pt x="2898" y="7459"/>
                    <a:pt x="3018" y="7459"/>
                  </a:cubicBezTo>
                  <a:cubicBezTo>
                    <a:pt x="3168" y="7459"/>
                    <a:pt x="3302" y="7497"/>
                    <a:pt x="3406" y="7572"/>
                  </a:cubicBezTo>
                  <a:cubicBezTo>
                    <a:pt x="3522" y="7649"/>
                    <a:pt x="3589" y="7782"/>
                    <a:pt x="3582" y="7923"/>
                  </a:cubicBezTo>
                  <a:cubicBezTo>
                    <a:pt x="3578" y="7965"/>
                    <a:pt x="3561" y="8007"/>
                    <a:pt x="3526" y="8035"/>
                  </a:cubicBezTo>
                  <a:cubicBezTo>
                    <a:pt x="3474" y="8079"/>
                    <a:pt x="3392" y="8095"/>
                    <a:pt x="3279" y="8095"/>
                  </a:cubicBezTo>
                  <a:cubicBezTo>
                    <a:pt x="3168" y="8095"/>
                    <a:pt x="3028" y="8080"/>
                    <a:pt x="2857" y="8059"/>
                  </a:cubicBezTo>
                  <a:cubicBezTo>
                    <a:pt x="2692" y="8040"/>
                    <a:pt x="2516" y="8018"/>
                    <a:pt x="2367" y="8018"/>
                  </a:cubicBezTo>
                  <a:cubicBezTo>
                    <a:pt x="2247" y="8018"/>
                    <a:pt x="2144" y="8032"/>
                    <a:pt x="2080" y="8073"/>
                  </a:cubicBezTo>
                  <a:cubicBezTo>
                    <a:pt x="1901" y="8182"/>
                    <a:pt x="1562" y="8192"/>
                    <a:pt x="1260" y="8203"/>
                  </a:cubicBezTo>
                  <a:cubicBezTo>
                    <a:pt x="1082" y="8210"/>
                    <a:pt x="809" y="8217"/>
                    <a:pt x="767" y="8262"/>
                  </a:cubicBezTo>
                  <a:cubicBezTo>
                    <a:pt x="795" y="8371"/>
                    <a:pt x="1054" y="8392"/>
                    <a:pt x="1302" y="8416"/>
                  </a:cubicBezTo>
                  <a:cubicBezTo>
                    <a:pt x="1432" y="8430"/>
                    <a:pt x="1572" y="8444"/>
                    <a:pt x="1702" y="8469"/>
                  </a:cubicBezTo>
                  <a:cubicBezTo>
                    <a:pt x="1842" y="8493"/>
                    <a:pt x="1919" y="8535"/>
                    <a:pt x="1943" y="8602"/>
                  </a:cubicBezTo>
                  <a:cubicBezTo>
                    <a:pt x="1971" y="8686"/>
                    <a:pt x="1912" y="8759"/>
                    <a:pt x="1856" y="8833"/>
                  </a:cubicBezTo>
                  <a:cubicBezTo>
                    <a:pt x="1817" y="8882"/>
                    <a:pt x="1775" y="8934"/>
                    <a:pt x="1772" y="8973"/>
                  </a:cubicBezTo>
                  <a:cubicBezTo>
                    <a:pt x="1765" y="9025"/>
                    <a:pt x="1793" y="9043"/>
                    <a:pt x="1975" y="9102"/>
                  </a:cubicBezTo>
                  <a:cubicBezTo>
                    <a:pt x="2115" y="9144"/>
                    <a:pt x="2251" y="9200"/>
                    <a:pt x="2381" y="9267"/>
                  </a:cubicBezTo>
                  <a:cubicBezTo>
                    <a:pt x="2674" y="9410"/>
                    <a:pt x="3018" y="9487"/>
                    <a:pt x="3166" y="9487"/>
                  </a:cubicBezTo>
                  <a:cubicBezTo>
                    <a:pt x="3184" y="9487"/>
                    <a:pt x="3199" y="9486"/>
                    <a:pt x="3210" y="9484"/>
                  </a:cubicBezTo>
                  <a:cubicBezTo>
                    <a:pt x="3203" y="9477"/>
                    <a:pt x="3200" y="9470"/>
                    <a:pt x="3193" y="9466"/>
                  </a:cubicBezTo>
                  <a:cubicBezTo>
                    <a:pt x="3137" y="9403"/>
                    <a:pt x="3116" y="9347"/>
                    <a:pt x="3137" y="9295"/>
                  </a:cubicBezTo>
                  <a:cubicBezTo>
                    <a:pt x="3154" y="9239"/>
                    <a:pt x="3210" y="9200"/>
                    <a:pt x="3301" y="9186"/>
                  </a:cubicBezTo>
                  <a:cubicBezTo>
                    <a:pt x="3333" y="9181"/>
                    <a:pt x="3371" y="9178"/>
                    <a:pt x="3412" y="9178"/>
                  </a:cubicBezTo>
                  <a:cubicBezTo>
                    <a:pt x="3568" y="9178"/>
                    <a:pt x="3769" y="9221"/>
                    <a:pt x="3844" y="9316"/>
                  </a:cubicBezTo>
                  <a:cubicBezTo>
                    <a:pt x="3849" y="9322"/>
                    <a:pt x="3857" y="9325"/>
                    <a:pt x="3868" y="9325"/>
                  </a:cubicBezTo>
                  <a:cubicBezTo>
                    <a:pt x="3906" y="9325"/>
                    <a:pt x="3976" y="9293"/>
                    <a:pt x="4044" y="9263"/>
                  </a:cubicBezTo>
                  <a:cubicBezTo>
                    <a:pt x="4151" y="9211"/>
                    <a:pt x="4282" y="9150"/>
                    <a:pt x="4421" y="9150"/>
                  </a:cubicBezTo>
                  <a:cubicBezTo>
                    <a:pt x="4459" y="9150"/>
                    <a:pt x="4498" y="9155"/>
                    <a:pt x="4537" y="9165"/>
                  </a:cubicBezTo>
                  <a:cubicBezTo>
                    <a:pt x="4561" y="9172"/>
                    <a:pt x="4583" y="9174"/>
                    <a:pt x="4605" y="9174"/>
                  </a:cubicBezTo>
                  <a:cubicBezTo>
                    <a:pt x="4690" y="9174"/>
                    <a:pt x="4758" y="9130"/>
                    <a:pt x="4828" y="9085"/>
                  </a:cubicBezTo>
                  <a:cubicBezTo>
                    <a:pt x="4894" y="9041"/>
                    <a:pt x="4971" y="8991"/>
                    <a:pt x="5062" y="8991"/>
                  </a:cubicBezTo>
                  <a:cubicBezTo>
                    <a:pt x="5110" y="8991"/>
                    <a:pt x="5163" y="9005"/>
                    <a:pt x="5220" y="9043"/>
                  </a:cubicBezTo>
                  <a:cubicBezTo>
                    <a:pt x="5325" y="9113"/>
                    <a:pt x="5658" y="9179"/>
                    <a:pt x="5976" y="9242"/>
                  </a:cubicBezTo>
                  <a:cubicBezTo>
                    <a:pt x="6365" y="9316"/>
                    <a:pt x="6764" y="9396"/>
                    <a:pt x="6977" y="9508"/>
                  </a:cubicBezTo>
                  <a:cubicBezTo>
                    <a:pt x="7096" y="9571"/>
                    <a:pt x="7222" y="9624"/>
                    <a:pt x="7352" y="9669"/>
                  </a:cubicBezTo>
                  <a:cubicBezTo>
                    <a:pt x="7646" y="9778"/>
                    <a:pt x="7926" y="9879"/>
                    <a:pt x="7884" y="10142"/>
                  </a:cubicBezTo>
                  <a:cubicBezTo>
                    <a:pt x="7839" y="10422"/>
                    <a:pt x="8245" y="10643"/>
                    <a:pt x="8605" y="10800"/>
                  </a:cubicBezTo>
                  <a:cubicBezTo>
                    <a:pt x="9144" y="11038"/>
                    <a:pt x="9155" y="11591"/>
                    <a:pt x="9144" y="11752"/>
                  </a:cubicBezTo>
                  <a:cubicBezTo>
                    <a:pt x="9137" y="11871"/>
                    <a:pt x="9263" y="11983"/>
                    <a:pt x="9372" y="12082"/>
                  </a:cubicBezTo>
                  <a:cubicBezTo>
                    <a:pt x="9480" y="12180"/>
                    <a:pt x="9589" y="12278"/>
                    <a:pt x="9522" y="12383"/>
                  </a:cubicBezTo>
                  <a:cubicBezTo>
                    <a:pt x="9459" y="12488"/>
                    <a:pt x="9547" y="12652"/>
                    <a:pt x="9785" y="12862"/>
                  </a:cubicBezTo>
                  <a:cubicBezTo>
                    <a:pt x="9841" y="12904"/>
                    <a:pt x="9873" y="12971"/>
                    <a:pt x="9876" y="13037"/>
                  </a:cubicBezTo>
                  <a:cubicBezTo>
                    <a:pt x="9876" y="13156"/>
                    <a:pt x="9768" y="13247"/>
                    <a:pt x="9662" y="13338"/>
                  </a:cubicBezTo>
                  <a:cubicBezTo>
                    <a:pt x="9526" y="13454"/>
                    <a:pt x="9484" y="13503"/>
                    <a:pt x="9519" y="13552"/>
                  </a:cubicBezTo>
                  <a:cubicBezTo>
                    <a:pt x="9606" y="13664"/>
                    <a:pt x="9578" y="13807"/>
                    <a:pt x="9554" y="13933"/>
                  </a:cubicBezTo>
                  <a:cubicBezTo>
                    <a:pt x="9533" y="14035"/>
                    <a:pt x="9512" y="14130"/>
                    <a:pt x="9554" y="14186"/>
                  </a:cubicBezTo>
                  <a:cubicBezTo>
                    <a:pt x="9582" y="14228"/>
                    <a:pt x="9641" y="14256"/>
                    <a:pt x="9736" y="14270"/>
                  </a:cubicBezTo>
                  <a:cubicBezTo>
                    <a:pt x="9776" y="14276"/>
                    <a:pt x="9812" y="14279"/>
                    <a:pt x="9845" y="14279"/>
                  </a:cubicBezTo>
                  <a:cubicBezTo>
                    <a:pt x="10015" y="14279"/>
                    <a:pt x="10088" y="14200"/>
                    <a:pt x="10170" y="14112"/>
                  </a:cubicBezTo>
                  <a:cubicBezTo>
                    <a:pt x="10254" y="14017"/>
                    <a:pt x="10349" y="13912"/>
                    <a:pt x="10552" y="13912"/>
                  </a:cubicBezTo>
                  <a:cubicBezTo>
                    <a:pt x="10618" y="13912"/>
                    <a:pt x="10713" y="13919"/>
                    <a:pt x="10762" y="13986"/>
                  </a:cubicBezTo>
                  <a:cubicBezTo>
                    <a:pt x="10814" y="14049"/>
                    <a:pt x="10793" y="14140"/>
                    <a:pt x="10772" y="14224"/>
                  </a:cubicBezTo>
                  <a:cubicBezTo>
                    <a:pt x="10744" y="14340"/>
                    <a:pt x="10727" y="14420"/>
                    <a:pt x="10793" y="14483"/>
                  </a:cubicBezTo>
                  <a:cubicBezTo>
                    <a:pt x="10877" y="14567"/>
                    <a:pt x="11010" y="14606"/>
                    <a:pt x="11164" y="14651"/>
                  </a:cubicBezTo>
                  <a:cubicBezTo>
                    <a:pt x="11360" y="14711"/>
                    <a:pt x="11605" y="14784"/>
                    <a:pt x="11840" y="14980"/>
                  </a:cubicBezTo>
                  <a:cubicBezTo>
                    <a:pt x="12127" y="15222"/>
                    <a:pt x="12075" y="15358"/>
                    <a:pt x="12040" y="15404"/>
                  </a:cubicBezTo>
                  <a:cubicBezTo>
                    <a:pt x="12008" y="15443"/>
                    <a:pt x="11959" y="15463"/>
                    <a:pt x="11899" y="15463"/>
                  </a:cubicBezTo>
                  <a:cubicBezTo>
                    <a:pt x="11799" y="15463"/>
                    <a:pt x="11667" y="15410"/>
                    <a:pt x="11532" y="15309"/>
                  </a:cubicBezTo>
                  <a:cubicBezTo>
                    <a:pt x="11344" y="15172"/>
                    <a:pt x="10956" y="15130"/>
                    <a:pt x="10640" y="15130"/>
                  </a:cubicBezTo>
                  <a:cubicBezTo>
                    <a:pt x="10456" y="15130"/>
                    <a:pt x="10297" y="15144"/>
                    <a:pt x="10216" y="15162"/>
                  </a:cubicBezTo>
                  <a:cubicBezTo>
                    <a:pt x="10415" y="15325"/>
                    <a:pt x="11234" y="15768"/>
                    <a:pt x="11512" y="15768"/>
                  </a:cubicBezTo>
                  <a:cubicBezTo>
                    <a:pt x="11532" y="15768"/>
                    <a:pt x="11549" y="15766"/>
                    <a:pt x="11563" y="15761"/>
                  </a:cubicBezTo>
                  <a:cubicBezTo>
                    <a:pt x="11595" y="15750"/>
                    <a:pt x="11626" y="15745"/>
                    <a:pt x="11659" y="15745"/>
                  </a:cubicBezTo>
                  <a:cubicBezTo>
                    <a:pt x="11825" y="15745"/>
                    <a:pt x="11996" y="15879"/>
                    <a:pt x="12096" y="16037"/>
                  </a:cubicBezTo>
                  <a:cubicBezTo>
                    <a:pt x="12194" y="16199"/>
                    <a:pt x="12204" y="16349"/>
                    <a:pt x="12117" y="16433"/>
                  </a:cubicBezTo>
                  <a:cubicBezTo>
                    <a:pt x="12033" y="16521"/>
                    <a:pt x="12029" y="16741"/>
                    <a:pt x="12029" y="16916"/>
                  </a:cubicBezTo>
                  <a:cubicBezTo>
                    <a:pt x="12033" y="16997"/>
                    <a:pt x="12033" y="17081"/>
                    <a:pt x="12022" y="17161"/>
                  </a:cubicBezTo>
                  <a:cubicBezTo>
                    <a:pt x="12015" y="17203"/>
                    <a:pt x="11994" y="17242"/>
                    <a:pt x="11959" y="17266"/>
                  </a:cubicBezTo>
                  <a:cubicBezTo>
                    <a:pt x="11920" y="17294"/>
                    <a:pt x="11871" y="17303"/>
                    <a:pt x="11813" y="17303"/>
                  </a:cubicBezTo>
                  <a:cubicBezTo>
                    <a:pt x="11746" y="17303"/>
                    <a:pt x="11668" y="17290"/>
                    <a:pt x="11584" y="17277"/>
                  </a:cubicBezTo>
                  <a:cubicBezTo>
                    <a:pt x="11501" y="17257"/>
                    <a:pt x="11417" y="17247"/>
                    <a:pt x="11334" y="17247"/>
                  </a:cubicBezTo>
                  <a:cubicBezTo>
                    <a:pt x="11312" y="17247"/>
                    <a:pt x="11291" y="17247"/>
                    <a:pt x="11269" y="17249"/>
                  </a:cubicBezTo>
                  <a:cubicBezTo>
                    <a:pt x="10989" y="17284"/>
                    <a:pt x="10891" y="17368"/>
                    <a:pt x="10891" y="17571"/>
                  </a:cubicBezTo>
                  <a:cubicBezTo>
                    <a:pt x="10891" y="17732"/>
                    <a:pt x="10779" y="17861"/>
                    <a:pt x="10667" y="17991"/>
                  </a:cubicBezTo>
                  <a:cubicBezTo>
                    <a:pt x="10566" y="18110"/>
                    <a:pt x="10457" y="18236"/>
                    <a:pt x="10436" y="18387"/>
                  </a:cubicBezTo>
                  <a:cubicBezTo>
                    <a:pt x="10412" y="18562"/>
                    <a:pt x="10520" y="18614"/>
                    <a:pt x="10709" y="18684"/>
                  </a:cubicBezTo>
                  <a:cubicBezTo>
                    <a:pt x="10793" y="18712"/>
                    <a:pt x="10870" y="18747"/>
                    <a:pt x="10944" y="18793"/>
                  </a:cubicBezTo>
                  <a:cubicBezTo>
                    <a:pt x="10986" y="18817"/>
                    <a:pt x="11014" y="18866"/>
                    <a:pt x="11017" y="18915"/>
                  </a:cubicBezTo>
                  <a:cubicBezTo>
                    <a:pt x="11014" y="19003"/>
                    <a:pt x="10919" y="19055"/>
                    <a:pt x="10804" y="19122"/>
                  </a:cubicBezTo>
                  <a:cubicBezTo>
                    <a:pt x="10695" y="19181"/>
                    <a:pt x="10562" y="19258"/>
                    <a:pt x="10552" y="19342"/>
                  </a:cubicBezTo>
                  <a:cubicBezTo>
                    <a:pt x="10527" y="19521"/>
                    <a:pt x="11021" y="19930"/>
                    <a:pt x="11276" y="20067"/>
                  </a:cubicBezTo>
                  <a:cubicBezTo>
                    <a:pt x="11441" y="20154"/>
                    <a:pt x="11420" y="20403"/>
                    <a:pt x="11399" y="20645"/>
                  </a:cubicBezTo>
                  <a:cubicBezTo>
                    <a:pt x="11388" y="20792"/>
                    <a:pt x="11374" y="20946"/>
                    <a:pt x="11406" y="21044"/>
                  </a:cubicBezTo>
                  <a:cubicBezTo>
                    <a:pt x="11422" y="21104"/>
                    <a:pt x="11443" y="21117"/>
                    <a:pt x="11482" y="21117"/>
                  </a:cubicBezTo>
                  <a:cubicBezTo>
                    <a:pt x="11495" y="21117"/>
                    <a:pt x="11511" y="21115"/>
                    <a:pt x="11528" y="21114"/>
                  </a:cubicBezTo>
                  <a:cubicBezTo>
                    <a:pt x="11544" y="21113"/>
                    <a:pt x="11560" y="21111"/>
                    <a:pt x="11577" y="21111"/>
                  </a:cubicBezTo>
                  <a:cubicBezTo>
                    <a:pt x="11615" y="21111"/>
                    <a:pt x="11654" y="21118"/>
                    <a:pt x="11686" y="21152"/>
                  </a:cubicBezTo>
                  <a:cubicBezTo>
                    <a:pt x="11735" y="21198"/>
                    <a:pt x="11742" y="21257"/>
                    <a:pt x="11731" y="21362"/>
                  </a:cubicBezTo>
                  <a:cubicBezTo>
                    <a:pt x="11714" y="21537"/>
                    <a:pt x="11784" y="21597"/>
                    <a:pt x="11861" y="21667"/>
                  </a:cubicBezTo>
                  <a:cubicBezTo>
                    <a:pt x="11924" y="21723"/>
                    <a:pt x="11994" y="21786"/>
                    <a:pt x="12005" y="21898"/>
                  </a:cubicBezTo>
                  <a:cubicBezTo>
                    <a:pt x="12008" y="21950"/>
                    <a:pt x="12075" y="21982"/>
                    <a:pt x="12176" y="22031"/>
                  </a:cubicBezTo>
                  <a:cubicBezTo>
                    <a:pt x="12302" y="22090"/>
                    <a:pt x="12495" y="22178"/>
                    <a:pt x="12421" y="22395"/>
                  </a:cubicBezTo>
                  <a:cubicBezTo>
                    <a:pt x="12355" y="22602"/>
                    <a:pt x="12484" y="22763"/>
                    <a:pt x="12596" y="22903"/>
                  </a:cubicBezTo>
                  <a:cubicBezTo>
                    <a:pt x="12624" y="22938"/>
                    <a:pt x="12649" y="22969"/>
                    <a:pt x="12670" y="23001"/>
                  </a:cubicBezTo>
                  <a:cubicBezTo>
                    <a:pt x="12740" y="23085"/>
                    <a:pt x="12820" y="23158"/>
                    <a:pt x="12904" y="23228"/>
                  </a:cubicBezTo>
                  <a:cubicBezTo>
                    <a:pt x="13069" y="23372"/>
                    <a:pt x="13240" y="23522"/>
                    <a:pt x="13293" y="23662"/>
                  </a:cubicBezTo>
                  <a:cubicBezTo>
                    <a:pt x="13358" y="23832"/>
                    <a:pt x="13535" y="24038"/>
                    <a:pt x="13744" y="24038"/>
                  </a:cubicBezTo>
                  <a:cubicBezTo>
                    <a:pt x="13771" y="24038"/>
                    <a:pt x="13800" y="24034"/>
                    <a:pt x="13828" y="24026"/>
                  </a:cubicBezTo>
                  <a:cubicBezTo>
                    <a:pt x="13873" y="24014"/>
                    <a:pt x="13913" y="24009"/>
                    <a:pt x="13948" y="24009"/>
                  </a:cubicBezTo>
                  <a:cubicBezTo>
                    <a:pt x="14066" y="24009"/>
                    <a:pt x="14138" y="24066"/>
                    <a:pt x="14200" y="24117"/>
                  </a:cubicBezTo>
                  <a:cubicBezTo>
                    <a:pt x="14256" y="24161"/>
                    <a:pt x="14293" y="24189"/>
                    <a:pt x="14351" y="24189"/>
                  </a:cubicBezTo>
                  <a:cubicBezTo>
                    <a:pt x="14357" y="24189"/>
                    <a:pt x="14364" y="24188"/>
                    <a:pt x="14371" y="24187"/>
                  </a:cubicBezTo>
                  <a:cubicBezTo>
                    <a:pt x="14399" y="24180"/>
                    <a:pt x="14424" y="24180"/>
                    <a:pt x="14452" y="24180"/>
                  </a:cubicBezTo>
                  <a:cubicBezTo>
                    <a:pt x="14700" y="24180"/>
                    <a:pt x="15019" y="24313"/>
                    <a:pt x="15089" y="24503"/>
                  </a:cubicBezTo>
                  <a:cubicBezTo>
                    <a:pt x="15131" y="24615"/>
                    <a:pt x="15656" y="24776"/>
                    <a:pt x="15992" y="24832"/>
                  </a:cubicBezTo>
                  <a:cubicBezTo>
                    <a:pt x="15996" y="24832"/>
                    <a:pt x="16001" y="24833"/>
                    <a:pt x="16005" y="24833"/>
                  </a:cubicBezTo>
                  <a:cubicBezTo>
                    <a:pt x="16054" y="24833"/>
                    <a:pt x="16092" y="24777"/>
                    <a:pt x="16153" y="24667"/>
                  </a:cubicBezTo>
                  <a:cubicBezTo>
                    <a:pt x="16202" y="24576"/>
                    <a:pt x="16262" y="24471"/>
                    <a:pt x="16353" y="24418"/>
                  </a:cubicBezTo>
                  <a:cubicBezTo>
                    <a:pt x="16416" y="24387"/>
                    <a:pt x="16444" y="24163"/>
                    <a:pt x="16465" y="24012"/>
                  </a:cubicBezTo>
                  <a:cubicBezTo>
                    <a:pt x="16496" y="23778"/>
                    <a:pt x="16521" y="23592"/>
                    <a:pt x="16640" y="23557"/>
                  </a:cubicBezTo>
                  <a:cubicBezTo>
                    <a:pt x="16664" y="23543"/>
                    <a:pt x="16703" y="23424"/>
                    <a:pt x="16689" y="23204"/>
                  </a:cubicBezTo>
                  <a:cubicBezTo>
                    <a:pt x="16678" y="22973"/>
                    <a:pt x="16615" y="22836"/>
                    <a:pt x="16587" y="22826"/>
                  </a:cubicBezTo>
                  <a:cubicBezTo>
                    <a:pt x="16496" y="22794"/>
                    <a:pt x="16444" y="22696"/>
                    <a:pt x="16468" y="22605"/>
                  </a:cubicBezTo>
                  <a:cubicBezTo>
                    <a:pt x="16493" y="22513"/>
                    <a:pt x="16592" y="22416"/>
                    <a:pt x="16798" y="22416"/>
                  </a:cubicBezTo>
                  <a:cubicBezTo>
                    <a:pt x="16828" y="22416"/>
                    <a:pt x="16860" y="22419"/>
                    <a:pt x="16895" y="22423"/>
                  </a:cubicBezTo>
                  <a:cubicBezTo>
                    <a:pt x="16917" y="22426"/>
                    <a:pt x="16936" y="22428"/>
                    <a:pt x="16953" y="22428"/>
                  </a:cubicBezTo>
                  <a:cubicBezTo>
                    <a:pt x="17073" y="22428"/>
                    <a:pt x="17096" y="22356"/>
                    <a:pt x="17126" y="22258"/>
                  </a:cubicBezTo>
                  <a:cubicBezTo>
                    <a:pt x="17154" y="22181"/>
                    <a:pt x="17186" y="22083"/>
                    <a:pt x="17287" y="22055"/>
                  </a:cubicBezTo>
                  <a:cubicBezTo>
                    <a:pt x="17340" y="22038"/>
                    <a:pt x="17357" y="21971"/>
                    <a:pt x="17375" y="21866"/>
                  </a:cubicBezTo>
                  <a:cubicBezTo>
                    <a:pt x="17396" y="21761"/>
                    <a:pt x="17413" y="21660"/>
                    <a:pt x="17515" y="21632"/>
                  </a:cubicBezTo>
                  <a:cubicBezTo>
                    <a:pt x="17522" y="21632"/>
                    <a:pt x="17539" y="21628"/>
                    <a:pt x="17550" y="21597"/>
                  </a:cubicBezTo>
                  <a:cubicBezTo>
                    <a:pt x="17567" y="21509"/>
                    <a:pt x="17550" y="21418"/>
                    <a:pt x="17494" y="21348"/>
                  </a:cubicBezTo>
                  <a:cubicBezTo>
                    <a:pt x="17448" y="21296"/>
                    <a:pt x="17434" y="21222"/>
                    <a:pt x="17459" y="21156"/>
                  </a:cubicBezTo>
                  <a:cubicBezTo>
                    <a:pt x="17494" y="21072"/>
                    <a:pt x="17595" y="21009"/>
                    <a:pt x="17746" y="20984"/>
                  </a:cubicBezTo>
                  <a:cubicBezTo>
                    <a:pt x="17788" y="20977"/>
                    <a:pt x="17805" y="20960"/>
                    <a:pt x="17809" y="20925"/>
                  </a:cubicBezTo>
                  <a:cubicBezTo>
                    <a:pt x="17816" y="20865"/>
                    <a:pt x="17760" y="20760"/>
                    <a:pt x="17620" y="20708"/>
                  </a:cubicBezTo>
                  <a:cubicBezTo>
                    <a:pt x="17480" y="20655"/>
                    <a:pt x="17427" y="20557"/>
                    <a:pt x="17420" y="20484"/>
                  </a:cubicBezTo>
                  <a:cubicBezTo>
                    <a:pt x="17413" y="20424"/>
                    <a:pt x="17441" y="20365"/>
                    <a:pt x="17494" y="20333"/>
                  </a:cubicBezTo>
                  <a:cubicBezTo>
                    <a:pt x="17513" y="20323"/>
                    <a:pt x="17542" y="20313"/>
                    <a:pt x="17581" y="20313"/>
                  </a:cubicBezTo>
                  <a:cubicBezTo>
                    <a:pt x="17628" y="20313"/>
                    <a:pt x="17689" y="20328"/>
                    <a:pt x="17763" y="20382"/>
                  </a:cubicBezTo>
                  <a:cubicBezTo>
                    <a:pt x="17841" y="20435"/>
                    <a:pt x="17908" y="20455"/>
                    <a:pt x="17953" y="20455"/>
                  </a:cubicBezTo>
                  <a:cubicBezTo>
                    <a:pt x="17979" y="20455"/>
                    <a:pt x="17998" y="20448"/>
                    <a:pt x="18008" y="20438"/>
                  </a:cubicBezTo>
                  <a:cubicBezTo>
                    <a:pt x="18026" y="20417"/>
                    <a:pt x="18015" y="20375"/>
                    <a:pt x="17980" y="20330"/>
                  </a:cubicBezTo>
                  <a:cubicBezTo>
                    <a:pt x="17931" y="20277"/>
                    <a:pt x="17917" y="20200"/>
                    <a:pt x="17945" y="20133"/>
                  </a:cubicBezTo>
                  <a:cubicBezTo>
                    <a:pt x="18012" y="19983"/>
                    <a:pt x="18310" y="19923"/>
                    <a:pt x="18544" y="19902"/>
                  </a:cubicBezTo>
                  <a:cubicBezTo>
                    <a:pt x="18716" y="19885"/>
                    <a:pt x="18845" y="19825"/>
                    <a:pt x="18908" y="19738"/>
                  </a:cubicBezTo>
                  <a:cubicBezTo>
                    <a:pt x="18950" y="19671"/>
                    <a:pt x="18964" y="19587"/>
                    <a:pt x="18940" y="19514"/>
                  </a:cubicBezTo>
                  <a:cubicBezTo>
                    <a:pt x="18908" y="19423"/>
                    <a:pt x="18947" y="19325"/>
                    <a:pt x="19031" y="19276"/>
                  </a:cubicBezTo>
                  <a:cubicBezTo>
                    <a:pt x="19069" y="19253"/>
                    <a:pt x="19113" y="19241"/>
                    <a:pt x="19156" y="19241"/>
                  </a:cubicBezTo>
                  <a:cubicBezTo>
                    <a:pt x="19211" y="19241"/>
                    <a:pt x="19266" y="19260"/>
                    <a:pt x="19311" y="19297"/>
                  </a:cubicBezTo>
                  <a:cubicBezTo>
                    <a:pt x="19367" y="19353"/>
                    <a:pt x="19377" y="19440"/>
                    <a:pt x="19335" y="19510"/>
                  </a:cubicBezTo>
                  <a:cubicBezTo>
                    <a:pt x="19276" y="19633"/>
                    <a:pt x="19279" y="19734"/>
                    <a:pt x="19297" y="19759"/>
                  </a:cubicBezTo>
                  <a:cubicBezTo>
                    <a:pt x="19314" y="19752"/>
                    <a:pt x="19332" y="19741"/>
                    <a:pt x="19346" y="19727"/>
                  </a:cubicBezTo>
                  <a:cubicBezTo>
                    <a:pt x="19447" y="19622"/>
                    <a:pt x="19584" y="19615"/>
                    <a:pt x="19776" y="19601"/>
                  </a:cubicBezTo>
                  <a:cubicBezTo>
                    <a:pt x="19983" y="19591"/>
                    <a:pt x="20190" y="19556"/>
                    <a:pt x="20389" y="19500"/>
                  </a:cubicBezTo>
                  <a:cubicBezTo>
                    <a:pt x="20925" y="19342"/>
                    <a:pt x="21439" y="18901"/>
                    <a:pt x="21558" y="18492"/>
                  </a:cubicBezTo>
                  <a:cubicBezTo>
                    <a:pt x="21635" y="18240"/>
                    <a:pt x="21852" y="18134"/>
                    <a:pt x="22027" y="18050"/>
                  </a:cubicBezTo>
                  <a:cubicBezTo>
                    <a:pt x="22209" y="17963"/>
                    <a:pt x="22259" y="17924"/>
                    <a:pt x="22238" y="17847"/>
                  </a:cubicBezTo>
                  <a:cubicBezTo>
                    <a:pt x="22181" y="17651"/>
                    <a:pt x="22252" y="17557"/>
                    <a:pt x="22301" y="17518"/>
                  </a:cubicBezTo>
                  <a:cubicBezTo>
                    <a:pt x="22338" y="17487"/>
                    <a:pt x="22396" y="17459"/>
                    <a:pt x="22485" y="17459"/>
                  </a:cubicBezTo>
                  <a:cubicBezTo>
                    <a:pt x="22573" y="17459"/>
                    <a:pt x="22690" y="17486"/>
                    <a:pt x="22847" y="17560"/>
                  </a:cubicBezTo>
                  <a:cubicBezTo>
                    <a:pt x="22892" y="17588"/>
                    <a:pt x="22945" y="17606"/>
                    <a:pt x="23001" y="17616"/>
                  </a:cubicBezTo>
                  <a:cubicBezTo>
                    <a:pt x="23004" y="17613"/>
                    <a:pt x="23008" y="17602"/>
                    <a:pt x="23008" y="17595"/>
                  </a:cubicBezTo>
                  <a:cubicBezTo>
                    <a:pt x="23046" y="17515"/>
                    <a:pt x="23109" y="17424"/>
                    <a:pt x="23351" y="17424"/>
                  </a:cubicBezTo>
                  <a:cubicBezTo>
                    <a:pt x="23571" y="17424"/>
                    <a:pt x="23655" y="17385"/>
                    <a:pt x="23743" y="17343"/>
                  </a:cubicBezTo>
                  <a:cubicBezTo>
                    <a:pt x="23866" y="17283"/>
                    <a:pt x="24000" y="17249"/>
                    <a:pt x="24139" y="17249"/>
                  </a:cubicBezTo>
                  <a:cubicBezTo>
                    <a:pt x="24146" y="17249"/>
                    <a:pt x="24153" y="17249"/>
                    <a:pt x="24159" y="17249"/>
                  </a:cubicBezTo>
                  <a:cubicBezTo>
                    <a:pt x="24618" y="17231"/>
                    <a:pt x="25710" y="17032"/>
                    <a:pt x="26074" y="16727"/>
                  </a:cubicBezTo>
                  <a:cubicBezTo>
                    <a:pt x="26319" y="16524"/>
                    <a:pt x="26729" y="16342"/>
                    <a:pt x="27090" y="16181"/>
                  </a:cubicBezTo>
                  <a:cubicBezTo>
                    <a:pt x="27275" y="16104"/>
                    <a:pt x="27457" y="16013"/>
                    <a:pt x="27636" y="15915"/>
                  </a:cubicBezTo>
                  <a:cubicBezTo>
                    <a:pt x="27692" y="15880"/>
                    <a:pt x="27748" y="15841"/>
                    <a:pt x="27800" y="15799"/>
                  </a:cubicBezTo>
                  <a:lnTo>
                    <a:pt x="27800" y="15799"/>
                  </a:lnTo>
                  <a:cubicBezTo>
                    <a:pt x="27676" y="15840"/>
                    <a:pt x="27516" y="15861"/>
                    <a:pt x="27349" y="15861"/>
                  </a:cubicBezTo>
                  <a:cubicBezTo>
                    <a:pt x="27196" y="15861"/>
                    <a:pt x="27037" y="15843"/>
                    <a:pt x="26894" y="15806"/>
                  </a:cubicBezTo>
                  <a:cubicBezTo>
                    <a:pt x="26820" y="15789"/>
                    <a:pt x="26733" y="15757"/>
                    <a:pt x="26642" y="15729"/>
                  </a:cubicBezTo>
                  <a:cubicBezTo>
                    <a:pt x="26449" y="15662"/>
                    <a:pt x="26225" y="15585"/>
                    <a:pt x="26021" y="15585"/>
                  </a:cubicBezTo>
                  <a:cubicBezTo>
                    <a:pt x="25917" y="15585"/>
                    <a:pt x="25819" y="15605"/>
                    <a:pt x="25731" y="15656"/>
                  </a:cubicBezTo>
                  <a:cubicBezTo>
                    <a:pt x="25701" y="15671"/>
                    <a:pt x="25627" y="15714"/>
                    <a:pt x="25558" y="15714"/>
                  </a:cubicBezTo>
                  <a:cubicBezTo>
                    <a:pt x="25531" y="15714"/>
                    <a:pt x="25505" y="15707"/>
                    <a:pt x="25483" y="15691"/>
                  </a:cubicBezTo>
                  <a:cubicBezTo>
                    <a:pt x="25458" y="15673"/>
                    <a:pt x="25423" y="15628"/>
                    <a:pt x="25444" y="15544"/>
                  </a:cubicBezTo>
                  <a:cubicBezTo>
                    <a:pt x="25479" y="15414"/>
                    <a:pt x="25640" y="15211"/>
                    <a:pt x="25850" y="15176"/>
                  </a:cubicBezTo>
                  <a:cubicBezTo>
                    <a:pt x="25941" y="15162"/>
                    <a:pt x="25973" y="15141"/>
                    <a:pt x="25980" y="15127"/>
                  </a:cubicBezTo>
                  <a:cubicBezTo>
                    <a:pt x="26001" y="15096"/>
                    <a:pt x="25973" y="15015"/>
                    <a:pt x="25945" y="14921"/>
                  </a:cubicBezTo>
                  <a:cubicBezTo>
                    <a:pt x="25927" y="14868"/>
                    <a:pt x="25910" y="14809"/>
                    <a:pt x="25892" y="14739"/>
                  </a:cubicBezTo>
                  <a:cubicBezTo>
                    <a:pt x="25854" y="14592"/>
                    <a:pt x="25934" y="14536"/>
                    <a:pt x="25976" y="14518"/>
                  </a:cubicBezTo>
                  <a:cubicBezTo>
                    <a:pt x="26003" y="14506"/>
                    <a:pt x="26035" y="14500"/>
                    <a:pt x="26071" y="14500"/>
                  </a:cubicBezTo>
                  <a:cubicBezTo>
                    <a:pt x="26280" y="14500"/>
                    <a:pt x="26614" y="14700"/>
                    <a:pt x="26785" y="14945"/>
                  </a:cubicBezTo>
                  <a:cubicBezTo>
                    <a:pt x="26969" y="15210"/>
                    <a:pt x="27293" y="15365"/>
                    <a:pt x="27621" y="15365"/>
                  </a:cubicBezTo>
                  <a:cubicBezTo>
                    <a:pt x="27718" y="15365"/>
                    <a:pt x="27815" y="15351"/>
                    <a:pt x="27909" y="15323"/>
                  </a:cubicBezTo>
                  <a:cubicBezTo>
                    <a:pt x="28105" y="15267"/>
                    <a:pt x="28084" y="15176"/>
                    <a:pt x="28042" y="15012"/>
                  </a:cubicBezTo>
                  <a:cubicBezTo>
                    <a:pt x="28010" y="14886"/>
                    <a:pt x="27975" y="14746"/>
                    <a:pt x="28066" y="14620"/>
                  </a:cubicBezTo>
                  <a:cubicBezTo>
                    <a:pt x="28066" y="14620"/>
                    <a:pt x="28070" y="14616"/>
                    <a:pt x="28066" y="14609"/>
                  </a:cubicBezTo>
                  <a:cubicBezTo>
                    <a:pt x="28045" y="14480"/>
                    <a:pt x="27618" y="14193"/>
                    <a:pt x="27310" y="13979"/>
                  </a:cubicBezTo>
                  <a:cubicBezTo>
                    <a:pt x="26915" y="13713"/>
                    <a:pt x="26673" y="13541"/>
                    <a:pt x="26635" y="13419"/>
                  </a:cubicBezTo>
                  <a:cubicBezTo>
                    <a:pt x="26603" y="13324"/>
                    <a:pt x="26635" y="13272"/>
                    <a:pt x="26663" y="13244"/>
                  </a:cubicBezTo>
                  <a:cubicBezTo>
                    <a:pt x="26694" y="13215"/>
                    <a:pt x="26739" y="13202"/>
                    <a:pt x="26797" y="13202"/>
                  </a:cubicBezTo>
                  <a:cubicBezTo>
                    <a:pt x="26947" y="13202"/>
                    <a:pt x="27188" y="13289"/>
                    <a:pt x="27531" y="13433"/>
                  </a:cubicBezTo>
                  <a:cubicBezTo>
                    <a:pt x="27580" y="13456"/>
                    <a:pt x="27624" y="13467"/>
                    <a:pt x="27665" y="13467"/>
                  </a:cubicBezTo>
                  <a:cubicBezTo>
                    <a:pt x="27706" y="13467"/>
                    <a:pt x="27743" y="13456"/>
                    <a:pt x="27776" y="13433"/>
                  </a:cubicBezTo>
                  <a:cubicBezTo>
                    <a:pt x="27909" y="13345"/>
                    <a:pt x="27958" y="13083"/>
                    <a:pt x="27958" y="12929"/>
                  </a:cubicBezTo>
                  <a:cubicBezTo>
                    <a:pt x="27958" y="12911"/>
                    <a:pt x="27930" y="12897"/>
                    <a:pt x="27919" y="12890"/>
                  </a:cubicBezTo>
                  <a:cubicBezTo>
                    <a:pt x="27837" y="12841"/>
                    <a:pt x="27677" y="12817"/>
                    <a:pt x="27495" y="12817"/>
                  </a:cubicBezTo>
                  <a:cubicBezTo>
                    <a:pt x="27233" y="12817"/>
                    <a:pt x="26927" y="12868"/>
                    <a:pt x="26743" y="12971"/>
                  </a:cubicBezTo>
                  <a:cubicBezTo>
                    <a:pt x="26673" y="13014"/>
                    <a:pt x="26593" y="13035"/>
                    <a:pt x="26513" y="13035"/>
                  </a:cubicBezTo>
                  <a:cubicBezTo>
                    <a:pt x="26418" y="13035"/>
                    <a:pt x="26322" y="13005"/>
                    <a:pt x="26242" y="12946"/>
                  </a:cubicBezTo>
                  <a:cubicBezTo>
                    <a:pt x="26155" y="12876"/>
                    <a:pt x="26113" y="12778"/>
                    <a:pt x="26141" y="12691"/>
                  </a:cubicBezTo>
                  <a:cubicBezTo>
                    <a:pt x="26158" y="12628"/>
                    <a:pt x="26221" y="12519"/>
                    <a:pt x="26463" y="12491"/>
                  </a:cubicBezTo>
                  <a:cubicBezTo>
                    <a:pt x="26645" y="12470"/>
                    <a:pt x="26666" y="12435"/>
                    <a:pt x="26670" y="12432"/>
                  </a:cubicBezTo>
                  <a:cubicBezTo>
                    <a:pt x="26677" y="12418"/>
                    <a:pt x="26649" y="12369"/>
                    <a:pt x="26635" y="12344"/>
                  </a:cubicBezTo>
                  <a:cubicBezTo>
                    <a:pt x="26596" y="12267"/>
                    <a:pt x="26537" y="12155"/>
                    <a:pt x="26635" y="12057"/>
                  </a:cubicBezTo>
                  <a:cubicBezTo>
                    <a:pt x="26667" y="12024"/>
                    <a:pt x="26707" y="12010"/>
                    <a:pt x="26755" y="12010"/>
                  </a:cubicBezTo>
                  <a:cubicBezTo>
                    <a:pt x="26870" y="12010"/>
                    <a:pt x="27026" y="12093"/>
                    <a:pt x="27212" y="12190"/>
                  </a:cubicBezTo>
                  <a:cubicBezTo>
                    <a:pt x="27402" y="12288"/>
                    <a:pt x="27630" y="12409"/>
                    <a:pt x="27794" y="12409"/>
                  </a:cubicBezTo>
                  <a:cubicBezTo>
                    <a:pt x="27823" y="12409"/>
                    <a:pt x="27850" y="12405"/>
                    <a:pt x="27874" y="12397"/>
                  </a:cubicBezTo>
                  <a:cubicBezTo>
                    <a:pt x="28003" y="12362"/>
                    <a:pt x="28136" y="12341"/>
                    <a:pt x="28273" y="12337"/>
                  </a:cubicBezTo>
                  <a:cubicBezTo>
                    <a:pt x="28452" y="12327"/>
                    <a:pt x="28606" y="12320"/>
                    <a:pt x="28777" y="12183"/>
                  </a:cubicBezTo>
                  <a:cubicBezTo>
                    <a:pt x="28795" y="12169"/>
                    <a:pt x="28819" y="12145"/>
                    <a:pt x="28816" y="12124"/>
                  </a:cubicBezTo>
                  <a:cubicBezTo>
                    <a:pt x="28809" y="12043"/>
                    <a:pt x="28574" y="11924"/>
                    <a:pt x="28416" y="11843"/>
                  </a:cubicBezTo>
                  <a:cubicBezTo>
                    <a:pt x="28262" y="11763"/>
                    <a:pt x="28108" y="11682"/>
                    <a:pt x="28038" y="11598"/>
                  </a:cubicBezTo>
                  <a:cubicBezTo>
                    <a:pt x="28003" y="11563"/>
                    <a:pt x="27993" y="11511"/>
                    <a:pt x="28014" y="11469"/>
                  </a:cubicBezTo>
                  <a:cubicBezTo>
                    <a:pt x="28055" y="11387"/>
                    <a:pt x="28210" y="11349"/>
                    <a:pt x="28574" y="11349"/>
                  </a:cubicBezTo>
                  <a:cubicBezTo>
                    <a:pt x="28736" y="11349"/>
                    <a:pt x="28940" y="11357"/>
                    <a:pt x="29194" y="11371"/>
                  </a:cubicBezTo>
                  <a:lnTo>
                    <a:pt x="29306" y="11378"/>
                  </a:lnTo>
                  <a:cubicBezTo>
                    <a:pt x="29309" y="11378"/>
                    <a:pt x="29311" y="11378"/>
                    <a:pt x="29314" y="11378"/>
                  </a:cubicBezTo>
                  <a:cubicBezTo>
                    <a:pt x="29402" y="11378"/>
                    <a:pt x="29482" y="11326"/>
                    <a:pt x="29516" y="11245"/>
                  </a:cubicBezTo>
                  <a:cubicBezTo>
                    <a:pt x="29540" y="11210"/>
                    <a:pt x="29544" y="11168"/>
                    <a:pt x="29526" y="11126"/>
                  </a:cubicBezTo>
                  <a:cubicBezTo>
                    <a:pt x="29524" y="11123"/>
                    <a:pt x="29520" y="11122"/>
                    <a:pt x="29514" y="11122"/>
                  </a:cubicBezTo>
                  <a:cubicBezTo>
                    <a:pt x="29504" y="11122"/>
                    <a:pt x="29488" y="11126"/>
                    <a:pt x="29470" y="11133"/>
                  </a:cubicBezTo>
                  <a:cubicBezTo>
                    <a:pt x="29437" y="11145"/>
                    <a:pt x="29397" y="11151"/>
                    <a:pt x="29351" y="11151"/>
                  </a:cubicBezTo>
                  <a:cubicBezTo>
                    <a:pt x="29079" y="11151"/>
                    <a:pt x="28618" y="10945"/>
                    <a:pt x="28445" y="10727"/>
                  </a:cubicBezTo>
                  <a:cubicBezTo>
                    <a:pt x="28329" y="10583"/>
                    <a:pt x="28371" y="10471"/>
                    <a:pt x="28406" y="10422"/>
                  </a:cubicBezTo>
                  <a:cubicBezTo>
                    <a:pt x="28489" y="10297"/>
                    <a:pt x="28597" y="10267"/>
                    <a:pt x="28712" y="10267"/>
                  </a:cubicBezTo>
                  <a:cubicBezTo>
                    <a:pt x="28771" y="10267"/>
                    <a:pt x="28832" y="10275"/>
                    <a:pt x="28893" y="10282"/>
                  </a:cubicBezTo>
                  <a:cubicBezTo>
                    <a:pt x="28963" y="10293"/>
                    <a:pt x="29033" y="10303"/>
                    <a:pt x="29105" y="10303"/>
                  </a:cubicBezTo>
                  <a:cubicBezTo>
                    <a:pt x="29196" y="10303"/>
                    <a:pt x="29289" y="10287"/>
                    <a:pt x="29386" y="10237"/>
                  </a:cubicBezTo>
                  <a:cubicBezTo>
                    <a:pt x="29568" y="10142"/>
                    <a:pt x="29533" y="9911"/>
                    <a:pt x="29509" y="9813"/>
                  </a:cubicBezTo>
                  <a:cubicBezTo>
                    <a:pt x="29453" y="9578"/>
                    <a:pt x="29281" y="9358"/>
                    <a:pt x="29159" y="9358"/>
                  </a:cubicBezTo>
                  <a:cubicBezTo>
                    <a:pt x="29148" y="9358"/>
                    <a:pt x="28122" y="9319"/>
                    <a:pt x="28122" y="9053"/>
                  </a:cubicBezTo>
                  <a:cubicBezTo>
                    <a:pt x="28115" y="9022"/>
                    <a:pt x="28000" y="8959"/>
                    <a:pt x="27937" y="8924"/>
                  </a:cubicBezTo>
                  <a:cubicBezTo>
                    <a:pt x="27811" y="8854"/>
                    <a:pt x="27702" y="8791"/>
                    <a:pt x="27692" y="8700"/>
                  </a:cubicBezTo>
                  <a:cubicBezTo>
                    <a:pt x="27685" y="8654"/>
                    <a:pt x="27706" y="8609"/>
                    <a:pt x="27741" y="8584"/>
                  </a:cubicBezTo>
                  <a:cubicBezTo>
                    <a:pt x="27789" y="8540"/>
                    <a:pt x="27839" y="8525"/>
                    <a:pt x="27889" y="8525"/>
                  </a:cubicBezTo>
                  <a:cubicBezTo>
                    <a:pt x="27938" y="8525"/>
                    <a:pt x="27987" y="8539"/>
                    <a:pt x="28035" y="8553"/>
                  </a:cubicBezTo>
                  <a:cubicBezTo>
                    <a:pt x="28090" y="8568"/>
                    <a:pt x="28148" y="8584"/>
                    <a:pt x="28213" y="8584"/>
                  </a:cubicBezTo>
                  <a:cubicBezTo>
                    <a:pt x="28293" y="8584"/>
                    <a:pt x="28384" y="8560"/>
                    <a:pt x="28490" y="8483"/>
                  </a:cubicBezTo>
                  <a:cubicBezTo>
                    <a:pt x="28613" y="8391"/>
                    <a:pt x="28771" y="8360"/>
                    <a:pt x="28942" y="8360"/>
                  </a:cubicBezTo>
                  <a:cubicBezTo>
                    <a:pt x="29123" y="8360"/>
                    <a:pt x="29318" y="8394"/>
                    <a:pt x="29502" y="8427"/>
                  </a:cubicBezTo>
                  <a:cubicBezTo>
                    <a:pt x="29654" y="8451"/>
                    <a:pt x="29799" y="8477"/>
                    <a:pt x="29910" y="8477"/>
                  </a:cubicBezTo>
                  <a:cubicBezTo>
                    <a:pt x="29944" y="8477"/>
                    <a:pt x="29975" y="8474"/>
                    <a:pt x="30002" y="8469"/>
                  </a:cubicBezTo>
                  <a:cubicBezTo>
                    <a:pt x="30058" y="8458"/>
                    <a:pt x="30062" y="8434"/>
                    <a:pt x="30065" y="8423"/>
                  </a:cubicBezTo>
                  <a:cubicBezTo>
                    <a:pt x="30086" y="8336"/>
                    <a:pt x="29971" y="8150"/>
                    <a:pt x="29841" y="8052"/>
                  </a:cubicBezTo>
                  <a:cubicBezTo>
                    <a:pt x="29800" y="8021"/>
                    <a:pt x="29760" y="8003"/>
                    <a:pt x="29734" y="8003"/>
                  </a:cubicBezTo>
                  <a:cubicBezTo>
                    <a:pt x="29725" y="8003"/>
                    <a:pt x="29717" y="8005"/>
                    <a:pt x="29712" y="8010"/>
                  </a:cubicBezTo>
                  <a:cubicBezTo>
                    <a:pt x="29624" y="8060"/>
                    <a:pt x="29456" y="8096"/>
                    <a:pt x="29282" y="8096"/>
                  </a:cubicBezTo>
                  <a:cubicBezTo>
                    <a:pt x="29151" y="8096"/>
                    <a:pt x="29016" y="8075"/>
                    <a:pt x="28910" y="8024"/>
                  </a:cubicBezTo>
                  <a:cubicBezTo>
                    <a:pt x="28802" y="7979"/>
                    <a:pt x="28725" y="7884"/>
                    <a:pt x="28707" y="7768"/>
                  </a:cubicBezTo>
                  <a:cubicBezTo>
                    <a:pt x="28693" y="7705"/>
                    <a:pt x="28711" y="7642"/>
                    <a:pt x="28753" y="7597"/>
                  </a:cubicBezTo>
                  <a:cubicBezTo>
                    <a:pt x="28799" y="7550"/>
                    <a:pt x="28868" y="7536"/>
                    <a:pt x="28947" y="7536"/>
                  </a:cubicBezTo>
                  <a:cubicBezTo>
                    <a:pt x="29017" y="7536"/>
                    <a:pt x="29096" y="7547"/>
                    <a:pt x="29176" y="7558"/>
                  </a:cubicBezTo>
                  <a:cubicBezTo>
                    <a:pt x="29236" y="7565"/>
                    <a:pt x="29322" y="7577"/>
                    <a:pt x="29385" y="7577"/>
                  </a:cubicBezTo>
                  <a:cubicBezTo>
                    <a:pt x="29417" y="7577"/>
                    <a:pt x="29443" y="7574"/>
                    <a:pt x="29456" y="7565"/>
                  </a:cubicBezTo>
                  <a:cubicBezTo>
                    <a:pt x="29418" y="7492"/>
                    <a:pt x="29092" y="7324"/>
                    <a:pt x="28784" y="7296"/>
                  </a:cubicBezTo>
                  <a:cubicBezTo>
                    <a:pt x="28761" y="7293"/>
                    <a:pt x="28733" y="7291"/>
                    <a:pt x="28704" y="7291"/>
                  </a:cubicBezTo>
                  <a:cubicBezTo>
                    <a:pt x="28614" y="7291"/>
                    <a:pt x="28510" y="7310"/>
                    <a:pt x="28476" y="7383"/>
                  </a:cubicBezTo>
                  <a:cubicBezTo>
                    <a:pt x="28393" y="7540"/>
                    <a:pt x="28231" y="7638"/>
                    <a:pt x="28054" y="7638"/>
                  </a:cubicBezTo>
                  <a:cubicBezTo>
                    <a:pt x="28038" y="7638"/>
                    <a:pt x="28021" y="7637"/>
                    <a:pt x="28003" y="7635"/>
                  </a:cubicBezTo>
                  <a:cubicBezTo>
                    <a:pt x="27905" y="7625"/>
                    <a:pt x="27842" y="7583"/>
                    <a:pt x="27828" y="7516"/>
                  </a:cubicBezTo>
                  <a:cubicBezTo>
                    <a:pt x="27818" y="7474"/>
                    <a:pt x="27828" y="7404"/>
                    <a:pt x="27944" y="7331"/>
                  </a:cubicBezTo>
                  <a:cubicBezTo>
                    <a:pt x="28213" y="7163"/>
                    <a:pt x="28287" y="6659"/>
                    <a:pt x="28255" y="6375"/>
                  </a:cubicBezTo>
                  <a:cubicBezTo>
                    <a:pt x="28234" y="6204"/>
                    <a:pt x="28455" y="6127"/>
                    <a:pt x="28711" y="6039"/>
                  </a:cubicBezTo>
                  <a:cubicBezTo>
                    <a:pt x="29047" y="5924"/>
                    <a:pt x="29281" y="5826"/>
                    <a:pt x="29225" y="5640"/>
                  </a:cubicBezTo>
                  <a:cubicBezTo>
                    <a:pt x="29187" y="5524"/>
                    <a:pt x="29204" y="5395"/>
                    <a:pt x="29281" y="5293"/>
                  </a:cubicBezTo>
                  <a:cubicBezTo>
                    <a:pt x="29481" y="5027"/>
                    <a:pt x="30030" y="5006"/>
                    <a:pt x="30195" y="5006"/>
                  </a:cubicBezTo>
                  <a:cubicBezTo>
                    <a:pt x="30251" y="5006"/>
                    <a:pt x="30275" y="4996"/>
                    <a:pt x="30279" y="4985"/>
                  </a:cubicBezTo>
                  <a:cubicBezTo>
                    <a:pt x="30282" y="4978"/>
                    <a:pt x="30279" y="4947"/>
                    <a:pt x="30247" y="4898"/>
                  </a:cubicBezTo>
                  <a:cubicBezTo>
                    <a:pt x="30174" y="4795"/>
                    <a:pt x="30019" y="4699"/>
                    <a:pt x="29872" y="4699"/>
                  </a:cubicBezTo>
                  <a:cubicBezTo>
                    <a:pt x="29858" y="4699"/>
                    <a:pt x="29845" y="4700"/>
                    <a:pt x="29831" y="4702"/>
                  </a:cubicBezTo>
                  <a:cubicBezTo>
                    <a:pt x="29691" y="4719"/>
                    <a:pt x="29537" y="4807"/>
                    <a:pt x="29404" y="4880"/>
                  </a:cubicBezTo>
                  <a:cubicBezTo>
                    <a:pt x="29265" y="4957"/>
                    <a:pt x="29132" y="5031"/>
                    <a:pt x="29018" y="5031"/>
                  </a:cubicBezTo>
                  <a:cubicBezTo>
                    <a:pt x="28964" y="5031"/>
                    <a:pt x="28915" y="5015"/>
                    <a:pt x="28872" y="4975"/>
                  </a:cubicBezTo>
                  <a:cubicBezTo>
                    <a:pt x="28823" y="4933"/>
                    <a:pt x="28805" y="4863"/>
                    <a:pt x="28830" y="4800"/>
                  </a:cubicBezTo>
                  <a:cubicBezTo>
                    <a:pt x="28907" y="4607"/>
                    <a:pt x="29376" y="4408"/>
                    <a:pt x="29659" y="4408"/>
                  </a:cubicBezTo>
                  <a:cubicBezTo>
                    <a:pt x="30016" y="4408"/>
                    <a:pt x="30755" y="4369"/>
                    <a:pt x="31000" y="4222"/>
                  </a:cubicBezTo>
                  <a:cubicBezTo>
                    <a:pt x="31007" y="4219"/>
                    <a:pt x="31014" y="4215"/>
                    <a:pt x="31021" y="4208"/>
                  </a:cubicBezTo>
                  <a:cubicBezTo>
                    <a:pt x="30957" y="4155"/>
                    <a:pt x="30639" y="4084"/>
                    <a:pt x="30300" y="4084"/>
                  </a:cubicBezTo>
                  <a:cubicBezTo>
                    <a:pt x="30214" y="4084"/>
                    <a:pt x="30126" y="4089"/>
                    <a:pt x="30041" y="4100"/>
                  </a:cubicBezTo>
                  <a:cubicBezTo>
                    <a:pt x="29989" y="4106"/>
                    <a:pt x="29924" y="4113"/>
                    <a:pt x="29860" y="4113"/>
                  </a:cubicBezTo>
                  <a:cubicBezTo>
                    <a:pt x="29759" y="4113"/>
                    <a:pt x="29661" y="4097"/>
                    <a:pt x="29624" y="4044"/>
                  </a:cubicBezTo>
                  <a:cubicBezTo>
                    <a:pt x="29603" y="4016"/>
                    <a:pt x="29600" y="3981"/>
                    <a:pt x="29617" y="3953"/>
                  </a:cubicBezTo>
                  <a:cubicBezTo>
                    <a:pt x="29684" y="3820"/>
                    <a:pt x="30111" y="3795"/>
                    <a:pt x="30289" y="3792"/>
                  </a:cubicBezTo>
                  <a:cubicBezTo>
                    <a:pt x="30727" y="3785"/>
                    <a:pt x="30867" y="3729"/>
                    <a:pt x="31011" y="3669"/>
                  </a:cubicBezTo>
                  <a:cubicBezTo>
                    <a:pt x="31161" y="3606"/>
                    <a:pt x="31319" y="3567"/>
                    <a:pt x="31480" y="3550"/>
                  </a:cubicBezTo>
                  <a:cubicBezTo>
                    <a:pt x="31760" y="3518"/>
                    <a:pt x="31830" y="3445"/>
                    <a:pt x="31896" y="3378"/>
                  </a:cubicBezTo>
                  <a:cubicBezTo>
                    <a:pt x="31959" y="3312"/>
                    <a:pt x="32019" y="3252"/>
                    <a:pt x="32197" y="3242"/>
                  </a:cubicBezTo>
                  <a:cubicBezTo>
                    <a:pt x="32547" y="3228"/>
                    <a:pt x="33321" y="2874"/>
                    <a:pt x="33363" y="2745"/>
                  </a:cubicBezTo>
                  <a:cubicBezTo>
                    <a:pt x="33276" y="2608"/>
                    <a:pt x="32159" y="2276"/>
                    <a:pt x="31553" y="2276"/>
                  </a:cubicBezTo>
                  <a:cubicBezTo>
                    <a:pt x="30853" y="2276"/>
                    <a:pt x="30528" y="2416"/>
                    <a:pt x="30503" y="2731"/>
                  </a:cubicBezTo>
                  <a:cubicBezTo>
                    <a:pt x="30499" y="2804"/>
                    <a:pt x="30468" y="2871"/>
                    <a:pt x="30408" y="2916"/>
                  </a:cubicBezTo>
                  <a:cubicBezTo>
                    <a:pt x="30360" y="2951"/>
                    <a:pt x="30299" y="2964"/>
                    <a:pt x="30229" y="2964"/>
                  </a:cubicBezTo>
                  <a:cubicBezTo>
                    <a:pt x="30121" y="2964"/>
                    <a:pt x="29992" y="2933"/>
                    <a:pt x="29859" y="2899"/>
                  </a:cubicBezTo>
                  <a:cubicBezTo>
                    <a:pt x="29728" y="2867"/>
                    <a:pt x="29586" y="2831"/>
                    <a:pt x="29473" y="2831"/>
                  </a:cubicBezTo>
                  <a:cubicBezTo>
                    <a:pt x="29425" y="2831"/>
                    <a:pt x="29382" y="2838"/>
                    <a:pt x="29348" y="2853"/>
                  </a:cubicBezTo>
                  <a:cubicBezTo>
                    <a:pt x="29297" y="2876"/>
                    <a:pt x="29253" y="2886"/>
                    <a:pt x="29217" y="2886"/>
                  </a:cubicBezTo>
                  <a:cubicBezTo>
                    <a:pt x="29098" y="2886"/>
                    <a:pt x="29048" y="2786"/>
                    <a:pt x="29019" y="2727"/>
                  </a:cubicBezTo>
                  <a:cubicBezTo>
                    <a:pt x="29001" y="2689"/>
                    <a:pt x="28984" y="2654"/>
                    <a:pt x="28963" y="2647"/>
                  </a:cubicBezTo>
                  <a:cubicBezTo>
                    <a:pt x="28960" y="2646"/>
                    <a:pt x="28956" y="2645"/>
                    <a:pt x="28951" y="2645"/>
                  </a:cubicBezTo>
                  <a:cubicBezTo>
                    <a:pt x="28935" y="2645"/>
                    <a:pt x="28909" y="2651"/>
                    <a:pt x="28865" y="2671"/>
                  </a:cubicBezTo>
                  <a:cubicBezTo>
                    <a:pt x="28711" y="2759"/>
                    <a:pt x="28564" y="2860"/>
                    <a:pt x="28427" y="2976"/>
                  </a:cubicBezTo>
                  <a:cubicBezTo>
                    <a:pt x="28227" y="3130"/>
                    <a:pt x="28017" y="3291"/>
                    <a:pt x="27797" y="3385"/>
                  </a:cubicBezTo>
                  <a:cubicBezTo>
                    <a:pt x="27611" y="3462"/>
                    <a:pt x="27447" y="3599"/>
                    <a:pt x="27303" y="3718"/>
                  </a:cubicBezTo>
                  <a:cubicBezTo>
                    <a:pt x="27139" y="3851"/>
                    <a:pt x="26995" y="3970"/>
                    <a:pt x="26855" y="3988"/>
                  </a:cubicBezTo>
                  <a:cubicBezTo>
                    <a:pt x="26847" y="3990"/>
                    <a:pt x="26839" y="3991"/>
                    <a:pt x="26831" y="3991"/>
                  </a:cubicBezTo>
                  <a:cubicBezTo>
                    <a:pt x="26797" y="3991"/>
                    <a:pt x="26764" y="3973"/>
                    <a:pt x="26747" y="3939"/>
                  </a:cubicBezTo>
                  <a:cubicBezTo>
                    <a:pt x="26712" y="3872"/>
                    <a:pt x="26670" y="3785"/>
                    <a:pt x="27709" y="2745"/>
                  </a:cubicBezTo>
                  <a:cubicBezTo>
                    <a:pt x="27874" y="2580"/>
                    <a:pt x="27930" y="2395"/>
                    <a:pt x="27860" y="2251"/>
                  </a:cubicBezTo>
                  <a:cubicBezTo>
                    <a:pt x="27804" y="2131"/>
                    <a:pt x="27669" y="2062"/>
                    <a:pt x="27494" y="2062"/>
                  </a:cubicBezTo>
                  <a:cubicBezTo>
                    <a:pt x="27471" y="2062"/>
                    <a:pt x="27447" y="2063"/>
                    <a:pt x="27422" y="2066"/>
                  </a:cubicBezTo>
                  <a:cubicBezTo>
                    <a:pt x="27149" y="2090"/>
                    <a:pt x="27076" y="2192"/>
                    <a:pt x="27002" y="2297"/>
                  </a:cubicBezTo>
                  <a:cubicBezTo>
                    <a:pt x="26943" y="2377"/>
                    <a:pt x="26880" y="2468"/>
                    <a:pt x="26733" y="2500"/>
                  </a:cubicBezTo>
                  <a:cubicBezTo>
                    <a:pt x="26645" y="2521"/>
                    <a:pt x="26421" y="2612"/>
                    <a:pt x="26190" y="2710"/>
                  </a:cubicBezTo>
                  <a:cubicBezTo>
                    <a:pt x="25648" y="2935"/>
                    <a:pt x="25259" y="3090"/>
                    <a:pt x="25061" y="3090"/>
                  </a:cubicBezTo>
                  <a:cubicBezTo>
                    <a:pt x="25025" y="3090"/>
                    <a:pt x="24995" y="3085"/>
                    <a:pt x="24972" y="3074"/>
                  </a:cubicBezTo>
                  <a:cubicBezTo>
                    <a:pt x="24944" y="3060"/>
                    <a:pt x="24919" y="3035"/>
                    <a:pt x="24909" y="3004"/>
                  </a:cubicBezTo>
                  <a:cubicBezTo>
                    <a:pt x="24860" y="2839"/>
                    <a:pt x="25136" y="2706"/>
                    <a:pt x="25591" y="2500"/>
                  </a:cubicBezTo>
                  <a:cubicBezTo>
                    <a:pt x="25745" y="2433"/>
                    <a:pt x="25945" y="2342"/>
                    <a:pt x="26018" y="2286"/>
                  </a:cubicBezTo>
                  <a:cubicBezTo>
                    <a:pt x="25887" y="2240"/>
                    <a:pt x="25456" y="2211"/>
                    <a:pt x="24986" y="2211"/>
                  </a:cubicBezTo>
                  <a:cubicBezTo>
                    <a:pt x="24605" y="2211"/>
                    <a:pt x="24198" y="2230"/>
                    <a:pt x="23900" y="2272"/>
                  </a:cubicBezTo>
                  <a:cubicBezTo>
                    <a:pt x="23659" y="2307"/>
                    <a:pt x="23354" y="2381"/>
                    <a:pt x="23057" y="2447"/>
                  </a:cubicBezTo>
                  <a:cubicBezTo>
                    <a:pt x="22618" y="2550"/>
                    <a:pt x="22313" y="2619"/>
                    <a:pt x="22133" y="2619"/>
                  </a:cubicBezTo>
                  <a:cubicBezTo>
                    <a:pt x="22062" y="2619"/>
                    <a:pt x="22010" y="2608"/>
                    <a:pt x="21978" y="2584"/>
                  </a:cubicBezTo>
                  <a:cubicBezTo>
                    <a:pt x="21950" y="2566"/>
                    <a:pt x="21936" y="2538"/>
                    <a:pt x="21933" y="2507"/>
                  </a:cubicBezTo>
                  <a:cubicBezTo>
                    <a:pt x="21929" y="2440"/>
                    <a:pt x="21919" y="2318"/>
                    <a:pt x="22763" y="2118"/>
                  </a:cubicBezTo>
                  <a:cubicBezTo>
                    <a:pt x="23200" y="2017"/>
                    <a:pt x="23645" y="1940"/>
                    <a:pt x="24093" y="1887"/>
                  </a:cubicBezTo>
                  <a:cubicBezTo>
                    <a:pt x="24370" y="1856"/>
                    <a:pt x="24720" y="1852"/>
                    <a:pt x="25087" y="1852"/>
                  </a:cubicBezTo>
                  <a:cubicBezTo>
                    <a:pt x="25693" y="1852"/>
                    <a:pt x="26312" y="1849"/>
                    <a:pt x="26649" y="1712"/>
                  </a:cubicBezTo>
                  <a:cubicBezTo>
                    <a:pt x="26915" y="1603"/>
                    <a:pt x="27240" y="1540"/>
                    <a:pt x="27531" y="1488"/>
                  </a:cubicBezTo>
                  <a:cubicBezTo>
                    <a:pt x="27800" y="1439"/>
                    <a:pt x="28080" y="1386"/>
                    <a:pt x="28143" y="1313"/>
                  </a:cubicBezTo>
                  <a:cubicBezTo>
                    <a:pt x="28143" y="1313"/>
                    <a:pt x="28143" y="1309"/>
                    <a:pt x="28143" y="1309"/>
                  </a:cubicBezTo>
                  <a:cubicBezTo>
                    <a:pt x="28140" y="1215"/>
                    <a:pt x="27600" y="1014"/>
                    <a:pt x="27222" y="1014"/>
                  </a:cubicBezTo>
                  <a:cubicBezTo>
                    <a:pt x="27207" y="1014"/>
                    <a:pt x="27192" y="1015"/>
                    <a:pt x="27177" y="1015"/>
                  </a:cubicBezTo>
                  <a:cubicBezTo>
                    <a:pt x="27132" y="1017"/>
                    <a:pt x="27086" y="1018"/>
                    <a:pt x="27038" y="1018"/>
                  </a:cubicBezTo>
                  <a:cubicBezTo>
                    <a:pt x="26788" y="1018"/>
                    <a:pt x="26516" y="989"/>
                    <a:pt x="26411" y="868"/>
                  </a:cubicBezTo>
                  <a:cubicBezTo>
                    <a:pt x="26372" y="826"/>
                    <a:pt x="26355" y="770"/>
                    <a:pt x="26365" y="714"/>
                  </a:cubicBezTo>
                  <a:cubicBezTo>
                    <a:pt x="26376" y="658"/>
                    <a:pt x="26165" y="592"/>
                    <a:pt x="26053" y="553"/>
                  </a:cubicBezTo>
                  <a:cubicBezTo>
                    <a:pt x="25892" y="501"/>
                    <a:pt x="25756" y="455"/>
                    <a:pt x="25710" y="368"/>
                  </a:cubicBezTo>
                  <a:cubicBezTo>
                    <a:pt x="25654" y="326"/>
                    <a:pt x="25329" y="319"/>
                    <a:pt x="25087" y="312"/>
                  </a:cubicBezTo>
                  <a:cubicBezTo>
                    <a:pt x="24723" y="301"/>
                    <a:pt x="24345" y="287"/>
                    <a:pt x="24198" y="196"/>
                  </a:cubicBezTo>
                  <a:cubicBezTo>
                    <a:pt x="24006" y="78"/>
                    <a:pt x="23485" y="0"/>
                    <a:pt x="2295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50"/>
            <p:cNvSpPr/>
            <p:nvPr/>
          </p:nvSpPr>
          <p:spPr>
            <a:xfrm>
              <a:off x="2419453" y="1618846"/>
              <a:ext cx="43244" cy="25069"/>
            </a:xfrm>
            <a:custGeom>
              <a:avLst/>
              <a:gdLst/>
              <a:ahLst/>
              <a:cxnLst/>
              <a:rect l="l" t="t" r="r" b="b"/>
              <a:pathLst>
                <a:path w="1587" h="920" extrusionOk="0">
                  <a:moveTo>
                    <a:pt x="456" y="1"/>
                  </a:moveTo>
                  <a:cubicBezTo>
                    <a:pt x="435" y="1"/>
                    <a:pt x="414" y="1"/>
                    <a:pt x="393" y="4"/>
                  </a:cubicBezTo>
                  <a:cubicBezTo>
                    <a:pt x="291" y="11"/>
                    <a:pt x="218" y="43"/>
                    <a:pt x="207" y="81"/>
                  </a:cubicBezTo>
                  <a:cubicBezTo>
                    <a:pt x="190" y="120"/>
                    <a:pt x="165" y="158"/>
                    <a:pt x="137" y="190"/>
                  </a:cubicBezTo>
                  <a:cubicBezTo>
                    <a:pt x="50" y="295"/>
                    <a:pt x="1" y="368"/>
                    <a:pt x="113" y="484"/>
                  </a:cubicBezTo>
                  <a:cubicBezTo>
                    <a:pt x="183" y="565"/>
                    <a:pt x="274" y="621"/>
                    <a:pt x="375" y="649"/>
                  </a:cubicBezTo>
                  <a:cubicBezTo>
                    <a:pt x="501" y="684"/>
                    <a:pt x="613" y="750"/>
                    <a:pt x="708" y="838"/>
                  </a:cubicBezTo>
                  <a:cubicBezTo>
                    <a:pt x="768" y="895"/>
                    <a:pt x="875" y="919"/>
                    <a:pt x="992" y="919"/>
                  </a:cubicBezTo>
                  <a:cubicBezTo>
                    <a:pt x="1112" y="919"/>
                    <a:pt x="1244" y="894"/>
                    <a:pt x="1352" y="852"/>
                  </a:cubicBezTo>
                  <a:cubicBezTo>
                    <a:pt x="1488" y="796"/>
                    <a:pt x="1579" y="719"/>
                    <a:pt x="1583" y="656"/>
                  </a:cubicBezTo>
                  <a:cubicBezTo>
                    <a:pt x="1586" y="579"/>
                    <a:pt x="1569" y="568"/>
                    <a:pt x="1471" y="537"/>
                  </a:cubicBezTo>
                  <a:cubicBezTo>
                    <a:pt x="1376" y="505"/>
                    <a:pt x="1247" y="459"/>
                    <a:pt x="1152" y="284"/>
                  </a:cubicBezTo>
                  <a:cubicBezTo>
                    <a:pt x="1065" y="116"/>
                    <a:pt x="718" y="1"/>
                    <a:pt x="45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50"/>
            <p:cNvSpPr/>
            <p:nvPr/>
          </p:nvSpPr>
          <p:spPr>
            <a:xfrm>
              <a:off x="1320514" y="2064907"/>
              <a:ext cx="76433" cy="45533"/>
            </a:xfrm>
            <a:custGeom>
              <a:avLst/>
              <a:gdLst/>
              <a:ahLst/>
              <a:cxnLst/>
              <a:rect l="l" t="t" r="r" b="b"/>
              <a:pathLst>
                <a:path w="2805" h="1671" extrusionOk="0">
                  <a:moveTo>
                    <a:pt x="175" y="1"/>
                  </a:moveTo>
                  <a:cubicBezTo>
                    <a:pt x="111" y="1"/>
                    <a:pt x="57" y="24"/>
                    <a:pt x="1" y="60"/>
                  </a:cubicBezTo>
                  <a:cubicBezTo>
                    <a:pt x="11" y="67"/>
                    <a:pt x="29" y="74"/>
                    <a:pt x="39" y="81"/>
                  </a:cubicBezTo>
                  <a:cubicBezTo>
                    <a:pt x="109" y="120"/>
                    <a:pt x="207" y="169"/>
                    <a:pt x="197" y="267"/>
                  </a:cubicBezTo>
                  <a:cubicBezTo>
                    <a:pt x="193" y="291"/>
                    <a:pt x="204" y="316"/>
                    <a:pt x="221" y="333"/>
                  </a:cubicBezTo>
                  <a:cubicBezTo>
                    <a:pt x="255" y="357"/>
                    <a:pt x="294" y="370"/>
                    <a:pt x="333" y="370"/>
                  </a:cubicBezTo>
                  <a:cubicBezTo>
                    <a:pt x="348" y="370"/>
                    <a:pt x="362" y="369"/>
                    <a:pt x="375" y="365"/>
                  </a:cubicBezTo>
                  <a:cubicBezTo>
                    <a:pt x="385" y="364"/>
                    <a:pt x="393" y="363"/>
                    <a:pt x="402" y="363"/>
                  </a:cubicBezTo>
                  <a:cubicBezTo>
                    <a:pt x="503" y="363"/>
                    <a:pt x="573" y="452"/>
                    <a:pt x="634" y="533"/>
                  </a:cubicBezTo>
                  <a:cubicBezTo>
                    <a:pt x="680" y="589"/>
                    <a:pt x="729" y="652"/>
                    <a:pt x="767" y="655"/>
                  </a:cubicBezTo>
                  <a:cubicBezTo>
                    <a:pt x="862" y="662"/>
                    <a:pt x="922" y="732"/>
                    <a:pt x="974" y="792"/>
                  </a:cubicBezTo>
                  <a:cubicBezTo>
                    <a:pt x="1027" y="855"/>
                    <a:pt x="1069" y="897"/>
                    <a:pt x="1125" y="897"/>
                  </a:cubicBezTo>
                  <a:cubicBezTo>
                    <a:pt x="1286" y="897"/>
                    <a:pt x="1352" y="1027"/>
                    <a:pt x="1408" y="1128"/>
                  </a:cubicBezTo>
                  <a:cubicBezTo>
                    <a:pt x="1426" y="1163"/>
                    <a:pt x="1447" y="1195"/>
                    <a:pt x="1468" y="1226"/>
                  </a:cubicBezTo>
                  <a:cubicBezTo>
                    <a:pt x="1489" y="1254"/>
                    <a:pt x="1531" y="1258"/>
                    <a:pt x="1590" y="1261"/>
                  </a:cubicBezTo>
                  <a:cubicBezTo>
                    <a:pt x="1646" y="1265"/>
                    <a:pt x="1762" y="1272"/>
                    <a:pt x="1762" y="1387"/>
                  </a:cubicBezTo>
                  <a:cubicBezTo>
                    <a:pt x="1762" y="1412"/>
                    <a:pt x="1814" y="1461"/>
                    <a:pt x="1853" y="1492"/>
                  </a:cubicBezTo>
                  <a:cubicBezTo>
                    <a:pt x="1902" y="1534"/>
                    <a:pt x="1947" y="1583"/>
                    <a:pt x="1982" y="1636"/>
                  </a:cubicBezTo>
                  <a:lnTo>
                    <a:pt x="2003" y="1639"/>
                  </a:lnTo>
                  <a:lnTo>
                    <a:pt x="2070" y="1646"/>
                  </a:lnTo>
                  <a:lnTo>
                    <a:pt x="2143" y="1653"/>
                  </a:lnTo>
                  <a:lnTo>
                    <a:pt x="2178" y="1657"/>
                  </a:lnTo>
                  <a:cubicBezTo>
                    <a:pt x="2248" y="1664"/>
                    <a:pt x="2318" y="1671"/>
                    <a:pt x="2388" y="1671"/>
                  </a:cubicBezTo>
                  <a:lnTo>
                    <a:pt x="2581" y="1671"/>
                  </a:lnTo>
                  <a:lnTo>
                    <a:pt x="2619" y="1667"/>
                  </a:lnTo>
                  <a:cubicBezTo>
                    <a:pt x="2640" y="1667"/>
                    <a:pt x="2658" y="1660"/>
                    <a:pt x="2675" y="1660"/>
                  </a:cubicBezTo>
                  <a:lnTo>
                    <a:pt x="2714" y="1653"/>
                  </a:lnTo>
                  <a:lnTo>
                    <a:pt x="2742" y="1646"/>
                  </a:lnTo>
                  <a:cubicBezTo>
                    <a:pt x="2749" y="1573"/>
                    <a:pt x="2770" y="1506"/>
                    <a:pt x="2805" y="1443"/>
                  </a:cubicBezTo>
                  <a:cubicBezTo>
                    <a:pt x="2791" y="1440"/>
                    <a:pt x="2773" y="1436"/>
                    <a:pt x="2759" y="1433"/>
                  </a:cubicBezTo>
                  <a:cubicBezTo>
                    <a:pt x="2654" y="1422"/>
                    <a:pt x="2553" y="1377"/>
                    <a:pt x="2476" y="1303"/>
                  </a:cubicBezTo>
                  <a:cubicBezTo>
                    <a:pt x="2409" y="1233"/>
                    <a:pt x="2283" y="1202"/>
                    <a:pt x="2164" y="1170"/>
                  </a:cubicBezTo>
                  <a:cubicBezTo>
                    <a:pt x="2014" y="1135"/>
                    <a:pt x="1874" y="1100"/>
                    <a:pt x="1828" y="988"/>
                  </a:cubicBezTo>
                  <a:cubicBezTo>
                    <a:pt x="1765" y="817"/>
                    <a:pt x="1408" y="316"/>
                    <a:pt x="1254" y="316"/>
                  </a:cubicBezTo>
                  <a:lnTo>
                    <a:pt x="1251" y="316"/>
                  </a:lnTo>
                  <a:cubicBezTo>
                    <a:pt x="1202" y="319"/>
                    <a:pt x="1146" y="322"/>
                    <a:pt x="1087" y="322"/>
                  </a:cubicBezTo>
                  <a:cubicBezTo>
                    <a:pt x="909" y="322"/>
                    <a:pt x="694" y="294"/>
                    <a:pt x="494" y="144"/>
                  </a:cubicBezTo>
                  <a:cubicBezTo>
                    <a:pt x="357" y="41"/>
                    <a:pt x="258" y="1"/>
                    <a:pt x="17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50"/>
            <p:cNvSpPr/>
            <p:nvPr/>
          </p:nvSpPr>
          <p:spPr>
            <a:xfrm>
              <a:off x="1358117" y="1496417"/>
              <a:ext cx="152838" cy="99567"/>
            </a:xfrm>
            <a:custGeom>
              <a:avLst/>
              <a:gdLst/>
              <a:ahLst/>
              <a:cxnLst/>
              <a:rect l="l" t="t" r="r" b="b"/>
              <a:pathLst>
                <a:path w="5609" h="3654" extrusionOk="0">
                  <a:moveTo>
                    <a:pt x="2303" y="0"/>
                  </a:moveTo>
                  <a:cubicBezTo>
                    <a:pt x="2146" y="0"/>
                    <a:pt x="1724" y="92"/>
                    <a:pt x="1432" y="156"/>
                  </a:cubicBezTo>
                  <a:cubicBezTo>
                    <a:pt x="1113" y="226"/>
                    <a:pt x="816" y="293"/>
                    <a:pt x="679" y="293"/>
                  </a:cubicBezTo>
                  <a:cubicBezTo>
                    <a:pt x="674" y="292"/>
                    <a:pt x="669" y="292"/>
                    <a:pt x="663" y="292"/>
                  </a:cubicBezTo>
                  <a:cubicBezTo>
                    <a:pt x="646" y="292"/>
                    <a:pt x="629" y="295"/>
                    <a:pt x="616" y="303"/>
                  </a:cubicBezTo>
                  <a:cubicBezTo>
                    <a:pt x="616" y="349"/>
                    <a:pt x="739" y="513"/>
                    <a:pt x="959" y="685"/>
                  </a:cubicBezTo>
                  <a:cubicBezTo>
                    <a:pt x="998" y="713"/>
                    <a:pt x="1022" y="755"/>
                    <a:pt x="1026" y="800"/>
                  </a:cubicBezTo>
                  <a:cubicBezTo>
                    <a:pt x="1040" y="930"/>
                    <a:pt x="907" y="1091"/>
                    <a:pt x="763" y="1256"/>
                  </a:cubicBezTo>
                  <a:cubicBezTo>
                    <a:pt x="693" y="1336"/>
                    <a:pt x="585" y="1469"/>
                    <a:pt x="578" y="1515"/>
                  </a:cubicBezTo>
                  <a:cubicBezTo>
                    <a:pt x="613" y="1546"/>
                    <a:pt x="634" y="1585"/>
                    <a:pt x="634" y="1630"/>
                  </a:cubicBezTo>
                  <a:cubicBezTo>
                    <a:pt x="648" y="1798"/>
                    <a:pt x="441" y="2036"/>
                    <a:pt x="151" y="2365"/>
                  </a:cubicBezTo>
                  <a:lnTo>
                    <a:pt x="95" y="2428"/>
                  </a:lnTo>
                  <a:cubicBezTo>
                    <a:pt x="32" y="2502"/>
                    <a:pt x="0" y="2565"/>
                    <a:pt x="14" y="2596"/>
                  </a:cubicBezTo>
                  <a:cubicBezTo>
                    <a:pt x="42" y="2670"/>
                    <a:pt x="273" y="2705"/>
                    <a:pt x="459" y="2733"/>
                  </a:cubicBezTo>
                  <a:cubicBezTo>
                    <a:pt x="553" y="2747"/>
                    <a:pt x="651" y="2764"/>
                    <a:pt x="742" y="2782"/>
                  </a:cubicBezTo>
                  <a:cubicBezTo>
                    <a:pt x="1005" y="2841"/>
                    <a:pt x="1134" y="3104"/>
                    <a:pt x="1250" y="3335"/>
                  </a:cubicBezTo>
                  <a:cubicBezTo>
                    <a:pt x="1330" y="3500"/>
                    <a:pt x="1407" y="3654"/>
                    <a:pt x="1505" y="3654"/>
                  </a:cubicBezTo>
                  <a:cubicBezTo>
                    <a:pt x="1544" y="3654"/>
                    <a:pt x="1547" y="3647"/>
                    <a:pt x="1572" y="3598"/>
                  </a:cubicBezTo>
                  <a:cubicBezTo>
                    <a:pt x="1600" y="3524"/>
                    <a:pt x="1649" y="3412"/>
                    <a:pt x="1866" y="3412"/>
                  </a:cubicBezTo>
                  <a:cubicBezTo>
                    <a:pt x="1876" y="3413"/>
                    <a:pt x="1886" y="3413"/>
                    <a:pt x="1895" y="3413"/>
                  </a:cubicBezTo>
                  <a:cubicBezTo>
                    <a:pt x="1972" y="3413"/>
                    <a:pt x="2045" y="3389"/>
                    <a:pt x="2104" y="3342"/>
                  </a:cubicBezTo>
                  <a:cubicBezTo>
                    <a:pt x="2159" y="3305"/>
                    <a:pt x="2220" y="3266"/>
                    <a:pt x="2346" y="3266"/>
                  </a:cubicBezTo>
                  <a:cubicBezTo>
                    <a:pt x="2364" y="3266"/>
                    <a:pt x="2384" y="3267"/>
                    <a:pt x="2405" y="3269"/>
                  </a:cubicBezTo>
                  <a:cubicBezTo>
                    <a:pt x="2426" y="3270"/>
                    <a:pt x="2447" y="3271"/>
                    <a:pt x="2470" y="3271"/>
                  </a:cubicBezTo>
                  <a:cubicBezTo>
                    <a:pt x="2574" y="3271"/>
                    <a:pt x="2696" y="3253"/>
                    <a:pt x="2776" y="3181"/>
                  </a:cubicBezTo>
                  <a:cubicBezTo>
                    <a:pt x="2836" y="3122"/>
                    <a:pt x="2867" y="3034"/>
                    <a:pt x="2867" y="2918"/>
                  </a:cubicBezTo>
                  <a:cubicBezTo>
                    <a:pt x="2867" y="2516"/>
                    <a:pt x="3151" y="2390"/>
                    <a:pt x="3427" y="2320"/>
                  </a:cubicBezTo>
                  <a:cubicBezTo>
                    <a:pt x="3515" y="2299"/>
                    <a:pt x="3529" y="2250"/>
                    <a:pt x="3546" y="2145"/>
                  </a:cubicBezTo>
                  <a:cubicBezTo>
                    <a:pt x="3567" y="2019"/>
                    <a:pt x="3599" y="1851"/>
                    <a:pt x="3865" y="1788"/>
                  </a:cubicBezTo>
                  <a:cubicBezTo>
                    <a:pt x="4271" y="1693"/>
                    <a:pt x="5402" y="1210"/>
                    <a:pt x="5587" y="1070"/>
                  </a:cubicBezTo>
                  <a:cubicBezTo>
                    <a:pt x="5591" y="1067"/>
                    <a:pt x="5608" y="1053"/>
                    <a:pt x="5608" y="1046"/>
                  </a:cubicBezTo>
                  <a:cubicBezTo>
                    <a:pt x="5605" y="976"/>
                    <a:pt x="5356" y="832"/>
                    <a:pt x="5153" y="716"/>
                  </a:cubicBezTo>
                  <a:cubicBezTo>
                    <a:pt x="5076" y="671"/>
                    <a:pt x="4996" y="622"/>
                    <a:pt x="4912" y="573"/>
                  </a:cubicBezTo>
                  <a:cubicBezTo>
                    <a:pt x="4650" y="411"/>
                    <a:pt x="4437" y="332"/>
                    <a:pt x="4246" y="332"/>
                  </a:cubicBezTo>
                  <a:cubicBezTo>
                    <a:pt x="4111" y="332"/>
                    <a:pt x="3987" y="372"/>
                    <a:pt x="3865" y="450"/>
                  </a:cubicBezTo>
                  <a:cubicBezTo>
                    <a:pt x="3792" y="498"/>
                    <a:pt x="3738" y="520"/>
                    <a:pt x="3692" y="520"/>
                  </a:cubicBezTo>
                  <a:cubicBezTo>
                    <a:pt x="3674" y="520"/>
                    <a:pt x="3657" y="517"/>
                    <a:pt x="3641" y="510"/>
                  </a:cubicBezTo>
                  <a:cubicBezTo>
                    <a:pt x="3581" y="482"/>
                    <a:pt x="3574" y="415"/>
                    <a:pt x="3567" y="366"/>
                  </a:cubicBezTo>
                  <a:cubicBezTo>
                    <a:pt x="3567" y="349"/>
                    <a:pt x="3564" y="335"/>
                    <a:pt x="3560" y="321"/>
                  </a:cubicBezTo>
                  <a:cubicBezTo>
                    <a:pt x="3546" y="324"/>
                    <a:pt x="3532" y="328"/>
                    <a:pt x="3518" y="335"/>
                  </a:cubicBezTo>
                  <a:cubicBezTo>
                    <a:pt x="3469" y="357"/>
                    <a:pt x="3407" y="367"/>
                    <a:pt x="3337" y="367"/>
                  </a:cubicBezTo>
                  <a:cubicBezTo>
                    <a:pt x="2994" y="367"/>
                    <a:pt x="2463" y="131"/>
                    <a:pt x="2353" y="6"/>
                  </a:cubicBezTo>
                  <a:cubicBezTo>
                    <a:pt x="2342" y="2"/>
                    <a:pt x="2325" y="0"/>
                    <a:pt x="230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50"/>
            <p:cNvSpPr/>
            <p:nvPr/>
          </p:nvSpPr>
          <p:spPr>
            <a:xfrm>
              <a:off x="1460000" y="1520233"/>
              <a:ext cx="268154" cy="141039"/>
            </a:xfrm>
            <a:custGeom>
              <a:avLst/>
              <a:gdLst/>
              <a:ahLst/>
              <a:cxnLst/>
              <a:rect l="l" t="t" r="r" b="b"/>
              <a:pathLst>
                <a:path w="9841" h="5176" extrusionOk="0">
                  <a:moveTo>
                    <a:pt x="7395" y="0"/>
                  </a:moveTo>
                  <a:cubicBezTo>
                    <a:pt x="7091" y="0"/>
                    <a:pt x="6765" y="137"/>
                    <a:pt x="6690" y="207"/>
                  </a:cubicBezTo>
                  <a:cubicBezTo>
                    <a:pt x="6729" y="242"/>
                    <a:pt x="6813" y="298"/>
                    <a:pt x="6890" y="354"/>
                  </a:cubicBezTo>
                  <a:cubicBezTo>
                    <a:pt x="7177" y="550"/>
                    <a:pt x="7362" y="690"/>
                    <a:pt x="7362" y="809"/>
                  </a:cubicBezTo>
                  <a:cubicBezTo>
                    <a:pt x="7366" y="840"/>
                    <a:pt x="7348" y="872"/>
                    <a:pt x="7320" y="889"/>
                  </a:cubicBezTo>
                  <a:cubicBezTo>
                    <a:pt x="7308" y="896"/>
                    <a:pt x="7294" y="899"/>
                    <a:pt x="7279" y="899"/>
                  </a:cubicBezTo>
                  <a:cubicBezTo>
                    <a:pt x="7222" y="899"/>
                    <a:pt x="7146" y="851"/>
                    <a:pt x="7023" y="770"/>
                  </a:cubicBezTo>
                  <a:cubicBezTo>
                    <a:pt x="6910" y="694"/>
                    <a:pt x="6715" y="565"/>
                    <a:pt x="6618" y="565"/>
                  </a:cubicBezTo>
                  <a:cubicBezTo>
                    <a:pt x="6603" y="565"/>
                    <a:pt x="6591" y="568"/>
                    <a:pt x="6582" y="574"/>
                  </a:cubicBezTo>
                  <a:cubicBezTo>
                    <a:pt x="6540" y="599"/>
                    <a:pt x="6498" y="608"/>
                    <a:pt x="6457" y="608"/>
                  </a:cubicBezTo>
                  <a:cubicBezTo>
                    <a:pt x="6382" y="608"/>
                    <a:pt x="6310" y="576"/>
                    <a:pt x="6249" y="546"/>
                  </a:cubicBezTo>
                  <a:cubicBezTo>
                    <a:pt x="6184" y="516"/>
                    <a:pt x="6140" y="497"/>
                    <a:pt x="6105" y="497"/>
                  </a:cubicBezTo>
                  <a:cubicBezTo>
                    <a:pt x="6071" y="497"/>
                    <a:pt x="6045" y="514"/>
                    <a:pt x="6018" y="553"/>
                  </a:cubicBezTo>
                  <a:cubicBezTo>
                    <a:pt x="5881" y="749"/>
                    <a:pt x="6218" y="1537"/>
                    <a:pt x="6382" y="1817"/>
                  </a:cubicBezTo>
                  <a:cubicBezTo>
                    <a:pt x="6435" y="1901"/>
                    <a:pt x="6445" y="1971"/>
                    <a:pt x="6417" y="2030"/>
                  </a:cubicBezTo>
                  <a:cubicBezTo>
                    <a:pt x="6375" y="2132"/>
                    <a:pt x="6235" y="2160"/>
                    <a:pt x="6105" y="2185"/>
                  </a:cubicBezTo>
                  <a:cubicBezTo>
                    <a:pt x="6070" y="2192"/>
                    <a:pt x="6035" y="2199"/>
                    <a:pt x="6004" y="2206"/>
                  </a:cubicBezTo>
                  <a:cubicBezTo>
                    <a:pt x="5990" y="2209"/>
                    <a:pt x="5977" y="2211"/>
                    <a:pt x="5964" y="2211"/>
                  </a:cubicBezTo>
                  <a:cubicBezTo>
                    <a:pt x="5822" y="2211"/>
                    <a:pt x="5763" y="1983"/>
                    <a:pt x="5696" y="1726"/>
                  </a:cubicBezTo>
                  <a:cubicBezTo>
                    <a:pt x="5654" y="1544"/>
                    <a:pt x="5598" y="1341"/>
                    <a:pt x="5521" y="1232"/>
                  </a:cubicBezTo>
                  <a:cubicBezTo>
                    <a:pt x="5384" y="1047"/>
                    <a:pt x="4919" y="826"/>
                    <a:pt x="4695" y="812"/>
                  </a:cubicBezTo>
                  <a:cubicBezTo>
                    <a:pt x="4688" y="812"/>
                    <a:pt x="4682" y="811"/>
                    <a:pt x="4676" y="811"/>
                  </a:cubicBezTo>
                  <a:cubicBezTo>
                    <a:pt x="4640" y="811"/>
                    <a:pt x="4624" y="820"/>
                    <a:pt x="4621" y="823"/>
                  </a:cubicBezTo>
                  <a:cubicBezTo>
                    <a:pt x="4611" y="858"/>
                    <a:pt x="4677" y="893"/>
                    <a:pt x="4772" y="938"/>
                  </a:cubicBezTo>
                  <a:cubicBezTo>
                    <a:pt x="4901" y="1001"/>
                    <a:pt x="5087" y="1089"/>
                    <a:pt x="5034" y="1288"/>
                  </a:cubicBezTo>
                  <a:cubicBezTo>
                    <a:pt x="5024" y="1341"/>
                    <a:pt x="4992" y="1383"/>
                    <a:pt x="4947" y="1411"/>
                  </a:cubicBezTo>
                  <a:cubicBezTo>
                    <a:pt x="4926" y="1421"/>
                    <a:pt x="4905" y="1425"/>
                    <a:pt x="4883" y="1425"/>
                  </a:cubicBezTo>
                  <a:cubicBezTo>
                    <a:pt x="4829" y="1425"/>
                    <a:pt x="4772" y="1401"/>
                    <a:pt x="4712" y="1376"/>
                  </a:cubicBezTo>
                  <a:cubicBezTo>
                    <a:pt x="4639" y="1344"/>
                    <a:pt x="4574" y="1320"/>
                    <a:pt x="4514" y="1320"/>
                  </a:cubicBezTo>
                  <a:cubicBezTo>
                    <a:pt x="4469" y="1320"/>
                    <a:pt x="4425" y="1334"/>
                    <a:pt x="4383" y="1369"/>
                  </a:cubicBezTo>
                  <a:cubicBezTo>
                    <a:pt x="4290" y="1446"/>
                    <a:pt x="4222" y="1492"/>
                    <a:pt x="4165" y="1492"/>
                  </a:cubicBezTo>
                  <a:cubicBezTo>
                    <a:pt x="4147" y="1492"/>
                    <a:pt x="4130" y="1488"/>
                    <a:pt x="4114" y="1477"/>
                  </a:cubicBezTo>
                  <a:cubicBezTo>
                    <a:pt x="4050" y="1439"/>
                    <a:pt x="4065" y="1341"/>
                    <a:pt x="4096" y="1201"/>
                  </a:cubicBezTo>
                  <a:lnTo>
                    <a:pt x="4107" y="1159"/>
                  </a:lnTo>
                  <a:cubicBezTo>
                    <a:pt x="4114" y="1113"/>
                    <a:pt x="4096" y="1068"/>
                    <a:pt x="4065" y="1036"/>
                  </a:cubicBezTo>
                  <a:cubicBezTo>
                    <a:pt x="3962" y="921"/>
                    <a:pt x="3714" y="817"/>
                    <a:pt x="3419" y="817"/>
                  </a:cubicBezTo>
                  <a:cubicBezTo>
                    <a:pt x="3382" y="817"/>
                    <a:pt x="3344" y="819"/>
                    <a:pt x="3305" y="823"/>
                  </a:cubicBezTo>
                  <a:cubicBezTo>
                    <a:pt x="3053" y="851"/>
                    <a:pt x="3053" y="945"/>
                    <a:pt x="3053" y="1078"/>
                  </a:cubicBezTo>
                  <a:cubicBezTo>
                    <a:pt x="3053" y="1162"/>
                    <a:pt x="3053" y="1253"/>
                    <a:pt x="2979" y="1320"/>
                  </a:cubicBezTo>
                  <a:cubicBezTo>
                    <a:pt x="2933" y="1358"/>
                    <a:pt x="2856" y="1373"/>
                    <a:pt x="2771" y="1373"/>
                  </a:cubicBezTo>
                  <a:cubicBezTo>
                    <a:pt x="2629" y="1373"/>
                    <a:pt x="2466" y="1332"/>
                    <a:pt x="2388" y="1288"/>
                  </a:cubicBezTo>
                  <a:cubicBezTo>
                    <a:pt x="2314" y="1246"/>
                    <a:pt x="2300" y="1197"/>
                    <a:pt x="2307" y="1162"/>
                  </a:cubicBezTo>
                  <a:cubicBezTo>
                    <a:pt x="2321" y="1085"/>
                    <a:pt x="2423" y="1054"/>
                    <a:pt x="2510" y="1033"/>
                  </a:cubicBezTo>
                  <a:cubicBezTo>
                    <a:pt x="2598" y="1012"/>
                    <a:pt x="2710" y="977"/>
                    <a:pt x="2738" y="910"/>
                  </a:cubicBezTo>
                  <a:cubicBezTo>
                    <a:pt x="2773" y="823"/>
                    <a:pt x="2678" y="679"/>
                    <a:pt x="2587" y="536"/>
                  </a:cubicBezTo>
                  <a:lnTo>
                    <a:pt x="2566" y="501"/>
                  </a:lnTo>
                  <a:cubicBezTo>
                    <a:pt x="2535" y="451"/>
                    <a:pt x="2487" y="430"/>
                    <a:pt x="2420" y="430"/>
                  </a:cubicBezTo>
                  <a:cubicBezTo>
                    <a:pt x="2292" y="430"/>
                    <a:pt x="2094" y="509"/>
                    <a:pt x="1806" y="627"/>
                  </a:cubicBezTo>
                  <a:cubicBezTo>
                    <a:pt x="1645" y="693"/>
                    <a:pt x="1463" y="770"/>
                    <a:pt x="1260" y="844"/>
                  </a:cubicBezTo>
                  <a:cubicBezTo>
                    <a:pt x="718" y="1036"/>
                    <a:pt x="406" y="1236"/>
                    <a:pt x="319" y="1323"/>
                  </a:cubicBezTo>
                  <a:cubicBezTo>
                    <a:pt x="347" y="1344"/>
                    <a:pt x="364" y="1372"/>
                    <a:pt x="371" y="1404"/>
                  </a:cubicBezTo>
                  <a:cubicBezTo>
                    <a:pt x="396" y="1509"/>
                    <a:pt x="312" y="1638"/>
                    <a:pt x="116" y="1799"/>
                  </a:cubicBezTo>
                  <a:cubicBezTo>
                    <a:pt x="60" y="1845"/>
                    <a:pt x="0" y="1915"/>
                    <a:pt x="25" y="1988"/>
                  </a:cubicBezTo>
                  <a:cubicBezTo>
                    <a:pt x="56" y="2076"/>
                    <a:pt x="200" y="2143"/>
                    <a:pt x="340" y="2143"/>
                  </a:cubicBezTo>
                  <a:cubicBezTo>
                    <a:pt x="420" y="2143"/>
                    <a:pt x="473" y="2160"/>
                    <a:pt x="508" y="2199"/>
                  </a:cubicBezTo>
                  <a:cubicBezTo>
                    <a:pt x="539" y="2237"/>
                    <a:pt x="553" y="2290"/>
                    <a:pt x="546" y="2342"/>
                  </a:cubicBezTo>
                  <a:cubicBezTo>
                    <a:pt x="543" y="2402"/>
                    <a:pt x="546" y="2405"/>
                    <a:pt x="578" y="2416"/>
                  </a:cubicBezTo>
                  <a:cubicBezTo>
                    <a:pt x="582" y="2417"/>
                    <a:pt x="587" y="2417"/>
                    <a:pt x="594" y="2417"/>
                  </a:cubicBezTo>
                  <a:cubicBezTo>
                    <a:pt x="661" y="2417"/>
                    <a:pt x="837" y="2370"/>
                    <a:pt x="980" y="2332"/>
                  </a:cubicBezTo>
                  <a:cubicBezTo>
                    <a:pt x="1212" y="2268"/>
                    <a:pt x="1463" y="2199"/>
                    <a:pt x="1656" y="2199"/>
                  </a:cubicBezTo>
                  <a:cubicBezTo>
                    <a:pt x="1748" y="2199"/>
                    <a:pt x="1827" y="2215"/>
                    <a:pt x="1883" y="2255"/>
                  </a:cubicBezTo>
                  <a:cubicBezTo>
                    <a:pt x="1922" y="2276"/>
                    <a:pt x="1939" y="2318"/>
                    <a:pt x="1932" y="2360"/>
                  </a:cubicBezTo>
                  <a:cubicBezTo>
                    <a:pt x="1915" y="2454"/>
                    <a:pt x="1764" y="2493"/>
                    <a:pt x="1313" y="2587"/>
                  </a:cubicBezTo>
                  <a:cubicBezTo>
                    <a:pt x="1064" y="2640"/>
                    <a:pt x="480" y="2762"/>
                    <a:pt x="480" y="2864"/>
                  </a:cubicBezTo>
                  <a:cubicBezTo>
                    <a:pt x="487" y="2902"/>
                    <a:pt x="504" y="2937"/>
                    <a:pt x="536" y="2958"/>
                  </a:cubicBezTo>
                  <a:cubicBezTo>
                    <a:pt x="701" y="3093"/>
                    <a:pt x="1122" y="3178"/>
                    <a:pt x="1542" y="3178"/>
                  </a:cubicBezTo>
                  <a:cubicBezTo>
                    <a:pt x="1700" y="3178"/>
                    <a:pt x="1858" y="3166"/>
                    <a:pt x="2003" y="3140"/>
                  </a:cubicBezTo>
                  <a:cubicBezTo>
                    <a:pt x="2140" y="3116"/>
                    <a:pt x="2302" y="3105"/>
                    <a:pt x="2472" y="3105"/>
                  </a:cubicBezTo>
                  <a:cubicBezTo>
                    <a:pt x="3051" y="3105"/>
                    <a:pt x="3728" y="3231"/>
                    <a:pt x="3893" y="3371"/>
                  </a:cubicBezTo>
                  <a:cubicBezTo>
                    <a:pt x="3928" y="3396"/>
                    <a:pt x="3945" y="3431"/>
                    <a:pt x="3949" y="3469"/>
                  </a:cubicBezTo>
                  <a:cubicBezTo>
                    <a:pt x="3949" y="3504"/>
                    <a:pt x="3935" y="3536"/>
                    <a:pt x="3910" y="3557"/>
                  </a:cubicBezTo>
                  <a:cubicBezTo>
                    <a:pt x="3832" y="3633"/>
                    <a:pt x="3620" y="3658"/>
                    <a:pt x="3304" y="3658"/>
                  </a:cubicBezTo>
                  <a:cubicBezTo>
                    <a:pt x="3114" y="3658"/>
                    <a:pt x="2886" y="3649"/>
                    <a:pt x="2626" y="3637"/>
                  </a:cubicBezTo>
                  <a:lnTo>
                    <a:pt x="2472" y="3634"/>
                  </a:lnTo>
                  <a:cubicBezTo>
                    <a:pt x="2431" y="3632"/>
                    <a:pt x="2390" y="3631"/>
                    <a:pt x="2347" y="3631"/>
                  </a:cubicBezTo>
                  <a:cubicBezTo>
                    <a:pt x="1735" y="3631"/>
                    <a:pt x="984" y="3813"/>
                    <a:pt x="942" y="3917"/>
                  </a:cubicBezTo>
                  <a:cubicBezTo>
                    <a:pt x="980" y="4068"/>
                    <a:pt x="1001" y="4082"/>
                    <a:pt x="1435" y="4278"/>
                  </a:cubicBezTo>
                  <a:lnTo>
                    <a:pt x="1656" y="4380"/>
                  </a:lnTo>
                  <a:cubicBezTo>
                    <a:pt x="1833" y="4462"/>
                    <a:pt x="2011" y="4484"/>
                    <a:pt x="2177" y="4484"/>
                  </a:cubicBezTo>
                  <a:cubicBezTo>
                    <a:pt x="2280" y="4484"/>
                    <a:pt x="2378" y="4475"/>
                    <a:pt x="2468" y="4467"/>
                  </a:cubicBezTo>
                  <a:cubicBezTo>
                    <a:pt x="2545" y="4460"/>
                    <a:pt x="2612" y="4453"/>
                    <a:pt x="2675" y="4453"/>
                  </a:cubicBezTo>
                  <a:cubicBezTo>
                    <a:pt x="2769" y="4453"/>
                    <a:pt x="2843" y="4467"/>
                    <a:pt x="2895" y="4520"/>
                  </a:cubicBezTo>
                  <a:cubicBezTo>
                    <a:pt x="2944" y="4569"/>
                    <a:pt x="2965" y="4642"/>
                    <a:pt x="2955" y="4712"/>
                  </a:cubicBezTo>
                  <a:cubicBezTo>
                    <a:pt x="2944" y="4800"/>
                    <a:pt x="2972" y="4891"/>
                    <a:pt x="3028" y="4961"/>
                  </a:cubicBezTo>
                  <a:cubicBezTo>
                    <a:pt x="3172" y="5118"/>
                    <a:pt x="3553" y="5160"/>
                    <a:pt x="4082" y="5174"/>
                  </a:cubicBezTo>
                  <a:cubicBezTo>
                    <a:pt x="4106" y="5175"/>
                    <a:pt x="4130" y="5175"/>
                    <a:pt x="4153" y="5175"/>
                  </a:cubicBezTo>
                  <a:cubicBezTo>
                    <a:pt x="4595" y="5175"/>
                    <a:pt x="4908" y="5053"/>
                    <a:pt x="5164" y="4950"/>
                  </a:cubicBezTo>
                  <a:cubicBezTo>
                    <a:pt x="5353" y="4875"/>
                    <a:pt x="5521" y="4809"/>
                    <a:pt x="5694" y="4809"/>
                  </a:cubicBezTo>
                  <a:cubicBezTo>
                    <a:pt x="5706" y="4809"/>
                    <a:pt x="5718" y="4809"/>
                    <a:pt x="5731" y="4810"/>
                  </a:cubicBezTo>
                  <a:cubicBezTo>
                    <a:pt x="5780" y="4813"/>
                    <a:pt x="5826" y="4815"/>
                    <a:pt x="5868" y="4815"/>
                  </a:cubicBezTo>
                  <a:cubicBezTo>
                    <a:pt x="6174" y="4815"/>
                    <a:pt x="6320" y="4733"/>
                    <a:pt x="6477" y="4502"/>
                  </a:cubicBezTo>
                  <a:cubicBezTo>
                    <a:pt x="6581" y="4347"/>
                    <a:pt x="6680" y="4312"/>
                    <a:pt x="6752" y="4312"/>
                  </a:cubicBezTo>
                  <a:cubicBezTo>
                    <a:pt x="6760" y="4312"/>
                    <a:pt x="6767" y="4312"/>
                    <a:pt x="6774" y="4313"/>
                  </a:cubicBezTo>
                  <a:cubicBezTo>
                    <a:pt x="6893" y="4331"/>
                    <a:pt x="6974" y="4446"/>
                    <a:pt x="7005" y="4541"/>
                  </a:cubicBezTo>
                  <a:cubicBezTo>
                    <a:pt x="7019" y="4583"/>
                    <a:pt x="7219" y="4618"/>
                    <a:pt x="7317" y="4635"/>
                  </a:cubicBezTo>
                  <a:cubicBezTo>
                    <a:pt x="7474" y="4663"/>
                    <a:pt x="7621" y="4688"/>
                    <a:pt x="7695" y="4758"/>
                  </a:cubicBezTo>
                  <a:cubicBezTo>
                    <a:pt x="7823" y="4888"/>
                    <a:pt x="8108" y="4941"/>
                    <a:pt x="8415" y="4941"/>
                  </a:cubicBezTo>
                  <a:cubicBezTo>
                    <a:pt x="8760" y="4941"/>
                    <a:pt x="9133" y="4874"/>
                    <a:pt x="9340" y="4772"/>
                  </a:cubicBezTo>
                  <a:cubicBezTo>
                    <a:pt x="9410" y="4733"/>
                    <a:pt x="9442" y="4688"/>
                    <a:pt x="9438" y="4628"/>
                  </a:cubicBezTo>
                  <a:cubicBezTo>
                    <a:pt x="9428" y="4523"/>
                    <a:pt x="9312" y="4394"/>
                    <a:pt x="9193" y="4355"/>
                  </a:cubicBezTo>
                  <a:cubicBezTo>
                    <a:pt x="9178" y="4348"/>
                    <a:pt x="9161" y="4345"/>
                    <a:pt x="9146" y="4345"/>
                  </a:cubicBezTo>
                  <a:cubicBezTo>
                    <a:pt x="9112" y="4345"/>
                    <a:pt x="9080" y="4359"/>
                    <a:pt x="9057" y="4383"/>
                  </a:cubicBezTo>
                  <a:cubicBezTo>
                    <a:pt x="8958" y="4508"/>
                    <a:pt x="8862" y="4540"/>
                    <a:pt x="8793" y="4540"/>
                  </a:cubicBezTo>
                  <a:cubicBezTo>
                    <a:pt x="8781" y="4540"/>
                    <a:pt x="8769" y="4539"/>
                    <a:pt x="8759" y="4537"/>
                  </a:cubicBezTo>
                  <a:cubicBezTo>
                    <a:pt x="8654" y="4516"/>
                    <a:pt x="8570" y="4443"/>
                    <a:pt x="8532" y="4345"/>
                  </a:cubicBezTo>
                  <a:cubicBezTo>
                    <a:pt x="8476" y="4226"/>
                    <a:pt x="8623" y="4159"/>
                    <a:pt x="8780" y="4089"/>
                  </a:cubicBezTo>
                  <a:cubicBezTo>
                    <a:pt x="8889" y="4043"/>
                    <a:pt x="9011" y="3987"/>
                    <a:pt x="9067" y="3921"/>
                  </a:cubicBezTo>
                  <a:cubicBezTo>
                    <a:pt x="9104" y="3878"/>
                    <a:pt x="9154" y="3862"/>
                    <a:pt x="9211" y="3862"/>
                  </a:cubicBezTo>
                  <a:cubicBezTo>
                    <a:pt x="9299" y="3862"/>
                    <a:pt x="9403" y="3900"/>
                    <a:pt x="9505" y="3938"/>
                  </a:cubicBezTo>
                  <a:cubicBezTo>
                    <a:pt x="9590" y="3969"/>
                    <a:pt x="9697" y="4008"/>
                    <a:pt x="9761" y="4008"/>
                  </a:cubicBezTo>
                  <a:cubicBezTo>
                    <a:pt x="9778" y="4008"/>
                    <a:pt x="9793" y="4005"/>
                    <a:pt x="9802" y="3998"/>
                  </a:cubicBezTo>
                  <a:cubicBezTo>
                    <a:pt x="9820" y="3987"/>
                    <a:pt x="9827" y="3956"/>
                    <a:pt x="9827" y="3935"/>
                  </a:cubicBezTo>
                  <a:cubicBezTo>
                    <a:pt x="9841" y="3721"/>
                    <a:pt x="9512" y="3571"/>
                    <a:pt x="9221" y="3438"/>
                  </a:cubicBezTo>
                  <a:cubicBezTo>
                    <a:pt x="9106" y="3389"/>
                    <a:pt x="8994" y="3329"/>
                    <a:pt x="8885" y="3266"/>
                  </a:cubicBezTo>
                  <a:cubicBezTo>
                    <a:pt x="8794" y="3203"/>
                    <a:pt x="8693" y="3158"/>
                    <a:pt x="8588" y="3130"/>
                  </a:cubicBezTo>
                  <a:cubicBezTo>
                    <a:pt x="8378" y="3063"/>
                    <a:pt x="8181" y="2962"/>
                    <a:pt x="8010" y="2825"/>
                  </a:cubicBezTo>
                  <a:cubicBezTo>
                    <a:pt x="7723" y="2615"/>
                    <a:pt x="7793" y="2437"/>
                    <a:pt x="7845" y="2307"/>
                  </a:cubicBezTo>
                  <a:cubicBezTo>
                    <a:pt x="7887" y="2202"/>
                    <a:pt x="7908" y="2143"/>
                    <a:pt x="7789" y="2048"/>
                  </a:cubicBezTo>
                  <a:cubicBezTo>
                    <a:pt x="7558" y="1866"/>
                    <a:pt x="7439" y="1509"/>
                    <a:pt x="7422" y="1236"/>
                  </a:cubicBezTo>
                  <a:cubicBezTo>
                    <a:pt x="7408" y="1005"/>
                    <a:pt x="7460" y="819"/>
                    <a:pt x="7565" y="714"/>
                  </a:cubicBezTo>
                  <a:cubicBezTo>
                    <a:pt x="7831" y="448"/>
                    <a:pt x="7866" y="294"/>
                    <a:pt x="7849" y="214"/>
                  </a:cubicBezTo>
                  <a:cubicBezTo>
                    <a:pt x="7835" y="144"/>
                    <a:pt x="7772" y="88"/>
                    <a:pt x="7663" y="46"/>
                  </a:cubicBezTo>
                  <a:cubicBezTo>
                    <a:pt x="7581" y="13"/>
                    <a:pt x="7489" y="0"/>
                    <a:pt x="739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50"/>
            <p:cNvSpPr/>
            <p:nvPr/>
          </p:nvSpPr>
          <p:spPr>
            <a:xfrm>
              <a:off x="1458937" y="1451048"/>
              <a:ext cx="19783" cy="12916"/>
            </a:xfrm>
            <a:custGeom>
              <a:avLst/>
              <a:gdLst/>
              <a:ahLst/>
              <a:cxnLst/>
              <a:rect l="l" t="t" r="r" b="b"/>
              <a:pathLst>
                <a:path w="726" h="474" extrusionOk="0">
                  <a:moveTo>
                    <a:pt x="725" y="1"/>
                  </a:moveTo>
                  <a:lnTo>
                    <a:pt x="725" y="1"/>
                  </a:lnTo>
                  <a:cubicBezTo>
                    <a:pt x="596" y="15"/>
                    <a:pt x="123" y="326"/>
                    <a:pt x="1" y="474"/>
                  </a:cubicBezTo>
                  <a:cubicBezTo>
                    <a:pt x="7" y="474"/>
                    <a:pt x="13" y="474"/>
                    <a:pt x="19" y="474"/>
                  </a:cubicBezTo>
                  <a:cubicBezTo>
                    <a:pt x="257" y="474"/>
                    <a:pt x="473" y="341"/>
                    <a:pt x="596" y="221"/>
                  </a:cubicBezTo>
                  <a:cubicBezTo>
                    <a:pt x="673" y="141"/>
                    <a:pt x="722" y="60"/>
                    <a:pt x="72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50"/>
            <p:cNvSpPr/>
            <p:nvPr/>
          </p:nvSpPr>
          <p:spPr>
            <a:xfrm>
              <a:off x="1403513" y="1404535"/>
              <a:ext cx="106106" cy="52072"/>
            </a:xfrm>
            <a:custGeom>
              <a:avLst/>
              <a:gdLst/>
              <a:ahLst/>
              <a:cxnLst/>
              <a:rect l="l" t="t" r="r" b="b"/>
              <a:pathLst>
                <a:path w="3894" h="1911" extrusionOk="0">
                  <a:moveTo>
                    <a:pt x="3369" y="1"/>
                  </a:moveTo>
                  <a:cubicBezTo>
                    <a:pt x="3360" y="1"/>
                    <a:pt x="3352" y="3"/>
                    <a:pt x="3344" y="6"/>
                  </a:cubicBezTo>
                  <a:cubicBezTo>
                    <a:pt x="3291" y="31"/>
                    <a:pt x="3253" y="143"/>
                    <a:pt x="3253" y="231"/>
                  </a:cubicBezTo>
                  <a:cubicBezTo>
                    <a:pt x="3253" y="273"/>
                    <a:pt x="3232" y="308"/>
                    <a:pt x="3200" y="332"/>
                  </a:cubicBezTo>
                  <a:cubicBezTo>
                    <a:pt x="3166" y="356"/>
                    <a:pt x="3115" y="365"/>
                    <a:pt x="3054" y="365"/>
                  </a:cubicBezTo>
                  <a:cubicBezTo>
                    <a:pt x="2851" y="365"/>
                    <a:pt x="2545" y="260"/>
                    <a:pt x="2437" y="220"/>
                  </a:cubicBezTo>
                  <a:cubicBezTo>
                    <a:pt x="2416" y="212"/>
                    <a:pt x="2395" y="209"/>
                    <a:pt x="2372" y="209"/>
                  </a:cubicBezTo>
                  <a:cubicBezTo>
                    <a:pt x="2239" y="209"/>
                    <a:pt x="2075" y="333"/>
                    <a:pt x="1901" y="462"/>
                  </a:cubicBezTo>
                  <a:cubicBezTo>
                    <a:pt x="1772" y="560"/>
                    <a:pt x="1635" y="651"/>
                    <a:pt x="1495" y="724"/>
                  </a:cubicBezTo>
                  <a:cubicBezTo>
                    <a:pt x="1366" y="794"/>
                    <a:pt x="1254" y="885"/>
                    <a:pt x="1163" y="997"/>
                  </a:cubicBezTo>
                  <a:cubicBezTo>
                    <a:pt x="1047" y="1123"/>
                    <a:pt x="937" y="1243"/>
                    <a:pt x="719" y="1243"/>
                  </a:cubicBezTo>
                  <a:cubicBezTo>
                    <a:pt x="708" y="1243"/>
                    <a:pt x="696" y="1243"/>
                    <a:pt x="683" y="1242"/>
                  </a:cubicBezTo>
                  <a:cubicBezTo>
                    <a:pt x="670" y="1241"/>
                    <a:pt x="657" y="1241"/>
                    <a:pt x="643" y="1241"/>
                  </a:cubicBezTo>
                  <a:cubicBezTo>
                    <a:pt x="374" y="1241"/>
                    <a:pt x="57" y="1432"/>
                    <a:pt x="1" y="1512"/>
                  </a:cubicBezTo>
                  <a:cubicBezTo>
                    <a:pt x="106" y="1564"/>
                    <a:pt x="109" y="1687"/>
                    <a:pt x="113" y="1771"/>
                  </a:cubicBezTo>
                  <a:cubicBezTo>
                    <a:pt x="113" y="1788"/>
                    <a:pt x="113" y="1806"/>
                    <a:pt x="116" y="1823"/>
                  </a:cubicBezTo>
                  <a:lnTo>
                    <a:pt x="127" y="1820"/>
                  </a:lnTo>
                  <a:cubicBezTo>
                    <a:pt x="260" y="1752"/>
                    <a:pt x="334" y="1715"/>
                    <a:pt x="420" y="1715"/>
                  </a:cubicBezTo>
                  <a:cubicBezTo>
                    <a:pt x="462" y="1715"/>
                    <a:pt x="507" y="1724"/>
                    <a:pt x="564" y="1743"/>
                  </a:cubicBezTo>
                  <a:cubicBezTo>
                    <a:pt x="597" y="1754"/>
                    <a:pt x="624" y="1760"/>
                    <a:pt x="649" y="1760"/>
                  </a:cubicBezTo>
                  <a:cubicBezTo>
                    <a:pt x="730" y="1760"/>
                    <a:pt x="776" y="1701"/>
                    <a:pt x="841" y="1606"/>
                  </a:cubicBezTo>
                  <a:cubicBezTo>
                    <a:pt x="869" y="1568"/>
                    <a:pt x="900" y="1526"/>
                    <a:pt x="932" y="1491"/>
                  </a:cubicBezTo>
                  <a:cubicBezTo>
                    <a:pt x="953" y="1470"/>
                    <a:pt x="981" y="1456"/>
                    <a:pt x="1009" y="1456"/>
                  </a:cubicBezTo>
                  <a:cubicBezTo>
                    <a:pt x="1016" y="1456"/>
                    <a:pt x="1023" y="1456"/>
                    <a:pt x="1030" y="1459"/>
                  </a:cubicBezTo>
                  <a:cubicBezTo>
                    <a:pt x="1093" y="1473"/>
                    <a:pt x="1114" y="1540"/>
                    <a:pt x="1142" y="1631"/>
                  </a:cubicBezTo>
                  <a:cubicBezTo>
                    <a:pt x="1191" y="1785"/>
                    <a:pt x="1240" y="1911"/>
                    <a:pt x="1366" y="1911"/>
                  </a:cubicBezTo>
                  <a:cubicBezTo>
                    <a:pt x="1446" y="1911"/>
                    <a:pt x="1488" y="1823"/>
                    <a:pt x="1541" y="1694"/>
                  </a:cubicBezTo>
                  <a:cubicBezTo>
                    <a:pt x="1583" y="1592"/>
                    <a:pt x="1621" y="1498"/>
                    <a:pt x="1709" y="1473"/>
                  </a:cubicBezTo>
                  <a:cubicBezTo>
                    <a:pt x="1723" y="1470"/>
                    <a:pt x="1738" y="1468"/>
                    <a:pt x="1752" y="1468"/>
                  </a:cubicBezTo>
                  <a:cubicBezTo>
                    <a:pt x="1793" y="1468"/>
                    <a:pt x="1833" y="1482"/>
                    <a:pt x="1866" y="1508"/>
                  </a:cubicBezTo>
                  <a:cubicBezTo>
                    <a:pt x="1899" y="1532"/>
                    <a:pt x="1942" y="1556"/>
                    <a:pt x="1978" y="1556"/>
                  </a:cubicBezTo>
                  <a:cubicBezTo>
                    <a:pt x="1984" y="1556"/>
                    <a:pt x="1990" y="1555"/>
                    <a:pt x="1996" y="1554"/>
                  </a:cubicBezTo>
                  <a:cubicBezTo>
                    <a:pt x="2063" y="1529"/>
                    <a:pt x="2105" y="1389"/>
                    <a:pt x="2129" y="1305"/>
                  </a:cubicBezTo>
                  <a:cubicBezTo>
                    <a:pt x="2136" y="1274"/>
                    <a:pt x="2143" y="1239"/>
                    <a:pt x="2154" y="1204"/>
                  </a:cubicBezTo>
                  <a:cubicBezTo>
                    <a:pt x="2189" y="1032"/>
                    <a:pt x="2234" y="794"/>
                    <a:pt x="2497" y="749"/>
                  </a:cubicBezTo>
                  <a:cubicBezTo>
                    <a:pt x="2519" y="745"/>
                    <a:pt x="2539" y="743"/>
                    <a:pt x="2557" y="743"/>
                  </a:cubicBezTo>
                  <a:cubicBezTo>
                    <a:pt x="2603" y="743"/>
                    <a:pt x="2637" y="755"/>
                    <a:pt x="2665" y="780"/>
                  </a:cubicBezTo>
                  <a:cubicBezTo>
                    <a:pt x="2724" y="833"/>
                    <a:pt x="2717" y="917"/>
                    <a:pt x="2710" y="1011"/>
                  </a:cubicBezTo>
                  <a:cubicBezTo>
                    <a:pt x="2703" y="1102"/>
                    <a:pt x="2693" y="1190"/>
                    <a:pt x="2735" y="1267"/>
                  </a:cubicBezTo>
                  <a:cubicBezTo>
                    <a:pt x="2788" y="1360"/>
                    <a:pt x="2843" y="1374"/>
                    <a:pt x="2877" y="1374"/>
                  </a:cubicBezTo>
                  <a:cubicBezTo>
                    <a:pt x="2888" y="1374"/>
                    <a:pt x="2897" y="1373"/>
                    <a:pt x="2903" y="1372"/>
                  </a:cubicBezTo>
                  <a:cubicBezTo>
                    <a:pt x="3004" y="1344"/>
                    <a:pt x="3085" y="1267"/>
                    <a:pt x="3120" y="1165"/>
                  </a:cubicBezTo>
                  <a:cubicBezTo>
                    <a:pt x="3141" y="1050"/>
                    <a:pt x="3277" y="1029"/>
                    <a:pt x="3396" y="1015"/>
                  </a:cubicBezTo>
                  <a:cubicBezTo>
                    <a:pt x="3445" y="1008"/>
                    <a:pt x="3547" y="994"/>
                    <a:pt x="3557" y="973"/>
                  </a:cubicBezTo>
                  <a:cubicBezTo>
                    <a:pt x="3557" y="973"/>
                    <a:pt x="3557" y="969"/>
                    <a:pt x="3557" y="969"/>
                  </a:cubicBezTo>
                  <a:cubicBezTo>
                    <a:pt x="3550" y="903"/>
                    <a:pt x="3561" y="833"/>
                    <a:pt x="3585" y="773"/>
                  </a:cubicBezTo>
                  <a:cubicBezTo>
                    <a:pt x="3620" y="710"/>
                    <a:pt x="3613" y="633"/>
                    <a:pt x="3568" y="581"/>
                  </a:cubicBezTo>
                  <a:cubicBezTo>
                    <a:pt x="3533" y="535"/>
                    <a:pt x="3522" y="479"/>
                    <a:pt x="3540" y="427"/>
                  </a:cubicBezTo>
                  <a:cubicBezTo>
                    <a:pt x="3564" y="353"/>
                    <a:pt x="3645" y="329"/>
                    <a:pt x="3729" y="301"/>
                  </a:cubicBezTo>
                  <a:cubicBezTo>
                    <a:pt x="3788" y="283"/>
                    <a:pt x="3841" y="259"/>
                    <a:pt x="3893" y="227"/>
                  </a:cubicBezTo>
                  <a:lnTo>
                    <a:pt x="3886" y="227"/>
                  </a:lnTo>
                  <a:cubicBezTo>
                    <a:pt x="3785" y="213"/>
                    <a:pt x="3624" y="185"/>
                    <a:pt x="3484" y="62"/>
                  </a:cubicBezTo>
                  <a:cubicBezTo>
                    <a:pt x="3450" y="34"/>
                    <a:pt x="3406" y="1"/>
                    <a:pt x="336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50"/>
            <p:cNvSpPr/>
            <p:nvPr/>
          </p:nvSpPr>
          <p:spPr>
            <a:xfrm>
              <a:off x="1485641" y="1428732"/>
              <a:ext cx="173356" cy="71119"/>
            </a:xfrm>
            <a:custGeom>
              <a:avLst/>
              <a:gdLst/>
              <a:ahLst/>
              <a:cxnLst/>
              <a:rect l="l" t="t" r="r" b="b"/>
              <a:pathLst>
                <a:path w="6362" h="2610" extrusionOk="0">
                  <a:moveTo>
                    <a:pt x="4622" y="0"/>
                  </a:moveTo>
                  <a:cubicBezTo>
                    <a:pt x="4610" y="0"/>
                    <a:pt x="4596" y="2"/>
                    <a:pt x="4580" y="4"/>
                  </a:cubicBezTo>
                  <a:cubicBezTo>
                    <a:pt x="4391" y="32"/>
                    <a:pt x="4034" y="260"/>
                    <a:pt x="3943" y="410"/>
                  </a:cubicBezTo>
                  <a:cubicBezTo>
                    <a:pt x="3925" y="442"/>
                    <a:pt x="3925" y="456"/>
                    <a:pt x="3925" y="456"/>
                  </a:cubicBezTo>
                  <a:cubicBezTo>
                    <a:pt x="3929" y="459"/>
                    <a:pt x="3929" y="480"/>
                    <a:pt x="3988" y="487"/>
                  </a:cubicBezTo>
                  <a:cubicBezTo>
                    <a:pt x="4184" y="512"/>
                    <a:pt x="4293" y="575"/>
                    <a:pt x="4307" y="676"/>
                  </a:cubicBezTo>
                  <a:cubicBezTo>
                    <a:pt x="4324" y="799"/>
                    <a:pt x="4198" y="907"/>
                    <a:pt x="4076" y="967"/>
                  </a:cubicBezTo>
                  <a:cubicBezTo>
                    <a:pt x="4125" y="998"/>
                    <a:pt x="4174" y="1026"/>
                    <a:pt x="4226" y="1051"/>
                  </a:cubicBezTo>
                  <a:cubicBezTo>
                    <a:pt x="4391" y="1135"/>
                    <a:pt x="4489" y="1191"/>
                    <a:pt x="4513" y="1271"/>
                  </a:cubicBezTo>
                  <a:cubicBezTo>
                    <a:pt x="4520" y="1303"/>
                    <a:pt x="4517" y="1338"/>
                    <a:pt x="4496" y="1366"/>
                  </a:cubicBezTo>
                  <a:cubicBezTo>
                    <a:pt x="4449" y="1435"/>
                    <a:pt x="4305" y="1457"/>
                    <a:pt x="4145" y="1457"/>
                  </a:cubicBezTo>
                  <a:cubicBezTo>
                    <a:pt x="3957" y="1457"/>
                    <a:pt x="3746" y="1427"/>
                    <a:pt x="3642" y="1408"/>
                  </a:cubicBezTo>
                  <a:cubicBezTo>
                    <a:pt x="3320" y="1342"/>
                    <a:pt x="3141" y="1247"/>
                    <a:pt x="3117" y="1124"/>
                  </a:cubicBezTo>
                  <a:cubicBezTo>
                    <a:pt x="3109" y="1079"/>
                    <a:pt x="3029" y="984"/>
                    <a:pt x="2847" y="869"/>
                  </a:cubicBezTo>
                  <a:cubicBezTo>
                    <a:pt x="2598" y="713"/>
                    <a:pt x="2247" y="580"/>
                    <a:pt x="2017" y="580"/>
                  </a:cubicBezTo>
                  <a:cubicBezTo>
                    <a:pt x="1978" y="580"/>
                    <a:pt x="1943" y="584"/>
                    <a:pt x="1912" y="592"/>
                  </a:cubicBezTo>
                  <a:cubicBezTo>
                    <a:pt x="1866" y="605"/>
                    <a:pt x="1826" y="610"/>
                    <a:pt x="1791" y="610"/>
                  </a:cubicBezTo>
                  <a:cubicBezTo>
                    <a:pt x="1646" y="610"/>
                    <a:pt x="1589" y="517"/>
                    <a:pt x="1541" y="438"/>
                  </a:cubicBezTo>
                  <a:cubicBezTo>
                    <a:pt x="1492" y="358"/>
                    <a:pt x="1450" y="288"/>
                    <a:pt x="1310" y="277"/>
                  </a:cubicBezTo>
                  <a:cubicBezTo>
                    <a:pt x="1298" y="276"/>
                    <a:pt x="1288" y="276"/>
                    <a:pt x="1277" y="276"/>
                  </a:cubicBezTo>
                  <a:cubicBezTo>
                    <a:pt x="1153" y="276"/>
                    <a:pt x="1116" y="333"/>
                    <a:pt x="1062" y="410"/>
                  </a:cubicBezTo>
                  <a:cubicBezTo>
                    <a:pt x="1002" y="494"/>
                    <a:pt x="932" y="603"/>
                    <a:pt x="736" y="617"/>
                  </a:cubicBezTo>
                  <a:cubicBezTo>
                    <a:pt x="613" y="624"/>
                    <a:pt x="557" y="680"/>
                    <a:pt x="561" y="725"/>
                  </a:cubicBezTo>
                  <a:cubicBezTo>
                    <a:pt x="561" y="785"/>
                    <a:pt x="648" y="848"/>
                    <a:pt x="806" y="848"/>
                  </a:cubicBezTo>
                  <a:cubicBezTo>
                    <a:pt x="932" y="848"/>
                    <a:pt x="1149" y="862"/>
                    <a:pt x="1195" y="935"/>
                  </a:cubicBezTo>
                  <a:cubicBezTo>
                    <a:pt x="1209" y="960"/>
                    <a:pt x="1209" y="988"/>
                    <a:pt x="1195" y="1012"/>
                  </a:cubicBezTo>
                  <a:cubicBezTo>
                    <a:pt x="1179" y="1037"/>
                    <a:pt x="1154" y="1079"/>
                    <a:pt x="898" y="1079"/>
                  </a:cubicBezTo>
                  <a:cubicBezTo>
                    <a:pt x="857" y="1079"/>
                    <a:pt x="810" y="1078"/>
                    <a:pt x="757" y="1075"/>
                  </a:cubicBezTo>
                  <a:cubicBezTo>
                    <a:pt x="744" y="1075"/>
                    <a:pt x="732" y="1075"/>
                    <a:pt x="720" y="1075"/>
                  </a:cubicBezTo>
                  <a:cubicBezTo>
                    <a:pt x="488" y="1075"/>
                    <a:pt x="326" y="1167"/>
                    <a:pt x="256" y="1250"/>
                  </a:cubicBezTo>
                  <a:cubicBezTo>
                    <a:pt x="225" y="1289"/>
                    <a:pt x="221" y="1314"/>
                    <a:pt x="221" y="1317"/>
                  </a:cubicBezTo>
                  <a:cubicBezTo>
                    <a:pt x="235" y="1319"/>
                    <a:pt x="248" y="1321"/>
                    <a:pt x="261" y="1321"/>
                  </a:cubicBezTo>
                  <a:cubicBezTo>
                    <a:pt x="285" y="1321"/>
                    <a:pt x="307" y="1317"/>
                    <a:pt x="330" y="1310"/>
                  </a:cubicBezTo>
                  <a:cubicBezTo>
                    <a:pt x="477" y="1271"/>
                    <a:pt x="624" y="1250"/>
                    <a:pt x="774" y="1240"/>
                  </a:cubicBezTo>
                  <a:cubicBezTo>
                    <a:pt x="818" y="1236"/>
                    <a:pt x="855" y="1235"/>
                    <a:pt x="887" y="1235"/>
                  </a:cubicBezTo>
                  <a:cubicBezTo>
                    <a:pt x="1011" y="1235"/>
                    <a:pt x="1047" y="1261"/>
                    <a:pt x="1058" y="1303"/>
                  </a:cubicBezTo>
                  <a:cubicBezTo>
                    <a:pt x="1083" y="1384"/>
                    <a:pt x="981" y="1419"/>
                    <a:pt x="925" y="1433"/>
                  </a:cubicBezTo>
                  <a:cubicBezTo>
                    <a:pt x="792" y="1471"/>
                    <a:pt x="655" y="1503"/>
                    <a:pt x="519" y="1527"/>
                  </a:cubicBezTo>
                  <a:cubicBezTo>
                    <a:pt x="347" y="1559"/>
                    <a:pt x="74" y="1611"/>
                    <a:pt x="1" y="1657"/>
                  </a:cubicBezTo>
                  <a:cubicBezTo>
                    <a:pt x="39" y="1681"/>
                    <a:pt x="137" y="1699"/>
                    <a:pt x="225" y="1713"/>
                  </a:cubicBezTo>
                  <a:cubicBezTo>
                    <a:pt x="375" y="1734"/>
                    <a:pt x="522" y="1769"/>
                    <a:pt x="662" y="1818"/>
                  </a:cubicBezTo>
                  <a:cubicBezTo>
                    <a:pt x="819" y="1877"/>
                    <a:pt x="936" y="1922"/>
                    <a:pt x="1041" y="1922"/>
                  </a:cubicBezTo>
                  <a:cubicBezTo>
                    <a:pt x="1145" y="1922"/>
                    <a:pt x="1237" y="1878"/>
                    <a:pt x="1345" y="1762"/>
                  </a:cubicBezTo>
                  <a:cubicBezTo>
                    <a:pt x="1628" y="1451"/>
                    <a:pt x="1756" y="1394"/>
                    <a:pt x="1820" y="1394"/>
                  </a:cubicBezTo>
                  <a:cubicBezTo>
                    <a:pt x="1844" y="1394"/>
                    <a:pt x="1859" y="1402"/>
                    <a:pt x="1870" y="1408"/>
                  </a:cubicBezTo>
                  <a:cubicBezTo>
                    <a:pt x="1958" y="1461"/>
                    <a:pt x="1909" y="1597"/>
                    <a:pt x="1891" y="1657"/>
                  </a:cubicBezTo>
                  <a:cubicBezTo>
                    <a:pt x="1870" y="1716"/>
                    <a:pt x="1874" y="1741"/>
                    <a:pt x="1877" y="1744"/>
                  </a:cubicBezTo>
                  <a:cubicBezTo>
                    <a:pt x="1887" y="1755"/>
                    <a:pt x="1911" y="1759"/>
                    <a:pt x="1945" y="1759"/>
                  </a:cubicBezTo>
                  <a:cubicBezTo>
                    <a:pt x="2024" y="1759"/>
                    <a:pt x="2151" y="1737"/>
                    <a:pt x="2259" y="1720"/>
                  </a:cubicBezTo>
                  <a:cubicBezTo>
                    <a:pt x="2458" y="1678"/>
                    <a:pt x="2665" y="1653"/>
                    <a:pt x="2868" y="1643"/>
                  </a:cubicBezTo>
                  <a:lnTo>
                    <a:pt x="2931" y="1643"/>
                  </a:lnTo>
                  <a:cubicBezTo>
                    <a:pt x="3036" y="1643"/>
                    <a:pt x="3180" y="1657"/>
                    <a:pt x="3183" y="1762"/>
                  </a:cubicBezTo>
                  <a:cubicBezTo>
                    <a:pt x="3194" y="1961"/>
                    <a:pt x="2511" y="2182"/>
                    <a:pt x="2073" y="2213"/>
                  </a:cubicBezTo>
                  <a:cubicBezTo>
                    <a:pt x="1762" y="2234"/>
                    <a:pt x="1671" y="2318"/>
                    <a:pt x="1667" y="2357"/>
                  </a:cubicBezTo>
                  <a:cubicBezTo>
                    <a:pt x="1664" y="2416"/>
                    <a:pt x="1786" y="2528"/>
                    <a:pt x="2063" y="2591"/>
                  </a:cubicBezTo>
                  <a:cubicBezTo>
                    <a:pt x="2119" y="2604"/>
                    <a:pt x="2183" y="2610"/>
                    <a:pt x="2251" y="2610"/>
                  </a:cubicBezTo>
                  <a:cubicBezTo>
                    <a:pt x="2808" y="2610"/>
                    <a:pt x="3715" y="2228"/>
                    <a:pt x="3943" y="2003"/>
                  </a:cubicBezTo>
                  <a:cubicBezTo>
                    <a:pt x="4026" y="1918"/>
                    <a:pt x="4110" y="1891"/>
                    <a:pt x="4191" y="1891"/>
                  </a:cubicBezTo>
                  <a:cubicBezTo>
                    <a:pt x="4272" y="1891"/>
                    <a:pt x="4350" y="1919"/>
                    <a:pt x="4419" y="1944"/>
                  </a:cubicBezTo>
                  <a:cubicBezTo>
                    <a:pt x="4491" y="1969"/>
                    <a:pt x="4550" y="1988"/>
                    <a:pt x="4604" y="1988"/>
                  </a:cubicBezTo>
                  <a:cubicBezTo>
                    <a:pt x="4646" y="1988"/>
                    <a:pt x="4685" y="1976"/>
                    <a:pt x="4727" y="1947"/>
                  </a:cubicBezTo>
                  <a:cubicBezTo>
                    <a:pt x="4829" y="1873"/>
                    <a:pt x="4958" y="1851"/>
                    <a:pt x="5100" y="1851"/>
                  </a:cubicBezTo>
                  <a:cubicBezTo>
                    <a:pt x="5193" y="1851"/>
                    <a:pt x="5291" y="1860"/>
                    <a:pt x="5392" y="1870"/>
                  </a:cubicBezTo>
                  <a:cubicBezTo>
                    <a:pt x="5498" y="1880"/>
                    <a:pt x="5608" y="1889"/>
                    <a:pt x="5716" y="1889"/>
                  </a:cubicBezTo>
                  <a:cubicBezTo>
                    <a:pt x="5808" y="1889"/>
                    <a:pt x="5899" y="1882"/>
                    <a:pt x="5987" y="1863"/>
                  </a:cubicBezTo>
                  <a:cubicBezTo>
                    <a:pt x="6215" y="1818"/>
                    <a:pt x="6316" y="1559"/>
                    <a:pt x="6337" y="1349"/>
                  </a:cubicBezTo>
                  <a:cubicBezTo>
                    <a:pt x="6362" y="1121"/>
                    <a:pt x="6292" y="925"/>
                    <a:pt x="6169" y="872"/>
                  </a:cubicBezTo>
                  <a:cubicBezTo>
                    <a:pt x="6117" y="850"/>
                    <a:pt x="6076" y="840"/>
                    <a:pt x="6041" y="840"/>
                  </a:cubicBezTo>
                  <a:cubicBezTo>
                    <a:pt x="5968" y="840"/>
                    <a:pt x="5924" y="882"/>
                    <a:pt x="5865" y="939"/>
                  </a:cubicBezTo>
                  <a:cubicBezTo>
                    <a:pt x="5795" y="1016"/>
                    <a:pt x="5704" y="1072"/>
                    <a:pt x="5602" y="1096"/>
                  </a:cubicBezTo>
                  <a:cubicBezTo>
                    <a:pt x="5580" y="1100"/>
                    <a:pt x="5559" y="1102"/>
                    <a:pt x="5539" y="1102"/>
                  </a:cubicBezTo>
                  <a:cubicBezTo>
                    <a:pt x="5343" y="1102"/>
                    <a:pt x="5210" y="929"/>
                    <a:pt x="5080" y="764"/>
                  </a:cubicBezTo>
                  <a:cubicBezTo>
                    <a:pt x="5028" y="694"/>
                    <a:pt x="4972" y="631"/>
                    <a:pt x="4912" y="568"/>
                  </a:cubicBezTo>
                  <a:cubicBezTo>
                    <a:pt x="4807" y="463"/>
                    <a:pt x="4776" y="319"/>
                    <a:pt x="4751" y="207"/>
                  </a:cubicBezTo>
                  <a:cubicBezTo>
                    <a:pt x="4718" y="51"/>
                    <a:pt x="4698" y="0"/>
                    <a:pt x="462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50"/>
            <p:cNvSpPr/>
            <p:nvPr/>
          </p:nvSpPr>
          <p:spPr>
            <a:xfrm>
              <a:off x="1522672" y="1392000"/>
              <a:ext cx="15940" cy="6294"/>
            </a:xfrm>
            <a:custGeom>
              <a:avLst/>
              <a:gdLst/>
              <a:ahLst/>
              <a:cxnLst/>
              <a:rect l="l" t="t" r="r" b="b"/>
              <a:pathLst>
                <a:path w="585" h="231" extrusionOk="0">
                  <a:moveTo>
                    <a:pt x="212" y="1"/>
                  </a:moveTo>
                  <a:cubicBezTo>
                    <a:pt x="128" y="1"/>
                    <a:pt x="50" y="8"/>
                    <a:pt x="0" y="18"/>
                  </a:cubicBezTo>
                  <a:cubicBezTo>
                    <a:pt x="111" y="129"/>
                    <a:pt x="287" y="230"/>
                    <a:pt x="419" y="230"/>
                  </a:cubicBezTo>
                  <a:cubicBezTo>
                    <a:pt x="429" y="230"/>
                    <a:pt x="439" y="230"/>
                    <a:pt x="448" y="228"/>
                  </a:cubicBezTo>
                  <a:cubicBezTo>
                    <a:pt x="504" y="221"/>
                    <a:pt x="553" y="183"/>
                    <a:pt x="571" y="130"/>
                  </a:cubicBezTo>
                  <a:cubicBezTo>
                    <a:pt x="585" y="109"/>
                    <a:pt x="578" y="85"/>
                    <a:pt x="560" y="71"/>
                  </a:cubicBezTo>
                  <a:cubicBezTo>
                    <a:pt x="495" y="19"/>
                    <a:pt x="347" y="1"/>
                    <a:pt x="21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50"/>
            <p:cNvSpPr/>
            <p:nvPr/>
          </p:nvSpPr>
          <p:spPr>
            <a:xfrm>
              <a:off x="1549648" y="1388376"/>
              <a:ext cx="47821" cy="22017"/>
            </a:xfrm>
            <a:custGeom>
              <a:avLst/>
              <a:gdLst/>
              <a:ahLst/>
              <a:cxnLst/>
              <a:rect l="l" t="t" r="r" b="b"/>
              <a:pathLst>
                <a:path w="1755" h="808" extrusionOk="0">
                  <a:moveTo>
                    <a:pt x="1496" y="1"/>
                  </a:moveTo>
                  <a:cubicBezTo>
                    <a:pt x="1440" y="1"/>
                    <a:pt x="1380" y="4"/>
                    <a:pt x="1328" y="15"/>
                  </a:cubicBezTo>
                  <a:cubicBezTo>
                    <a:pt x="1226" y="29"/>
                    <a:pt x="1111" y="39"/>
                    <a:pt x="992" y="50"/>
                  </a:cubicBezTo>
                  <a:cubicBezTo>
                    <a:pt x="575" y="95"/>
                    <a:pt x="1" y="151"/>
                    <a:pt x="1" y="386"/>
                  </a:cubicBezTo>
                  <a:cubicBezTo>
                    <a:pt x="1" y="620"/>
                    <a:pt x="109" y="757"/>
                    <a:pt x="666" y="806"/>
                  </a:cubicBezTo>
                  <a:cubicBezTo>
                    <a:pt x="683" y="807"/>
                    <a:pt x="701" y="807"/>
                    <a:pt x="718" y="807"/>
                  </a:cubicBezTo>
                  <a:cubicBezTo>
                    <a:pt x="952" y="807"/>
                    <a:pt x="1180" y="721"/>
                    <a:pt x="1356" y="561"/>
                  </a:cubicBezTo>
                  <a:cubicBezTo>
                    <a:pt x="1391" y="533"/>
                    <a:pt x="1422" y="494"/>
                    <a:pt x="1443" y="452"/>
                  </a:cubicBezTo>
                  <a:lnTo>
                    <a:pt x="1440" y="452"/>
                  </a:lnTo>
                  <a:cubicBezTo>
                    <a:pt x="1282" y="452"/>
                    <a:pt x="1244" y="393"/>
                    <a:pt x="1240" y="344"/>
                  </a:cubicBezTo>
                  <a:cubicBezTo>
                    <a:pt x="1233" y="228"/>
                    <a:pt x="1436" y="134"/>
                    <a:pt x="1646" y="102"/>
                  </a:cubicBezTo>
                  <a:cubicBezTo>
                    <a:pt x="1685" y="99"/>
                    <a:pt x="1723" y="85"/>
                    <a:pt x="1755" y="64"/>
                  </a:cubicBezTo>
                  <a:cubicBezTo>
                    <a:pt x="1737" y="43"/>
                    <a:pt x="1657" y="1"/>
                    <a:pt x="149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50"/>
            <p:cNvSpPr/>
            <p:nvPr/>
          </p:nvSpPr>
          <p:spPr>
            <a:xfrm>
              <a:off x="1544879" y="1366823"/>
              <a:ext cx="58803" cy="13624"/>
            </a:xfrm>
            <a:custGeom>
              <a:avLst/>
              <a:gdLst/>
              <a:ahLst/>
              <a:cxnLst/>
              <a:rect l="l" t="t" r="r" b="b"/>
              <a:pathLst>
                <a:path w="2158" h="500" extrusionOk="0">
                  <a:moveTo>
                    <a:pt x="1450" y="1"/>
                  </a:moveTo>
                  <a:cubicBezTo>
                    <a:pt x="1284" y="1"/>
                    <a:pt x="1135" y="26"/>
                    <a:pt x="1065" y="67"/>
                  </a:cubicBezTo>
                  <a:cubicBezTo>
                    <a:pt x="967" y="127"/>
                    <a:pt x="764" y="165"/>
                    <a:pt x="547" y="211"/>
                  </a:cubicBezTo>
                  <a:cubicBezTo>
                    <a:pt x="358" y="246"/>
                    <a:pt x="43" y="309"/>
                    <a:pt x="1" y="368"/>
                  </a:cubicBezTo>
                  <a:cubicBezTo>
                    <a:pt x="8" y="379"/>
                    <a:pt x="15" y="389"/>
                    <a:pt x="29" y="396"/>
                  </a:cubicBezTo>
                  <a:cubicBezTo>
                    <a:pt x="72" y="430"/>
                    <a:pt x="117" y="441"/>
                    <a:pt x="166" y="441"/>
                  </a:cubicBezTo>
                  <a:cubicBezTo>
                    <a:pt x="210" y="441"/>
                    <a:pt x="257" y="432"/>
                    <a:pt x="309" y="424"/>
                  </a:cubicBezTo>
                  <a:cubicBezTo>
                    <a:pt x="367" y="413"/>
                    <a:pt x="428" y="402"/>
                    <a:pt x="492" y="402"/>
                  </a:cubicBezTo>
                  <a:cubicBezTo>
                    <a:pt x="548" y="402"/>
                    <a:pt x="606" y="410"/>
                    <a:pt x="666" y="435"/>
                  </a:cubicBezTo>
                  <a:cubicBezTo>
                    <a:pt x="692" y="445"/>
                    <a:pt x="718" y="450"/>
                    <a:pt x="745" y="450"/>
                  </a:cubicBezTo>
                  <a:cubicBezTo>
                    <a:pt x="815" y="450"/>
                    <a:pt x="887" y="419"/>
                    <a:pt x="964" y="386"/>
                  </a:cubicBezTo>
                  <a:cubicBezTo>
                    <a:pt x="1037" y="347"/>
                    <a:pt x="1114" y="326"/>
                    <a:pt x="1195" y="319"/>
                  </a:cubicBezTo>
                  <a:cubicBezTo>
                    <a:pt x="1247" y="319"/>
                    <a:pt x="1300" y="337"/>
                    <a:pt x="1342" y="375"/>
                  </a:cubicBezTo>
                  <a:cubicBezTo>
                    <a:pt x="1410" y="436"/>
                    <a:pt x="1626" y="499"/>
                    <a:pt x="1821" y="499"/>
                  </a:cubicBezTo>
                  <a:cubicBezTo>
                    <a:pt x="1905" y="499"/>
                    <a:pt x="1986" y="488"/>
                    <a:pt x="2049" y="459"/>
                  </a:cubicBezTo>
                  <a:cubicBezTo>
                    <a:pt x="2112" y="435"/>
                    <a:pt x="2157" y="372"/>
                    <a:pt x="2154" y="302"/>
                  </a:cubicBezTo>
                  <a:cubicBezTo>
                    <a:pt x="2154" y="232"/>
                    <a:pt x="2108" y="172"/>
                    <a:pt x="2017" y="120"/>
                  </a:cubicBezTo>
                  <a:cubicBezTo>
                    <a:pt x="1871" y="36"/>
                    <a:pt x="1648" y="1"/>
                    <a:pt x="145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50"/>
            <p:cNvSpPr/>
            <p:nvPr/>
          </p:nvSpPr>
          <p:spPr>
            <a:xfrm>
              <a:off x="1661177" y="1343906"/>
              <a:ext cx="94280" cy="48312"/>
            </a:xfrm>
            <a:custGeom>
              <a:avLst/>
              <a:gdLst/>
              <a:ahLst/>
              <a:cxnLst/>
              <a:rect l="l" t="t" r="r" b="b"/>
              <a:pathLst>
                <a:path w="3460" h="1773" extrusionOk="0">
                  <a:moveTo>
                    <a:pt x="643" y="1"/>
                  </a:moveTo>
                  <a:cubicBezTo>
                    <a:pt x="408" y="1"/>
                    <a:pt x="193" y="23"/>
                    <a:pt x="84" y="64"/>
                  </a:cubicBezTo>
                  <a:cubicBezTo>
                    <a:pt x="42" y="78"/>
                    <a:pt x="11" y="120"/>
                    <a:pt x="11" y="166"/>
                  </a:cubicBezTo>
                  <a:cubicBezTo>
                    <a:pt x="0" y="289"/>
                    <a:pt x="98" y="457"/>
                    <a:pt x="214" y="527"/>
                  </a:cubicBezTo>
                  <a:cubicBezTo>
                    <a:pt x="241" y="546"/>
                    <a:pt x="272" y="556"/>
                    <a:pt x="304" y="556"/>
                  </a:cubicBezTo>
                  <a:cubicBezTo>
                    <a:pt x="333" y="556"/>
                    <a:pt x="363" y="547"/>
                    <a:pt x="389" y="530"/>
                  </a:cubicBezTo>
                  <a:cubicBezTo>
                    <a:pt x="463" y="481"/>
                    <a:pt x="551" y="459"/>
                    <a:pt x="642" y="459"/>
                  </a:cubicBezTo>
                  <a:cubicBezTo>
                    <a:pt x="803" y="459"/>
                    <a:pt x="974" y="527"/>
                    <a:pt x="1093" y="628"/>
                  </a:cubicBezTo>
                  <a:cubicBezTo>
                    <a:pt x="1212" y="730"/>
                    <a:pt x="1257" y="849"/>
                    <a:pt x="1215" y="950"/>
                  </a:cubicBezTo>
                  <a:cubicBezTo>
                    <a:pt x="1167" y="1058"/>
                    <a:pt x="1028" y="1084"/>
                    <a:pt x="861" y="1084"/>
                  </a:cubicBezTo>
                  <a:cubicBezTo>
                    <a:pt x="784" y="1084"/>
                    <a:pt x="702" y="1078"/>
                    <a:pt x="620" y="1073"/>
                  </a:cubicBezTo>
                  <a:cubicBezTo>
                    <a:pt x="570" y="1067"/>
                    <a:pt x="520" y="1064"/>
                    <a:pt x="470" y="1064"/>
                  </a:cubicBezTo>
                  <a:cubicBezTo>
                    <a:pt x="430" y="1064"/>
                    <a:pt x="390" y="1066"/>
                    <a:pt x="350" y="1069"/>
                  </a:cubicBezTo>
                  <a:cubicBezTo>
                    <a:pt x="399" y="1191"/>
                    <a:pt x="504" y="1253"/>
                    <a:pt x="667" y="1253"/>
                  </a:cubicBezTo>
                  <a:cubicBezTo>
                    <a:pt x="751" y="1253"/>
                    <a:pt x="851" y="1236"/>
                    <a:pt x="967" y="1202"/>
                  </a:cubicBezTo>
                  <a:cubicBezTo>
                    <a:pt x="1138" y="1150"/>
                    <a:pt x="1317" y="1122"/>
                    <a:pt x="1495" y="1122"/>
                  </a:cubicBezTo>
                  <a:cubicBezTo>
                    <a:pt x="1856" y="1122"/>
                    <a:pt x="2206" y="1248"/>
                    <a:pt x="2479" y="1482"/>
                  </a:cubicBezTo>
                  <a:cubicBezTo>
                    <a:pt x="2749" y="1699"/>
                    <a:pt x="2945" y="1773"/>
                    <a:pt x="3090" y="1773"/>
                  </a:cubicBezTo>
                  <a:cubicBezTo>
                    <a:pt x="3242" y="1773"/>
                    <a:pt x="3339" y="1692"/>
                    <a:pt x="3407" y="1612"/>
                  </a:cubicBezTo>
                  <a:cubicBezTo>
                    <a:pt x="3438" y="1580"/>
                    <a:pt x="3459" y="1542"/>
                    <a:pt x="3459" y="1496"/>
                  </a:cubicBezTo>
                  <a:cubicBezTo>
                    <a:pt x="3456" y="1447"/>
                    <a:pt x="3389" y="1398"/>
                    <a:pt x="3330" y="1349"/>
                  </a:cubicBezTo>
                  <a:cubicBezTo>
                    <a:pt x="3235" y="1276"/>
                    <a:pt x="3102" y="1174"/>
                    <a:pt x="3179" y="1020"/>
                  </a:cubicBezTo>
                  <a:cubicBezTo>
                    <a:pt x="3197" y="992"/>
                    <a:pt x="3197" y="957"/>
                    <a:pt x="3179" y="933"/>
                  </a:cubicBezTo>
                  <a:cubicBezTo>
                    <a:pt x="3109" y="817"/>
                    <a:pt x="2794" y="723"/>
                    <a:pt x="2584" y="723"/>
                  </a:cubicBezTo>
                  <a:cubicBezTo>
                    <a:pt x="2423" y="723"/>
                    <a:pt x="2321" y="593"/>
                    <a:pt x="2230" y="478"/>
                  </a:cubicBezTo>
                  <a:cubicBezTo>
                    <a:pt x="2151" y="378"/>
                    <a:pt x="2104" y="325"/>
                    <a:pt x="2057" y="325"/>
                  </a:cubicBezTo>
                  <a:cubicBezTo>
                    <a:pt x="2049" y="325"/>
                    <a:pt x="2040" y="327"/>
                    <a:pt x="2031" y="331"/>
                  </a:cubicBezTo>
                  <a:cubicBezTo>
                    <a:pt x="1985" y="352"/>
                    <a:pt x="1943" y="376"/>
                    <a:pt x="1901" y="397"/>
                  </a:cubicBezTo>
                  <a:cubicBezTo>
                    <a:pt x="1833" y="435"/>
                    <a:pt x="1770" y="470"/>
                    <a:pt x="1714" y="470"/>
                  </a:cubicBezTo>
                  <a:cubicBezTo>
                    <a:pt x="1692" y="470"/>
                    <a:pt x="1672" y="465"/>
                    <a:pt x="1653" y="453"/>
                  </a:cubicBezTo>
                  <a:cubicBezTo>
                    <a:pt x="1579" y="411"/>
                    <a:pt x="1572" y="313"/>
                    <a:pt x="1572" y="222"/>
                  </a:cubicBezTo>
                  <a:cubicBezTo>
                    <a:pt x="1572" y="197"/>
                    <a:pt x="1555" y="176"/>
                    <a:pt x="1520" y="152"/>
                  </a:cubicBezTo>
                  <a:cubicBezTo>
                    <a:pt x="1368" y="48"/>
                    <a:pt x="985" y="1"/>
                    <a:pt x="64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50"/>
            <p:cNvSpPr/>
            <p:nvPr/>
          </p:nvSpPr>
          <p:spPr>
            <a:xfrm>
              <a:off x="1655918" y="1396687"/>
              <a:ext cx="20736" cy="18720"/>
            </a:xfrm>
            <a:custGeom>
              <a:avLst/>
              <a:gdLst/>
              <a:ahLst/>
              <a:cxnLst/>
              <a:rect l="l" t="t" r="r" b="b"/>
              <a:pathLst>
                <a:path w="761" h="687" extrusionOk="0">
                  <a:moveTo>
                    <a:pt x="53" y="0"/>
                  </a:moveTo>
                  <a:cubicBezTo>
                    <a:pt x="43" y="0"/>
                    <a:pt x="32" y="7"/>
                    <a:pt x="29" y="39"/>
                  </a:cubicBezTo>
                  <a:cubicBezTo>
                    <a:pt x="1" y="249"/>
                    <a:pt x="267" y="554"/>
                    <a:pt x="505" y="655"/>
                  </a:cubicBezTo>
                  <a:cubicBezTo>
                    <a:pt x="540" y="670"/>
                    <a:pt x="589" y="687"/>
                    <a:pt x="636" y="687"/>
                  </a:cubicBezTo>
                  <a:cubicBezTo>
                    <a:pt x="674" y="687"/>
                    <a:pt x="711" y="676"/>
                    <a:pt x="736" y="645"/>
                  </a:cubicBezTo>
                  <a:cubicBezTo>
                    <a:pt x="760" y="617"/>
                    <a:pt x="746" y="550"/>
                    <a:pt x="697" y="473"/>
                  </a:cubicBezTo>
                  <a:cubicBezTo>
                    <a:pt x="554" y="242"/>
                    <a:pt x="211" y="0"/>
                    <a:pt x="7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50"/>
            <p:cNvSpPr/>
            <p:nvPr/>
          </p:nvSpPr>
          <p:spPr>
            <a:xfrm>
              <a:off x="1744939" y="1320364"/>
              <a:ext cx="17466" cy="9428"/>
            </a:xfrm>
            <a:custGeom>
              <a:avLst/>
              <a:gdLst/>
              <a:ahLst/>
              <a:cxnLst/>
              <a:rect l="l" t="t" r="r" b="b"/>
              <a:pathLst>
                <a:path w="641" h="346" extrusionOk="0">
                  <a:moveTo>
                    <a:pt x="0" y="1"/>
                  </a:moveTo>
                  <a:cubicBezTo>
                    <a:pt x="18" y="15"/>
                    <a:pt x="39" y="36"/>
                    <a:pt x="63" y="57"/>
                  </a:cubicBezTo>
                  <a:cubicBezTo>
                    <a:pt x="183" y="166"/>
                    <a:pt x="378" y="345"/>
                    <a:pt x="511" y="345"/>
                  </a:cubicBezTo>
                  <a:cubicBezTo>
                    <a:pt x="518" y="345"/>
                    <a:pt x="525" y="345"/>
                    <a:pt x="532" y="344"/>
                  </a:cubicBezTo>
                  <a:cubicBezTo>
                    <a:pt x="571" y="337"/>
                    <a:pt x="602" y="312"/>
                    <a:pt x="620" y="277"/>
                  </a:cubicBezTo>
                  <a:cubicBezTo>
                    <a:pt x="627" y="263"/>
                    <a:pt x="641" y="242"/>
                    <a:pt x="599" y="200"/>
                  </a:cubicBezTo>
                  <a:cubicBezTo>
                    <a:pt x="480" y="74"/>
                    <a:pt x="140" y="1"/>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50"/>
            <p:cNvSpPr/>
            <p:nvPr/>
          </p:nvSpPr>
          <p:spPr>
            <a:xfrm>
              <a:off x="1674910" y="1469768"/>
              <a:ext cx="13297" cy="9837"/>
            </a:xfrm>
            <a:custGeom>
              <a:avLst/>
              <a:gdLst/>
              <a:ahLst/>
              <a:cxnLst/>
              <a:rect l="l" t="t" r="r" b="b"/>
              <a:pathLst>
                <a:path w="488" h="361" extrusionOk="0">
                  <a:moveTo>
                    <a:pt x="175" y="0"/>
                  </a:moveTo>
                  <a:cubicBezTo>
                    <a:pt x="119" y="0"/>
                    <a:pt x="70" y="39"/>
                    <a:pt x="56" y="91"/>
                  </a:cubicBezTo>
                  <a:cubicBezTo>
                    <a:pt x="0" y="217"/>
                    <a:pt x="56" y="284"/>
                    <a:pt x="112" y="319"/>
                  </a:cubicBezTo>
                  <a:cubicBezTo>
                    <a:pt x="155" y="346"/>
                    <a:pt x="213" y="360"/>
                    <a:pt x="271" y="360"/>
                  </a:cubicBezTo>
                  <a:cubicBezTo>
                    <a:pt x="341" y="360"/>
                    <a:pt x="411" y="339"/>
                    <a:pt x="456" y="291"/>
                  </a:cubicBezTo>
                  <a:cubicBezTo>
                    <a:pt x="463" y="280"/>
                    <a:pt x="487" y="252"/>
                    <a:pt x="459" y="189"/>
                  </a:cubicBezTo>
                  <a:cubicBezTo>
                    <a:pt x="403" y="84"/>
                    <a:pt x="298" y="14"/>
                    <a:pt x="17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50"/>
            <p:cNvSpPr/>
            <p:nvPr/>
          </p:nvSpPr>
          <p:spPr>
            <a:xfrm>
              <a:off x="1677090" y="1427505"/>
              <a:ext cx="104880" cy="55097"/>
            </a:xfrm>
            <a:custGeom>
              <a:avLst/>
              <a:gdLst/>
              <a:ahLst/>
              <a:cxnLst/>
              <a:rect l="l" t="t" r="r" b="b"/>
              <a:pathLst>
                <a:path w="3849" h="2022" extrusionOk="0">
                  <a:moveTo>
                    <a:pt x="2006" y="0"/>
                  </a:moveTo>
                  <a:cubicBezTo>
                    <a:pt x="1991" y="0"/>
                    <a:pt x="1986" y="4"/>
                    <a:pt x="1986" y="4"/>
                  </a:cubicBezTo>
                  <a:cubicBezTo>
                    <a:pt x="1961" y="49"/>
                    <a:pt x="2094" y="322"/>
                    <a:pt x="2361" y="550"/>
                  </a:cubicBezTo>
                  <a:cubicBezTo>
                    <a:pt x="2424" y="602"/>
                    <a:pt x="2539" y="704"/>
                    <a:pt x="2476" y="784"/>
                  </a:cubicBezTo>
                  <a:cubicBezTo>
                    <a:pt x="2457" y="809"/>
                    <a:pt x="2425" y="820"/>
                    <a:pt x="2383" y="820"/>
                  </a:cubicBezTo>
                  <a:cubicBezTo>
                    <a:pt x="2183" y="820"/>
                    <a:pt x="1772" y="567"/>
                    <a:pt x="1650" y="483"/>
                  </a:cubicBezTo>
                  <a:cubicBezTo>
                    <a:pt x="1567" y="428"/>
                    <a:pt x="1496" y="398"/>
                    <a:pt x="1451" y="398"/>
                  </a:cubicBezTo>
                  <a:cubicBezTo>
                    <a:pt x="1433" y="398"/>
                    <a:pt x="1420" y="403"/>
                    <a:pt x="1412" y="413"/>
                  </a:cubicBezTo>
                  <a:cubicBezTo>
                    <a:pt x="1366" y="480"/>
                    <a:pt x="1422" y="683"/>
                    <a:pt x="1531" y="763"/>
                  </a:cubicBezTo>
                  <a:cubicBezTo>
                    <a:pt x="1615" y="826"/>
                    <a:pt x="1650" y="910"/>
                    <a:pt x="1632" y="987"/>
                  </a:cubicBezTo>
                  <a:cubicBezTo>
                    <a:pt x="1618" y="1050"/>
                    <a:pt x="1566" y="1099"/>
                    <a:pt x="1503" y="1110"/>
                  </a:cubicBezTo>
                  <a:cubicBezTo>
                    <a:pt x="1488" y="1113"/>
                    <a:pt x="1474" y="1114"/>
                    <a:pt x="1459" y="1114"/>
                  </a:cubicBezTo>
                  <a:cubicBezTo>
                    <a:pt x="1343" y="1114"/>
                    <a:pt x="1212" y="1031"/>
                    <a:pt x="1100" y="879"/>
                  </a:cubicBezTo>
                  <a:cubicBezTo>
                    <a:pt x="1034" y="791"/>
                    <a:pt x="974" y="704"/>
                    <a:pt x="922" y="620"/>
                  </a:cubicBezTo>
                  <a:cubicBezTo>
                    <a:pt x="729" y="329"/>
                    <a:pt x="575" y="98"/>
                    <a:pt x="250" y="81"/>
                  </a:cubicBezTo>
                  <a:cubicBezTo>
                    <a:pt x="242" y="80"/>
                    <a:pt x="235" y="80"/>
                    <a:pt x="228" y="80"/>
                  </a:cubicBezTo>
                  <a:cubicBezTo>
                    <a:pt x="139" y="80"/>
                    <a:pt x="80" y="102"/>
                    <a:pt x="57" y="147"/>
                  </a:cubicBezTo>
                  <a:cubicBezTo>
                    <a:pt x="1" y="249"/>
                    <a:pt x="102" y="487"/>
                    <a:pt x="232" y="655"/>
                  </a:cubicBezTo>
                  <a:cubicBezTo>
                    <a:pt x="414" y="889"/>
                    <a:pt x="593" y="984"/>
                    <a:pt x="845" y="1117"/>
                  </a:cubicBezTo>
                  <a:cubicBezTo>
                    <a:pt x="922" y="1155"/>
                    <a:pt x="999" y="1197"/>
                    <a:pt x="1086" y="1246"/>
                  </a:cubicBezTo>
                  <a:cubicBezTo>
                    <a:pt x="1178" y="1298"/>
                    <a:pt x="1287" y="1316"/>
                    <a:pt x="1403" y="1316"/>
                  </a:cubicBezTo>
                  <a:cubicBezTo>
                    <a:pt x="1557" y="1316"/>
                    <a:pt x="1723" y="1283"/>
                    <a:pt x="1877" y="1253"/>
                  </a:cubicBezTo>
                  <a:cubicBezTo>
                    <a:pt x="2003" y="1225"/>
                    <a:pt x="2133" y="1208"/>
                    <a:pt x="2259" y="1201"/>
                  </a:cubicBezTo>
                  <a:cubicBezTo>
                    <a:pt x="2301" y="1201"/>
                    <a:pt x="2340" y="1204"/>
                    <a:pt x="2382" y="1215"/>
                  </a:cubicBezTo>
                  <a:cubicBezTo>
                    <a:pt x="2434" y="1222"/>
                    <a:pt x="2480" y="1257"/>
                    <a:pt x="2504" y="1309"/>
                  </a:cubicBezTo>
                  <a:cubicBezTo>
                    <a:pt x="2536" y="1394"/>
                    <a:pt x="2473" y="1485"/>
                    <a:pt x="2399" y="1586"/>
                  </a:cubicBezTo>
                  <a:cubicBezTo>
                    <a:pt x="2297" y="1730"/>
                    <a:pt x="2231" y="1838"/>
                    <a:pt x="2294" y="1919"/>
                  </a:cubicBezTo>
                  <a:cubicBezTo>
                    <a:pt x="2359" y="1996"/>
                    <a:pt x="2477" y="2021"/>
                    <a:pt x="2620" y="2021"/>
                  </a:cubicBezTo>
                  <a:cubicBezTo>
                    <a:pt x="2747" y="2021"/>
                    <a:pt x="2893" y="2001"/>
                    <a:pt x="3036" y="1982"/>
                  </a:cubicBezTo>
                  <a:cubicBezTo>
                    <a:pt x="3152" y="1964"/>
                    <a:pt x="3271" y="1947"/>
                    <a:pt x="3379" y="1940"/>
                  </a:cubicBezTo>
                  <a:cubicBezTo>
                    <a:pt x="3582" y="1929"/>
                    <a:pt x="3600" y="1873"/>
                    <a:pt x="3631" y="1772"/>
                  </a:cubicBezTo>
                  <a:cubicBezTo>
                    <a:pt x="3659" y="1667"/>
                    <a:pt x="3722" y="1579"/>
                    <a:pt x="3806" y="1516"/>
                  </a:cubicBezTo>
                  <a:cubicBezTo>
                    <a:pt x="3824" y="1506"/>
                    <a:pt x="3834" y="1495"/>
                    <a:pt x="3848" y="1485"/>
                  </a:cubicBezTo>
                  <a:cubicBezTo>
                    <a:pt x="3838" y="1471"/>
                    <a:pt x="3824" y="1460"/>
                    <a:pt x="3813" y="1446"/>
                  </a:cubicBezTo>
                  <a:cubicBezTo>
                    <a:pt x="3743" y="1380"/>
                    <a:pt x="3610" y="1253"/>
                    <a:pt x="3736" y="984"/>
                  </a:cubicBezTo>
                  <a:cubicBezTo>
                    <a:pt x="3820" y="809"/>
                    <a:pt x="3670" y="581"/>
                    <a:pt x="3600" y="494"/>
                  </a:cubicBezTo>
                  <a:cubicBezTo>
                    <a:pt x="3456" y="312"/>
                    <a:pt x="3288" y="207"/>
                    <a:pt x="3232" y="200"/>
                  </a:cubicBezTo>
                  <a:cubicBezTo>
                    <a:pt x="3225" y="249"/>
                    <a:pt x="3197" y="294"/>
                    <a:pt x="3155" y="319"/>
                  </a:cubicBezTo>
                  <a:cubicBezTo>
                    <a:pt x="3124" y="337"/>
                    <a:pt x="3086" y="346"/>
                    <a:pt x="3040" y="346"/>
                  </a:cubicBezTo>
                  <a:cubicBezTo>
                    <a:pt x="2895" y="346"/>
                    <a:pt x="2677" y="261"/>
                    <a:pt x="2371" y="133"/>
                  </a:cubicBezTo>
                  <a:cubicBezTo>
                    <a:pt x="2290" y="98"/>
                    <a:pt x="2203" y="60"/>
                    <a:pt x="2122" y="32"/>
                  </a:cubicBezTo>
                  <a:cubicBezTo>
                    <a:pt x="2061" y="6"/>
                    <a:pt x="2025" y="0"/>
                    <a:pt x="200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50"/>
            <p:cNvSpPr/>
            <p:nvPr/>
          </p:nvSpPr>
          <p:spPr>
            <a:xfrm>
              <a:off x="1763332" y="1432546"/>
              <a:ext cx="1853" cy="218"/>
            </a:xfrm>
            <a:custGeom>
              <a:avLst/>
              <a:gdLst/>
              <a:ahLst/>
              <a:cxnLst/>
              <a:rect l="l" t="t" r="r" b="b"/>
              <a:pathLst>
                <a:path w="68" h="8" extrusionOk="0">
                  <a:moveTo>
                    <a:pt x="1" y="1"/>
                  </a:moveTo>
                  <a:lnTo>
                    <a:pt x="64" y="8"/>
                  </a:lnTo>
                  <a:cubicBezTo>
                    <a:pt x="64" y="8"/>
                    <a:pt x="64" y="4"/>
                    <a:pt x="67" y="4"/>
                  </a:cubicBez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50"/>
            <p:cNvSpPr/>
            <p:nvPr/>
          </p:nvSpPr>
          <p:spPr>
            <a:xfrm>
              <a:off x="1772215" y="1362217"/>
              <a:ext cx="46377" cy="29538"/>
            </a:xfrm>
            <a:custGeom>
              <a:avLst/>
              <a:gdLst/>
              <a:ahLst/>
              <a:cxnLst/>
              <a:rect l="l" t="t" r="r" b="b"/>
              <a:pathLst>
                <a:path w="1702" h="1084" extrusionOk="0">
                  <a:moveTo>
                    <a:pt x="82" y="1"/>
                  </a:moveTo>
                  <a:cubicBezTo>
                    <a:pt x="68" y="1"/>
                    <a:pt x="54" y="8"/>
                    <a:pt x="42" y="19"/>
                  </a:cubicBezTo>
                  <a:cubicBezTo>
                    <a:pt x="0" y="82"/>
                    <a:pt x="42" y="310"/>
                    <a:pt x="186" y="579"/>
                  </a:cubicBezTo>
                  <a:cubicBezTo>
                    <a:pt x="347" y="877"/>
                    <a:pt x="553" y="1083"/>
                    <a:pt x="693" y="1083"/>
                  </a:cubicBezTo>
                  <a:cubicBezTo>
                    <a:pt x="711" y="1084"/>
                    <a:pt x="729" y="1084"/>
                    <a:pt x="747" y="1084"/>
                  </a:cubicBezTo>
                  <a:cubicBezTo>
                    <a:pt x="1051" y="1084"/>
                    <a:pt x="1354" y="1028"/>
                    <a:pt x="1639" y="919"/>
                  </a:cubicBezTo>
                  <a:cubicBezTo>
                    <a:pt x="1656" y="912"/>
                    <a:pt x="1674" y="905"/>
                    <a:pt x="1691" y="898"/>
                  </a:cubicBezTo>
                  <a:lnTo>
                    <a:pt x="1684" y="891"/>
                  </a:lnTo>
                  <a:cubicBezTo>
                    <a:pt x="1628" y="838"/>
                    <a:pt x="1509" y="726"/>
                    <a:pt x="1660" y="530"/>
                  </a:cubicBezTo>
                  <a:cubicBezTo>
                    <a:pt x="1702" y="471"/>
                    <a:pt x="1681" y="453"/>
                    <a:pt x="1670" y="443"/>
                  </a:cubicBezTo>
                  <a:cubicBezTo>
                    <a:pt x="1615" y="385"/>
                    <a:pt x="1469" y="364"/>
                    <a:pt x="1350" y="364"/>
                  </a:cubicBezTo>
                  <a:cubicBezTo>
                    <a:pt x="1273" y="364"/>
                    <a:pt x="1207" y="373"/>
                    <a:pt x="1184" y="387"/>
                  </a:cubicBezTo>
                  <a:cubicBezTo>
                    <a:pt x="1173" y="401"/>
                    <a:pt x="1159" y="411"/>
                    <a:pt x="1138" y="418"/>
                  </a:cubicBezTo>
                  <a:cubicBezTo>
                    <a:pt x="1128" y="422"/>
                    <a:pt x="1118" y="423"/>
                    <a:pt x="1106" y="423"/>
                  </a:cubicBezTo>
                  <a:cubicBezTo>
                    <a:pt x="1045" y="423"/>
                    <a:pt x="946" y="376"/>
                    <a:pt x="728" y="264"/>
                  </a:cubicBezTo>
                  <a:cubicBezTo>
                    <a:pt x="581" y="187"/>
                    <a:pt x="228" y="2"/>
                    <a:pt x="91" y="2"/>
                  </a:cubicBezTo>
                  <a:cubicBezTo>
                    <a:pt x="88" y="1"/>
                    <a:pt x="85" y="1"/>
                    <a:pt x="8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50"/>
            <p:cNvSpPr/>
            <p:nvPr/>
          </p:nvSpPr>
          <p:spPr>
            <a:xfrm>
              <a:off x="1802161" y="1397368"/>
              <a:ext cx="40083" cy="9128"/>
            </a:xfrm>
            <a:custGeom>
              <a:avLst/>
              <a:gdLst/>
              <a:ahLst/>
              <a:cxnLst/>
              <a:rect l="l" t="t" r="r" b="b"/>
              <a:pathLst>
                <a:path w="1471" h="335" extrusionOk="0">
                  <a:moveTo>
                    <a:pt x="1308" y="1"/>
                  </a:moveTo>
                  <a:cubicBezTo>
                    <a:pt x="1170" y="1"/>
                    <a:pt x="971" y="13"/>
                    <a:pt x="729" y="45"/>
                  </a:cubicBezTo>
                  <a:cubicBezTo>
                    <a:pt x="305" y="101"/>
                    <a:pt x="60" y="178"/>
                    <a:pt x="1" y="224"/>
                  </a:cubicBezTo>
                  <a:cubicBezTo>
                    <a:pt x="104" y="298"/>
                    <a:pt x="253" y="335"/>
                    <a:pt x="432" y="335"/>
                  </a:cubicBezTo>
                  <a:cubicBezTo>
                    <a:pt x="568" y="335"/>
                    <a:pt x="721" y="313"/>
                    <a:pt x="886" y="269"/>
                  </a:cubicBezTo>
                  <a:cubicBezTo>
                    <a:pt x="1177" y="192"/>
                    <a:pt x="1397" y="77"/>
                    <a:pt x="1471" y="10"/>
                  </a:cubicBezTo>
                  <a:cubicBezTo>
                    <a:pt x="1436" y="4"/>
                    <a:pt x="1380" y="1"/>
                    <a:pt x="130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50"/>
            <p:cNvSpPr/>
            <p:nvPr/>
          </p:nvSpPr>
          <p:spPr>
            <a:xfrm>
              <a:off x="1793469" y="1467316"/>
              <a:ext cx="49538" cy="24360"/>
            </a:xfrm>
            <a:custGeom>
              <a:avLst/>
              <a:gdLst/>
              <a:ahLst/>
              <a:cxnLst/>
              <a:rect l="l" t="t" r="r" b="b"/>
              <a:pathLst>
                <a:path w="1818" h="894" extrusionOk="0">
                  <a:moveTo>
                    <a:pt x="1010" y="1"/>
                  </a:moveTo>
                  <a:cubicBezTo>
                    <a:pt x="808" y="1"/>
                    <a:pt x="576" y="84"/>
                    <a:pt x="386" y="188"/>
                  </a:cubicBezTo>
                  <a:cubicBezTo>
                    <a:pt x="134" y="328"/>
                    <a:pt x="4" y="472"/>
                    <a:pt x="1" y="517"/>
                  </a:cubicBezTo>
                  <a:cubicBezTo>
                    <a:pt x="196" y="665"/>
                    <a:pt x="1095" y="893"/>
                    <a:pt x="1549" y="893"/>
                  </a:cubicBezTo>
                  <a:cubicBezTo>
                    <a:pt x="1568" y="893"/>
                    <a:pt x="1587" y="893"/>
                    <a:pt x="1604" y="892"/>
                  </a:cubicBezTo>
                  <a:cubicBezTo>
                    <a:pt x="1699" y="885"/>
                    <a:pt x="1758" y="853"/>
                    <a:pt x="1772" y="797"/>
                  </a:cubicBezTo>
                  <a:cubicBezTo>
                    <a:pt x="1818" y="657"/>
                    <a:pt x="1650" y="346"/>
                    <a:pt x="1303" y="87"/>
                  </a:cubicBezTo>
                  <a:cubicBezTo>
                    <a:pt x="1223" y="26"/>
                    <a:pt x="1121" y="1"/>
                    <a:pt x="101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50"/>
            <p:cNvSpPr/>
            <p:nvPr/>
          </p:nvSpPr>
          <p:spPr>
            <a:xfrm>
              <a:off x="1706301" y="1508352"/>
              <a:ext cx="91501" cy="78803"/>
            </a:xfrm>
            <a:custGeom>
              <a:avLst/>
              <a:gdLst/>
              <a:ahLst/>
              <a:cxnLst/>
              <a:rect l="l" t="t" r="r" b="b"/>
              <a:pathLst>
                <a:path w="3358" h="2892" extrusionOk="0">
                  <a:moveTo>
                    <a:pt x="2471" y="1"/>
                  </a:moveTo>
                  <a:cubicBezTo>
                    <a:pt x="2395" y="1"/>
                    <a:pt x="2319" y="10"/>
                    <a:pt x="2244" y="30"/>
                  </a:cubicBezTo>
                  <a:cubicBezTo>
                    <a:pt x="2136" y="47"/>
                    <a:pt x="2031" y="82"/>
                    <a:pt x="1936" y="135"/>
                  </a:cubicBezTo>
                  <a:lnTo>
                    <a:pt x="1947" y="142"/>
                  </a:lnTo>
                  <a:cubicBezTo>
                    <a:pt x="2073" y="191"/>
                    <a:pt x="2139" y="254"/>
                    <a:pt x="2146" y="327"/>
                  </a:cubicBezTo>
                  <a:cubicBezTo>
                    <a:pt x="2146" y="376"/>
                    <a:pt x="2118" y="425"/>
                    <a:pt x="2073" y="447"/>
                  </a:cubicBezTo>
                  <a:cubicBezTo>
                    <a:pt x="2035" y="468"/>
                    <a:pt x="1985" y="480"/>
                    <a:pt x="1927" y="480"/>
                  </a:cubicBezTo>
                  <a:cubicBezTo>
                    <a:pt x="1823" y="480"/>
                    <a:pt x="1694" y="442"/>
                    <a:pt x="1569" y="352"/>
                  </a:cubicBezTo>
                  <a:cubicBezTo>
                    <a:pt x="1507" y="307"/>
                    <a:pt x="1421" y="289"/>
                    <a:pt x="1326" y="289"/>
                  </a:cubicBezTo>
                  <a:cubicBezTo>
                    <a:pt x="1084" y="289"/>
                    <a:pt x="784" y="409"/>
                    <a:pt x="686" y="538"/>
                  </a:cubicBezTo>
                  <a:cubicBezTo>
                    <a:pt x="641" y="597"/>
                    <a:pt x="648" y="639"/>
                    <a:pt x="704" y="685"/>
                  </a:cubicBezTo>
                  <a:cubicBezTo>
                    <a:pt x="784" y="751"/>
                    <a:pt x="942" y="751"/>
                    <a:pt x="1085" y="751"/>
                  </a:cubicBezTo>
                  <a:cubicBezTo>
                    <a:pt x="1257" y="751"/>
                    <a:pt x="1404" y="755"/>
                    <a:pt x="1457" y="863"/>
                  </a:cubicBezTo>
                  <a:cubicBezTo>
                    <a:pt x="1502" y="951"/>
                    <a:pt x="1460" y="1070"/>
                    <a:pt x="1320" y="1259"/>
                  </a:cubicBezTo>
                  <a:cubicBezTo>
                    <a:pt x="1201" y="1423"/>
                    <a:pt x="1085" y="1511"/>
                    <a:pt x="966" y="1528"/>
                  </a:cubicBezTo>
                  <a:cubicBezTo>
                    <a:pt x="953" y="1530"/>
                    <a:pt x="939" y="1531"/>
                    <a:pt x="926" y="1531"/>
                  </a:cubicBezTo>
                  <a:cubicBezTo>
                    <a:pt x="790" y="1531"/>
                    <a:pt x="679" y="1439"/>
                    <a:pt x="571" y="1353"/>
                  </a:cubicBezTo>
                  <a:cubicBezTo>
                    <a:pt x="462" y="1266"/>
                    <a:pt x="355" y="1181"/>
                    <a:pt x="234" y="1181"/>
                  </a:cubicBezTo>
                  <a:cubicBezTo>
                    <a:pt x="219" y="1181"/>
                    <a:pt x="204" y="1183"/>
                    <a:pt x="189" y="1185"/>
                  </a:cubicBezTo>
                  <a:cubicBezTo>
                    <a:pt x="109" y="1199"/>
                    <a:pt x="14" y="1234"/>
                    <a:pt x="7" y="1336"/>
                  </a:cubicBezTo>
                  <a:cubicBezTo>
                    <a:pt x="0" y="1476"/>
                    <a:pt x="179" y="1731"/>
                    <a:pt x="609" y="1861"/>
                  </a:cubicBezTo>
                  <a:cubicBezTo>
                    <a:pt x="1012" y="1980"/>
                    <a:pt x="1159" y="2169"/>
                    <a:pt x="1310" y="2365"/>
                  </a:cubicBezTo>
                  <a:cubicBezTo>
                    <a:pt x="1429" y="2533"/>
                    <a:pt x="1576" y="2677"/>
                    <a:pt x="1740" y="2792"/>
                  </a:cubicBezTo>
                  <a:cubicBezTo>
                    <a:pt x="1844" y="2862"/>
                    <a:pt x="1911" y="2891"/>
                    <a:pt x="1964" y="2891"/>
                  </a:cubicBezTo>
                  <a:cubicBezTo>
                    <a:pt x="2032" y="2891"/>
                    <a:pt x="2074" y="2842"/>
                    <a:pt x="2136" y="2771"/>
                  </a:cubicBezTo>
                  <a:cubicBezTo>
                    <a:pt x="2231" y="2659"/>
                    <a:pt x="2355" y="2511"/>
                    <a:pt x="2648" y="2511"/>
                  </a:cubicBezTo>
                  <a:cubicBezTo>
                    <a:pt x="2658" y="2511"/>
                    <a:pt x="2668" y="2512"/>
                    <a:pt x="2678" y="2512"/>
                  </a:cubicBezTo>
                  <a:lnTo>
                    <a:pt x="2696" y="2512"/>
                  </a:lnTo>
                  <a:cubicBezTo>
                    <a:pt x="3112" y="2512"/>
                    <a:pt x="3214" y="1931"/>
                    <a:pt x="3284" y="1504"/>
                  </a:cubicBezTo>
                  <a:cubicBezTo>
                    <a:pt x="3305" y="1395"/>
                    <a:pt x="3319" y="1301"/>
                    <a:pt x="3340" y="1227"/>
                  </a:cubicBezTo>
                  <a:cubicBezTo>
                    <a:pt x="3358" y="1154"/>
                    <a:pt x="3344" y="1091"/>
                    <a:pt x="3291" y="1059"/>
                  </a:cubicBezTo>
                  <a:cubicBezTo>
                    <a:pt x="3264" y="1044"/>
                    <a:pt x="3234" y="1036"/>
                    <a:pt x="3205" y="1036"/>
                  </a:cubicBezTo>
                  <a:cubicBezTo>
                    <a:pt x="3174" y="1036"/>
                    <a:pt x="3143" y="1045"/>
                    <a:pt x="3116" y="1063"/>
                  </a:cubicBezTo>
                  <a:cubicBezTo>
                    <a:pt x="3112" y="1070"/>
                    <a:pt x="3091" y="1087"/>
                    <a:pt x="3119" y="1140"/>
                  </a:cubicBezTo>
                  <a:cubicBezTo>
                    <a:pt x="3207" y="1304"/>
                    <a:pt x="3200" y="1479"/>
                    <a:pt x="3140" y="1556"/>
                  </a:cubicBezTo>
                  <a:cubicBezTo>
                    <a:pt x="3124" y="1582"/>
                    <a:pt x="3093" y="1598"/>
                    <a:pt x="3062" y="1598"/>
                  </a:cubicBezTo>
                  <a:cubicBezTo>
                    <a:pt x="3054" y="1598"/>
                    <a:pt x="3047" y="1597"/>
                    <a:pt x="3039" y="1595"/>
                  </a:cubicBezTo>
                  <a:cubicBezTo>
                    <a:pt x="2979" y="1581"/>
                    <a:pt x="2944" y="1518"/>
                    <a:pt x="2927" y="1399"/>
                  </a:cubicBezTo>
                  <a:cubicBezTo>
                    <a:pt x="2912" y="1317"/>
                    <a:pt x="2871" y="1296"/>
                    <a:pt x="2741" y="1296"/>
                  </a:cubicBezTo>
                  <a:cubicBezTo>
                    <a:pt x="2720" y="1296"/>
                    <a:pt x="2697" y="1296"/>
                    <a:pt x="2671" y="1297"/>
                  </a:cubicBezTo>
                  <a:cubicBezTo>
                    <a:pt x="2650" y="1298"/>
                    <a:pt x="2627" y="1298"/>
                    <a:pt x="2604" y="1298"/>
                  </a:cubicBezTo>
                  <a:cubicBezTo>
                    <a:pt x="2479" y="1298"/>
                    <a:pt x="2341" y="1282"/>
                    <a:pt x="2258" y="1161"/>
                  </a:cubicBezTo>
                  <a:cubicBezTo>
                    <a:pt x="2223" y="1119"/>
                    <a:pt x="2213" y="1063"/>
                    <a:pt x="2227" y="1014"/>
                  </a:cubicBezTo>
                  <a:cubicBezTo>
                    <a:pt x="2255" y="909"/>
                    <a:pt x="2384" y="853"/>
                    <a:pt x="2545" y="786"/>
                  </a:cubicBezTo>
                  <a:cubicBezTo>
                    <a:pt x="2706" y="716"/>
                    <a:pt x="2888" y="639"/>
                    <a:pt x="2958" y="510"/>
                  </a:cubicBezTo>
                  <a:cubicBezTo>
                    <a:pt x="2983" y="464"/>
                    <a:pt x="2976" y="443"/>
                    <a:pt x="2972" y="436"/>
                  </a:cubicBezTo>
                  <a:cubicBezTo>
                    <a:pt x="2955" y="383"/>
                    <a:pt x="2853" y="345"/>
                    <a:pt x="2773" y="310"/>
                  </a:cubicBezTo>
                  <a:cubicBezTo>
                    <a:pt x="2668" y="268"/>
                    <a:pt x="2566" y="226"/>
                    <a:pt x="2542" y="138"/>
                  </a:cubicBezTo>
                  <a:cubicBezTo>
                    <a:pt x="2528" y="93"/>
                    <a:pt x="2538" y="44"/>
                    <a:pt x="2566" y="5"/>
                  </a:cubicBezTo>
                  <a:cubicBezTo>
                    <a:pt x="2535" y="2"/>
                    <a:pt x="2503" y="1"/>
                    <a:pt x="247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50"/>
            <p:cNvSpPr/>
            <p:nvPr/>
          </p:nvSpPr>
          <p:spPr>
            <a:xfrm>
              <a:off x="1793660" y="1421320"/>
              <a:ext cx="253304" cy="74253"/>
            </a:xfrm>
            <a:custGeom>
              <a:avLst/>
              <a:gdLst/>
              <a:ahLst/>
              <a:cxnLst/>
              <a:rect l="l" t="t" r="r" b="b"/>
              <a:pathLst>
                <a:path w="9296" h="2725" extrusionOk="0">
                  <a:moveTo>
                    <a:pt x="643" y="0"/>
                  </a:moveTo>
                  <a:cubicBezTo>
                    <a:pt x="357" y="0"/>
                    <a:pt x="92" y="44"/>
                    <a:pt x="22" y="129"/>
                  </a:cubicBezTo>
                  <a:cubicBezTo>
                    <a:pt x="15" y="140"/>
                    <a:pt x="1" y="157"/>
                    <a:pt x="32" y="203"/>
                  </a:cubicBezTo>
                  <a:cubicBezTo>
                    <a:pt x="156" y="381"/>
                    <a:pt x="1100" y="749"/>
                    <a:pt x="1505" y="749"/>
                  </a:cubicBezTo>
                  <a:cubicBezTo>
                    <a:pt x="1513" y="749"/>
                    <a:pt x="1520" y="749"/>
                    <a:pt x="1527" y="749"/>
                  </a:cubicBezTo>
                  <a:cubicBezTo>
                    <a:pt x="1601" y="745"/>
                    <a:pt x="1636" y="731"/>
                    <a:pt x="1643" y="717"/>
                  </a:cubicBezTo>
                  <a:cubicBezTo>
                    <a:pt x="1671" y="665"/>
                    <a:pt x="1723" y="630"/>
                    <a:pt x="1786" y="623"/>
                  </a:cubicBezTo>
                  <a:cubicBezTo>
                    <a:pt x="1790" y="623"/>
                    <a:pt x="1794" y="622"/>
                    <a:pt x="1798" y="622"/>
                  </a:cubicBezTo>
                  <a:cubicBezTo>
                    <a:pt x="1959" y="622"/>
                    <a:pt x="2142" y="840"/>
                    <a:pt x="2382" y="1144"/>
                  </a:cubicBezTo>
                  <a:cubicBezTo>
                    <a:pt x="2417" y="1186"/>
                    <a:pt x="2448" y="1232"/>
                    <a:pt x="2480" y="1267"/>
                  </a:cubicBezTo>
                  <a:cubicBezTo>
                    <a:pt x="2609" y="1428"/>
                    <a:pt x="2567" y="1547"/>
                    <a:pt x="2522" y="1666"/>
                  </a:cubicBezTo>
                  <a:cubicBezTo>
                    <a:pt x="2455" y="1817"/>
                    <a:pt x="2455" y="1985"/>
                    <a:pt x="2515" y="2135"/>
                  </a:cubicBezTo>
                  <a:lnTo>
                    <a:pt x="2515" y="2139"/>
                  </a:lnTo>
                  <a:cubicBezTo>
                    <a:pt x="2588" y="2343"/>
                    <a:pt x="2648" y="2372"/>
                    <a:pt x="2735" y="2372"/>
                  </a:cubicBezTo>
                  <a:cubicBezTo>
                    <a:pt x="2753" y="2372"/>
                    <a:pt x="2771" y="2371"/>
                    <a:pt x="2791" y="2370"/>
                  </a:cubicBezTo>
                  <a:cubicBezTo>
                    <a:pt x="2815" y="2368"/>
                    <a:pt x="2842" y="2366"/>
                    <a:pt x="2869" y="2366"/>
                  </a:cubicBezTo>
                  <a:cubicBezTo>
                    <a:pt x="2944" y="2366"/>
                    <a:pt x="3030" y="2380"/>
                    <a:pt x="3120" y="2447"/>
                  </a:cubicBezTo>
                  <a:cubicBezTo>
                    <a:pt x="3288" y="2567"/>
                    <a:pt x="3505" y="2650"/>
                    <a:pt x="3686" y="2650"/>
                  </a:cubicBezTo>
                  <a:cubicBezTo>
                    <a:pt x="3784" y="2650"/>
                    <a:pt x="3872" y="2626"/>
                    <a:pt x="3936" y="2569"/>
                  </a:cubicBezTo>
                  <a:cubicBezTo>
                    <a:pt x="3978" y="2534"/>
                    <a:pt x="4013" y="2503"/>
                    <a:pt x="4044" y="2471"/>
                  </a:cubicBezTo>
                  <a:cubicBezTo>
                    <a:pt x="4146" y="2377"/>
                    <a:pt x="4216" y="2310"/>
                    <a:pt x="4290" y="2310"/>
                  </a:cubicBezTo>
                  <a:lnTo>
                    <a:pt x="4314" y="2310"/>
                  </a:lnTo>
                  <a:cubicBezTo>
                    <a:pt x="4370" y="2328"/>
                    <a:pt x="4412" y="2370"/>
                    <a:pt x="4430" y="2422"/>
                  </a:cubicBezTo>
                  <a:cubicBezTo>
                    <a:pt x="4535" y="2671"/>
                    <a:pt x="5165" y="2702"/>
                    <a:pt x="6190" y="2723"/>
                  </a:cubicBezTo>
                  <a:cubicBezTo>
                    <a:pt x="6218" y="2724"/>
                    <a:pt x="6245" y="2724"/>
                    <a:pt x="6270" y="2724"/>
                  </a:cubicBezTo>
                  <a:cubicBezTo>
                    <a:pt x="6872" y="2724"/>
                    <a:pt x="7024" y="2572"/>
                    <a:pt x="7115" y="2478"/>
                  </a:cubicBezTo>
                  <a:cubicBezTo>
                    <a:pt x="7166" y="2427"/>
                    <a:pt x="7211" y="2388"/>
                    <a:pt x="7277" y="2388"/>
                  </a:cubicBezTo>
                  <a:cubicBezTo>
                    <a:pt x="7319" y="2388"/>
                    <a:pt x="7368" y="2403"/>
                    <a:pt x="7433" y="2440"/>
                  </a:cubicBezTo>
                  <a:cubicBezTo>
                    <a:pt x="7627" y="2551"/>
                    <a:pt x="8001" y="2599"/>
                    <a:pt x="8339" y="2599"/>
                  </a:cubicBezTo>
                  <a:cubicBezTo>
                    <a:pt x="8531" y="2599"/>
                    <a:pt x="8712" y="2583"/>
                    <a:pt x="8841" y="2555"/>
                  </a:cubicBezTo>
                  <a:cubicBezTo>
                    <a:pt x="9131" y="2492"/>
                    <a:pt x="9296" y="2002"/>
                    <a:pt x="9275" y="1757"/>
                  </a:cubicBezTo>
                  <a:cubicBezTo>
                    <a:pt x="9229" y="1687"/>
                    <a:pt x="8764" y="1561"/>
                    <a:pt x="7902" y="1498"/>
                  </a:cubicBezTo>
                  <a:cubicBezTo>
                    <a:pt x="7656" y="1480"/>
                    <a:pt x="7422" y="1472"/>
                    <a:pt x="7212" y="1472"/>
                  </a:cubicBezTo>
                  <a:cubicBezTo>
                    <a:pt x="6761" y="1472"/>
                    <a:pt x="6419" y="1511"/>
                    <a:pt x="6292" y="1586"/>
                  </a:cubicBezTo>
                  <a:cubicBezTo>
                    <a:pt x="6154" y="1665"/>
                    <a:pt x="5995" y="1691"/>
                    <a:pt x="5831" y="1691"/>
                  </a:cubicBezTo>
                  <a:cubicBezTo>
                    <a:pt x="5678" y="1691"/>
                    <a:pt x="5522" y="1669"/>
                    <a:pt x="5375" y="1649"/>
                  </a:cubicBezTo>
                  <a:cubicBezTo>
                    <a:pt x="5236" y="1629"/>
                    <a:pt x="5103" y="1610"/>
                    <a:pt x="4986" y="1610"/>
                  </a:cubicBezTo>
                  <a:cubicBezTo>
                    <a:pt x="4890" y="1610"/>
                    <a:pt x="4805" y="1623"/>
                    <a:pt x="4738" y="1659"/>
                  </a:cubicBezTo>
                  <a:cubicBezTo>
                    <a:pt x="4661" y="1701"/>
                    <a:pt x="4600" y="1718"/>
                    <a:pt x="4548" y="1718"/>
                  </a:cubicBezTo>
                  <a:cubicBezTo>
                    <a:pt x="4454" y="1718"/>
                    <a:pt x="4393" y="1662"/>
                    <a:pt x="4332" y="1603"/>
                  </a:cubicBezTo>
                  <a:cubicBezTo>
                    <a:pt x="4233" y="1515"/>
                    <a:pt x="4118" y="1414"/>
                    <a:pt x="3806" y="1400"/>
                  </a:cubicBezTo>
                  <a:cubicBezTo>
                    <a:pt x="3600" y="1393"/>
                    <a:pt x="3502" y="1354"/>
                    <a:pt x="3474" y="1270"/>
                  </a:cubicBezTo>
                  <a:cubicBezTo>
                    <a:pt x="3439" y="1148"/>
                    <a:pt x="3600" y="1032"/>
                    <a:pt x="3768" y="910"/>
                  </a:cubicBezTo>
                  <a:cubicBezTo>
                    <a:pt x="3820" y="875"/>
                    <a:pt x="3869" y="836"/>
                    <a:pt x="3918" y="794"/>
                  </a:cubicBezTo>
                  <a:cubicBezTo>
                    <a:pt x="3826" y="680"/>
                    <a:pt x="3133" y="437"/>
                    <a:pt x="2700" y="437"/>
                  </a:cubicBezTo>
                  <a:cubicBezTo>
                    <a:pt x="2641" y="437"/>
                    <a:pt x="2586" y="441"/>
                    <a:pt x="2539" y="451"/>
                  </a:cubicBezTo>
                  <a:cubicBezTo>
                    <a:pt x="2461" y="468"/>
                    <a:pt x="2388" y="476"/>
                    <a:pt x="2319" y="476"/>
                  </a:cubicBezTo>
                  <a:cubicBezTo>
                    <a:pt x="2056" y="476"/>
                    <a:pt x="1848" y="367"/>
                    <a:pt x="1615" y="248"/>
                  </a:cubicBezTo>
                  <a:cubicBezTo>
                    <a:pt x="1527" y="199"/>
                    <a:pt x="1436" y="154"/>
                    <a:pt x="1335" y="108"/>
                  </a:cubicBezTo>
                  <a:cubicBezTo>
                    <a:pt x="1171" y="35"/>
                    <a:pt x="899" y="0"/>
                    <a:pt x="64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50"/>
            <p:cNvSpPr/>
            <p:nvPr/>
          </p:nvSpPr>
          <p:spPr>
            <a:xfrm>
              <a:off x="1876659" y="1402409"/>
              <a:ext cx="20546" cy="10218"/>
            </a:xfrm>
            <a:custGeom>
              <a:avLst/>
              <a:gdLst/>
              <a:ahLst/>
              <a:cxnLst/>
              <a:rect l="l" t="t" r="r" b="b"/>
              <a:pathLst>
                <a:path w="754" h="375" extrusionOk="0">
                  <a:moveTo>
                    <a:pt x="415" y="0"/>
                  </a:moveTo>
                  <a:cubicBezTo>
                    <a:pt x="409" y="0"/>
                    <a:pt x="402" y="0"/>
                    <a:pt x="396" y="0"/>
                  </a:cubicBezTo>
                  <a:cubicBezTo>
                    <a:pt x="391" y="0"/>
                    <a:pt x="386" y="0"/>
                    <a:pt x="380" y="0"/>
                  </a:cubicBezTo>
                  <a:cubicBezTo>
                    <a:pt x="281" y="0"/>
                    <a:pt x="185" y="31"/>
                    <a:pt x="102" y="88"/>
                  </a:cubicBezTo>
                  <a:cubicBezTo>
                    <a:pt x="36" y="133"/>
                    <a:pt x="1" y="190"/>
                    <a:pt x="8" y="235"/>
                  </a:cubicBezTo>
                  <a:cubicBezTo>
                    <a:pt x="11" y="277"/>
                    <a:pt x="57" y="312"/>
                    <a:pt x="134" y="344"/>
                  </a:cubicBezTo>
                  <a:cubicBezTo>
                    <a:pt x="191" y="365"/>
                    <a:pt x="253" y="374"/>
                    <a:pt x="314" y="374"/>
                  </a:cubicBezTo>
                  <a:cubicBezTo>
                    <a:pt x="504" y="374"/>
                    <a:pt x="688" y="286"/>
                    <a:pt x="725" y="197"/>
                  </a:cubicBezTo>
                  <a:cubicBezTo>
                    <a:pt x="753" y="133"/>
                    <a:pt x="680" y="84"/>
                    <a:pt x="613" y="49"/>
                  </a:cubicBezTo>
                  <a:cubicBezTo>
                    <a:pt x="552" y="17"/>
                    <a:pt x="483" y="0"/>
                    <a:pt x="41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50"/>
            <p:cNvSpPr/>
            <p:nvPr/>
          </p:nvSpPr>
          <p:spPr>
            <a:xfrm>
              <a:off x="1794423" y="1272951"/>
              <a:ext cx="167634" cy="110275"/>
            </a:xfrm>
            <a:custGeom>
              <a:avLst/>
              <a:gdLst/>
              <a:ahLst/>
              <a:cxnLst/>
              <a:rect l="l" t="t" r="r" b="b"/>
              <a:pathLst>
                <a:path w="6152" h="4047" extrusionOk="0">
                  <a:moveTo>
                    <a:pt x="1533" y="1"/>
                  </a:moveTo>
                  <a:cubicBezTo>
                    <a:pt x="1488" y="1"/>
                    <a:pt x="1454" y="5"/>
                    <a:pt x="1433" y="8"/>
                  </a:cubicBezTo>
                  <a:cubicBezTo>
                    <a:pt x="1384" y="15"/>
                    <a:pt x="1342" y="29"/>
                    <a:pt x="1300" y="53"/>
                  </a:cubicBezTo>
                  <a:cubicBezTo>
                    <a:pt x="1314" y="57"/>
                    <a:pt x="1331" y="64"/>
                    <a:pt x="1345" y="64"/>
                  </a:cubicBezTo>
                  <a:cubicBezTo>
                    <a:pt x="1573" y="109"/>
                    <a:pt x="1702" y="197"/>
                    <a:pt x="1688" y="305"/>
                  </a:cubicBezTo>
                  <a:cubicBezTo>
                    <a:pt x="1679" y="371"/>
                    <a:pt x="1609" y="438"/>
                    <a:pt x="1445" y="438"/>
                  </a:cubicBezTo>
                  <a:cubicBezTo>
                    <a:pt x="1424" y="438"/>
                    <a:pt x="1401" y="437"/>
                    <a:pt x="1377" y="435"/>
                  </a:cubicBezTo>
                  <a:cubicBezTo>
                    <a:pt x="1325" y="431"/>
                    <a:pt x="1273" y="429"/>
                    <a:pt x="1223" y="429"/>
                  </a:cubicBezTo>
                  <a:cubicBezTo>
                    <a:pt x="1086" y="429"/>
                    <a:pt x="962" y="442"/>
                    <a:pt x="901" y="463"/>
                  </a:cubicBezTo>
                  <a:cubicBezTo>
                    <a:pt x="946" y="487"/>
                    <a:pt x="995" y="512"/>
                    <a:pt x="1041" y="529"/>
                  </a:cubicBezTo>
                  <a:cubicBezTo>
                    <a:pt x="1174" y="578"/>
                    <a:pt x="1303" y="641"/>
                    <a:pt x="1286" y="746"/>
                  </a:cubicBezTo>
                  <a:cubicBezTo>
                    <a:pt x="1261" y="894"/>
                    <a:pt x="876" y="922"/>
                    <a:pt x="558" y="922"/>
                  </a:cubicBezTo>
                  <a:cubicBezTo>
                    <a:pt x="390" y="922"/>
                    <a:pt x="323" y="1020"/>
                    <a:pt x="320" y="1104"/>
                  </a:cubicBezTo>
                  <a:cubicBezTo>
                    <a:pt x="309" y="1223"/>
                    <a:pt x="414" y="1366"/>
                    <a:pt x="663" y="1398"/>
                  </a:cubicBezTo>
                  <a:cubicBezTo>
                    <a:pt x="838" y="1422"/>
                    <a:pt x="943" y="1475"/>
                    <a:pt x="971" y="1555"/>
                  </a:cubicBezTo>
                  <a:cubicBezTo>
                    <a:pt x="988" y="1608"/>
                    <a:pt x="974" y="1664"/>
                    <a:pt x="932" y="1699"/>
                  </a:cubicBezTo>
                  <a:cubicBezTo>
                    <a:pt x="868" y="1770"/>
                    <a:pt x="727" y="1823"/>
                    <a:pt x="561" y="1823"/>
                  </a:cubicBezTo>
                  <a:cubicBezTo>
                    <a:pt x="492" y="1823"/>
                    <a:pt x="418" y="1814"/>
                    <a:pt x="344" y="1793"/>
                  </a:cubicBezTo>
                  <a:cubicBezTo>
                    <a:pt x="256" y="1769"/>
                    <a:pt x="187" y="1760"/>
                    <a:pt x="135" y="1760"/>
                  </a:cubicBezTo>
                  <a:cubicBezTo>
                    <a:pt x="54" y="1760"/>
                    <a:pt x="14" y="1782"/>
                    <a:pt x="8" y="1797"/>
                  </a:cubicBezTo>
                  <a:cubicBezTo>
                    <a:pt x="1" y="1818"/>
                    <a:pt x="36" y="1884"/>
                    <a:pt x="197" y="1965"/>
                  </a:cubicBezTo>
                  <a:cubicBezTo>
                    <a:pt x="334" y="2028"/>
                    <a:pt x="439" y="2143"/>
                    <a:pt x="481" y="2287"/>
                  </a:cubicBezTo>
                  <a:cubicBezTo>
                    <a:pt x="519" y="2385"/>
                    <a:pt x="554" y="2472"/>
                    <a:pt x="729" y="2546"/>
                  </a:cubicBezTo>
                  <a:cubicBezTo>
                    <a:pt x="795" y="2575"/>
                    <a:pt x="890" y="2586"/>
                    <a:pt x="999" y="2586"/>
                  </a:cubicBezTo>
                  <a:cubicBezTo>
                    <a:pt x="1163" y="2586"/>
                    <a:pt x="1359" y="2562"/>
                    <a:pt x="1541" y="2539"/>
                  </a:cubicBezTo>
                  <a:cubicBezTo>
                    <a:pt x="1728" y="2514"/>
                    <a:pt x="1897" y="2492"/>
                    <a:pt x="2034" y="2492"/>
                  </a:cubicBezTo>
                  <a:cubicBezTo>
                    <a:pt x="2205" y="2492"/>
                    <a:pt x="2325" y="2526"/>
                    <a:pt x="2364" y="2633"/>
                  </a:cubicBezTo>
                  <a:cubicBezTo>
                    <a:pt x="2382" y="2672"/>
                    <a:pt x="2378" y="2717"/>
                    <a:pt x="2357" y="2756"/>
                  </a:cubicBezTo>
                  <a:cubicBezTo>
                    <a:pt x="2291" y="2875"/>
                    <a:pt x="2066" y="2931"/>
                    <a:pt x="1737" y="3001"/>
                  </a:cubicBezTo>
                  <a:cubicBezTo>
                    <a:pt x="1622" y="3022"/>
                    <a:pt x="1510" y="3050"/>
                    <a:pt x="1401" y="3089"/>
                  </a:cubicBezTo>
                  <a:cubicBezTo>
                    <a:pt x="1503" y="3162"/>
                    <a:pt x="1608" y="3225"/>
                    <a:pt x="1716" y="3281"/>
                  </a:cubicBezTo>
                  <a:cubicBezTo>
                    <a:pt x="1989" y="3432"/>
                    <a:pt x="2154" y="3530"/>
                    <a:pt x="2182" y="3638"/>
                  </a:cubicBezTo>
                  <a:cubicBezTo>
                    <a:pt x="2186" y="3663"/>
                    <a:pt x="2186" y="3691"/>
                    <a:pt x="2175" y="3715"/>
                  </a:cubicBezTo>
                  <a:cubicBezTo>
                    <a:pt x="2252" y="3803"/>
                    <a:pt x="2770" y="4002"/>
                    <a:pt x="3131" y="4041"/>
                  </a:cubicBezTo>
                  <a:cubicBezTo>
                    <a:pt x="3169" y="4045"/>
                    <a:pt x="3200" y="4046"/>
                    <a:pt x="3226" y="4046"/>
                  </a:cubicBezTo>
                  <a:cubicBezTo>
                    <a:pt x="3319" y="4046"/>
                    <a:pt x="3341" y="4027"/>
                    <a:pt x="3341" y="4027"/>
                  </a:cubicBezTo>
                  <a:cubicBezTo>
                    <a:pt x="3416" y="3905"/>
                    <a:pt x="3548" y="3864"/>
                    <a:pt x="3694" y="3864"/>
                  </a:cubicBezTo>
                  <a:cubicBezTo>
                    <a:pt x="3868" y="3864"/>
                    <a:pt x="4060" y="3923"/>
                    <a:pt x="4195" y="3974"/>
                  </a:cubicBezTo>
                  <a:cubicBezTo>
                    <a:pt x="4206" y="3978"/>
                    <a:pt x="4217" y="3981"/>
                    <a:pt x="4227" y="3981"/>
                  </a:cubicBezTo>
                  <a:cubicBezTo>
                    <a:pt x="4311" y="3981"/>
                    <a:pt x="4368" y="3847"/>
                    <a:pt x="4440" y="3663"/>
                  </a:cubicBezTo>
                  <a:cubicBezTo>
                    <a:pt x="4500" y="3512"/>
                    <a:pt x="4549" y="3383"/>
                    <a:pt x="4643" y="3355"/>
                  </a:cubicBezTo>
                  <a:cubicBezTo>
                    <a:pt x="4655" y="3352"/>
                    <a:pt x="4668" y="3350"/>
                    <a:pt x="4680" y="3350"/>
                  </a:cubicBezTo>
                  <a:cubicBezTo>
                    <a:pt x="4711" y="3350"/>
                    <a:pt x="4741" y="3359"/>
                    <a:pt x="4766" y="3379"/>
                  </a:cubicBezTo>
                  <a:cubicBezTo>
                    <a:pt x="4776" y="3390"/>
                    <a:pt x="4794" y="3393"/>
                    <a:pt x="4811" y="3393"/>
                  </a:cubicBezTo>
                  <a:cubicBezTo>
                    <a:pt x="4832" y="3390"/>
                    <a:pt x="4871" y="3327"/>
                    <a:pt x="4902" y="3271"/>
                  </a:cubicBezTo>
                  <a:cubicBezTo>
                    <a:pt x="4969" y="3152"/>
                    <a:pt x="5063" y="2991"/>
                    <a:pt x="5263" y="2910"/>
                  </a:cubicBezTo>
                  <a:cubicBezTo>
                    <a:pt x="5420" y="2854"/>
                    <a:pt x="5581" y="2812"/>
                    <a:pt x="5746" y="2780"/>
                  </a:cubicBezTo>
                  <a:cubicBezTo>
                    <a:pt x="5910" y="2749"/>
                    <a:pt x="6134" y="2703"/>
                    <a:pt x="6145" y="2644"/>
                  </a:cubicBezTo>
                  <a:cubicBezTo>
                    <a:pt x="6152" y="2612"/>
                    <a:pt x="6141" y="2577"/>
                    <a:pt x="6117" y="2556"/>
                  </a:cubicBezTo>
                  <a:cubicBezTo>
                    <a:pt x="6091" y="2527"/>
                    <a:pt x="6013" y="2468"/>
                    <a:pt x="5814" y="2468"/>
                  </a:cubicBezTo>
                  <a:cubicBezTo>
                    <a:pt x="5775" y="2468"/>
                    <a:pt x="5732" y="2471"/>
                    <a:pt x="5683" y="2476"/>
                  </a:cubicBezTo>
                  <a:cubicBezTo>
                    <a:pt x="5630" y="2482"/>
                    <a:pt x="5579" y="2485"/>
                    <a:pt x="5530" y="2485"/>
                  </a:cubicBezTo>
                  <a:cubicBezTo>
                    <a:pt x="5294" y="2485"/>
                    <a:pt x="5109" y="2416"/>
                    <a:pt x="5042" y="2297"/>
                  </a:cubicBezTo>
                  <a:cubicBezTo>
                    <a:pt x="5014" y="2245"/>
                    <a:pt x="4986" y="2143"/>
                    <a:pt x="5091" y="2007"/>
                  </a:cubicBezTo>
                  <a:cubicBezTo>
                    <a:pt x="5105" y="1996"/>
                    <a:pt x="5112" y="1975"/>
                    <a:pt x="5112" y="1958"/>
                  </a:cubicBezTo>
                  <a:cubicBezTo>
                    <a:pt x="5105" y="1919"/>
                    <a:pt x="5028" y="1867"/>
                    <a:pt x="4965" y="1828"/>
                  </a:cubicBezTo>
                  <a:cubicBezTo>
                    <a:pt x="4874" y="1769"/>
                    <a:pt x="4787" y="1716"/>
                    <a:pt x="4783" y="1629"/>
                  </a:cubicBezTo>
                  <a:cubicBezTo>
                    <a:pt x="4783" y="1569"/>
                    <a:pt x="4811" y="1517"/>
                    <a:pt x="4860" y="1485"/>
                  </a:cubicBezTo>
                  <a:cubicBezTo>
                    <a:pt x="4892" y="1461"/>
                    <a:pt x="4885" y="1450"/>
                    <a:pt x="4881" y="1443"/>
                  </a:cubicBezTo>
                  <a:cubicBezTo>
                    <a:pt x="4856" y="1399"/>
                    <a:pt x="4743" y="1357"/>
                    <a:pt x="4658" y="1357"/>
                  </a:cubicBezTo>
                  <a:cubicBezTo>
                    <a:pt x="4635" y="1357"/>
                    <a:pt x="4614" y="1360"/>
                    <a:pt x="4598" y="1366"/>
                  </a:cubicBezTo>
                  <a:cubicBezTo>
                    <a:pt x="4580" y="1373"/>
                    <a:pt x="4566" y="1384"/>
                    <a:pt x="4577" y="1422"/>
                  </a:cubicBezTo>
                  <a:cubicBezTo>
                    <a:pt x="4608" y="1548"/>
                    <a:pt x="4552" y="1611"/>
                    <a:pt x="4489" y="1625"/>
                  </a:cubicBezTo>
                  <a:cubicBezTo>
                    <a:pt x="4476" y="1629"/>
                    <a:pt x="4462" y="1630"/>
                    <a:pt x="4448" y="1630"/>
                  </a:cubicBezTo>
                  <a:cubicBezTo>
                    <a:pt x="4282" y="1630"/>
                    <a:pt x="3997" y="1424"/>
                    <a:pt x="3939" y="1216"/>
                  </a:cubicBezTo>
                  <a:cubicBezTo>
                    <a:pt x="3915" y="1125"/>
                    <a:pt x="3677" y="1034"/>
                    <a:pt x="3421" y="936"/>
                  </a:cubicBezTo>
                  <a:cubicBezTo>
                    <a:pt x="3057" y="796"/>
                    <a:pt x="2602" y="624"/>
                    <a:pt x="2238" y="298"/>
                  </a:cubicBezTo>
                  <a:cubicBezTo>
                    <a:pt x="1951" y="44"/>
                    <a:pt x="1683" y="1"/>
                    <a:pt x="153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50"/>
            <p:cNvSpPr/>
            <p:nvPr/>
          </p:nvSpPr>
          <p:spPr>
            <a:xfrm>
              <a:off x="1864370" y="1208508"/>
              <a:ext cx="461811" cy="235211"/>
            </a:xfrm>
            <a:custGeom>
              <a:avLst/>
              <a:gdLst/>
              <a:ahLst/>
              <a:cxnLst/>
              <a:rect l="l" t="t" r="r" b="b"/>
              <a:pathLst>
                <a:path w="16948" h="8632" extrusionOk="0">
                  <a:moveTo>
                    <a:pt x="10770" y="0"/>
                  </a:moveTo>
                  <a:cubicBezTo>
                    <a:pt x="10609" y="0"/>
                    <a:pt x="10441" y="49"/>
                    <a:pt x="10342" y="118"/>
                  </a:cubicBezTo>
                  <a:cubicBezTo>
                    <a:pt x="10324" y="129"/>
                    <a:pt x="10261" y="178"/>
                    <a:pt x="10279" y="213"/>
                  </a:cubicBezTo>
                  <a:cubicBezTo>
                    <a:pt x="10338" y="349"/>
                    <a:pt x="10289" y="412"/>
                    <a:pt x="10258" y="437"/>
                  </a:cubicBezTo>
                  <a:cubicBezTo>
                    <a:pt x="10232" y="456"/>
                    <a:pt x="10200" y="465"/>
                    <a:pt x="10165" y="465"/>
                  </a:cubicBezTo>
                  <a:cubicBezTo>
                    <a:pt x="10048" y="465"/>
                    <a:pt x="9890" y="370"/>
                    <a:pt x="9764" y="265"/>
                  </a:cubicBezTo>
                  <a:cubicBezTo>
                    <a:pt x="9683" y="197"/>
                    <a:pt x="9574" y="175"/>
                    <a:pt x="9448" y="175"/>
                  </a:cubicBezTo>
                  <a:cubicBezTo>
                    <a:pt x="9339" y="175"/>
                    <a:pt x="9218" y="192"/>
                    <a:pt x="9088" y="209"/>
                  </a:cubicBezTo>
                  <a:cubicBezTo>
                    <a:pt x="8943" y="226"/>
                    <a:pt x="8796" y="244"/>
                    <a:pt x="8647" y="244"/>
                  </a:cubicBezTo>
                  <a:cubicBezTo>
                    <a:pt x="8577" y="244"/>
                    <a:pt x="8507" y="240"/>
                    <a:pt x="8437" y="230"/>
                  </a:cubicBezTo>
                  <a:cubicBezTo>
                    <a:pt x="8404" y="226"/>
                    <a:pt x="8375" y="224"/>
                    <a:pt x="8349" y="224"/>
                  </a:cubicBezTo>
                  <a:cubicBezTo>
                    <a:pt x="8217" y="224"/>
                    <a:pt x="8164" y="278"/>
                    <a:pt x="8108" y="342"/>
                  </a:cubicBezTo>
                  <a:cubicBezTo>
                    <a:pt x="8038" y="414"/>
                    <a:pt x="7970" y="471"/>
                    <a:pt x="7853" y="471"/>
                  </a:cubicBezTo>
                  <a:cubicBezTo>
                    <a:pt x="7781" y="471"/>
                    <a:pt x="7692" y="450"/>
                    <a:pt x="7572" y="398"/>
                  </a:cubicBezTo>
                  <a:cubicBezTo>
                    <a:pt x="7362" y="305"/>
                    <a:pt x="7137" y="258"/>
                    <a:pt x="6911" y="258"/>
                  </a:cubicBezTo>
                  <a:cubicBezTo>
                    <a:pt x="6840" y="258"/>
                    <a:pt x="6768" y="263"/>
                    <a:pt x="6697" y="272"/>
                  </a:cubicBezTo>
                  <a:cubicBezTo>
                    <a:pt x="6725" y="304"/>
                    <a:pt x="6736" y="349"/>
                    <a:pt x="6722" y="388"/>
                  </a:cubicBezTo>
                  <a:cubicBezTo>
                    <a:pt x="6691" y="469"/>
                    <a:pt x="6576" y="519"/>
                    <a:pt x="6445" y="519"/>
                  </a:cubicBezTo>
                  <a:cubicBezTo>
                    <a:pt x="6395" y="519"/>
                    <a:pt x="6342" y="512"/>
                    <a:pt x="6291" y="496"/>
                  </a:cubicBezTo>
                  <a:cubicBezTo>
                    <a:pt x="6245" y="482"/>
                    <a:pt x="6200" y="476"/>
                    <a:pt x="6159" y="476"/>
                  </a:cubicBezTo>
                  <a:cubicBezTo>
                    <a:pt x="6098" y="476"/>
                    <a:pt x="6047" y="491"/>
                    <a:pt x="6022" y="521"/>
                  </a:cubicBezTo>
                  <a:cubicBezTo>
                    <a:pt x="5987" y="563"/>
                    <a:pt x="6008" y="626"/>
                    <a:pt x="6029" y="671"/>
                  </a:cubicBezTo>
                  <a:cubicBezTo>
                    <a:pt x="6053" y="710"/>
                    <a:pt x="6053" y="755"/>
                    <a:pt x="6029" y="794"/>
                  </a:cubicBezTo>
                  <a:cubicBezTo>
                    <a:pt x="5993" y="849"/>
                    <a:pt x="5916" y="865"/>
                    <a:pt x="5791" y="865"/>
                  </a:cubicBezTo>
                  <a:cubicBezTo>
                    <a:pt x="5734" y="865"/>
                    <a:pt x="5666" y="861"/>
                    <a:pt x="5587" y="857"/>
                  </a:cubicBezTo>
                  <a:cubicBezTo>
                    <a:pt x="5515" y="852"/>
                    <a:pt x="5424" y="845"/>
                    <a:pt x="5344" y="845"/>
                  </a:cubicBezTo>
                  <a:cubicBezTo>
                    <a:pt x="5253" y="845"/>
                    <a:pt x="5174" y="854"/>
                    <a:pt x="5146" y="881"/>
                  </a:cubicBezTo>
                  <a:cubicBezTo>
                    <a:pt x="5143" y="885"/>
                    <a:pt x="5139" y="888"/>
                    <a:pt x="5139" y="895"/>
                  </a:cubicBezTo>
                  <a:cubicBezTo>
                    <a:pt x="5139" y="1032"/>
                    <a:pt x="5055" y="1158"/>
                    <a:pt x="4929" y="1211"/>
                  </a:cubicBezTo>
                  <a:cubicBezTo>
                    <a:pt x="4869" y="1239"/>
                    <a:pt x="4803" y="1253"/>
                    <a:pt x="4736" y="1253"/>
                  </a:cubicBezTo>
                  <a:cubicBezTo>
                    <a:pt x="4614" y="1253"/>
                    <a:pt x="4487" y="1206"/>
                    <a:pt x="4376" y="1116"/>
                  </a:cubicBezTo>
                  <a:cubicBezTo>
                    <a:pt x="4206" y="972"/>
                    <a:pt x="3822" y="904"/>
                    <a:pt x="3614" y="904"/>
                  </a:cubicBezTo>
                  <a:cubicBezTo>
                    <a:pt x="3569" y="904"/>
                    <a:pt x="3533" y="907"/>
                    <a:pt x="3508" y="913"/>
                  </a:cubicBezTo>
                  <a:lnTo>
                    <a:pt x="3515" y="916"/>
                  </a:lnTo>
                  <a:cubicBezTo>
                    <a:pt x="3571" y="962"/>
                    <a:pt x="3592" y="1007"/>
                    <a:pt x="3578" y="1056"/>
                  </a:cubicBezTo>
                  <a:cubicBezTo>
                    <a:pt x="3550" y="1148"/>
                    <a:pt x="3406" y="1165"/>
                    <a:pt x="3207" y="1190"/>
                  </a:cubicBezTo>
                  <a:cubicBezTo>
                    <a:pt x="3130" y="1197"/>
                    <a:pt x="3053" y="1211"/>
                    <a:pt x="2976" y="1228"/>
                  </a:cubicBezTo>
                  <a:lnTo>
                    <a:pt x="2979" y="1232"/>
                  </a:lnTo>
                  <a:cubicBezTo>
                    <a:pt x="3102" y="1323"/>
                    <a:pt x="3088" y="1414"/>
                    <a:pt x="3067" y="1463"/>
                  </a:cubicBezTo>
                  <a:cubicBezTo>
                    <a:pt x="3009" y="1587"/>
                    <a:pt x="2790" y="1656"/>
                    <a:pt x="2658" y="1656"/>
                  </a:cubicBezTo>
                  <a:cubicBezTo>
                    <a:pt x="2638" y="1656"/>
                    <a:pt x="2620" y="1655"/>
                    <a:pt x="2605" y="1652"/>
                  </a:cubicBezTo>
                  <a:cubicBezTo>
                    <a:pt x="2556" y="1645"/>
                    <a:pt x="2517" y="1606"/>
                    <a:pt x="2510" y="1557"/>
                  </a:cubicBezTo>
                  <a:cubicBezTo>
                    <a:pt x="2493" y="1526"/>
                    <a:pt x="2374" y="1456"/>
                    <a:pt x="2199" y="1421"/>
                  </a:cubicBezTo>
                  <a:cubicBezTo>
                    <a:pt x="2136" y="1408"/>
                    <a:pt x="2078" y="1402"/>
                    <a:pt x="2024" y="1402"/>
                  </a:cubicBezTo>
                  <a:cubicBezTo>
                    <a:pt x="1916" y="1402"/>
                    <a:pt x="1828" y="1427"/>
                    <a:pt x="1772" y="1477"/>
                  </a:cubicBezTo>
                  <a:cubicBezTo>
                    <a:pt x="1698" y="1547"/>
                    <a:pt x="1631" y="1620"/>
                    <a:pt x="1572" y="1704"/>
                  </a:cubicBezTo>
                  <a:cubicBezTo>
                    <a:pt x="1498" y="1802"/>
                    <a:pt x="1442" y="1872"/>
                    <a:pt x="1362" y="1876"/>
                  </a:cubicBezTo>
                  <a:cubicBezTo>
                    <a:pt x="1313" y="1872"/>
                    <a:pt x="1267" y="1848"/>
                    <a:pt x="1239" y="1809"/>
                  </a:cubicBezTo>
                  <a:cubicBezTo>
                    <a:pt x="1208" y="1771"/>
                    <a:pt x="1117" y="1749"/>
                    <a:pt x="982" y="1749"/>
                  </a:cubicBezTo>
                  <a:cubicBezTo>
                    <a:pt x="781" y="1749"/>
                    <a:pt x="484" y="1799"/>
                    <a:pt x="151" y="1925"/>
                  </a:cubicBezTo>
                  <a:cubicBezTo>
                    <a:pt x="95" y="1942"/>
                    <a:pt x="46" y="1970"/>
                    <a:pt x="0" y="2005"/>
                  </a:cubicBezTo>
                  <a:cubicBezTo>
                    <a:pt x="25" y="2021"/>
                    <a:pt x="80" y="2031"/>
                    <a:pt x="150" y="2031"/>
                  </a:cubicBezTo>
                  <a:cubicBezTo>
                    <a:pt x="254" y="2031"/>
                    <a:pt x="389" y="2007"/>
                    <a:pt x="501" y="1935"/>
                  </a:cubicBezTo>
                  <a:cubicBezTo>
                    <a:pt x="637" y="1847"/>
                    <a:pt x="766" y="1813"/>
                    <a:pt x="861" y="1813"/>
                  </a:cubicBezTo>
                  <a:cubicBezTo>
                    <a:pt x="910" y="1813"/>
                    <a:pt x="950" y="1822"/>
                    <a:pt x="977" y="1837"/>
                  </a:cubicBezTo>
                  <a:cubicBezTo>
                    <a:pt x="1019" y="1858"/>
                    <a:pt x="1043" y="1900"/>
                    <a:pt x="1043" y="1942"/>
                  </a:cubicBezTo>
                  <a:cubicBezTo>
                    <a:pt x="1043" y="2009"/>
                    <a:pt x="987" y="2068"/>
                    <a:pt x="882" y="2117"/>
                  </a:cubicBezTo>
                  <a:cubicBezTo>
                    <a:pt x="837" y="2138"/>
                    <a:pt x="798" y="2163"/>
                    <a:pt x="763" y="2194"/>
                  </a:cubicBezTo>
                  <a:cubicBezTo>
                    <a:pt x="788" y="2202"/>
                    <a:pt x="843" y="2215"/>
                    <a:pt x="958" y="2215"/>
                  </a:cubicBezTo>
                  <a:cubicBezTo>
                    <a:pt x="990" y="2215"/>
                    <a:pt x="1026" y="2214"/>
                    <a:pt x="1068" y="2212"/>
                  </a:cubicBezTo>
                  <a:cubicBezTo>
                    <a:pt x="1098" y="2210"/>
                    <a:pt x="1125" y="2209"/>
                    <a:pt x="1148" y="2209"/>
                  </a:cubicBezTo>
                  <a:cubicBezTo>
                    <a:pt x="1220" y="2209"/>
                    <a:pt x="1266" y="2221"/>
                    <a:pt x="1281" y="2268"/>
                  </a:cubicBezTo>
                  <a:cubicBezTo>
                    <a:pt x="1302" y="2331"/>
                    <a:pt x="1250" y="2366"/>
                    <a:pt x="1176" y="2415"/>
                  </a:cubicBezTo>
                  <a:cubicBezTo>
                    <a:pt x="1099" y="2467"/>
                    <a:pt x="966" y="2558"/>
                    <a:pt x="966" y="2642"/>
                  </a:cubicBezTo>
                  <a:cubicBezTo>
                    <a:pt x="966" y="2698"/>
                    <a:pt x="1015" y="2719"/>
                    <a:pt x="1162" y="2747"/>
                  </a:cubicBezTo>
                  <a:cubicBezTo>
                    <a:pt x="1288" y="2772"/>
                    <a:pt x="1460" y="2807"/>
                    <a:pt x="1477" y="2975"/>
                  </a:cubicBezTo>
                  <a:cubicBezTo>
                    <a:pt x="1477" y="2992"/>
                    <a:pt x="1509" y="3031"/>
                    <a:pt x="1607" y="3066"/>
                  </a:cubicBezTo>
                  <a:cubicBezTo>
                    <a:pt x="1735" y="3115"/>
                    <a:pt x="1927" y="3144"/>
                    <a:pt x="2121" y="3144"/>
                  </a:cubicBezTo>
                  <a:cubicBezTo>
                    <a:pt x="2372" y="3144"/>
                    <a:pt x="2627" y="3095"/>
                    <a:pt x="2752" y="2978"/>
                  </a:cubicBezTo>
                  <a:cubicBezTo>
                    <a:pt x="2824" y="2912"/>
                    <a:pt x="2898" y="2854"/>
                    <a:pt x="2965" y="2854"/>
                  </a:cubicBezTo>
                  <a:cubicBezTo>
                    <a:pt x="2982" y="2854"/>
                    <a:pt x="2998" y="2858"/>
                    <a:pt x="3014" y="2866"/>
                  </a:cubicBezTo>
                  <a:cubicBezTo>
                    <a:pt x="3098" y="2912"/>
                    <a:pt x="3074" y="3045"/>
                    <a:pt x="3046" y="3196"/>
                  </a:cubicBezTo>
                  <a:cubicBezTo>
                    <a:pt x="3039" y="3231"/>
                    <a:pt x="3035" y="3262"/>
                    <a:pt x="3032" y="3294"/>
                  </a:cubicBezTo>
                  <a:cubicBezTo>
                    <a:pt x="3096" y="3370"/>
                    <a:pt x="3600" y="3470"/>
                    <a:pt x="4019" y="3470"/>
                  </a:cubicBezTo>
                  <a:cubicBezTo>
                    <a:pt x="4100" y="3470"/>
                    <a:pt x="4179" y="3467"/>
                    <a:pt x="4250" y="3458"/>
                  </a:cubicBezTo>
                  <a:cubicBezTo>
                    <a:pt x="4432" y="3437"/>
                    <a:pt x="4453" y="3399"/>
                    <a:pt x="4453" y="3399"/>
                  </a:cubicBezTo>
                  <a:cubicBezTo>
                    <a:pt x="4499" y="3244"/>
                    <a:pt x="4596" y="3197"/>
                    <a:pt x="4715" y="3197"/>
                  </a:cubicBezTo>
                  <a:cubicBezTo>
                    <a:pt x="4805" y="3197"/>
                    <a:pt x="4908" y="3224"/>
                    <a:pt x="5010" y="3252"/>
                  </a:cubicBezTo>
                  <a:cubicBezTo>
                    <a:pt x="5041" y="3262"/>
                    <a:pt x="5076" y="3269"/>
                    <a:pt x="5115" y="3280"/>
                  </a:cubicBezTo>
                  <a:cubicBezTo>
                    <a:pt x="5138" y="3285"/>
                    <a:pt x="5170" y="3288"/>
                    <a:pt x="5209" y="3288"/>
                  </a:cubicBezTo>
                  <a:cubicBezTo>
                    <a:pt x="5542" y="3288"/>
                    <a:pt x="6400" y="3086"/>
                    <a:pt x="6697" y="2873"/>
                  </a:cubicBezTo>
                  <a:cubicBezTo>
                    <a:pt x="6771" y="2821"/>
                    <a:pt x="6778" y="2786"/>
                    <a:pt x="6778" y="2779"/>
                  </a:cubicBezTo>
                  <a:cubicBezTo>
                    <a:pt x="6788" y="2653"/>
                    <a:pt x="6862" y="2628"/>
                    <a:pt x="6893" y="2625"/>
                  </a:cubicBezTo>
                  <a:cubicBezTo>
                    <a:pt x="6899" y="2624"/>
                    <a:pt x="6904" y="2624"/>
                    <a:pt x="6910" y="2624"/>
                  </a:cubicBezTo>
                  <a:cubicBezTo>
                    <a:pt x="6985" y="2624"/>
                    <a:pt x="7057" y="2688"/>
                    <a:pt x="7096" y="2786"/>
                  </a:cubicBezTo>
                  <a:cubicBezTo>
                    <a:pt x="7152" y="2926"/>
                    <a:pt x="7124" y="3136"/>
                    <a:pt x="6883" y="3301"/>
                  </a:cubicBezTo>
                  <a:cubicBezTo>
                    <a:pt x="6568" y="3514"/>
                    <a:pt x="6074" y="3567"/>
                    <a:pt x="5636" y="3612"/>
                  </a:cubicBezTo>
                  <a:cubicBezTo>
                    <a:pt x="5416" y="3637"/>
                    <a:pt x="5206" y="3654"/>
                    <a:pt x="5069" y="3700"/>
                  </a:cubicBezTo>
                  <a:cubicBezTo>
                    <a:pt x="4999" y="3721"/>
                    <a:pt x="4989" y="3738"/>
                    <a:pt x="4985" y="3738"/>
                  </a:cubicBezTo>
                  <a:cubicBezTo>
                    <a:pt x="4985" y="3798"/>
                    <a:pt x="5244" y="3962"/>
                    <a:pt x="5398" y="4060"/>
                  </a:cubicBezTo>
                  <a:cubicBezTo>
                    <a:pt x="5524" y="4141"/>
                    <a:pt x="5654" y="4225"/>
                    <a:pt x="5769" y="4312"/>
                  </a:cubicBezTo>
                  <a:cubicBezTo>
                    <a:pt x="5868" y="4386"/>
                    <a:pt x="5906" y="4445"/>
                    <a:pt x="5896" y="4501"/>
                  </a:cubicBezTo>
                  <a:cubicBezTo>
                    <a:pt x="5885" y="4543"/>
                    <a:pt x="5854" y="4575"/>
                    <a:pt x="5815" y="4582"/>
                  </a:cubicBezTo>
                  <a:cubicBezTo>
                    <a:pt x="5794" y="4588"/>
                    <a:pt x="5768" y="4591"/>
                    <a:pt x="5737" y="4591"/>
                  </a:cubicBezTo>
                  <a:cubicBezTo>
                    <a:pt x="5499" y="4591"/>
                    <a:pt x="5006" y="4405"/>
                    <a:pt x="4758" y="4141"/>
                  </a:cubicBezTo>
                  <a:cubicBezTo>
                    <a:pt x="4525" y="3893"/>
                    <a:pt x="4054" y="3765"/>
                    <a:pt x="3387" y="3765"/>
                  </a:cubicBezTo>
                  <a:cubicBezTo>
                    <a:pt x="3291" y="3765"/>
                    <a:pt x="3192" y="3768"/>
                    <a:pt x="3088" y="3773"/>
                  </a:cubicBezTo>
                  <a:cubicBezTo>
                    <a:pt x="2871" y="3787"/>
                    <a:pt x="2857" y="4029"/>
                    <a:pt x="2860" y="4102"/>
                  </a:cubicBezTo>
                  <a:cubicBezTo>
                    <a:pt x="2864" y="4298"/>
                    <a:pt x="2969" y="4515"/>
                    <a:pt x="3109" y="4515"/>
                  </a:cubicBezTo>
                  <a:cubicBezTo>
                    <a:pt x="3550" y="4515"/>
                    <a:pt x="3883" y="4729"/>
                    <a:pt x="4184" y="5201"/>
                  </a:cubicBezTo>
                  <a:cubicBezTo>
                    <a:pt x="4366" y="5485"/>
                    <a:pt x="4663" y="5569"/>
                    <a:pt x="4901" y="5639"/>
                  </a:cubicBezTo>
                  <a:cubicBezTo>
                    <a:pt x="5094" y="5695"/>
                    <a:pt x="5262" y="5741"/>
                    <a:pt x="5262" y="5895"/>
                  </a:cubicBezTo>
                  <a:cubicBezTo>
                    <a:pt x="5262" y="5933"/>
                    <a:pt x="5241" y="5975"/>
                    <a:pt x="5209" y="5996"/>
                  </a:cubicBezTo>
                  <a:cubicBezTo>
                    <a:pt x="5178" y="6019"/>
                    <a:pt x="5135" y="6030"/>
                    <a:pt x="5079" y="6030"/>
                  </a:cubicBezTo>
                  <a:cubicBezTo>
                    <a:pt x="4932" y="6030"/>
                    <a:pt x="4698" y="5958"/>
                    <a:pt x="4359" y="5849"/>
                  </a:cubicBezTo>
                  <a:cubicBezTo>
                    <a:pt x="4145" y="5776"/>
                    <a:pt x="3925" y="5716"/>
                    <a:pt x="3704" y="5667"/>
                  </a:cubicBezTo>
                  <a:cubicBezTo>
                    <a:pt x="3646" y="5657"/>
                    <a:pt x="3584" y="5651"/>
                    <a:pt x="3518" y="5651"/>
                  </a:cubicBezTo>
                  <a:cubicBezTo>
                    <a:pt x="3194" y="5651"/>
                    <a:pt x="2798" y="5775"/>
                    <a:pt x="2559" y="5961"/>
                  </a:cubicBezTo>
                  <a:cubicBezTo>
                    <a:pt x="2479" y="6024"/>
                    <a:pt x="2381" y="6122"/>
                    <a:pt x="2374" y="6238"/>
                  </a:cubicBezTo>
                  <a:cubicBezTo>
                    <a:pt x="2367" y="6297"/>
                    <a:pt x="2398" y="6353"/>
                    <a:pt x="2451" y="6381"/>
                  </a:cubicBezTo>
                  <a:cubicBezTo>
                    <a:pt x="2519" y="6424"/>
                    <a:pt x="2621" y="6444"/>
                    <a:pt x="2740" y="6444"/>
                  </a:cubicBezTo>
                  <a:cubicBezTo>
                    <a:pt x="2993" y="6444"/>
                    <a:pt x="3326" y="6354"/>
                    <a:pt x="3585" y="6199"/>
                  </a:cubicBezTo>
                  <a:cubicBezTo>
                    <a:pt x="3727" y="6116"/>
                    <a:pt x="3812" y="6077"/>
                    <a:pt x="3867" y="6077"/>
                  </a:cubicBezTo>
                  <a:cubicBezTo>
                    <a:pt x="3898" y="6077"/>
                    <a:pt x="3919" y="6089"/>
                    <a:pt x="3935" y="6112"/>
                  </a:cubicBezTo>
                  <a:cubicBezTo>
                    <a:pt x="3963" y="6150"/>
                    <a:pt x="4012" y="6217"/>
                    <a:pt x="3539" y="6644"/>
                  </a:cubicBezTo>
                  <a:cubicBezTo>
                    <a:pt x="3522" y="6665"/>
                    <a:pt x="3511" y="6679"/>
                    <a:pt x="3511" y="6693"/>
                  </a:cubicBezTo>
                  <a:cubicBezTo>
                    <a:pt x="3518" y="6749"/>
                    <a:pt x="3676" y="6843"/>
                    <a:pt x="3792" y="6913"/>
                  </a:cubicBezTo>
                  <a:cubicBezTo>
                    <a:pt x="3988" y="7032"/>
                    <a:pt x="4191" y="7155"/>
                    <a:pt x="4191" y="7323"/>
                  </a:cubicBezTo>
                  <a:cubicBezTo>
                    <a:pt x="4191" y="7453"/>
                    <a:pt x="4100" y="7544"/>
                    <a:pt x="3942" y="7565"/>
                  </a:cubicBezTo>
                  <a:cubicBezTo>
                    <a:pt x="3917" y="7568"/>
                    <a:pt x="3892" y="7569"/>
                    <a:pt x="3866" y="7569"/>
                  </a:cubicBezTo>
                  <a:cubicBezTo>
                    <a:pt x="3644" y="7569"/>
                    <a:pt x="3387" y="7452"/>
                    <a:pt x="3336" y="7270"/>
                  </a:cubicBezTo>
                  <a:cubicBezTo>
                    <a:pt x="3279" y="7062"/>
                    <a:pt x="3106" y="6827"/>
                    <a:pt x="2603" y="6827"/>
                  </a:cubicBezTo>
                  <a:cubicBezTo>
                    <a:pt x="2558" y="6827"/>
                    <a:pt x="2509" y="6829"/>
                    <a:pt x="2458" y="6833"/>
                  </a:cubicBezTo>
                  <a:cubicBezTo>
                    <a:pt x="2241" y="6847"/>
                    <a:pt x="2101" y="6920"/>
                    <a:pt x="2101" y="7015"/>
                  </a:cubicBezTo>
                  <a:cubicBezTo>
                    <a:pt x="2097" y="7109"/>
                    <a:pt x="2213" y="7211"/>
                    <a:pt x="2388" y="7235"/>
                  </a:cubicBezTo>
                  <a:cubicBezTo>
                    <a:pt x="2643" y="7267"/>
                    <a:pt x="2748" y="7390"/>
                    <a:pt x="2745" y="7498"/>
                  </a:cubicBezTo>
                  <a:cubicBezTo>
                    <a:pt x="2738" y="7596"/>
                    <a:pt x="2633" y="7705"/>
                    <a:pt x="2356" y="7705"/>
                  </a:cubicBezTo>
                  <a:cubicBezTo>
                    <a:pt x="1978" y="7705"/>
                    <a:pt x="1320" y="7901"/>
                    <a:pt x="1253" y="8069"/>
                  </a:cubicBezTo>
                  <a:cubicBezTo>
                    <a:pt x="1246" y="8079"/>
                    <a:pt x="1236" y="8104"/>
                    <a:pt x="1285" y="8149"/>
                  </a:cubicBezTo>
                  <a:cubicBezTo>
                    <a:pt x="1400" y="8255"/>
                    <a:pt x="1652" y="8280"/>
                    <a:pt x="1921" y="8280"/>
                  </a:cubicBezTo>
                  <a:cubicBezTo>
                    <a:pt x="2054" y="8280"/>
                    <a:pt x="2191" y="8274"/>
                    <a:pt x="2318" y="8268"/>
                  </a:cubicBezTo>
                  <a:cubicBezTo>
                    <a:pt x="2451" y="8262"/>
                    <a:pt x="2567" y="8258"/>
                    <a:pt x="2668" y="8258"/>
                  </a:cubicBezTo>
                  <a:cubicBezTo>
                    <a:pt x="2869" y="8258"/>
                    <a:pt x="3005" y="8276"/>
                    <a:pt x="3077" y="8342"/>
                  </a:cubicBezTo>
                  <a:cubicBezTo>
                    <a:pt x="3191" y="8441"/>
                    <a:pt x="3426" y="8509"/>
                    <a:pt x="3634" y="8509"/>
                  </a:cubicBezTo>
                  <a:cubicBezTo>
                    <a:pt x="3669" y="8509"/>
                    <a:pt x="3703" y="8507"/>
                    <a:pt x="3735" y="8503"/>
                  </a:cubicBezTo>
                  <a:cubicBezTo>
                    <a:pt x="3841" y="8489"/>
                    <a:pt x="3918" y="8454"/>
                    <a:pt x="3949" y="8405"/>
                  </a:cubicBezTo>
                  <a:cubicBezTo>
                    <a:pt x="4044" y="8261"/>
                    <a:pt x="4236" y="8230"/>
                    <a:pt x="4471" y="8230"/>
                  </a:cubicBezTo>
                  <a:cubicBezTo>
                    <a:pt x="4565" y="8230"/>
                    <a:pt x="4667" y="8237"/>
                    <a:pt x="4772" y="8240"/>
                  </a:cubicBezTo>
                  <a:cubicBezTo>
                    <a:pt x="4887" y="8247"/>
                    <a:pt x="5003" y="8254"/>
                    <a:pt x="5122" y="8254"/>
                  </a:cubicBezTo>
                  <a:cubicBezTo>
                    <a:pt x="5626" y="8254"/>
                    <a:pt x="5759" y="8331"/>
                    <a:pt x="5990" y="8534"/>
                  </a:cubicBezTo>
                  <a:cubicBezTo>
                    <a:pt x="6067" y="8602"/>
                    <a:pt x="6170" y="8632"/>
                    <a:pt x="6281" y="8632"/>
                  </a:cubicBezTo>
                  <a:cubicBezTo>
                    <a:pt x="6450" y="8632"/>
                    <a:pt x="6638" y="8564"/>
                    <a:pt x="6781" y="8461"/>
                  </a:cubicBezTo>
                  <a:cubicBezTo>
                    <a:pt x="7061" y="8258"/>
                    <a:pt x="7072" y="8254"/>
                    <a:pt x="7425" y="8254"/>
                  </a:cubicBezTo>
                  <a:cubicBezTo>
                    <a:pt x="7551" y="8254"/>
                    <a:pt x="7642" y="8219"/>
                    <a:pt x="7674" y="8160"/>
                  </a:cubicBezTo>
                  <a:cubicBezTo>
                    <a:pt x="7709" y="8097"/>
                    <a:pt x="7688" y="7988"/>
                    <a:pt x="7614" y="7869"/>
                  </a:cubicBezTo>
                  <a:cubicBezTo>
                    <a:pt x="7589" y="7829"/>
                    <a:pt x="7554" y="7813"/>
                    <a:pt x="7510" y="7813"/>
                  </a:cubicBezTo>
                  <a:cubicBezTo>
                    <a:pt x="7449" y="7813"/>
                    <a:pt x="7370" y="7844"/>
                    <a:pt x="7275" y="7887"/>
                  </a:cubicBezTo>
                  <a:cubicBezTo>
                    <a:pt x="7200" y="7918"/>
                    <a:pt x="7133" y="7949"/>
                    <a:pt x="7073" y="7949"/>
                  </a:cubicBezTo>
                  <a:cubicBezTo>
                    <a:pt x="7052" y="7949"/>
                    <a:pt x="7032" y="7945"/>
                    <a:pt x="7012" y="7936"/>
                  </a:cubicBezTo>
                  <a:cubicBezTo>
                    <a:pt x="6981" y="7918"/>
                    <a:pt x="6956" y="7887"/>
                    <a:pt x="6949" y="7848"/>
                  </a:cubicBezTo>
                  <a:cubicBezTo>
                    <a:pt x="6915" y="7710"/>
                    <a:pt x="6717" y="7639"/>
                    <a:pt x="6389" y="7639"/>
                  </a:cubicBezTo>
                  <a:cubicBezTo>
                    <a:pt x="6244" y="7639"/>
                    <a:pt x="6074" y="7652"/>
                    <a:pt x="5882" y="7680"/>
                  </a:cubicBezTo>
                  <a:cubicBezTo>
                    <a:pt x="5822" y="7688"/>
                    <a:pt x="5769" y="7692"/>
                    <a:pt x="5723" y="7692"/>
                  </a:cubicBezTo>
                  <a:cubicBezTo>
                    <a:pt x="5536" y="7692"/>
                    <a:pt x="5457" y="7631"/>
                    <a:pt x="5423" y="7572"/>
                  </a:cubicBezTo>
                  <a:cubicBezTo>
                    <a:pt x="5388" y="7502"/>
                    <a:pt x="5398" y="7418"/>
                    <a:pt x="5451" y="7358"/>
                  </a:cubicBezTo>
                  <a:cubicBezTo>
                    <a:pt x="5512" y="7280"/>
                    <a:pt x="5631" y="7215"/>
                    <a:pt x="5776" y="7215"/>
                  </a:cubicBezTo>
                  <a:cubicBezTo>
                    <a:pt x="5821" y="7215"/>
                    <a:pt x="5868" y="7221"/>
                    <a:pt x="5917" y="7235"/>
                  </a:cubicBezTo>
                  <a:cubicBezTo>
                    <a:pt x="6071" y="7281"/>
                    <a:pt x="6255" y="7303"/>
                    <a:pt x="6457" y="7303"/>
                  </a:cubicBezTo>
                  <a:cubicBezTo>
                    <a:pt x="6722" y="7303"/>
                    <a:pt x="7017" y="7264"/>
                    <a:pt x="7310" y="7186"/>
                  </a:cubicBezTo>
                  <a:cubicBezTo>
                    <a:pt x="7450" y="7151"/>
                    <a:pt x="7485" y="7113"/>
                    <a:pt x="7492" y="7092"/>
                  </a:cubicBezTo>
                  <a:cubicBezTo>
                    <a:pt x="7506" y="7057"/>
                    <a:pt x="7471" y="6994"/>
                    <a:pt x="7439" y="6934"/>
                  </a:cubicBezTo>
                  <a:cubicBezTo>
                    <a:pt x="7394" y="6868"/>
                    <a:pt x="7366" y="6794"/>
                    <a:pt x="7359" y="6714"/>
                  </a:cubicBezTo>
                  <a:cubicBezTo>
                    <a:pt x="7359" y="6675"/>
                    <a:pt x="7376" y="6637"/>
                    <a:pt x="7404" y="6609"/>
                  </a:cubicBezTo>
                  <a:cubicBezTo>
                    <a:pt x="7461" y="6556"/>
                    <a:pt x="7561" y="6539"/>
                    <a:pt x="7706" y="6539"/>
                  </a:cubicBezTo>
                  <a:cubicBezTo>
                    <a:pt x="7801" y="6539"/>
                    <a:pt x="7917" y="6547"/>
                    <a:pt x="8052" y="6556"/>
                  </a:cubicBezTo>
                  <a:cubicBezTo>
                    <a:pt x="8182" y="6567"/>
                    <a:pt x="8322" y="6577"/>
                    <a:pt x="8444" y="6577"/>
                  </a:cubicBezTo>
                  <a:cubicBezTo>
                    <a:pt x="8843" y="6577"/>
                    <a:pt x="9449" y="5895"/>
                    <a:pt x="9470" y="5524"/>
                  </a:cubicBezTo>
                  <a:cubicBezTo>
                    <a:pt x="9473" y="5482"/>
                    <a:pt x="9459" y="5443"/>
                    <a:pt x="9431" y="5415"/>
                  </a:cubicBezTo>
                  <a:cubicBezTo>
                    <a:pt x="9313" y="5289"/>
                    <a:pt x="8963" y="5267"/>
                    <a:pt x="8637" y="5267"/>
                  </a:cubicBezTo>
                  <a:cubicBezTo>
                    <a:pt x="8528" y="5267"/>
                    <a:pt x="8422" y="5270"/>
                    <a:pt x="8329" y="5272"/>
                  </a:cubicBezTo>
                  <a:cubicBezTo>
                    <a:pt x="8241" y="5275"/>
                    <a:pt x="8154" y="5279"/>
                    <a:pt x="8080" y="5279"/>
                  </a:cubicBezTo>
                  <a:cubicBezTo>
                    <a:pt x="7965" y="5279"/>
                    <a:pt x="7905" y="5258"/>
                    <a:pt x="7880" y="5212"/>
                  </a:cubicBezTo>
                  <a:cubicBezTo>
                    <a:pt x="7863" y="5184"/>
                    <a:pt x="7866" y="5149"/>
                    <a:pt x="7884" y="5121"/>
                  </a:cubicBezTo>
                  <a:cubicBezTo>
                    <a:pt x="7964" y="4993"/>
                    <a:pt x="8541" y="4826"/>
                    <a:pt x="9155" y="4826"/>
                  </a:cubicBezTo>
                  <a:cubicBezTo>
                    <a:pt x="9210" y="4826"/>
                    <a:pt x="9267" y="4827"/>
                    <a:pt x="9323" y="4830"/>
                  </a:cubicBezTo>
                  <a:cubicBezTo>
                    <a:pt x="9372" y="4833"/>
                    <a:pt x="9419" y="4834"/>
                    <a:pt x="9462" y="4834"/>
                  </a:cubicBezTo>
                  <a:cubicBezTo>
                    <a:pt x="9659" y="4834"/>
                    <a:pt x="9787" y="4807"/>
                    <a:pt x="9844" y="4750"/>
                  </a:cubicBezTo>
                  <a:cubicBezTo>
                    <a:pt x="9886" y="4711"/>
                    <a:pt x="9890" y="4659"/>
                    <a:pt x="9886" y="4575"/>
                  </a:cubicBezTo>
                  <a:cubicBezTo>
                    <a:pt x="9883" y="4494"/>
                    <a:pt x="9879" y="4400"/>
                    <a:pt x="9956" y="4340"/>
                  </a:cubicBezTo>
                  <a:cubicBezTo>
                    <a:pt x="10003" y="4299"/>
                    <a:pt x="10061" y="4284"/>
                    <a:pt x="10126" y="4284"/>
                  </a:cubicBezTo>
                  <a:cubicBezTo>
                    <a:pt x="10213" y="4284"/>
                    <a:pt x="10313" y="4310"/>
                    <a:pt x="10422" y="4340"/>
                  </a:cubicBezTo>
                  <a:cubicBezTo>
                    <a:pt x="10560" y="4376"/>
                    <a:pt x="10712" y="4415"/>
                    <a:pt x="10871" y="4415"/>
                  </a:cubicBezTo>
                  <a:cubicBezTo>
                    <a:pt x="10930" y="4415"/>
                    <a:pt x="10991" y="4410"/>
                    <a:pt x="11052" y="4396"/>
                  </a:cubicBezTo>
                  <a:cubicBezTo>
                    <a:pt x="11259" y="4354"/>
                    <a:pt x="11269" y="4256"/>
                    <a:pt x="11290" y="4144"/>
                  </a:cubicBezTo>
                  <a:cubicBezTo>
                    <a:pt x="11304" y="4046"/>
                    <a:pt x="11325" y="3910"/>
                    <a:pt x="11525" y="3910"/>
                  </a:cubicBezTo>
                  <a:cubicBezTo>
                    <a:pt x="11672" y="3910"/>
                    <a:pt x="12008" y="3717"/>
                    <a:pt x="12516" y="3423"/>
                  </a:cubicBezTo>
                  <a:cubicBezTo>
                    <a:pt x="12719" y="3304"/>
                    <a:pt x="12950" y="3171"/>
                    <a:pt x="13216" y="3020"/>
                  </a:cubicBezTo>
                  <a:cubicBezTo>
                    <a:pt x="13720" y="2740"/>
                    <a:pt x="14165" y="2621"/>
                    <a:pt x="14494" y="2537"/>
                  </a:cubicBezTo>
                  <a:cubicBezTo>
                    <a:pt x="14788" y="2460"/>
                    <a:pt x="14984" y="2408"/>
                    <a:pt x="15001" y="2292"/>
                  </a:cubicBezTo>
                  <a:cubicBezTo>
                    <a:pt x="15005" y="2289"/>
                    <a:pt x="15001" y="2282"/>
                    <a:pt x="14998" y="2278"/>
                  </a:cubicBezTo>
                  <a:cubicBezTo>
                    <a:pt x="14961" y="2239"/>
                    <a:pt x="14842" y="2226"/>
                    <a:pt x="14691" y="2226"/>
                  </a:cubicBezTo>
                  <a:cubicBezTo>
                    <a:pt x="14506" y="2226"/>
                    <a:pt x="14275" y="2245"/>
                    <a:pt x="14094" y="2261"/>
                  </a:cubicBezTo>
                  <a:cubicBezTo>
                    <a:pt x="13892" y="2279"/>
                    <a:pt x="13733" y="2291"/>
                    <a:pt x="13615" y="2291"/>
                  </a:cubicBezTo>
                  <a:cubicBezTo>
                    <a:pt x="13527" y="2291"/>
                    <a:pt x="13462" y="2284"/>
                    <a:pt x="13419" y="2268"/>
                  </a:cubicBezTo>
                  <a:cubicBezTo>
                    <a:pt x="13366" y="2254"/>
                    <a:pt x="13335" y="2201"/>
                    <a:pt x="13349" y="2149"/>
                  </a:cubicBezTo>
                  <a:cubicBezTo>
                    <a:pt x="13400" y="1991"/>
                    <a:pt x="14228" y="1839"/>
                    <a:pt x="14606" y="1839"/>
                  </a:cubicBezTo>
                  <a:cubicBezTo>
                    <a:pt x="14665" y="1839"/>
                    <a:pt x="14713" y="1843"/>
                    <a:pt x="14746" y="1851"/>
                  </a:cubicBezTo>
                  <a:cubicBezTo>
                    <a:pt x="14801" y="1865"/>
                    <a:pt x="14861" y="1874"/>
                    <a:pt x="14930" y="1874"/>
                  </a:cubicBezTo>
                  <a:cubicBezTo>
                    <a:pt x="15190" y="1874"/>
                    <a:pt x="15583" y="1755"/>
                    <a:pt x="16374" y="1368"/>
                  </a:cubicBezTo>
                  <a:cubicBezTo>
                    <a:pt x="16948" y="1088"/>
                    <a:pt x="16941" y="979"/>
                    <a:pt x="16941" y="979"/>
                  </a:cubicBezTo>
                  <a:cubicBezTo>
                    <a:pt x="16931" y="961"/>
                    <a:pt x="16864" y="941"/>
                    <a:pt x="16754" y="941"/>
                  </a:cubicBezTo>
                  <a:cubicBezTo>
                    <a:pt x="16700" y="941"/>
                    <a:pt x="16634" y="946"/>
                    <a:pt x="16559" y="958"/>
                  </a:cubicBezTo>
                  <a:cubicBezTo>
                    <a:pt x="16483" y="972"/>
                    <a:pt x="16407" y="978"/>
                    <a:pt x="16331" y="978"/>
                  </a:cubicBezTo>
                  <a:cubicBezTo>
                    <a:pt x="16089" y="978"/>
                    <a:pt x="15862" y="912"/>
                    <a:pt x="15736" y="797"/>
                  </a:cubicBezTo>
                  <a:cubicBezTo>
                    <a:pt x="15663" y="738"/>
                    <a:pt x="15624" y="643"/>
                    <a:pt x="15631" y="549"/>
                  </a:cubicBezTo>
                  <a:cubicBezTo>
                    <a:pt x="15631" y="524"/>
                    <a:pt x="15628" y="517"/>
                    <a:pt x="15624" y="517"/>
                  </a:cubicBezTo>
                  <a:cubicBezTo>
                    <a:pt x="15605" y="496"/>
                    <a:pt x="15547" y="490"/>
                    <a:pt x="15484" y="490"/>
                  </a:cubicBezTo>
                  <a:cubicBezTo>
                    <a:pt x="15434" y="490"/>
                    <a:pt x="15380" y="493"/>
                    <a:pt x="15337" y="496"/>
                  </a:cubicBezTo>
                  <a:cubicBezTo>
                    <a:pt x="15291" y="499"/>
                    <a:pt x="15246" y="502"/>
                    <a:pt x="15205" y="502"/>
                  </a:cubicBezTo>
                  <a:cubicBezTo>
                    <a:pt x="15101" y="502"/>
                    <a:pt x="15020" y="483"/>
                    <a:pt x="15005" y="398"/>
                  </a:cubicBezTo>
                  <a:cubicBezTo>
                    <a:pt x="14989" y="384"/>
                    <a:pt x="14944" y="376"/>
                    <a:pt x="14875" y="376"/>
                  </a:cubicBezTo>
                  <a:cubicBezTo>
                    <a:pt x="14688" y="376"/>
                    <a:pt x="14323" y="438"/>
                    <a:pt x="13853" y="619"/>
                  </a:cubicBezTo>
                  <a:cubicBezTo>
                    <a:pt x="13717" y="671"/>
                    <a:pt x="13637" y="691"/>
                    <a:pt x="13586" y="691"/>
                  </a:cubicBezTo>
                  <a:cubicBezTo>
                    <a:pt x="13552" y="691"/>
                    <a:pt x="13530" y="682"/>
                    <a:pt x="13513" y="668"/>
                  </a:cubicBezTo>
                  <a:cubicBezTo>
                    <a:pt x="13489" y="647"/>
                    <a:pt x="13478" y="615"/>
                    <a:pt x="13482" y="584"/>
                  </a:cubicBezTo>
                  <a:cubicBezTo>
                    <a:pt x="13499" y="489"/>
                    <a:pt x="13695" y="335"/>
                    <a:pt x="13863" y="237"/>
                  </a:cubicBezTo>
                  <a:cubicBezTo>
                    <a:pt x="13769" y="234"/>
                    <a:pt x="13653" y="230"/>
                    <a:pt x="13545" y="227"/>
                  </a:cubicBezTo>
                  <a:cubicBezTo>
                    <a:pt x="12862" y="209"/>
                    <a:pt x="12281" y="185"/>
                    <a:pt x="12096" y="52"/>
                  </a:cubicBezTo>
                  <a:cubicBezTo>
                    <a:pt x="12057" y="25"/>
                    <a:pt x="12017" y="13"/>
                    <a:pt x="11974" y="13"/>
                  </a:cubicBezTo>
                  <a:cubicBezTo>
                    <a:pt x="11894" y="13"/>
                    <a:pt x="11802" y="54"/>
                    <a:pt x="11686" y="111"/>
                  </a:cubicBezTo>
                  <a:cubicBezTo>
                    <a:pt x="11580" y="163"/>
                    <a:pt x="11465" y="220"/>
                    <a:pt x="11350" y="220"/>
                  </a:cubicBezTo>
                  <a:cubicBezTo>
                    <a:pt x="11270" y="220"/>
                    <a:pt x="11191" y="193"/>
                    <a:pt x="11115" y="118"/>
                  </a:cubicBezTo>
                  <a:cubicBezTo>
                    <a:pt x="11033" y="34"/>
                    <a:pt x="10903" y="0"/>
                    <a:pt x="1077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50"/>
            <p:cNvSpPr/>
            <p:nvPr/>
          </p:nvSpPr>
          <p:spPr>
            <a:xfrm>
              <a:off x="2040751" y="1818333"/>
              <a:ext cx="11172" cy="12998"/>
            </a:xfrm>
            <a:custGeom>
              <a:avLst/>
              <a:gdLst/>
              <a:ahLst/>
              <a:cxnLst/>
              <a:rect l="l" t="t" r="r" b="b"/>
              <a:pathLst>
                <a:path w="410" h="477" extrusionOk="0">
                  <a:moveTo>
                    <a:pt x="252" y="0"/>
                  </a:moveTo>
                  <a:cubicBezTo>
                    <a:pt x="165" y="0"/>
                    <a:pt x="81" y="49"/>
                    <a:pt x="42" y="130"/>
                  </a:cubicBezTo>
                  <a:cubicBezTo>
                    <a:pt x="0" y="228"/>
                    <a:pt x="7" y="340"/>
                    <a:pt x="67" y="427"/>
                  </a:cubicBezTo>
                  <a:cubicBezTo>
                    <a:pt x="86" y="459"/>
                    <a:pt x="120" y="477"/>
                    <a:pt x="158" y="477"/>
                  </a:cubicBezTo>
                  <a:cubicBezTo>
                    <a:pt x="161" y="477"/>
                    <a:pt x="165" y="477"/>
                    <a:pt x="168" y="476"/>
                  </a:cubicBezTo>
                  <a:cubicBezTo>
                    <a:pt x="235" y="466"/>
                    <a:pt x="410" y="231"/>
                    <a:pt x="396" y="84"/>
                  </a:cubicBezTo>
                  <a:cubicBezTo>
                    <a:pt x="396" y="56"/>
                    <a:pt x="389" y="0"/>
                    <a:pt x="27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50"/>
            <p:cNvSpPr/>
            <p:nvPr/>
          </p:nvSpPr>
          <p:spPr>
            <a:xfrm>
              <a:off x="1985899" y="1802583"/>
              <a:ext cx="24905" cy="15668"/>
            </a:xfrm>
            <a:custGeom>
              <a:avLst/>
              <a:gdLst/>
              <a:ahLst/>
              <a:cxnLst/>
              <a:rect l="l" t="t" r="r" b="b"/>
              <a:pathLst>
                <a:path w="914" h="575" extrusionOk="0">
                  <a:moveTo>
                    <a:pt x="875" y="0"/>
                  </a:moveTo>
                  <a:cubicBezTo>
                    <a:pt x="697" y="4"/>
                    <a:pt x="165" y="186"/>
                    <a:pt x="39" y="393"/>
                  </a:cubicBezTo>
                  <a:cubicBezTo>
                    <a:pt x="18" y="428"/>
                    <a:pt x="0" y="473"/>
                    <a:pt x="91" y="533"/>
                  </a:cubicBezTo>
                  <a:cubicBezTo>
                    <a:pt x="140" y="563"/>
                    <a:pt x="192" y="575"/>
                    <a:pt x="244" y="575"/>
                  </a:cubicBezTo>
                  <a:cubicBezTo>
                    <a:pt x="373" y="575"/>
                    <a:pt x="500" y="500"/>
                    <a:pt x="578" y="445"/>
                  </a:cubicBezTo>
                  <a:cubicBezTo>
                    <a:pt x="791" y="291"/>
                    <a:pt x="914" y="81"/>
                    <a:pt x="914" y="8"/>
                  </a:cubicBezTo>
                  <a:cubicBezTo>
                    <a:pt x="900" y="0"/>
                    <a:pt x="886" y="0"/>
                    <a:pt x="87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50"/>
            <p:cNvSpPr/>
            <p:nvPr/>
          </p:nvSpPr>
          <p:spPr>
            <a:xfrm>
              <a:off x="1935053" y="1732745"/>
              <a:ext cx="98558" cy="61609"/>
            </a:xfrm>
            <a:custGeom>
              <a:avLst/>
              <a:gdLst/>
              <a:ahLst/>
              <a:cxnLst/>
              <a:rect l="l" t="t" r="r" b="b"/>
              <a:pathLst>
                <a:path w="3617" h="2261" extrusionOk="0">
                  <a:moveTo>
                    <a:pt x="1029" y="1"/>
                  </a:moveTo>
                  <a:cubicBezTo>
                    <a:pt x="900" y="1"/>
                    <a:pt x="641" y="169"/>
                    <a:pt x="627" y="438"/>
                  </a:cubicBezTo>
                  <a:cubicBezTo>
                    <a:pt x="623" y="575"/>
                    <a:pt x="581" y="712"/>
                    <a:pt x="504" y="827"/>
                  </a:cubicBezTo>
                  <a:cubicBezTo>
                    <a:pt x="452" y="915"/>
                    <a:pt x="417" y="967"/>
                    <a:pt x="476" y="1167"/>
                  </a:cubicBezTo>
                  <a:cubicBezTo>
                    <a:pt x="560" y="1450"/>
                    <a:pt x="340" y="1608"/>
                    <a:pt x="175" y="1720"/>
                  </a:cubicBezTo>
                  <a:cubicBezTo>
                    <a:pt x="70" y="1797"/>
                    <a:pt x="0" y="1849"/>
                    <a:pt x="18" y="1891"/>
                  </a:cubicBezTo>
                  <a:cubicBezTo>
                    <a:pt x="26" y="1923"/>
                    <a:pt x="43" y="1939"/>
                    <a:pt x="83" y="1939"/>
                  </a:cubicBezTo>
                  <a:cubicBezTo>
                    <a:pt x="123" y="1939"/>
                    <a:pt x="186" y="1923"/>
                    <a:pt x="287" y="1891"/>
                  </a:cubicBezTo>
                  <a:cubicBezTo>
                    <a:pt x="399" y="1853"/>
                    <a:pt x="515" y="1828"/>
                    <a:pt x="634" y="1825"/>
                  </a:cubicBezTo>
                  <a:cubicBezTo>
                    <a:pt x="641" y="1824"/>
                    <a:pt x="647" y="1823"/>
                    <a:pt x="654" y="1823"/>
                  </a:cubicBezTo>
                  <a:cubicBezTo>
                    <a:pt x="700" y="1823"/>
                    <a:pt x="747" y="1844"/>
                    <a:pt x="781" y="1877"/>
                  </a:cubicBezTo>
                  <a:cubicBezTo>
                    <a:pt x="830" y="1933"/>
                    <a:pt x="823" y="2014"/>
                    <a:pt x="816" y="2084"/>
                  </a:cubicBezTo>
                  <a:cubicBezTo>
                    <a:pt x="812" y="2140"/>
                    <a:pt x="805" y="2196"/>
                    <a:pt x="830" y="2224"/>
                  </a:cubicBezTo>
                  <a:cubicBezTo>
                    <a:pt x="858" y="2248"/>
                    <a:pt x="893" y="2259"/>
                    <a:pt x="931" y="2259"/>
                  </a:cubicBezTo>
                  <a:cubicBezTo>
                    <a:pt x="941" y="2260"/>
                    <a:pt x="951" y="2260"/>
                    <a:pt x="961" y="2260"/>
                  </a:cubicBezTo>
                  <a:cubicBezTo>
                    <a:pt x="1229" y="2260"/>
                    <a:pt x="1681" y="1958"/>
                    <a:pt x="1789" y="1783"/>
                  </a:cubicBezTo>
                  <a:cubicBezTo>
                    <a:pt x="1852" y="1678"/>
                    <a:pt x="1954" y="1604"/>
                    <a:pt x="2069" y="1580"/>
                  </a:cubicBezTo>
                  <a:cubicBezTo>
                    <a:pt x="2097" y="1574"/>
                    <a:pt x="2126" y="1571"/>
                    <a:pt x="2155" y="1571"/>
                  </a:cubicBezTo>
                  <a:cubicBezTo>
                    <a:pt x="2287" y="1571"/>
                    <a:pt x="2433" y="1628"/>
                    <a:pt x="2587" y="1737"/>
                  </a:cubicBezTo>
                  <a:cubicBezTo>
                    <a:pt x="2758" y="1858"/>
                    <a:pt x="3032" y="1920"/>
                    <a:pt x="3254" y="1920"/>
                  </a:cubicBezTo>
                  <a:cubicBezTo>
                    <a:pt x="3355" y="1920"/>
                    <a:pt x="3446" y="1907"/>
                    <a:pt x="3512" y="1881"/>
                  </a:cubicBezTo>
                  <a:cubicBezTo>
                    <a:pt x="3547" y="1867"/>
                    <a:pt x="3592" y="1842"/>
                    <a:pt x="3603" y="1804"/>
                  </a:cubicBezTo>
                  <a:cubicBezTo>
                    <a:pt x="3617" y="1734"/>
                    <a:pt x="3421" y="1650"/>
                    <a:pt x="3277" y="1587"/>
                  </a:cubicBezTo>
                  <a:cubicBezTo>
                    <a:pt x="3053" y="1489"/>
                    <a:pt x="2818" y="1384"/>
                    <a:pt x="2850" y="1198"/>
                  </a:cubicBezTo>
                  <a:cubicBezTo>
                    <a:pt x="2874" y="1058"/>
                    <a:pt x="2423" y="883"/>
                    <a:pt x="2150" y="778"/>
                  </a:cubicBezTo>
                  <a:cubicBezTo>
                    <a:pt x="2038" y="736"/>
                    <a:pt x="1926" y="691"/>
                    <a:pt x="1817" y="638"/>
                  </a:cubicBezTo>
                  <a:cubicBezTo>
                    <a:pt x="1744" y="600"/>
                    <a:pt x="1674" y="568"/>
                    <a:pt x="1597" y="537"/>
                  </a:cubicBezTo>
                  <a:cubicBezTo>
                    <a:pt x="1366" y="442"/>
                    <a:pt x="1103" y="330"/>
                    <a:pt x="1103" y="71"/>
                  </a:cubicBezTo>
                  <a:cubicBezTo>
                    <a:pt x="1103" y="32"/>
                    <a:pt x="1089" y="4"/>
                    <a:pt x="103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50"/>
            <p:cNvSpPr/>
            <p:nvPr/>
          </p:nvSpPr>
          <p:spPr>
            <a:xfrm>
              <a:off x="1891728" y="1518570"/>
              <a:ext cx="432164" cy="307420"/>
            </a:xfrm>
            <a:custGeom>
              <a:avLst/>
              <a:gdLst/>
              <a:ahLst/>
              <a:cxnLst/>
              <a:rect l="l" t="t" r="r" b="b"/>
              <a:pathLst>
                <a:path w="15860" h="11282" extrusionOk="0">
                  <a:moveTo>
                    <a:pt x="2393" y="1"/>
                  </a:moveTo>
                  <a:cubicBezTo>
                    <a:pt x="1949" y="1"/>
                    <a:pt x="1184" y="158"/>
                    <a:pt x="673" y="625"/>
                  </a:cubicBezTo>
                  <a:cubicBezTo>
                    <a:pt x="172" y="1080"/>
                    <a:pt x="1" y="1727"/>
                    <a:pt x="183" y="2452"/>
                  </a:cubicBezTo>
                  <a:cubicBezTo>
                    <a:pt x="200" y="2519"/>
                    <a:pt x="494" y="2536"/>
                    <a:pt x="687" y="2547"/>
                  </a:cubicBezTo>
                  <a:cubicBezTo>
                    <a:pt x="890" y="2557"/>
                    <a:pt x="1121" y="2571"/>
                    <a:pt x="1300" y="2624"/>
                  </a:cubicBezTo>
                  <a:cubicBezTo>
                    <a:pt x="1552" y="2697"/>
                    <a:pt x="1587" y="2795"/>
                    <a:pt x="1569" y="2862"/>
                  </a:cubicBezTo>
                  <a:cubicBezTo>
                    <a:pt x="1550" y="2961"/>
                    <a:pt x="1415" y="3004"/>
                    <a:pt x="1269" y="3004"/>
                  </a:cubicBezTo>
                  <a:cubicBezTo>
                    <a:pt x="1229" y="3004"/>
                    <a:pt x="1188" y="3001"/>
                    <a:pt x="1149" y="2995"/>
                  </a:cubicBezTo>
                  <a:lnTo>
                    <a:pt x="1093" y="2988"/>
                  </a:lnTo>
                  <a:cubicBezTo>
                    <a:pt x="956" y="2965"/>
                    <a:pt x="745" y="2933"/>
                    <a:pt x="590" y="2933"/>
                  </a:cubicBezTo>
                  <a:cubicBezTo>
                    <a:pt x="504" y="2933"/>
                    <a:pt x="436" y="2943"/>
                    <a:pt x="407" y="2970"/>
                  </a:cubicBezTo>
                  <a:cubicBezTo>
                    <a:pt x="400" y="2977"/>
                    <a:pt x="400" y="2988"/>
                    <a:pt x="400" y="2995"/>
                  </a:cubicBezTo>
                  <a:cubicBezTo>
                    <a:pt x="407" y="3044"/>
                    <a:pt x="480" y="3142"/>
                    <a:pt x="634" y="3250"/>
                  </a:cubicBezTo>
                  <a:cubicBezTo>
                    <a:pt x="813" y="3372"/>
                    <a:pt x="1074" y="3486"/>
                    <a:pt x="1281" y="3486"/>
                  </a:cubicBezTo>
                  <a:cubicBezTo>
                    <a:pt x="1318" y="3486"/>
                    <a:pt x="1354" y="3482"/>
                    <a:pt x="1387" y="3474"/>
                  </a:cubicBezTo>
                  <a:cubicBezTo>
                    <a:pt x="1543" y="3435"/>
                    <a:pt x="1644" y="3410"/>
                    <a:pt x="1720" y="3410"/>
                  </a:cubicBezTo>
                  <a:cubicBezTo>
                    <a:pt x="1838" y="3410"/>
                    <a:pt x="1897" y="3469"/>
                    <a:pt x="2014" y="3618"/>
                  </a:cubicBezTo>
                  <a:cubicBezTo>
                    <a:pt x="2119" y="3754"/>
                    <a:pt x="2392" y="3754"/>
                    <a:pt x="2714" y="3754"/>
                  </a:cubicBezTo>
                  <a:cubicBezTo>
                    <a:pt x="2826" y="3754"/>
                    <a:pt x="2942" y="3754"/>
                    <a:pt x="3057" y="3761"/>
                  </a:cubicBezTo>
                  <a:cubicBezTo>
                    <a:pt x="3358" y="3779"/>
                    <a:pt x="3680" y="3852"/>
                    <a:pt x="3939" y="3912"/>
                  </a:cubicBezTo>
                  <a:cubicBezTo>
                    <a:pt x="4079" y="3943"/>
                    <a:pt x="4198" y="3971"/>
                    <a:pt x="4275" y="3982"/>
                  </a:cubicBezTo>
                  <a:cubicBezTo>
                    <a:pt x="4289" y="3983"/>
                    <a:pt x="4303" y="3984"/>
                    <a:pt x="4317" y="3984"/>
                  </a:cubicBezTo>
                  <a:cubicBezTo>
                    <a:pt x="4504" y="3984"/>
                    <a:pt x="4717" y="3860"/>
                    <a:pt x="4769" y="3768"/>
                  </a:cubicBezTo>
                  <a:cubicBezTo>
                    <a:pt x="4792" y="3728"/>
                    <a:pt x="4837" y="3710"/>
                    <a:pt x="4915" y="3710"/>
                  </a:cubicBezTo>
                  <a:cubicBezTo>
                    <a:pt x="5027" y="3710"/>
                    <a:pt x="5204" y="3747"/>
                    <a:pt x="5480" y="3810"/>
                  </a:cubicBezTo>
                  <a:cubicBezTo>
                    <a:pt x="5683" y="3856"/>
                    <a:pt x="5910" y="3910"/>
                    <a:pt x="6029" y="3910"/>
                  </a:cubicBezTo>
                  <a:cubicBezTo>
                    <a:pt x="6039" y="3910"/>
                    <a:pt x="6049" y="3909"/>
                    <a:pt x="6057" y="3908"/>
                  </a:cubicBezTo>
                  <a:cubicBezTo>
                    <a:pt x="6106" y="3901"/>
                    <a:pt x="6134" y="3887"/>
                    <a:pt x="6134" y="3877"/>
                  </a:cubicBezTo>
                  <a:cubicBezTo>
                    <a:pt x="6141" y="3838"/>
                    <a:pt x="6064" y="3737"/>
                    <a:pt x="5963" y="3695"/>
                  </a:cubicBezTo>
                  <a:cubicBezTo>
                    <a:pt x="5889" y="3660"/>
                    <a:pt x="5837" y="3586"/>
                    <a:pt x="5833" y="3506"/>
                  </a:cubicBezTo>
                  <a:cubicBezTo>
                    <a:pt x="5823" y="3425"/>
                    <a:pt x="5858" y="3348"/>
                    <a:pt x="5921" y="3303"/>
                  </a:cubicBezTo>
                  <a:cubicBezTo>
                    <a:pt x="5943" y="3289"/>
                    <a:pt x="5975" y="3273"/>
                    <a:pt x="6020" y="3273"/>
                  </a:cubicBezTo>
                  <a:cubicBezTo>
                    <a:pt x="6055" y="3273"/>
                    <a:pt x="6096" y="3282"/>
                    <a:pt x="6145" y="3310"/>
                  </a:cubicBezTo>
                  <a:cubicBezTo>
                    <a:pt x="6211" y="3345"/>
                    <a:pt x="6281" y="3376"/>
                    <a:pt x="6351" y="3404"/>
                  </a:cubicBezTo>
                  <a:cubicBezTo>
                    <a:pt x="6558" y="3488"/>
                    <a:pt x="6768" y="3576"/>
                    <a:pt x="6831" y="3758"/>
                  </a:cubicBezTo>
                  <a:cubicBezTo>
                    <a:pt x="6848" y="3817"/>
                    <a:pt x="6887" y="3835"/>
                    <a:pt x="6950" y="3856"/>
                  </a:cubicBezTo>
                  <a:cubicBezTo>
                    <a:pt x="7013" y="3880"/>
                    <a:pt x="7104" y="3912"/>
                    <a:pt x="7125" y="4034"/>
                  </a:cubicBezTo>
                  <a:cubicBezTo>
                    <a:pt x="7136" y="4083"/>
                    <a:pt x="7353" y="4185"/>
                    <a:pt x="7479" y="4245"/>
                  </a:cubicBezTo>
                  <a:cubicBezTo>
                    <a:pt x="7720" y="4360"/>
                    <a:pt x="7934" y="4458"/>
                    <a:pt x="7948" y="4595"/>
                  </a:cubicBezTo>
                  <a:cubicBezTo>
                    <a:pt x="7965" y="4731"/>
                    <a:pt x="7780" y="4815"/>
                    <a:pt x="7598" y="4892"/>
                  </a:cubicBezTo>
                  <a:cubicBezTo>
                    <a:pt x="7528" y="4920"/>
                    <a:pt x="7405" y="4973"/>
                    <a:pt x="7381" y="5004"/>
                  </a:cubicBezTo>
                  <a:cubicBezTo>
                    <a:pt x="7384" y="5008"/>
                    <a:pt x="7388" y="5011"/>
                    <a:pt x="7391" y="5011"/>
                  </a:cubicBezTo>
                  <a:cubicBezTo>
                    <a:pt x="7417" y="5032"/>
                    <a:pt x="7446" y="5041"/>
                    <a:pt x="7479" y="5041"/>
                  </a:cubicBezTo>
                  <a:cubicBezTo>
                    <a:pt x="7559" y="5041"/>
                    <a:pt x="7663" y="4987"/>
                    <a:pt x="7797" y="4913"/>
                  </a:cubicBezTo>
                  <a:cubicBezTo>
                    <a:pt x="7927" y="4843"/>
                    <a:pt x="8060" y="4766"/>
                    <a:pt x="8193" y="4756"/>
                  </a:cubicBezTo>
                  <a:cubicBezTo>
                    <a:pt x="8199" y="4755"/>
                    <a:pt x="8206" y="4755"/>
                    <a:pt x="8212" y="4755"/>
                  </a:cubicBezTo>
                  <a:cubicBezTo>
                    <a:pt x="8395" y="4755"/>
                    <a:pt x="8479" y="4950"/>
                    <a:pt x="8546" y="5106"/>
                  </a:cubicBezTo>
                  <a:cubicBezTo>
                    <a:pt x="8581" y="5186"/>
                    <a:pt x="8623" y="5284"/>
                    <a:pt x="8658" y="5298"/>
                  </a:cubicBezTo>
                  <a:cubicBezTo>
                    <a:pt x="8660" y="5298"/>
                    <a:pt x="8663" y="5299"/>
                    <a:pt x="8666" y="5299"/>
                  </a:cubicBezTo>
                  <a:cubicBezTo>
                    <a:pt x="8670" y="5299"/>
                    <a:pt x="8674" y="5298"/>
                    <a:pt x="8679" y="5295"/>
                  </a:cubicBezTo>
                  <a:cubicBezTo>
                    <a:pt x="8743" y="5266"/>
                    <a:pt x="8804" y="5253"/>
                    <a:pt x="8863" y="5253"/>
                  </a:cubicBezTo>
                  <a:cubicBezTo>
                    <a:pt x="9137" y="5253"/>
                    <a:pt x="9361" y="5535"/>
                    <a:pt x="9586" y="5851"/>
                  </a:cubicBezTo>
                  <a:cubicBezTo>
                    <a:pt x="9810" y="6170"/>
                    <a:pt x="9705" y="6471"/>
                    <a:pt x="9635" y="6671"/>
                  </a:cubicBezTo>
                  <a:cubicBezTo>
                    <a:pt x="9614" y="6720"/>
                    <a:pt x="9604" y="6772"/>
                    <a:pt x="9597" y="6825"/>
                  </a:cubicBezTo>
                  <a:cubicBezTo>
                    <a:pt x="9610" y="6844"/>
                    <a:pt x="9674" y="6856"/>
                    <a:pt x="9764" y="6856"/>
                  </a:cubicBezTo>
                  <a:cubicBezTo>
                    <a:pt x="9932" y="6856"/>
                    <a:pt x="10193" y="6815"/>
                    <a:pt x="10398" y="6706"/>
                  </a:cubicBezTo>
                  <a:cubicBezTo>
                    <a:pt x="10467" y="6669"/>
                    <a:pt x="10533" y="6653"/>
                    <a:pt x="10598" y="6653"/>
                  </a:cubicBezTo>
                  <a:cubicBezTo>
                    <a:pt x="10829" y="6653"/>
                    <a:pt x="11036" y="6854"/>
                    <a:pt x="11211" y="7021"/>
                  </a:cubicBezTo>
                  <a:cubicBezTo>
                    <a:pt x="11249" y="7059"/>
                    <a:pt x="11288" y="7094"/>
                    <a:pt x="11323" y="7126"/>
                  </a:cubicBezTo>
                  <a:cubicBezTo>
                    <a:pt x="11393" y="7182"/>
                    <a:pt x="11400" y="7283"/>
                    <a:pt x="11340" y="7350"/>
                  </a:cubicBezTo>
                  <a:cubicBezTo>
                    <a:pt x="11219" y="7506"/>
                    <a:pt x="10774" y="7682"/>
                    <a:pt x="10551" y="7682"/>
                  </a:cubicBezTo>
                  <a:cubicBezTo>
                    <a:pt x="10508" y="7682"/>
                    <a:pt x="10474" y="7675"/>
                    <a:pt x="10451" y="7661"/>
                  </a:cubicBezTo>
                  <a:cubicBezTo>
                    <a:pt x="10409" y="7637"/>
                    <a:pt x="10395" y="7577"/>
                    <a:pt x="10419" y="7535"/>
                  </a:cubicBezTo>
                  <a:cubicBezTo>
                    <a:pt x="10426" y="7521"/>
                    <a:pt x="10416" y="7476"/>
                    <a:pt x="10353" y="7409"/>
                  </a:cubicBezTo>
                  <a:cubicBezTo>
                    <a:pt x="10216" y="7256"/>
                    <a:pt x="9862" y="7052"/>
                    <a:pt x="9476" y="7052"/>
                  </a:cubicBezTo>
                  <a:cubicBezTo>
                    <a:pt x="9359" y="7052"/>
                    <a:pt x="9239" y="7070"/>
                    <a:pt x="9121" y="7115"/>
                  </a:cubicBezTo>
                  <a:cubicBezTo>
                    <a:pt x="8938" y="7185"/>
                    <a:pt x="8830" y="7266"/>
                    <a:pt x="8798" y="7360"/>
                  </a:cubicBezTo>
                  <a:cubicBezTo>
                    <a:pt x="8753" y="7483"/>
                    <a:pt x="8840" y="7630"/>
                    <a:pt x="8914" y="7759"/>
                  </a:cubicBezTo>
                  <a:cubicBezTo>
                    <a:pt x="8956" y="7822"/>
                    <a:pt x="8988" y="7889"/>
                    <a:pt x="9012" y="7955"/>
                  </a:cubicBezTo>
                  <a:cubicBezTo>
                    <a:pt x="9033" y="8036"/>
                    <a:pt x="9005" y="8123"/>
                    <a:pt x="8942" y="8176"/>
                  </a:cubicBezTo>
                  <a:cubicBezTo>
                    <a:pt x="8807" y="8304"/>
                    <a:pt x="8523" y="8392"/>
                    <a:pt x="8201" y="8392"/>
                  </a:cubicBezTo>
                  <a:cubicBezTo>
                    <a:pt x="8021" y="8392"/>
                    <a:pt x="7829" y="8365"/>
                    <a:pt x="7643" y="8302"/>
                  </a:cubicBezTo>
                  <a:cubicBezTo>
                    <a:pt x="7499" y="8254"/>
                    <a:pt x="7403" y="8236"/>
                    <a:pt x="7336" y="8236"/>
                  </a:cubicBezTo>
                  <a:cubicBezTo>
                    <a:pt x="7229" y="8236"/>
                    <a:pt x="7196" y="8281"/>
                    <a:pt x="7164" y="8326"/>
                  </a:cubicBezTo>
                  <a:cubicBezTo>
                    <a:pt x="7115" y="8404"/>
                    <a:pt x="7031" y="8453"/>
                    <a:pt x="6940" y="8453"/>
                  </a:cubicBezTo>
                  <a:cubicBezTo>
                    <a:pt x="6824" y="8453"/>
                    <a:pt x="6691" y="8554"/>
                    <a:pt x="6631" y="8691"/>
                  </a:cubicBezTo>
                  <a:cubicBezTo>
                    <a:pt x="6575" y="8799"/>
                    <a:pt x="6593" y="8932"/>
                    <a:pt x="6673" y="9020"/>
                  </a:cubicBezTo>
                  <a:cubicBezTo>
                    <a:pt x="6746" y="9100"/>
                    <a:pt x="6857" y="9125"/>
                    <a:pt x="6988" y="9125"/>
                  </a:cubicBezTo>
                  <a:cubicBezTo>
                    <a:pt x="7098" y="9125"/>
                    <a:pt x="7222" y="9107"/>
                    <a:pt x="7349" y="9090"/>
                  </a:cubicBezTo>
                  <a:cubicBezTo>
                    <a:pt x="7484" y="9061"/>
                    <a:pt x="7621" y="9047"/>
                    <a:pt x="7758" y="9047"/>
                  </a:cubicBezTo>
                  <a:cubicBezTo>
                    <a:pt x="7891" y="9047"/>
                    <a:pt x="8023" y="9060"/>
                    <a:pt x="8154" y="9086"/>
                  </a:cubicBezTo>
                  <a:cubicBezTo>
                    <a:pt x="8186" y="9094"/>
                    <a:pt x="8215" y="9098"/>
                    <a:pt x="8246" y="9098"/>
                  </a:cubicBezTo>
                  <a:cubicBezTo>
                    <a:pt x="8256" y="9098"/>
                    <a:pt x="8266" y="9098"/>
                    <a:pt x="8277" y="9097"/>
                  </a:cubicBezTo>
                  <a:cubicBezTo>
                    <a:pt x="8277" y="9097"/>
                    <a:pt x="8291" y="9090"/>
                    <a:pt x="8308" y="9002"/>
                  </a:cubicBezTo>
                  <a:cubicBezTo>
                    <a:pt x="8319" y="8943"/>
                    <a:pt x="8354" y="8890"/>
                    <a:pt x="8403" y="8859"/>
                  </a:cubicBezTo>
                  <a:cubicBezTo>
                    <a:pt x="8467" y="8823"/>
                    <a:pt x="8540" y="8806"/>
                    <a:pt x="8614" y="8806"/>
                  </a:cubicBezTo>
                  <a:cubicBezTo>
                    <a:pt x="8620" y="8806"/>
                    <a:pt x="8627" y="8806"/>
                    <a:pt x="8634" y="8806"/>
                  </a:cubicBezTo>
                  <a:cubicBezTo>
                    <a:pt x="8791" y="8806"/>
                    <a:pt x="8984" y="8852"/>
                    <a:pt x="9159" y="8894"/>
                  </a:cubicBezTo>
                  <a:lnTo>
                    <a:pt x="9208" y="8904"/>
                  </a:lnTo>
                  <a:cubicBezTo>
                    <a:pt x="9383" y="8946"/>
                    <a:pt x="9460" y="9079"/>
                    <a:pt x="9523" y="9202"/>
                  </a:cubicBezTo>
                  <a:cubicBezTo>
                    <a:pt x="9597" y="9328"/>
                    <a:pt x="9656" y="9440"/>
                    <a:pt x="9831" y="9464"/>
                  </a:cubicBezTo>
                  <a:cubicBezTo>
                    <a:pt x="10104" y="9496"/>
                    <a:pt x="10104" y="9692"/>
                    <a:pt x="10101" y="9846"/>
                  </a:cubicBezTo>
                  <a:cubicBezTo>
                    <a:pt x="10101" y="9965"/>
                    <a:pt x="10097" y="10087"/>
                    <a:pt x="10188" y="10189"/>
                  </a:cubicBezTo>
                  <a:cubicBezTo>
                    <a:pt x="10290" y="10301"/>
                    <a:pt x="10535" y="10332"/>
                    <a:pt x="10769" y="10364"/>
                  </a:cubicBezTo>
                  <a:cubicBezTo>
                    <a:pt x="11046" y="10399"/>
                    <a:pt x="11333" y="10434"/>
                    <a:pt x="11494" y="10599"/>
                  </a:cubicBezTo>
                  <a:cubicBezTo>
                    <a:pt x="11724" y="10829"/>
                    <a:pt x="12636" y="11282"/>
                    <a:pt x="13004" y="11282"/>
                  </a:cubicBezTo>
                  <a:cubicBezTo>
                    <a:pt x="13011" y="11282"/>
                    <a:pt x="13017" y="11282"/>
                    <a:pt x="13024" y="11281"/>
                  </a:cubicBezTo>
                  <a:cubicBezTo>
                    <a:pt x="13048" y="11281"/>
                    <a:pt x="13076" y="11274"/>
                    <a:pt x="13097" y="11260"/>
                  </a:cubicBezTo>
                  <a:cubicBezTo>
                    <a:pt x="13104" y="11246"/>
                    <a:pt x="13104" y="11222"/>
                    <a:pt x="13090" y="11187"/>
                  </a:cubicBezTo>
                  <a:cubicBezTo>
                    <a:pt x="12971" y="10819"/>
                    <a:pt x="11977" y="9982"/>
                    <a:pt x="11701" y="9909"/>
                  </a:cubicBezTo>
                  <a:cubicBezTo>
                    <a:pt x="11631" y="9891"/>
                    <a:pt x="11561" y="9863"/>
                    <a:pt x="11554" y="9800"/>
                  </a:cubicBezTo>
                  <a:cubicBezTo>
                    <a:pt x="11550" y="9765"/>
                    <a:pt x="11568" y="9730"/>
                    <a:pt x="11603" y="9713"/>
                  </a:cubicBezTo>
                  <a:cubicBezTo>
                    <a:pt x="11639" y="9692"/>
                    <a:pt x="11712" y="9680"/>
                    <a:pt x="11806" y="9680"/>
                  </a:cubicBezTo>
                  <a:cubicBezTo>
                    <a:pt x="12019" y="9680"/>
                    <a:pt x="12338" y="9745"/>
                    <a:pt x="12583" y="9937"/>
                  </a:cubicBezTo>
                  <a:cubicBezTo>
                    <a:pt x="12855" y="10155"/>
                    <a:pt x="13182" y="10282"/>
                    <a:pt x="13456" y="10282"/>
                  </a:cubicBezTo>
                  <a:cubicBezTo>
                    <a:pt x="13489" y="10282"/>
                    <a:pt x="13521" y="10280"/>
                    <a:pt x="13553" y="10276"/>
                  </a:cubicBezTo>
                  <a:cubicBezTo>
                    <a:pt x="13717" y="10259"/>
                    <a:pt x="13868" y="10175"/>
                    <a:pt x="13969" y="10045"/>
                  </a:cubicBezTo>
                  <a:cubicBezTo>
                    <a:pt x="14050" y="9940"/>
                    <a:pt x="14060" y="9888"/>
                    <a:pt x="14053" y="9860"/>
                  </a:cubicBezTo>
                  <a:cubicBezTo>
                    <a:pt x="14046" y="9818"/>
                    <a:pt x="13983" y="9786"/>
                    <a:pt x="13913" y="9755"/>
                  </a:cubicBezTo>
                  <a:cubicBezTo>
                    <a:pt x="13808" y="9702"/>
                    <a:pt x="13665" y="9629"/>
                    <a:pt x="13665" y="9457"/>
                  </a:cubicBezTo>
                  <a:cubicBezTo>
                    <a:pt x="13665" y="9177"/>
                    <a:pt x="13472" y="8771"/>
                    <a:pt x="13171" y="8771"/>
                  </a:cubicBezTo>
                  <a:cubicBezTo>
                    <a:pt x="12859" y="8771"/>
                    <a:pt x="12205" y="8295"/>
                    <a:pt x="12145" y="8022"/>
                  </a:cubicBezTo>
                  <a:cubicBezTo>
                    <a:pt x="12124" y="7938"/>
                    <a:pt x="12166" y="7850"/>
                    <a:pt x="12247" y="7819"/>
                  </a:cubicBezTo>
                  <a:cubicBezTo>
                    <a:pt x="12355" y="7770"/>
                    <a:pt x="12345" y="7738"/>
                    <a:pt x="12310" y="7637"/>
                  </a:cubicBezTo>
                  <a:cubicBezTo>
                    <a:pt x="12275" y="7532"/>
                    <a:pt x="12226" y="7388"/>
                    <a:pt x="12373" y="7231"/>
                  </a:cubicBezTo>
                  <a:cubicBezTo>
                    <a:pt x="12438" y="7158"/>
                    <a:pt x="12504" y="7131"/>
                    <a:pt x="12569" y="7131"/>
                  </a:cubicBezTo>
                  <a:cubicBezTo>
                    <a:pt x="12689" y="7131"/>
                    <a:pt x="12805" y="7225"/>
                    <a:pt x="12905" y="7304"/>
                  </a:cubicBezTo>
                  <a:cubicBezTo>
                    <a:pt x="13003" y="7385"/>
                    <a:pt x="13104" y="7465"/>
                    <a:pt x="13203" y="7476"/>
                  </a:cubicBezTo>
                  <a:cubicBezTo>
                    <a:pt x="13392" y="7490"/>
                    <a:pt x="13493" y="7626"/>
                    <a:pt x="13623" y="7801"/>
                  </a:cubicBezTo>
                  <a:cubicBezTo>
                    <a:pt x="13742" y="7973"/>
                    <a:pt x="13882" y="8130"/>
                    <a:pt x="14039" y="8267"/>
                  </a:cubicBezTo>
                  <a:cubicBezTo>
                    <a:pt x="14216" y="8415"/>
                    <a:pt x="14309" y="8445"/>
                    <a:pt x="14356" y="8445"/>
                  </a:cubicBezTo>
                  <a:cubicBezTo>
                    <a:pt x="14365" y="8445"/>
                    <a:pt x="14373" y="8444"/>
                    <a:pt x="14379" y="8442"/>
                  </a:cubicBezTo>
                  <a:cubicBezTo>
                    <a:pt x="14442" y="8421"/>
                    <a:pt x="14477" y="8302"/>
                    <a:pt x="14508" y="8183"/>
                  </a:cubicBezTo>
                  <a:lnTo>
                    <a:pt x="14515" y="8151"/>
                  </a:lnTo>
                  <a:cubicBezTo>
                    <a:pt x="14564" y="7976"/>
                    <a:pt x="14750" y="7959"/>
                    <a:pt x="14883" y="7948"/>
                  </a:cubicBezTo>
                  <a:cubicBezTo>
                    <a:pt x="14939" y="7945"/>
                    <a:pt x="14991" y="7934"/>
                    <a:pt x="15040" y="7920"/>
                  </a:cubicBezTo>
                  <a:cubicBezTo>
                    <a:pt x="15061" y="7910"/>
                    <a:pt x="15075" y="7899"/>
                    <a:pt x="15072" y="7861"/>
                  </a:cubicBezTo>
                  <a:cubicBezTo>
                    <a:pt x="15044" y="7556"/>
                    <a:pt x="15499" y="7220"/>
                    <a:pt x="15814" y="7091"/>
                  </a:cubicBezTo>
                  <a:cubicBezTo>
                    <a:pt x="15849" y="7077"/>
                    <a:pt x="15860" y="7063"/>
                    <a:pt x="15860" y="7063"/>
                  </a:cubicBezTo>
                  <a:cubicBezTo>
                    <a:pt x="15860" y="7059"/>
                    <a:pt x="15856" y="7045"/>
                    <a:pt x="15835" y="7024"/>
                  </a:cubicBezTo>
                  <a:cubicBezTo>
                    <a:pt x="15743" y="6929"/>
                    <a:pt x="15480" y="6827"/>
                    <a:pt x="15257" y="6827"/>
                  </a:cubicBezTo>
                  <a:cubicBezTo>
                    <a:pt x="15243" y="6827"/>
                    <a:pt x="15229" y="6827"/>
                    <a:pt x="15216" y="6828"/>
                  </a:cubicBezTo>
                  <a:cubicBezTo>
                    <a:pt x="15197" y="6829"/>
                    <a:pt x="15180" y="6830"/>
                    <a:pt x="15163" y="6830"/>
                  </a:cubicBezTo>
                  <a:cubicBezTo>
                    <a:pt x="15019" y="6830"/>
                    <a:pt x="14904" y="6791"/>
                    <a:pt x="14820" y="6713"/>
                  </a:cubicBezTo>
                  <a:cubicBezTo>
                    <a:pt x="14701" y="6601"/>
                    <a:pt x="14683" y="6436"/>
                    <a:pt x="14683" y="6349"/>
                  </a:cubicBezTo>
                  <a:cubicBezTo>
                    <a:pt x="14683" y="6335"/>
                    <a:pt x="14641" y="6268"/>
                    <a:pt x="14487" y="6163"/>
                  </a:cubicBezTo>
                  <a:cubicBezTo>
                    <a:pt x="14265" y="6009"/>
                    <a:pt x="13988" y="5898"/>
                    <a:pt x="13847" y="5898"/>
                  </a:cubicBezTo>
                  <a:cubicBezTo>
                    <a:pt x="13828" y="5898"/>
                    <a:pt x="13811" y="5900"/>
                    <a:pt x="13798" y="5904"/>
                  </a:cubicBezTo>
                  <a:cubicBezTo>
                    <a:pt x="13771" y="5912"/>
                    <a:pt x="13744" y="5915"/>
                    <a:pt x="13715" y="5915"/>
                  </a:cubicBezTo>
                  <a:cubicBezTo>
                    <a:pt x="13575" y="5915"/>
                    <a:pt x="13413" y="5830"/>
                    <a:pt x="13245" y="5743"/>
                  </a:cubicBezTo>
                  <a:cubicBezTo>
                    <a:pt x="13090" y="5662"/>
                    <a:pt x="12933" y="5578"/>
                    <a:pt x="12803" y="5568"/>
                  </a:cubicBezTo>
                  <a:cubicBezTo>
                    <a:pt x="12583" y="5550"/>
                    <a:pt x="12278" y="5428"/>
                    <a:pt x="12117" y="5232"/>
                  </a:cubicBezTo>
                  <a:cubicBezTo>
                    <a:pt x="12037" y="5134"/>
                    <a:pt x="11998" y="5011"/>
                    <a:pt x="12016" y="4885"/>
                  </a:cubicBezTo>
                  <a:cubicBezTo>
                    <a:pt x="12019" y="4826"/>
                    <a:pt x="12051" y="4770"/>
                    <a:pt x="12100" y="4735"/>
                  </a:cubicBezTo>
                  <a:cubicBezTo>
                    <a:pt x="12141" y="4704"/>
                    <a:pt x="12193" y="4694"/>
                    <a:pt x="12249" y="4694"/>
                  </a:cubicBezTo>
                  <a:cubicBezTo>
                    <a:pt x="12317" y="4694"/>
                    <a:pt x="12391" y="4709"/>
                    <a:pt x="12464" y="4724"/>
                  </a:cubicBezTo>
                  <a:cubicBezTo>
                    <a:pt x="12543" y="4739"/>
                    <a:pt x="12610" y="4751"/>
                    <a:pt x="12661" y="4751"/>
                  </a:cubicBezTo>
                  <a:cubicBezTo>
                    <a:pt x="12715" y="4751"/>
                    <a:pt x="12752" y="4738"/>
                    <a:pt x="12768" y="4700"/>
                  </a:cubicBezTo>
                  <a:cubicBezTo>
                    <a:pt x="12775" y="4689"/>
                    <a:pt x="12779" y="4675"/>
                    <a:pt x="12775" y="4665"/>
                  </a:cubicBezTo>
                  <a:cubicBezTo>
                    <a:pt x="12754" y="4630"/>
                    <a:pt x="12600" y="4612"/>
                    <a:pt x="12513" y="4598"/>
                  </a:cubicBezTo>
                  <a:cubicBezTo>
                    <a:pt x="12338" y="4577"/>
                    <a:pt x="12152" y="4556"/>
                    <a:pt x="12135" y="4420"/>
                  </a:cubicBezTo>
                  <a:cubicBezTo>
                    <a:pt x="12114" y="4245"/>
                    <a:pt x="12236" y="4210"/>
                    <a:pt x="12324" y="4185"/>
                  </a:cubicBezTo>
                  <a:cubicBezTo>
                    <a:pt x="12376" y="4174"/>
                    <a:pt x="12429" y="4150"/>
                    <a:pt x="12474" y="4118"/>
                  </a:cubicBezTo>
                  <a:cubicBezTo>
                    <a:pt x="12488" y="4108"/>
                    <a:pt x="12495" y="4090"/>
                    <a:pt x="12492" y="4076"/>
                  </a:cubicBezTo>
                  <a:cubicBezTo>
                    <a:pt x="12485" y="3989"/>
                    <a:pt x="12327" y="3842"/>
                    <a:pt x="12194" y="3765"/>
                  </a:cubicBezTo>
                  <a:cubicBezTo>
                    <a:pt x="12181" y="3757"/>
                    <a:pt x="12171" y="3753"/>
                    <a:pt x="12160" y="3753"/>
                  </a:cubicBezTo>
                  <a:cubicBezTo>
                    <a:pt x="12137" y="3753"/>
                    <a:pt x="12113" y="3775"/>
                    <a:pt x="12065" y="3828"/>
                  </a:cubicBezTo>
                  <a:cubicBezTo>
                    <a:pt x="12009" y="3891"/>
                    <a:pt x="11942" y="3964"/>
                    <a:pt x="11837" y="3964"/>
                  </a:cubicBezTo>
                  <a:cubicBezTo>
                    <a:pt x="11832" y="3965"/>
                    <a:pt x="11826" y="3966"/>
                    <a:pt x="11821" y="3966"/>
                  </a:cubicBezTo>
                  <a:cubicBezTo>
                    <a:pt x="11775" y="3966"/>
                    <a:pt x="11733" y="3939"/>
                    <a:pt x="11711" y="3898"/>
                  </a:cubicBezTo>
                  <a:cubicBezTo>
                    <a:pt x="11652" y="3786"/>
                    <a:pt x="11771" y="3579"/>
                    <a:pt x="11879" y="3425"/>
                  </a:cubicBezTo>
                  <a:cubicBezTo>
                    <a:pt x="11879" y="3425"/>
                    <a:pt x="11879" y="3422"/>
                    <a:pt x="11879" y="3422"/>
                  </a:cubicBezTo>
                  <a:cubicBezTo>
                    <a:pt x="11879" y="3418"/>
                    <a:pt x="11869" y="3397"/>
                    <a:pt x="11827" y="3369"/>
                  </a:cubicBezTo>
                  <a:cubicBezTo>
                    <a:pt x="11706" y="3296"/>
                    <a:pt x="11462" y="3236"/>
                    <a:pt x="11272" y="3236"/>
                  </a:cubicBezTo>
                  <a:cubicBezTo>
                    <a:pt x="11208" y="3236"/>
                    <a:pt x="11151" y="3242"/>
                    <a:pt x="11106" y="3257"/>
                  </a:cubicBezTo>
                  <a:cubicBezTo>
                    <a:pt x="11040" y="3279"/>
                    <a:pt x="10981" y="3290"/>
                    <a:pt x="10928" y="3290"/>
                  </a:cubicBezTo>
                  <a:cubicBezTo>
                    <a:pt x="10862" y="3290"/>
                    <a:pt x="10806" y="3273"/>
                    <a:pt x="10759" y="3240"/>
                  </a:cubicBezTo>
                  <a:cubicBezTo>
                    <a:pt x="10675" y="3177"/>
                    <a:pt x="10629" y="3068"/>
                    <a:pt x="10629" y="2928"/>
                  </a:cubicBezTo>
                  <a:cubicBezTo>
                    <a:pt x="10629" y="2928"/>
                    <a:pt x="10629" y="2925"/>
                    <a:pt x="10629" y="2921"/>
                  </a:cubicBezTo>
                  <a:cubicBezTo>
                    <a:pt x="10623" y="2915"/>
                    <a:pt x="10608" y="2911"/>
                    <a:pt x="10588" y="2911"/>
                  </a:cubicBezTo>
                  <a:cubicBezTo>
                    <a:pt x="10479" y="2911"/>
                    <a:pt x="10199" y="3001"/>
                    <a:pt x="10031" y="3128"/>
                  </a:cubicBezTo>
                  <a:cubicBezTo>
                    <a:pt x="9985" y="3163"/>
                    <a:pt x="9929" y="3180"/>
                    <a:pt x="9873" y="3180"/>
                  </a:cubicBezTo>
                  <a:cubicBezTo>
                    <a:pt x="9823" y="3180"/>
                    <a:pt x="9773" y="3166"/>
                    <a:pt x="9730" y="3138"/>
                  </a:cubicBezTo>
                  <a:cubicBezTo>
                    <a:pt x="9656" y="3089"/>
                    <a:pt x="9618" y="3016"/>
                    <a:pt x="9635" y="2949"/>
                  </a:cubicBezTo>
                  <a:cubicBezTo>
                    <a:pt x="9642" y="2914"/>
                    <a:pt x="9677" y="2851"/>
                    <a:pt x="9793" y="2841"/>
                  </a:cubicBezTo>
                  <a:cubicBezTo>
                    <a:pt x="9943" y="2827"/>
                    <a:pt x="10108" y="2736"/>
                    <a:pt x="10174" y="2634"/>
                  </a:cubicBezTo>
                  <a:cubicBezTo>
                    <a:pt x="10202" y="2592"/>
                    <a:pt x="10209" y="2540"/>
                    <a:pt x="10192" y="2491"/>
                  </a:cubicBezTo>
                  <a:cubicBezTo>
                    <a:pt x="10171" y="2428"/>
                    <a:pt x="10048" y="2375"/>
                    <a:pt x="9898" y="2368"/>
                  </a:cubicBezTo>
                  <a:cubicBezTo>
                    <a:pt x="9887" y="2368"/>
                    <a:pt x="9875" y="2367"/>
                    <a:pt x="9864" y="2367"/>
                  </a:cubicBezTo>
                  <a:cubicBezTo>
                    <a:pt x="9713" y="2367"/>
                    <a:pt x="9540" y="2411"/>
                    <a:pt x="9488" y="2522"/>
                  </a:cubicBezTo>
                  <a:cubicBezTo>
                    <a:pt x="9462" y="2591"/>
                    <a:pt x="9397" y="2634"/>
                    <a:pt x="9326" y="2634"/>
                  </a:cubicBezTo>
                  <a:cubicBezTo>
                    <a:pt x="9310" y="2634"/>
                    <a:pt x="9294" y="2632"/>
                    <a:pt x="9278" y="2627"/>
                  </a:cubicBezTo>
                  <a:cubicBezTo>
                    <a:pt x="9065" y="2582"/>
                    <a:pt x="8732" y="2190"/>
                    <a:pt x="8732" y="1986"/>
                  </a:cubicBezTo>
                  <a:cubicBezTo>
                    <a:pt x="8732" y="1951"/>
                    <a:pt x="8574" y="1930"/>
                    <a:pt x="8490" y="1920"/>
                  </a:cubicBezTo>
                  <a:cubicBezTo>
                    <a:pt x="8326" y="1902"/>
                    <a:pt x="8154" y="1881"/>
                    <a:pt x="8081" y="1773"/>
                  </a:cubicBezTo>
                  <a:cubicBezTo>
                    <a:pt x="8042" y="1713"/>
                    <a:pt x="8035" y="1643"/>
                    <a:pt x="8056" y="1580"/>
                  </a:cubicBezTo>
                  <a:cubicBezTo>
                    <a:pt x="8067" y="1545"/>
                    <a:pt x="8060" y="1507"/>
                    <a:pt x="8035" y="1479"/>
                  </a:cubicBezTo>
                  <a:cubicBezTo>
                    <a:pt x="7885" y="1283"/>
                    <a:pt x="7209" y="1202"/>
                    <a:pt x="6957" y="1202"/>
                  </a:cubicBezTo>
                  <a:cubicBezTo>
                    <a:pt x="6785" y="1202"/>
                    <a:pt x="6565" y="1304"/>
                    <a:pt x="6467" y="1423"/>
                  </a:cubicBezTo>
                  <a:cubicBezTo>
                    <a:pt x="6425" y="1468"/>
                    <a:pt x="6404" y="1528"/>
                    <a:pt x="6414" y="1584"/>
                  </a:cubicBezTo>
                  <a:cubicBezTo>
                    <a:pt x="6432" y="1685"/>
                    <a:pt x="6400" y="1738"/>
                    <a:pt x="6369" y="1766"/>
                  </a:cubicBezTo>
                  <a:cubicBezTo>
                    <a:pt x="6337" y="1791"/>
                    <a:pt x="6301" y="1804"/>
                    <a:pt x="6264" y="1804"/>
                  </a:cubicBezTo>
                  <a:cubicBezTo>
                    <a:pt x="6239" y="1804"/>
                    <a:pt x="6214" y="1798"/>
                    <a:pt x="6190" y="1787"/>
                  </a:cubicBezTo>
                  <a:cubicBezTo>
                    <a:pt x="6061" y="1738"/>
                    <a:pt x="5970" y="1622"/>
                    <a:pt x="5945" y="1489"/>
                  </a:cubicBezTo>
                  <a:cubicBezTo>
                    <a:pt x="5945" y="1486"/>
                    <a:pt x="5942" y="1475"/>
                    <a:pt x="5938" y="1472"/>
                  </a:cubicBezTo>
                  <a:cubicBezTo>
                    <a:pt x="5933" y="1469"/>
                    <a:pt x="5926" y="1468"/>
                    <a:pt x="5918" y="1468"/>
                  </a:cubicBezTo>
                  <a:cubicBezTo>
                    <a:pt x="5838" y="1468"/>
                    <a:pt x="5635" y="1587"/>
                    <a:pt x="5508" y="1657"/>
                  </a:cubicBezTo>
                  <a:cubicBezTo>
                    <a:pt x="5347" y="1752"/>
                    <a:pt x="5203" y="1832"/>
                    <a:pt x="5112" y="1832"/>
                  </a:cubicBezTo>
                  <a:cubicBezTo>
                    <a:pt x="5077" y="1832"/>
                    <a:pt x="5042" y="1818"/>
                    <a:pt x="5018" y="1790"/>
                  </a:cubicBezTo>
                  <a:cubicBezTo>
                    <a:pt x="4958" y="1713"/>
                    <a:pt x="4986" y="1566"/>
                    <a:pt x="5035" y="1328"/>
                  </a:cubicBezTo>
                  <a:cubicBezTo>
                    <a:pt x="5070" y="1160"/>
                    <a:pt x="5116" y="954"/>
                    <a:pt x="5077" y="873"/>
                  </a:cubicBezTo>
                  <a:cubicBezTo>
                    <a:pt x="5042" y="793"/>
                    <a:pt x="4997" y="719"/>
                    <a:pt x="4941" y="653"/>
                  </a:cubicBezTo>
                  <a:cubicBezTo>
                    <a:pt x="4836" y="520"/>
                    <a:pt x="4751" y="373"/>
                    <a:pt x="4688" y="215"/>
                  </a:cubicBezTo>
                  <a:cubicBezTo>
                    <a:pt x="4653" y="128"/>
                    <a:pt x="4569" y="68"/>
                    <a:pt x="4440" y="47"/>
                  </a:cubicBezTo>
                  <a:cubicBezTo>
                    <a:pt x="4400" y="40"/>
                    <a:pt x="4357" y="37"/>
                    <a:pt x="4314" y="37"/>
                  </a:cubicBezTo>
                  <a:cubicBezTo>
                    <a:pt x="4081" y="37"/>
                    <a:pt x="3824" y="133"/>
                    <a:pt x="3733" y="236"/>
                  </a:cubicBezTo>
                  <a:cubicBezTo>
                    <a:pt x="3631" y="348"/>
                    <a:pt x="3449" y="387"/>
                    <a:pt x="3239" y="429"/>
                  </a:cubicBezTo>
                  <a:cubicBezTo>
                    <a:pt x="3005" y="474"/>
                    <a:pt x="2738" y="527"/>
                    <a:pt x="2567" y="698"/>
                  </a:cubicBezTo>
                  <a:cubicBezTo>
                    <a:pt x="2479" y="786"/>
                    <a:pt x="2441" y="873"/>
                    <a:pt x="2444" y="968"/>
                  </a:cubicBezTo>
                  <a:cubicBezTo>
                    <a:pt x="2448" y="1059"/>
                    <a:pt x="2500" y="1213"/>
                    <a:pt x="2731" y="1405"/>
                  </a:cubicBezTo>
                  <a:cubicBezTo>
                    <a:pt x="2760" y="1426"/>
                    <a:pt x="2777" y="1461"/>
                    <a:pt x="2774" y="1496"/>
                  </a:cubicBezTo>
                  <a:cubicBezTo>
                    <a:pt x="2774" y="1577"/>
                    <a:pt x="2693" y="1633"/>
                    <a:pt x="2591" y="1706"/>
                  </a:cubicBezTo>
                  <a:cubicBezTo>
                    <a:pt x="2525" y="1755"/>
                    <a:pt x="2416" y="1832"/>
                    <a:pt x="2416" y="1878"/>
                  </a:cubicBezTo>
                  <a:cubicBezTo>
                    <a:pt x="2416" y="1888"/>
                    <a:pt x="2423" y="1899"/>
                    <a:pt x="2441" y="1913"/>
                  </a:cubicBezTo>
                  <a:cubicBezTo>
                    <a:pt x="2518" y="1972"/>
                    <a:pt x="2605" y="2014"/>
                    <a:pt x="2703" y="2039"/>
                  </a:cubicBezTo>
                  <a:cubicBezTo>
                    <a:pt x="2854" y="2081"/>
                    <a:pt x="3026" y="2134"/>
                    <a:pt x="3043" y="2372"/>
                  </a:cubicBezTo>
                  <a:cubicBezTo>
                    <a:pt x="3057" y="2452"/>
                    <a:pt x="3005" y="2529"/>
                    <a:pt x="2924" y="2547"/>
                  </a:cubicBezTo>
                  <a:cubicBezTo>
                    <a:pt x="2906" y="2551"/>
                    <a:pt x="2886" y="2553"/>
                    <a:pt x="2864" y="2553"/>
                  </a:cubicBezTo>
                  <a:cubicBezTo>
                    <a:pt x="2607" y="2553"/>
                    <a:pt x="2100" y="2265"/>
                    <a:pt x="1996" y="2039"/>
                  </a:cubicBezTo>
                  <a:cubicBezTo>
                    <a:pt x="1933" y="1899"/>
                    <a:pt x="1940" y="1769"/>
                    <a:pt x="1947" y="1654"/>
                  </a:cubicBezTo>
                  <a:cubicBezTo>
                    <a:pt x="1954" y="1531"/>
                    <a:pt x="1961" y="1433"/>
                    <a:pt x="1888" y="1349"/>
                  </a:cubicBezTo>
                  <a:cubicBezTo>
                    <a:pt x="1660" y="1087"/>
                    <a:pt x="1919" y="768"/>
                    <a:pt x="2178" y="485"/>
                  </a:cubicBezTo>
                  <a:cubicBezTo>
                    <a:pt x="2294" y="362"/>
                    <a:pt x="2430" y="257"/>
                    <a:pt x="2581" y="180"/>
                  </a:cubicBezTo>
                  <a:cubicBezTo>
                    <a:pt x="2689" y="121"/>
                    <a:pt x="2717" y="103"/>
                    <a:pt x="2721" y="50"/>
                  </a:cubicBezTo>
                  <a:cubicBezTo>
                    <a:pt x="2703" y="40"/>
                    <a:pt x="2647" y="15"/>
                    <a:pt x="2511" y="5"/>
                  </a:cubicBezTo>
                  <a:cubicBezTo>
                    <a:pt x="2475" y="2"/>
                    <a:pt x="2435" y="1"/>
                    <a:pt x="239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50"/>
            <p:cNvSpPr/>
            <p:nvPr/>
          </p:nvSpPr>
          <p:spPr>
            <a:xfrm>
              <a:off x="2080616" y="1669419"/>
              <a:ext cx="35805" cy="25532"/>
            </a:xfrm>
            <a:custGeom>
              <a:avLst/>
              <a:gdLst/>
              <a:ahLst/>
              <a:cxnLst/>
              <a:rect l="l" t="t" r="r" b="b"/>
              <a:pathLst>
                <a:path w="1314" h="937" extrusionOk="0">
                  <a:moveTo>
                    <a:pt x="676" y="0"/>
                  </a:moveTo>
                  <a:cubicBezTo>
                    <a:pt x="624" y="0"/>
                    <a:pt x="571" y="4"/>
                    <a:pt x="512" y="7"/>
                  </a:cubicBezTo>
                  <a:cubicBezTo>
                    <a:pt x="379" y="21"/>
                    <a:pt x="169" y="158"/>
                    <a:pt x="71" y="347"/>
                  </a:cubicBezTo>
                  <a:cubicBezTo>
                    <a:pt x="1" y="476"/>
                    <a:pt x="4" y="634"/>
                    <a:pt x="78" y="757"/>
                  </a:cubicBezTo>
                  <a:cubicBezTo>
                    <a:pt x="159" y="892"/>
                    <a:pt x="284" y="937"/>
                    <a:pt x="425" y="937"/>
                  </a:cubicBezTo>
                  <a:cubicBezTo>
                    <a:pt x="575" y="937"/>
                    <a:pt x="741" y="886"/>
                    <a:pt x="890" y="841"/>
                  </a:cubicBezTo>
                  <a:cubicBezTo>
                    <a:pt x="967" y="813"/>
                    <a:pt x="1047" y="792"/>
                    <a:pt x="1128" y="778"/>
                  </a:cubicBezTo>
                  <a:cubicBezTo>
                    <a:pt x="1187" y="767"/>
                    <a:pt x="1236" y="728"/>
                    <a:pt x="1257" y="672"/>
                  </a:cubicBezTo>
                  <a:cubicBezTo>
                    <a:pt x="1313" y="539"/>
                    <a:pt x="1268" y="301"/>
                    <a:pt x="1159" y="151"/>
                  </a:cubicBezTo>
                  <a:cubicBezTo>
                    <a:pt x="1089" y="53"/>
                    <a:pt x="914" y="0"/>
                    <a:pt x="67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50"/>
            <p:cNvSpPr/>
            <p:nvPr/>
          </p:nvSpPr>
          <p:spPr>
            <a:xfrm>
              <a:off x="2029197" y="1518952"/>
              <a:ext cx="65560" cy="28475"/>
            </a:xfrm>
            <a:custGeom>
              <a:avLst/>
              <a:gdLst/>
              <a:ahLst/>
              <a:cxnLst/>
              <a:rect l="l" t="t" r="r" b="b"/>
              <a:pathLst>
                <a:path w="2406" h="1045" extrusionOk="0">
                  <a:moveTo>
                    <a:pt x="180" y="1"/>
                  </a:moveTo>
                  <a:cubicBezTo>
                    <a:pt x="127" y="1"/>
                    <a:pt x="79" y="31"/>
                    <a:pt x="57" y="82"/>
                  </a:cubicBezTo>
                  <a:cubicBezTo>
                    <a:pt x="1" y="201"/>
                    <a:pt x="46" y="247"/>
                    <a:pt x="162" y="341"/>
                  </a:cubicBezTo>
                  <a:cubicBezTo>
                    <a:pt x="263" y="425"/>
                    <a:pt x="386" y="534"/>
                    <a:pt x="400" y="730"/>
                  </a:cubicBezTo>
                  <a:cubicBezTo>
                    <a:pt x="407" y="845"/>
                    <a:pt x="477" y="947"/>
                    <a:pt x="578" y="996"/>
                  </a:cubicBezTo>
                  <a:cubicBezTo>
                    <a:pt x="642" y="1029"/>
                    <a:pt x="717" y="1045"/>
                    <a:pt x="795" y="1045"/>
                  </a:cubicBezTo>
                  <a:cubicBezTo>
                    <a:pt x="907" y="1045"/>
                    <a:pt x="1025" y="1011"/>
                    <a:pt x="1124" y="947"/>
                  </a:cubicBezTo>
                  <a:cubicBezTo>
                    <a:pt x="1256" y="861"/>
                    <a:pt x="1455" y="845"/>
                    <a:pt x="1669" y="845"/>
                  </a:cubicBezTo>
                  <a:cubicBezTo>
                    <a:pt x="1744" y="845"/>
                    <a:pt x="1821" y="847"/>
                    <a:pt x="1898" y="849"/>
                  </a:cubicBezTo>
                  <a:cubicBezTo>
                    <a:pt x="1967" y="851"/>
                    <a:pt x="2038" y="853"/>
                    <a:pt x="2105" y="853"/>
                  </a:cubicBezTo>
                  <a:cubicBezTo>
                    <a:pt x="2240" y="853"/>
                    <a:pt x="2355" y="844"/>
                    <a:pt x="2395" y="807"/>
                  </a:cubicBezTo>
                  <a:cubicBezTo>
                    <a:pt x="2402" y="800"/>
                    <a:pt x="2406" y="793"/>
                    <a:pt x="2402" y="782"/>
                  </a:cubicBezTo>
                  <a:cubicBezTo>
                    <a:pt x="2402" y="768"/>
                    <a:pt x="2395" y="712"/>
                    <a:pt x="2269" y="607"/>
                  </a:cubicBezTo>
                  <a:cubicBezTo>
                    <a:pt x="1985" y="378"/>
                    <a:pt x="1446" y="160"/>
                    <a:pt x="1172" y="160"/>
                  </a:cubicBezTo>
                  <a:cubicBezTo>
                    <a:pt x="1145" y="160"/>
                    <a:pt x="1121" y="162"/>
                    <a:pt x="1100" y="166"/>
                  </a:cubicBezTo>
                  <a:cubicBezTo>
                    <a:pt x="1066" y="173"/>
                    <a:pt x="1031" y="176"/>
                    <a:pt x="996" y="176"/>
                  </a:cubicBezTo>
                  <a:cubicBezTo>
                    <a:pt x="854" y="176"/>
                    <a:pt x="698" y="127"/>
                    <a:pt x="547" y="82"/>
                  </a:cubicBezTo>
                  <a:cubicBezTo>
                    <a:pt x="400" y="36"/>
                    <a:pt x="284" y="1"/>
                    <a:pt x="197" y="1"/>
                  </a:cubicBezTo>
                  <a:cubicBezTo>
                    <a:pt x="191" y="1"/>
                    <a:pt x="186" y="1"/>
                    <a:pt x="18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50"/>
            <p:cNvSpPr/>
            <p:nvPr/>
          </p:nvSpPr>
          <p:spPr>
            <a:xfrm>
              <a:off x="2355637" y="2051037"/>
              <a:ext cx="95697" cy="86569"/>
            </a:xfrm>
            <a:custGeom>
              <a:avLst/>
              <a:gdLst/>
              <a:ahLst/>
              <a:cxnLst/>
              <a:rect l="l" t="t" r="r" b="b"/>
              <a:pathLst>
                <a:path w="3512" h="3177" extrusionOk="0">
                  <a:moveTo>
                    <a:pt x="1779" y="1"/>
                  </a:moveTo>
                  <a:cubicBezTo>
                    <a:pt x="1737" y="1"/>
                    <a:pt x="1694" y="10"/>
                    <a:pt x="1656" y="27"/>
                  </a:cubicBezTo>
                  <a:cubicBezTo>
                    <a:pt x="1432" y="114"/>
                    <a:pt x="806" y="979"/>
                    <a:pt x="806" y="1196"/>
                  </a:cubicBezTo>
                  <a:cubicBezTo>
                    <a:pt x="806" y="1392"/>
                    <a:pt x="795" y="1609"/>
                    <a:pt x="683" y="1718"/>
                  </a:cubicBezTo>
                  <a:cubicBezTo>
                    <a:pt x="639" y="1756"/>
                    <a:pt x="582" y="1780"/>
                    <a:pt x="525" y="1780"/>
                  </a:cubicBezTo>
                  <a:cubicBezTo>
                    <a:pt x="515" y="1780"/>
                    <a:pt x="504" y="1779"/>
                    <a:pt x="494" y="1777"/>
                  </a:cubicBezTo>
                  <a:cubicBezTo>
                    <a:pt x="489" y="1777"/>
                    <a:pt x="483" y="1777"/>
                    <a:pt x="478" y="1777"/>
                  </a:cubicBezTo>
                  <a:cubicBezTo>
                    <a:pt x="356" y="1777"/>
                    <a:pt x="227" y="1850"/>
                    <a:pt x="200" y="1921"/>
                  </a:cubicBezTo>
                  <a:cubicBezTo>
                    <a:pt x="196" y="1931"/>
                    <a:pt x="189" y="1952"/>
                    <a:pt x="231" y="1984"/>
                  </a:cubicBezTo>
                  <a:cubicBezTo>
                    <a:pt x="259" y="2005"/>
                    <a:pt x="281" y="2040"/>
                    <a:pt x="288" y="2075"/>
                  </a:cubicBezTo>
                  <a:cubicBezTo>
                    <a:pt x="298" y="2162"/>
                    <a:pt x="228" y="2250"/>
                    <a:pt x="147" y="2351"/>
                  </a:cubicBezTo>
                  <a:cubicBezTo>
                    <a:pt x="81" y="2435"/>
                    <a:pt x="0" y="2537"/>
                    <a:pt x="11" y="2593"/>
                  </a:cubicBezTo>
                  <a:cubicBezTo>
                    <a:pt x="11" y="2600"/>
                    <a:pt x="18" y="2617"/>
                    <a:pt x="60" y="2642"/>
                  </a:cubicBezTo>
                  <a:cubicBezTo>
                    <a:pt x="105" y="2667"/>
                    <a:pt x="160" y="2676"/>
                    <a:pt x="221" y="2676"/>
                  </a:cubicBezTo>
                  <a:cubicBezTo>
                    <a:pt x="299" y="2676"/>
                    <a:pt x="386" y="2661"/>
                    <a:pt x="477" y="2645"/>
                  </a:cubicBezTo>
                  <a:cubicBezTo>
                    <a:pt x="582" y="2626"/>
                    <a:pt x="688" y="2615"/>
                    <a:pt x="796" y="2615"/>
                  </a:cubicBezTo>
                  <a:cubicBezTo>
                    <a:pt x="824" y="2615"/>
                    <a:pt x="851" y="2616"/>
                    <a:pt x="879" y="2617"/>
                  </a:cubicBezTo>
                  <a:cubicBezTo>
                    <a:pt x="983" y="2630"/>
                    <a:pt x="1077" y="2639"/>
                    <a:pt x="1164" y="2639"/>
                  </a:cubicBezTo>
                  <a:cubicBezTo>
                    <a:pt x="1326" y="2639"/>
                    <a:pt x="1466" y="2607"/>
                    <a:pt x="1607" y="2502"/>
                  </a:cubicBezTo>
                  <a:cubicBezTo>
                    <a:pt x="1671" y="2454"/>
                    <a:pt x="1725" y="2436"/>
                    <a:pt x="1771" y="2436"/>
                  </a:cubicBezTo>
                  <a:cubicBezTo>
                    <a:pt x="1852" y="2436"/>
                    <a:pt x="1909" y="2491"/>
                    <a:pt x="1954" y="2533"/>
                  </a:cubicBezTo>
                  <a:cubicBezTo>
                    <a:pt x="2009" y="2586"/>
                    <a:pt x="2049" y="2619"/>
                    <a:pt x="2112" y="2619"/>
                  </a:cubicBezTo>
                  <a:cubicBezTo>
                    <a:pt x="2121" y="2619"/>
                    <a:pt x="2130" y="2619"/>
                    <a:pt x="2139" y="2617"/>
                  </a:cubicBezTo>
                  <a:cubicBezTo>
                    <a:pt x="2151" y="2616"/>
                    <a:pt x="2167" y="2614"/>
                    <a:pt x="2185" y="2614"/>
                  </a:cubicBezTo>
                  <a:cubicBezTo>
                    <a:pt x="2223" y="2614"/>
                    <a:pt x="2269" y="2623"/>
                    <a:pt x="2290" y="2663"/>
                  </a:cubicBezTo>
                  <a:cubicBezTo>
                    <a:pt x="2325" y="2722"/>
                    <a:pt x="2276" y="2782"/>
                    <a:pt x="2209" y="2859"/>
                  </a:cubicBezTo>
                  <a:cubicBezTo>
                    <a:pt x="2160" y="2918"/>
                    <a:pt x="2083" y="3002"/>
                    <a:pt x="2083" y="3058"/>
                  </a:cubicBezTo>
                  <a:cubicBezTo>
                    <a:pt x="2143" y="3027"/>
                    <a:pt x="2199" y="2992"/>
                    <a:pt x="2255" y="2950"/>
                  </a:cubicBezTo>
                  <a:cubicBezTo>
                    <a:pt x="2318" y="2901"/>
                    <a:pt x="2388" y="2859"/>
                    <a:pt x="2458" y="2820"/>
                  </a:cubicBezTo>
                  <a:cubicBezTo>
                    <a:pt x="2518" y="2789"/>
                    <a:pt x="2584" y="2775"/>
                    <a:pt x="2651" y="2775"/>
                  </a:cubicBezTo>
                  <a:cubicBezTo>
                    <a:pt x="2655" y="2775"/>
                    <a:pt x="2660" y="2775"/>
                    <a:pt x="2664" y="2775"/>
                  </a:cubicBezTo>
                  <a:cubicBezTo>
                    <a:pt x="2740" y="2775"/>
                    <a:pt x="2815" y="2802"/>
                    <a:pt x="2871" y="2855"/>
                  </a:cubicBezTo>
                  <a:cubicBezTo>
                    <a:pt x="2927" y="2918"/>
                    <a:pt x="2931" y="3009"/>
                    <a:pt x="2885" y="3076"/>
                  </a:cubicBezTo>
                  <a:cubicBezTo>
                    <a:pt x="2889" y="3093"/>
                    <a:pt x="2966" y="3149"/>
                    <a:pt x="3113" y="3170"/>
                  </a:cubicBezTo>
                  <a:cubicBezTo>
                    <a:pt x="3140" y="3174"/>
                    <a:pt x="3168" y="3176"/>
                    <a:pt x="3197" y="3176"/>
                  </a:cubicBezTo>
                  <a:cubicBezTo>
                    <a:pt x="3301" y="3176"/>
                    <a:pt x="3409" y="3149"/>
                    <a:pt x="3452" y="3072"/>
                  </a:cubicBezTo>
                  <a:cubicBezTo>
                    <a:pt x="3512" y="2967"/>
                    <a:pt x="3477" y="2820"/>
                    <a:pt x="3417" y="2726"/>
                  </a:cubicBezTo>
                  <a:cubicBezTo>
                    <a:pt x="3375" y="2663"/>
                    <a:pt x="3340" y="2642"/>
                    <a:pt x="3330" y="2642"/>
                  </a:cubicBezTo>
                  <a:lnTo>
                    <a:pt x="3323" y="2652"/>
                  </a:lnTo>
                  <a:cubicBezTo>
                    <a:pt x="3286" y="2726"/>
                    <a:pt x="3235" y="2741"/>
                    <a:pt x="3202" y="2741"/>
                  </a:cubicBezTo>
                  <a:cubicBezTo>
                    <a:pt x="3198" y="2741"/>
                    <a:pt x="3194" y="2740"/>
                    <a:pt x="3190" y="2740"/>
                  </a:cubicBezTo>
                  <a:cubicBezTo>
                    <a:pt x="3127" y="2726"/>
                    <a:pt x="3081" y="2677"/>
                    <a:pt x="3071" y="2617"/>
                  </a:cubicBezTo>
                  <a:cubicBezTo>
                    <a:pt x="3039" y="2488"/>
                    <a:pt x="3088" y="2355"/>
                    <a:pt x="3193" y="2278"/>
                  </a:cubicBezTo>
                  <a:cubicBezTo>
                    <a:pt x="3214" y="2264"/>
                    <a:pt x="3232" y="2246"/>
                    <a:pt x="3246" y="2229"/>
                  </a:cubicBezTo>
                  <a:cubicBezTo>
                    <a:pt x="3225" y="2225"/>
                    <a:pt x="3204" y="2223"/>
                    <a:pt x="3183" y="2223"/>
                  </a:cubicBezTo>
                  <a:cubicBezTo>
                    <a:pt x="3131" y="2223"/>
                    <a:pt x="3081" y="2235"/>
                    <a:pt x="3036" y="2260"/>
                  </a:cubicBezTo>
                  <a:cubicBezTo>
                    <a:pt x="3015" y="2274"/>
                    <a:pt x="2991" y="2280"/>
                    <a:pt x="2968" y="2280"/>
                  </a:cubicBezTo>
                  <a:cubicBezTo>
                    <a:pt x="2917" y="2280"/>
                    <a:pt x="2868" y="2251"/>
                    <a:pt x="2847" y="2201"/>
                  </a:cubicBezTo>
                  <a:cubicBezTo>
                    <a:pt x="2780" y="2071"/>
                    <a:pt x="2833" y="1732"/>
                    <a:pt x="2990" y="1620"/>
                  </a:cubicBezTo>
                  <a:cubicBezTo>
                    <a:pt x="2924" y="1585"/>
                    <a:pt x="2854" y="1560"/>
                    <a:pt x="2784" y="1550"/>
                  </a:cubicBezTo>
                  <a:cubicBezTo>
                    <a:pt x="2768" y="1547"/>
                    <a:pt x="2752" y="1545"/>
                    <a:pt x="2736" y="1545"/>
                  </a:cubicBezTo>
                  <a:cubicBezTo>
                    <a:pt x="2713" y="1545"/>
                    <a:pt x="2691" y="1548"/>
                    <a:pt x="2668" y="1557"/>
                  </a:cubicBezTo>
                  <a:cubicBezTo>
                    <a:pt x="2668" y="1637"/>
                    <a:pt x="2612" y="1693"/>
                    <a:pt x="2521" y="1707"/>
                  </a:cubicBezTo>
                  <a:cubicBezTo>
                    <a:pt x="2507" y="1709"/>
                    <a:pt x="2492" y="1710"/>
                    <a:pt x="2476" y="1710"/>
                  </a:cubicBezTo>
                  <a:cubicBezTo>
                    <a:pt x="2322" y="1710"/>
                    <a:pt x="2097" y="1619"/>
                    <a:pt x="2055" y="1476"/>
                  </a:cubicBezTo>
                  <a:cubicBezTo>
                    <a:pt x="2041" y="1424"/>
                    <a:pt x="1975" y="1382"/>
                    <a:pt x="1919" y="1343"/>
                  </a:cubicBezTo>
                  <a:cubicBezTo>
                    <a:pt x="1856" y="1301"/>
                    <a:pt x="1793" y="1259"/>
                    <a:pt x="1786" y="1192"/>
                  </a:cubicBezTo>
                  <a:cubicBezTo>
                    <a:pt x="1782" y="1161"/>
                    <a:pt x="1793" y="1129"/>
                    <a:pt x="1810" y="1105"/>
                  </a:cubicBezTo>
                  <a:cubicBezTo>
                    <a:pt x="1774" y="1095"/>
                    <a:pt x="1735" y="1090"/>
                    <a:pt x="1696" y="1090"/>
                  </a:cubicBezTo>
                  <a:cubicBezTo>
                    <a:pt x="1664" y="1090"/>
                    <a:pt x="1632" y="1094"/>
                    <a:pt x="1600" y="1101"/>
                  </a:cubicBezTo>
                  <a:cubicBezTo>
                    <a:pt x="1569" y="1112"/>
                    <a:pt x="1527" y="1129"/>
                    <a:pt x="1520" y="1164"/>
                  </a:cubicBezTo>
                  <a:cubicBezTo>
                    <a:pt x="1499" y="1248"/>
                    <a:pt x="1457" y="1270"/>
                    <a:pt x="1425" y="1273"/>
                  </a:cubicBezTo>
                  <a:cubicBezTo>
                    <a:pt x="1423" y="1273"/>
                    <a:pt x="1420" y="1273"/>
                    <a:pt x="1417" y="1273"/>
                  </a:cubicBezTo>
                  <a:cubicBezTo>
                    <a:pt x="1378" y="1273"/>
                    <a:pt x="1340" y="1249"/>
                    <a:pt x="1327" y="1210"/>
                  </a:cubicBezTo>
                  <a:cubicBezTo>
                    <a:pt x="1278" y="1112"/>
                    <a:pt x="1285" y="895"/>
                    <a:pt x="1457" y="716"/>
                  </a:cubicBezTo>
                  <a:cubicBezTo>
                    <a:pt x="1537" y="625"/>
                    <a:pt x="1600" y="517"/>
                    <a:pt x="1635" y="398"/>
                  </a:cubicBezTo>
                  <a:cubicBezTo>
                    <a:pt x="1681" y="279"/>
                    <a:pt x="1719" y="170"/>
                    <a:pt x="1859" y="90"/>
                  </a:cubicBezTo>
                  <a:cubicBezTo>
                    <a:pt x="1901" y="62"/>
                    <a:pt x="1912" y="44"/>
                    <a:pt x="1912" y="37"/>
                  </a:cubicBezTo>
                  <a:cubicBezTo>
                    <a:pt x="1905" y="30"/>
                    <a:pt x="1894" y="23"/>
                    <a:pt x="1884" y="20"/>
                  </a:cubicBezTo>
                  <a:cubicBezTo>
                    <a:pt x="1850" y="7"/>
                    <a:pt x="1815" y="1"/>
                    <a:pt x="177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50"/>
            <p:cNvSpPr/>
            <p:nvPr/>
          </p:nvSpPr>
          <p:spPr>
            <a:xfrm>
              <a:off x="1248686" y="2000518"/>
              <a:ext cx="23488" cy="31663"/>
            </a:xfrm>
            <a:custGeom>
              <a:avLst/>
              <a:gdLst/>
              <a:ahLst/>
              <a:cxnLst/>
              <a:rect l="l" t="t" r="r" b="b"/>
              <a:pathLst>
                <a:path w="862" h="1162" extrusionOk="0">
                  <a:moveTo>
                    <a:pt x="329" y="0"/>
                  </a:moveTo>
                  <a:cubicBezTo>
                    <a:pt x="325" y="0"/>
                    <a:pt x="320" y="0"/>
                    <a:pt x="316" y="1"/>
                  </a:cubicBezTo>
                  <a:cubicBezTo>
                    <a:pt x="232" y="4"/>
                    <a:pt x="148" y="29"/>
                    <a:pt x="74" y="74"/>
                  </a:cubicBezTo>
                  <a:cubicBezTo>
                    <a:pt x="29" y="95"/>
                    <a:pt x="1" y="144"/>
                    <a:pt x="4" y="197"/>
                  </a:cubicBezTo>
                  <a:cubicBezTo>
                    <a:pt x="1" y="470"/>
                    <a:pt x="445" y="970"/>
                    <a:pt x="715" y="1121"/>
                  </a:cubicBezTo>
                  <a:cubicBezTo>
                    <a:pt x="776" y="1155"/>
                    <a:pt x="811" y="1161"/>
                    <a:pt x="828" y="1161"/>
                  </a:cubicBezTo>
                  <a:cubicBezTo>
                    <a:pt x="837" y="1161"/>
                    <a:pt x="841" y="1160"/>
                    <a:pt x="841" y="1160"/>
                  </a:cubicBezTo>
                  <a:cubicBezTo>
                    <a:pt x="862" y="1128"/>
                    <a:pt x="774" y="953"/>
                    <a:pt x="725" y="858"/>
                  </a:cubicBezTo>
                  <a:cubicBezTo>
                    <a:pt x="641" y="697"/>
                    <a:pt x="550" y="519"/>
                    <a:pt x="550" y="372"/>
                  </a:cubicBezTo>
                  <a:cubicBezTo>
                    <a:pt x="550" y="204"/>
                    <a:pt x="501" y="74"/>
                    <a:pt x="421" y="25"/>
                  </a:cubicBezTo>
                  <a:cubicBezTo>
                    <a:pt x="393" y="10"/>
                    <a:pt x="361" y="0"/>
                    <a:pt x="32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50"/>
            <p:cNvSpPr/>
            <p:nvPr/>
          </p:nvSpPr>
          <p:spPr>
            <a:xfrm>
              <a:off x="1826876" y="1653015"/>
              <a:ext cx="2888" cy="4033"/>
            </a:xfrm>
            <a:custGeom>
              <a:avLst/>
              <a:gdLst/>
              <a:ahLst/>
              <a:cxnLst/>
              <a:rect l="l" t="t" r="r" b="b"/>
              <a:pathLst>
                <a:path w="106" h="148" extrusionOk="0">
                  <a:moveTo>
                    <a:pt x="105" y="0"/>
                  </a:moveTo>
                  <a:lnTo>
                    <a:pt x="77" y="32"/>
                  </a:lnTo>
                  <a:cubicBezTo>
                    <a:pt x="32" y="81"/>
                    <a:pt x="0" y="116"/>
                    <a:pt x="0" y="147"/>
                  </a:cubicBezTo>
                  <a:cubicBezTo>
                    <a:pt x="42" y="102"/>
                    <a:pt x="77" y="53"/>
                    <a:pt x="10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50"/>
            <p:cNvSpPr/>
            <p:nvPr/>
          </p:nvSpPr>
          <p:spPr>
            <a:xfrm>
              <a:off x="1128874" y="1508870"/>
              <a:ext cx="1278018" cy="714052"/>
            </a:xfrm>
            <a:custGeom>
              <a:avLst/>
              <a:gdLst/>
              <a:ahLst/>
              <a:cxnLst/>
              <a:rect l="l" t="t" r="r" b="b"/>
              <a:pathLst>
                <a:path w="46902" h="26205" extrusionOk="0">
                  <a:moveTo>
                    <a:pt x="26126" y="0"/>
                  </a:moveTo>
                  <a:cubicBezTo>
                    <a:pt x="25749" y="0"/>
                    <a:pt x="25224" y="93"/>
                    <a:pt x="25161" y="165"/>
                  </a:cubicBezTo>
                  <a:cubicBezTo>
                    <a:pt x="25158" y="165"/>
                    <a:pt x="25158" y="168"/>
                    <a:pt x="25154" y="168"/>
                  </a:cubicBezTo>
                  <a:cubicBezTo>
                    <a:pt x="25154" y="182"/>
                    <a:pt x="25196" y="221"/>
                    <a:pt x="25217" y="242"/>
                  </a:cubicBezTo>
                  <a:cubicBezTo>
                    <a:pt x="25277" y="301"/>
                    <a:pt x="25350" y="371"/>
                    <a:pt x="25319" y="466"/>
                  </a:cubicBezTo>
                  <a:cubicBezTo>
                    <a:pt x="25312" y="498"/>
                    <a:pt x="25287" y="526"/>
                    <a:pt x="25259" y="540"/>
                  </a:cubicBezTo>
                  <a:cubicBezTo>
                    <a:pt x="25241" y="548"/>
                    <a:pt x="25222" y="551"/>
                    <a:pt x="25203" y="551"/>
                  </a:cubicBezTo>
                  <a:cubicBezTo>
                    <a:pt x="25156" y="551"/>
                    <a:pt x="25106" y="530"/>
                    <a:pt x="25056" y="508"/>
                  </a:cubicBezTo>
                  <a:cubicBezTo>
                    <a:pt x="25018" y="487"/>
                    <a:pt x="24976" y="473"/>
                    <a:pt x="24934" y="470"/>
                  </a:cubicBezTo>
                  <a:lnTo>
                    <a:pt x="24934" y="470"/>
                  </a:lnTo>
                  <a:cubicBezTo>
                    <a:pt x="24934" y="505"/>
                    <a:pt x="24941" y="540"/>
                    <a:pt x="24948" y="571"/>
                  </a:cubicBezTo>
                  <a:cubicBezTo>
                    <a:pt x="24976" y="729"/>
                    <a:pt x="24983" y="890"/>
                    <a:pt x="24969" y="1047"/>
                  </a:cubicBezTo>
                  <a:cubicBezTo>
                    <a:pt x="24944" y="1362"/>
                    <a:pt x="25004" y="1429"/>
                    <a:pt x="25091" y="1523"/>
                  </a:cubicBezTo>
                  <a:cubicBezTo>
                    <a:pt x="25112" y="1548"/>
                    <a:pt x="25137" y="1576"/>
                    <a:pt x="25161" y="1607"/>
                  </a:cubicBezTo>
                  <a:cubicBezTo>
                    <a:pt x="25280" y="1761"/>
                    <a:pt x="25277" y="1947"/>
                    <a:pt x="25273" y="2164"/>
                  </a:cubicBezTo>
                  <a:lnTo>
                    <a:pt x="25273" y="2279"/>
                  </a:lnTo>
                  <a:cubicBezTo>
                    <a:pt x="25273" y="2525"/>
                    <a:pt x="25091" y="2581"/>
                    <a:pt x="24983" y="2616"/>
                  </a:cubicBezTo>
                  <a:lnTo>
                    <a:pt x="24944" y="2630"/>
                  </a:lnTo>
                  <a:lnTo>
                    <a:pt x="24965" y="2651"/>
                  </a:lnTo>
                  <a:cubicBezTo>
                    <a:pt x="25032" y="2707"/>
                    <a:pt x="25140" y="2805"/>
                    <a:pt x="25102" y="2938"/>
                  </a:cubicBezTo>
                  <a:cubicBezTo>
                    <a:pt x="25091" y="2980"/>
                    <a:pt x="25067" y="3015"/>
                    <a:pt x="25028" y="3032"/>
                  </a:cubicBezTo>
                  <a:cubicBezTo>
                    <a:pt x="25010" y="3040"/>
                    <a:pt x="24991" y="3044"/>
                    <a:pt x="24971" y="3044"/>
                  </a:cubicBezTo>
                  <a:cubicBezTo>
                    <a:pt x="24915" y="3044"/>
                    <a:pt x="24852" y="3015"/>
                    <a:pt x="24790" y="2987"/>
                  </a:cubicBezTo>
                  <a:cubicBezTo>
                    <a:pt x="24737" y="2963"/>
                    <a:pt x="24674" y="2934"/>
                    <a:pt x="24632" y="2934"/>
                  </a:cubicBezTo>
                  <a:cubicBezTo>
                    <a:pt x="24625" y="2934"/>
                    <a:pt x="24618" y="2935"/>
                    <a:pt x="24612" y="2938"/>
                  </a:cubicBezTo>
                  <a:cubicBezTo>
                    <a:pt x="24573" y="2948"/>
                    <a:pt x="24506" y="3050"/>
                    <a:pt x="24482" y="3172"/>
                  </a:cubicBezTo>
                  <a:cubicBezTo>
                    <a:pt x="24461" y="3284"/>
                    <a:pt x="24475" y="3379"/>
                    <a:pt x="24524" y="3417"/>
                  </a:cubicBezTo>
                  <a:cubicBezTo>
                    <a:pt x="24559" y="3445"/>
                    <a:pt x="24587" y="3466"/>
                    <a:pt x="24612" y="3484"/>
                  </a:cubicBezTo>
                  <a:cubicBezTo>
                    <a:pt x="24661" y="3519"/>
                    <a:pt x="24703" y="3550"/>
                    <a:pt x="24710" y="3603"/>
                  </a:cubicBezTo>
                  <a:cubicBezTo>
                    <a:pt x="24717" y="3655"/>
                    <a:pt x="24689" y="3701"/>
                    <a:pt x="24633" y="3774"/>
                  </a:cubicBezTo>
                  <a:cubicBezTo>
                    <a:pt x="24485" y="3963"/>
                    <a:pt x="24436" y="4124"/>
                    <a:pt x="24657" y="4299"/>
                  </a:cubicBezTo>
                  <a:cubicBezTo>
                    <a:pt x="24804" y="4415"/>
                    <a:pt x="25025" y="4464"/>
                    <a:pt x="25235" y="4509"/>
                  </a:cubicBezTo>
                  <a:cubicBezTo>
                    <a:pt x="25431" y="4555"/>
                    <a:pt x="25616" y="4594"/>
                    <a:pt x="25756" y="4685"/>
                  </a:cubicBezTo>
                  <a:cubicBezTo>
                    <a:pt x="25844" y="4741"/>
                    <a:pt x="25893" y="4786"/>
                    <a:pt x="25886" y="4846"/>
                  </a:cubicBezTo>
                  <a:cubicBezTo>
                    <a:pt x="25882" y="4902"/>
                    <a:pt x="25830" y="4919"/>
                    <a:pt x="25798" y="4933"/>
                  </a:cubicBezTo>
                  <a:cubicBezTo>
                    <a:pt x="25781" y="4940"/>
                    <a:pt x="25767" y="4947"/>
                    <a:pt x="25753" y="4958"/>
                  </a:cubicBezTo>
                  <a:cubicBezTo>
                    <a:pt x="25756" y="4968"/>
                    <a:pt x="25760" y="4979"/>
                    <a:pt x="25767" y="4989"/>
                  </a:cubicBezTo>
                  <a:cubicBezTo>
                    <a:pt x="25798" y="5042"/>
                    <a:pt x="25805" y="5108"/>
                    <a:pt x="25788" y="5168"/>
                  </a:cubicBezTo>
                  <a:cubicBezTo>
                    <a:pt x="25832" y="5115"/>
                    <a:pt x="25873" y="5100"/>
                    <a:pt x="25908" y="5100"/>
                  </a:cubicBezTo>
                  <a:cubicBezTo>
                    <a:pt x="25920" y="5100"/>
                    <a:pt x="25931" y="5102"/>
                    <a:pt x="25942" y="5105"/>
                  </a:cubicBezTo>
                  <a:cubicBezTo>
                    <a:pt x="26071" y="5140"/>
                    <a:pt x="26120" y="5402"/>
                    <a:pt x="26113" y="5570"/>
                  </a:cubicBezTo>
                  <a:cubicBezTo>
                    <a:pt x="26103" y="5735"/>
                    <a:pt x="26001" y="5770"/>
                    <a:pt x="25921" y="5798"/>
                  </a:cubicBezTo>
                  <a:cubicBezTo>
                    <a:pt x="25840" y="5815"/>
                    <a:pt x="25770" y="5864"/>
                    <a:pt x="25725" y="5931"/>
                  </a:cubicBezTo>
                  <a:cubicBezTo>
                    <a:pt x="25587" y="6131"/>
                    <a:pt x="25451" y="6196"/>
                    <a:pt x="25294" y="6196"/>
                  </a:cubicBezTo>
                  <a:cubicBezTo>
                    <a:pt x="25240" y="6196"/>
                    <a:pt x="25183" y="6188"/>
                    <a:pt x="25123" y="6176"/>
                  </a:cubicBezTo>
                  <a:cubicBezTo>
                    <a:pt x="25114" y="6173"/>
                    <a:pt x="25106" y="6172"/>
                    <a:pt x="25100" y="6172"/>
                  </a:cubicBezTo>
                  <a:cubicBezTo>
                    <a:pt x="25092" y="6172"/>
                    <a:pt x="25086" y="6174"/>
                    <a:pt x="25084" y="6176"/>
                  </a:cubicBezTo>
                  <a:cubicBezTo>
                    <a:pt x="25060" y="6207"/>
                    <a:pt x="25077" y="6365"/>
                    <a:pt x="25196" y="6617"/>
                  </a:cubicBezTo>
                  <a:cubicBezTo>
                    <a:pt x="25263" y="6754"/>
                    <a:pt x="25235" y="6834"/>
                    <a:pt x="25196" y="6876"/>
                  </a:cubicBezTo>
                  <a:cubicBezTo>
                    <a:pt x="25158" y="6921"/>
                    <a:pt x="25098" y="6943"/>
                    <a:pt x="25016" y="6943"/>
                  </a:cubicBezTo>
                  <a:cubicBezTo>
                    <a:pt x="24963" y="6943"/>
                    <a:pt x="24900" y="6934"/>
                    <a:pt x="24829" y="6915"/>
                  </a:cubicBezTo>
                  <a:cubicBezTo>
                    <a:pt x="24636" y="6862"/>
                    <a:pt x="24503" y="6764"/>
                    <a:pt x="24457" y="6645"/>
                  </a:cubicBezTo>
                  <a:cubicBezTo>
                    <a:pt x="24422" y="6550"/>
                    <a:pt x="24440" y="6445"/>
                    <a:pt x="24499" y="6365"/>
                  </a:cubicBezTo>
                  <a:cubicBezTo>
                    <a:pt x="24612" y="6186"/>
                    <a:pt x="24643" y="6078"/>
                    <a:pt x="24643" y="6039"/>
                  </a:cubicBezTo>
                  <a:lnTo>
                    <a:pt x="24636" y="6039"/>
                  </a:lnTo>
                  <a:cubicBezTo>
                    <a:pt x="24603" y="6045"/>
                    <a:pt x="24562" y="6048"/>
                    <a:pt x="24516" y="6048"/>
                  </a:cubicBezTo>
                  <a:cubicBezTo>
                    <a:pt x="24323" y="6048"/>
                    <a:pt x="24044" y="5993"/>
                    <a:pt x="23939" y="5829"/>
                  </a:cubicBezTo>
                  <a:cubicBezTo>
                    <a:pt x="23922" y="5798"/>
                    <a:pt x="23873" y="5728"/>
                    <a:pt x="23911" y="5668"/>
                  </a:cubicBezTo>
                  <a:cubicBezTo>
                    <a:pt x="23933" y="5635"/>
                    <a:pt x="23973" y="5622"/>
                    <a:pt x="24032" y="5622"/>
                  </a:cubicBezTo>
                  <a:cubicBezTo>
                    <a:pt x="24078" y="5622"/>
                    <a:pt x="24135" y="5630"/>
                    <a:pt x="24205" y="5640"/>
                  </a:cubicBezTo>
                  <a:cubicBezTo>
                    <a:pt x="24265" y="5651"/>
                    <a:pt x="24331" y="5661"/>
                    <a:pt x="24401" y="5668"/>
                  </a:cubicBezTo>
                  <a:cubicBezTo>
                    <a:pt x="24424" y="5671"/>
                    <a:pt x="24442" y="5672"/>
                    <a:pt x="24456" y="5672"/>
                  </a:cubicBezTo>
                  <a:cubicBezTo>
                    <a:pt x="24494" y="5672"/>
                    <a:pt x="24503" y="5665"/>
                    <a:pt x="24503" y="5665"/>
                  </a:cubicBezTo>
                  <a:cubicBezTo>
                    <a:pt x="24506" y="5651"/>
                    <a:pt x="24510" y="5637"/>
                    <a:pt x="24506" y="5623"/>
                  </a:cubicBezTo>
                  <a:cubicBezTo>
                    <a:pt x="24506" y="5570"/>
                    <a:pt x="24506" y="5448"/>
                    <a:pt x="24685" y="5448"/>
                  </a:cubicBezTo>
                  <a:cubicBezTo>
                    <a:pt x="24762" y="5451"/>
                    <a:pt x="24836" y="5458"/>
                    <a:pt x="24909" y="5476"/>
                  </a:cubicBezTo>
                  <a:cubicBezTo>
                    <a:pt x="24968" y="5486"/>
                    <a:pt x="25020" y="5495"/>
                    <a:pt x="25068" y="5495"/>
                  </a:cubicBezTo>
                  <a:cubicBezTo>
                    <a:pt x="25139" y="5495"/>
                    <a:pt x="25203" y="5476"/>
                    <a:pt x="25273" y="5416"/>
                  </a:cubicBezTo>
                  <a:cubicBezTo>
                    <a:pt x="25343" y="5357"/>
                    <a:pt x="25319" y="5276"/>
                    <a:pt x="25280" y="5217"/>
                  </a:cubicBezTo>
                  <a:cubicBezTo>
                    <a:pt x="25225" y="5118"/>
                    <a:pt x="25120" y="5052"/>
                    <a:pt x="25058" y="5052"/>
                  </a:cubicBezTo>
                  <a:cubicBezTo>
                    <a:pt x="25049" y="5052"/>
                    <a:pt x="25042" y="5053"/>
                    <a:pt x="25035" y="5056"/>
                  </a:cubicBezTo>
                  <a:cubicBezTo>
                    <a:pt x="24899" y="5103"/>
                    <a:pt x="24793" y="5127"/>
                    <a:pt x="24711" y="5127"/>
                  </a:cubicBezTo>
                  <a:cubicBezTo>
                    <a:pt x="24654" y="5127"/>
                    <a:pt x="24610" y="5115"/>
                    <a:pt x="24577" y="5091"/>
                  </a:cubicBezTo>
                  <a:cubicBezTo>
                    <a:pt x="24535" y="5059"/>
                    <a:pt x="24510" y="5010"/>
                    <a:pt x="24510" y="4958"/>
                  </a:cubicBezTo>
                  <a:cubicBezTo>
                    <a:pt x="24510" y="4916"/>
                    <a:pt x="24528" y="4874"/>
                    <a:pt x="24559" y="4842"/>
                  </a:cubicBezTo>
                  <a:cubicBezTo>
                    <a:pt x="24599" y="4807"/>
                    <a:pt x="24654" y="4798"/>
                    <a:pt x="24716" y="4798"/>
                  </a:cubicBezTo>
                  <a:cubicBezTo>
                    <a:pt x="24753" y="4798"/>
                    <a:pt x="24792" y="4801"/>
                    <a:pt x="24832" y="4804"/>
                  </a:cubicBezTo>
                  <a:cubicBezTo>
                    <a:pt x="24868" y="4810"/>
                    <a:pt x="24903" y="4813"/>
                    <a:pt x="24938" y="4813"/>
                  </a:cubicBezTo>
                  <a:cubicBezTo>
                    <a:pt x="24958" y="4813"/>
                    <a:pt x="24977" y="4812"/>
                    <a:pt x="24997" y="4811"/>
                  </a:cubicBezTo>
                  <a:cubicBezTo>
                    <a:pt x="24938" y="4760"/>
                    <a:pt x="24862" y="4733"/>
                    <a:pt x="24784" y="4733"/>
                  </a:cubicBezTo>
                  <a:cubicBezTo>
                    <a:pt x="24761" y="4733"/>
                    <a:pt x="24737" y="4736"/>
                    <a:pt x="24713" y="4741"/>
                  </a:cubicBezTo>
                  <a:cubicBezTo>
                    <a:pt x="24624" y="4764"/>
                    <a:pt x="24537" y="4782"/>
                    <a:pt x="24451" y="4782"/>
                  </a:cubicBezTo>
                  <a:cubicBezTo>
                    <a:pt x="24315" y="4782"/>
                    <a:pt x="24182" y="4736"/>
                    <a:pt x="24044" y="4590"/>
                  </a:cubicBezTo>
                  <a:cubicBezTo>
                    <a:pt x="23964" y="4504"/>
                    <a:pt x="23847" y="4428"/>
                    <a:pt x="23744" y="4428"/>
                  </a:cubicBezTo>
                  <a:cubicBezTo>
                    <a:pt x="23726" y="4428"/>
                    <a:pt x="23708" y="4431"/>
                    <a:pt x="23691" y="4436"/>
                  </a:cubicBezTo>
                  <a:cubicBezTo>
                    <a:pt x="23589" y="4464"/>
                    <a:pt x="23544" y="4597"/>
                    <a:pt x="23526" y="4702"/>
                  </a:cubicBezTo>
                  <a:cubicBezTo>
                    <a:pt x="23463" y="5056"/>
                    <a:pt x="23250" y="5063"/>
                    <a:pt x="23110" y="5070"/>
                  </a:cubicBezTo>
                  <a:cubicBezTo>
                    <a:pt x="23033" y="5070"/>
                    <a:pt x="22984" y="5073"/>
                    <a:pt x="22956" y="5108"/>
                  </a:cubicBezTo>
                  <a:cubicBezTo>
                    <a:pt x="22931" y="5136"/>
                    <a:pt x="22938" y="5147"/>
                    <a:pt x="22938" y="5150"/>
                  </a:cubicBezTo>
                  <a:cubicBezTo>
                    <a:pt x="22959" y="5196"/>
                    <a:pt x="23117" y="5269"/>
                    <a:pt x="23393" y="5280"/>
                  </a:cubicBezTo>
                  <a:cubicBezTo>
                    <a:pt x="23680" y="5290"/>
                    <a:pt x="23918" y="5500"/>
                    <a:pt x="23918" y="5626"/>
                  </a:cubicBezTo>
                  <a:cubicBezTo>
                    <a:pt x="23915" y="5685"/>
                    <a:pt x="23869" y="5728"/>
                    <a:pt x="23815" y="5728"/>
                  </a:cubicBezTo>
                  <a:cubicBezTo>
                    <a:pt x="23811" y="5728"/>
                    <a:pt x="23807" y="5728"/>
                    <a:pt x="23803" y="5728"/>
                  </a:cubicBezTo>
                  <a:cubicBezTo>
                    <a:pt x="23775" y="5728"/>
                    <a:pt x="23768" y="5735"/>
                    <a:pt x="23743" y="5784"/>
                  </a:cubicBezTo>
                  <a:cubicBezTo>
                    <a:pt x="23729" y="5829"/>
                    <a:pt x="23694" y="5868"/>
                    <a:pt x="23652" y="5885"/>
                  </a:cubicBezTo>
                  <a:cubicBezTo>
                    <a:pt x="23637" y="5890"/>
                    <a:pt x="23622" y="5892"/>
                    <a:pt x="23606" y="5892"/>
                  </a:cubicBezTo>
                  <a:cubicBezTo>
                    <a:pt x="23575" y="5892"/>
                    <a:pt x="23545" y="5883"/>
                    <a:pt x="23519" y="5864"/>
                  </a:cubicBezTo>
                  <a:cubicBezTo>
                    <a:pt x="23481" y="5846"/>
                    <a:pt x="23446" y="5840"/>
                    <a:pt x="23417" y="5840"/>
                  </a:cubicBezTo>
                  <a:cubicBezTo>
                    <a:pt x="23385" y="5840"/>
                    <a:pt x="23362" y="5848"/>
                    <a:pt x="23355" y="5857"/>
                  </a:cubicBezTo>
                  <a:cubicBezTo>
                    <a:pt x="23351" y="5861"/>
                    <a:pt x="23355" y="5882"/>
                    <a:pt x="23379" y="5910"/>
                  </a:cubicBezTo>
                  <a:cubicBezTo>
                    <a:pt x="23481" y="6032"/>
                    <a:pt x="23428" y="6130"/>
                    <a:pt x="23393" y="6190"/>
                  </a:cubicBezTo>
                  <a:cubicBezTo>
                    <a:pt x="23372" y="6221"/>
                    <a:pt x="23358" y="6260"/>
                    <a:pt x="23358" y="6298"/>
                  </a:cubicBezTo>
                  <a:cubicBezTo>
                    <a:pt x="23365" y="6340"/>
                    <a:pt x="23351" y="6379"/>
                    <a:pt x="23320" y="6407"/>
                  </a:cubicBezTo>
                  <a:cubicBezTo>
                    <a:pt x="23293" y="6429"/>
                    <a:pt x="23260" y="6438"/>
                    <a:pt x="23219" y="6438"/>
                  </a:cubicBezTo>
                  <a:cubicBezTo>
                    <a:pt x="23164" y="6438"/>
                    <a:pt x="23096" y="6422"/>
                    <a:pt x="23015" y="6403"/>
                  </a:cubicBezTo>
                  <a:cubicBezTo>
                    <a:pt x="22938" y="6382"/>
                    <a:pt x="22858" y="6368"/>
                    <a:pt x="22777" y="6358"/>
                  </a:cubicBezTo>
                  <a:cubicBezTo>
                    <a:pt x="22750" y="6355"/>
                    <a:pt x="22720" y="6354"/>
                    <a:pt x="22686" y="6354"/>
                  </a:cubicBezTo>
                  <a:cubicBezTo>
                    <a:pt x="22479" y="6354"/>
                    <a:pt x="22146" y="6401"/>
                    <a:pt x="21730" y="6491"/>
                  </a:cubicBezTo>
                  <a:cubicBezTo>
                    <a:pt x="21657" y="6506"/>
                    <a:pt x="21582" y="6513"/>
                    <a:pt x="21509" y="6513"/>
                  </a:cubicBezTo>
                  <a:cubicBezTo>
                    <a:pt x="21213" y="6513"/>
                    <a:pt x="20932" y="6401"/>
                    <a:pt x="20806" y="6263"/>
                  </a:cubicBezTo>
                  <a:cubicBezTo>
                    <a:pt x="20714" y="6165"/>
                    <a:pt x="20598" y="6150"/>
                    <a:pt x="20443" y="6150"/>
                  </a:cubicBezTo>
                  <a:cubicBezTo>
                    <a:pt x="20416" y="6150"/>
                    <a:pt x="20388" y="6151"/>
                    <a:pt x="20358" y="6151"/>
                  </a:cubicBezTo>
                  <a:lnTo>
                    <a:pt x="20270" y="6151"/>
                  </a:lnTo>
                  <a:cubicBezTo>
                    <a:pt x="20267" y="6152"/>
                    <a:pt x="20264" y="6152"/>
                    <a:pt x="20260" y="6152"/>
                  </a:cubicBezTo>
                  <a:cubicBezTo>
                    <a:pt x="20163" y="6152"/>
                    <a:pt x="20072" y="6103"/>
                    <a:pt x="20015" y="6018"/>
                  </a:cubicBezTo>
                  <a:cubicBezTo>
                    <a:pt x="19964" y="5948"/>
                    <a:pt x="19882" y="5906"/>
                    <a:pt x="19794" y="5906"/>
                  </a:cubicBezTo>
                  <a:cubicBezTo>
                    <a:pt x="19791" y="5906"/>
                    <a:pt x="19787" y="5906"/>
                    <a:pt x="19784" y="5906"/>
                  </a:cubicBezTo>
                  <a:cubicBezTo>
                    <a:pt x="19479" y="5896"/>
                    <a:pt x="19465" y="5672"/>
                    <a:pt x="19455" y="5525"/>
                  </a:cubicBezTo>
                  <a:cubicBezTo>
                    <a:pt x="19455" y="5490"/>
                    <a:pt x="19451" y="5455"/>
                    <a:pt x="19444" y="5420"/>
                  </a:cubicBezTo>
                  <a:cubicBezTo>
                    <a:pt x="19430" y="5406"/>
                    <a:pt x="19409" y="5395"/>
                    <a:pt x="19388" y="5392"/>
                  </a:cubicBezTo>
                  <a:cubicBezTo>
                    <a:pt x="19341" y="5378"/>
                    <a:pt x="19278" y="5372"/>
                    <a:pt x="19208" y="5372"/>
                  </a:cubicBezTo>
                  <a:cubicBezTo>
                    <a:pt x="19012" y="5372"/>
                    <a:pt x="18762" y="5422"/>
                    <a:pt x="18646" y="5497"/>
                  </a:cubicBezTo>
                  <a:cubicBezTo>
                    <a:pt x="18545" y="5560"/>
                    <a:pt x="18415" y="5588"/>
                    <a:pt x="18289" y="5612"/>
                  </a:cubicBezTo>
                  <a:cubicBezTo>
                    <a:pt x="18103" y="5651"/>
                    <a:pt x="17932" y="5686"/>
                    <a:pt x="17869" y="5819"/>
                  </a:cubicBezTo>
                  <a:cubicBezTo>
                    <a:pt x="17830" y="5906"/>
                    <a:pt x="17844" y="5934"/>
                    <a:pt x="17844" y="5938"/>
                  </a:cubicBezTo>
                  <a:cubicBezTo>
                    <a:pt x="17858" y="5957"/>
                    <a:pt x="17918" y="5959"/>
                    <a:pt x="17967" y="5959"/>
                  </a:cubicBezTo>
                  <a:cubicBezTo>
                    <a:pt x="17981" y="5959"/>
                    <a:pt x="17995" y="5959"/>
                    <a:pt x="18005" y="5959"/>
                  </a:cubicBezTo>
                  <a:lnTo>
                    <a:pt x="18051" y="5959"/>
                  </a:lnTo>
                  <a:cubicBezTo>
                    <a:pt x="18100" y="5959"/>
                    <a:pt x="18124" y="5938"/>
                    <a:pt x="18173" y="5899"/>
                  </a:cubicBezTo>
                  <a:cubicBezTo>
                    <a:pt x="18233" y="5846"/>
                    <a:pt x="18309" y="5780"/>
                    <a:pt x="18471" y="5780"/>
                  </a:cubicBezTo>
                  <a:cubicBezTo>
                    <a:pt x="18501" y="5780"/>
                    <a:pt x="18533" y="5782"/>
                    <a:pt x="18569" y="5787"/>
                  </a:cubicBezTo>
                  <a:cubicBezTo>
                    <a:pt x="18586" y="5790"/>
                    <a:pt x="18602" y="5791"/>
                    <a:pt x="18618" y="5791"/>
                  </a:cubicBezTo>
                  <a:cubicBezTo>
                    <a:pt x="18749" y="5791"/>
                    <a:pt x="18866" y="5720"/>
                    <a:pt x="18972" y="5654"/>
                  </a:cubicBezTo>
                  <a:cubicBezTo>
                    <a:pt x="19054" y="5602"/>
                    <a:pt x="19138" y="5549"/>
                    <a:pt x="19216" y="5549"/>
                  </a:cubicBezTo>
                  <a:cubicBezTo>
                    <a:pt x="19258" y="5549"/>
                    <a:pt x="19298" y="5564"/>
                    <a:pt x="19336" y="5602"/>
                  </a:cubicBezTo>
                  <a:cubicBezTo>
                    <a:pt x="19371" y="5633"/>
                    <a:pt x="19381" y="5686"/>
                    <a:pt x="19367" y="5731"/>
                  </a:cubicBezTo>
                  <a:cubicBezTo>
                    <a:pt x="19301" y="5927"/>
                    <a:pt x="18657" y="6148"/>
                    <a:pt x="18401" y="6186"/>
                  </a:cubicBezTo>
                  <a:cubicBezTo>
                    <a:pt x="18286" y="6204"/>
                    <a:pt x="18268" y="6246"/>
                    <a:pt x="18261" y="6260"/>
                  </a:cubicBezTo>
                  <a:cubicBezTo>
                    <a:pt x="18205" y="6389"/>
                    <a:pt x="18429" y="6726"/>
                    <a:pt x="18506" y="6838"/>
                  </a:cubicBezTo>
                  <a:cubicBezTo>
                    <a:pt x="18611" y="6992"/>
                    <a:pt x="18643" y="7083"/>
                    <a:pt x="18615" y="7153"/>
                  </a:cubicBezTo>
                  <a:cubicBezTo>
                    <a:pt x="18583" y="7219"/>
                    <a:pt x="18513" y="7230"/>
                    <a:pt x="18461" y="7240"/>
                  </a:cubicBezTo>
                  <a:cubicBezTo>
                    <a:pt x="18384" y="7254"/>
                    <a:pt x="18384" y="7261"/>
                    <a:pt x="18384" y="7282"/>
                  </a:cubicBezTo>
                  <a:cubicBezTo>
                    <a:pt x="18387" y="7359"/>
                    <a:pt x="18324" y="7426"/>
                    <a:pt x="18247" y="7426"/>
                  </a:cubicBezTo>
                  <a:cubicBezTo>
                    <a:pt x="18240" y="7426"/>
                    <a:pt x="18232" y="7427"/>
                    <a:pt x="18224" y="7427"/>
                  </a:cubicBezTo>
                  <a:cubicBezTo>
                    <a:pt x="18091" y="7427"/>
                    <a:pt x="17882" y="7321"/>
                    <a:pt x="17858" y="7212"/>
                  </a:cubicBezTo>
                  <a:cubicBezTo>
                    <a:pt x="17848" y="7163"/>
                    <a:pt x="17869" y="7104"/>
                    <a:pt x="17956" y="7076"/>
                  </a:cubicBezTo>
                  <a:cubicBezTo>
                    <a:pt x="18033" y="7051"/>
                    <a:pt x="18040" y="7016"/>
                    <a:pt x="18040" y="7006"/>
                  </a:cubicBezTo>
                  <a:cubicBezTo>
                    <a:pt x="18054" y="6939"/>
                    <a:pt x="17984" y="6827"/>
                    <a:pt x="17876" y="6743"/>
                  </a:cubicBezTo>
                  <a:cubicBezTo>
                    <a:pt x="17830" y="6704"/>
                    <a:pt x="17773" y="6683"/>
                    <a:pt x="17714" y="6683"/>
                  </a:cubicBezTo>
                  <a:cubicBezTo>
                    <a:pt x="17710" y="6683"/>
                    <a:pt x="17705" y="6683"/>
                    <a:pt x="17701" y="6684"/>
                  </a:cubicBezTo>
                  <a:cubicBezTo>
                    <a:pt x="17697" y="6684"/>
                    <a:pt x="17692" y="6684"/>
                    <a:pt x="17688" y="6684"/>
                  </a:cubicBezTo>
                  <a:cubicBezTo>
                    <a:pt x="17651" y="6684"/>
                    <a:pt x="17618" y="6670"/>
                    <a:pt x="17592" y="6645"/>
                  </a:cubicBezTo>
                  <a:cubicBezTo>
                    <a:pt x="17568" y="6610"/>
                    <a:pt x="17561" y="6568"/>
                    <a:pt x="17571" y="6526"/>
                  </a:cubicBezTo>
                  <a:cubicBezTo>
                    <a:pt x="17557" y="6526"/>
                    <a:pt x="17543" y="6526"/>
                    <a:pt x="17529" y="6529"/>
                  </a:cubicBezTo>
                  <a:cubicBezTo>
                    <a:pt x="17508" y="6531"/>
                    <a:pt x="17483" y="6533"/>
                    <a:pt x="17456" y="6533"/>
                  </a:cubicBezTo>
                  <a:cubicBezTo>
                    <a:pt x="17388" y="6533"/>
                    <a:pt x="17307" y="6521"/>
                    <a:pt x="17232" y="6463"/>
                  </a:cubicBezTo>
                  <a:lnTo>
                    <a:pt x="17176" y="6421"/>
                  </a:lnTo>
                  <a:cubicBezTo>
                    <a:pt x="17090" y="6351"/>
                    <a:pt x="17035" y="6306"/>
                    <a:pt x="16963" y="6306"/>
                  </a:cubicBezTo>
                  <a:cubicBezTo>
                    <a:pt x="16923" y="6306"/>
                    <a:pt x="16877" y="6320"/>
                    <a:pt x="16819" y="6351"/>
                  </a:cubicBezTo>
                  <a:cubicBezTo>
                    <a:pt x="16661" y="6431"/>
                    <a:pt x="16500" y="6445"/>
                    <a:pt x="16273" y="6466"/>
                  </a:cubicBezTo>
                  <a:cubicBezTo>
                    <a:pt x="16136" y="6480"/>
                    <a:pt x="15982" y="6494"/>
                    <a:pt x="15789" y="6526"/>
                  </a:cubicBezTo>
                  <a:cubicBezTo>
                    <a:pt x="15613" y="6555"/>
                    <a:pt x="15359" y="6573"/>
                    <a:pt x="15100" y="6573"/>
                  </a:cubicBezTo>
                  <a:cubicBezTo>
                    <a:pt x="14680" y="6573"/>
                    <a:pt x="14247" y="6526"/>
                    <a:pt x="14119" y="6400"/>
                  </a:cubicBezTo>
                  <a:cubicBezTo>
                    <a:pt x="14063" y="6344"/>
                    <a:pt x="14056" y="6256"/>
                    <a:pt x="14098" y="6190"/>
                  </a:cubicBezTo>
                  <a:cubicBezTo>
                    <a:pt x="14193" y="6029"/>
                    <a:pt x="14539" y="5858"/>
                    <a:pt x="14738" y="5858"/>
                  </a:cubicBezTo>
                  <a:cubicBezTo>
                    <a:pt x="14760" y="5858"/>
                    <a:pt x="14781" y="5860"/>
                    <a:pt x="14799" y="5864"/>
                  </a:cubicBezTo>
                  <a:cubicBezTo>
                    <a:pt x="14778" y="5808"/>
                    <a:pt x="14701" y="5693"/>
                    <a:pt x="14536" y="5567"/>
                  </a:cubicBezTo>
                  <a:cubicBezTo>
                    <a:pt x="14323" y="5401"/>
                    <a:pt x="13947" y="5307"/>
                    <a:pt x="13800" y="5307"/>
                  </a:cubicBezTo>
                  <a:cubicBezTo>
                    <a:pt x="13783" y="5307"/>
                    <a:pt x="13769" y="5309"/>
                    <a:pt x="13759" y="5311"/>
                  </a:cubicBezTo>
                  <a:cubicBezTo>
                    <a:pt x="13755" y="5339"/>
                    <a:pt x="13745" y="5367"/>
                    <a:pt x="13720" y="5385"/>
                  </a:cubicBezTo>
                  <a:cubicBezTo>
                    <a:pt x="13693" y="5411"/>
                    <a:pt x="13653" y="5423"/>
                    <a:pt x="13595" y="5423"/>
                  </a:cubicBezTo>
                  <a:cubicBezTo>
                    <a:pt x="13507" y="5423"/>
                    <a:pt x="13377" y="5396"/>
                    <a:pt x="13185" y="5353"/>
                  </a:cubicBezTo>
                  <a:cubicBezTo>
                    <a:pt x="13094" y="5332"/>
                    <a:pt x="12989" y="5308"/>
                    <a:pt x="12880" y="5290"/>
                  </a:cubicBezTo>
                  <a:cubicBezTo>
                    <a:pt x="12712" y="5259"/>
                    <a:pt x="12551" y="5206"/>
                    <a:pt x="12401" y="5129"/>
                  </a:cubicBezTo>
                  <a:cubicBezTo>
                    <a:pt x="12306" y="5073"/>
                    <a:pt x="12198" y="5042"/>
                    <a:pt x="12089" y="5035"/>
                  </a:cubicBezTo>
                  <a:cubicBezTo>
                    <a:pt x="11931" y="5028"/>
                    <a:pt x="11396" y="4982"/>
                    <a:pt x="10983" y="4657"/>
                  </a:cubicBezTo>
                  <a:cubicBezTo>
                    <a:pt x="10846" y="4549"/>
                    <a:pt x="10619" y="4502"/>
                    <a:pt x="10401" y="4502"/>
                  </a:cubicBezTo>
                  <a:cubicBezTo>
                    <a:pt x="10285" y="4502"/>
                    <a:pt x="10171" y="4515"/>
                    <a:pt x="10076" y="4541"/>
                  </a:cubicBezTo>
                  <a:cubicBezTo>
                    <a:pt x="9953" y="4576"/>
                    <a:pt x="9869" y="4625"/>
                    <a:pt x="9848" y="4678"/>
                  </a:cubicBezTo>
                  <a:cubicBezTo>
                    <a:pt x="9736" y="4951"/>
                    <a:pt x="9446" y="4951"/>
                    <a:pt x="9190" y="4951"/>
                  </a:cubicBezTo>
                  <a:lnTo>
                    <a:pt x="9180" y="4951"/>
                  </a:lnTo>
                  <a:cubicBezTo>
                    <a:pt x="9152" y="4951"/>
                    <a:pt x="9064" y="4951"/>
                    <a:pt x="9029" y="4884"/>
                  </a:cubicBezTo>
                  <a:cubicBezTo>
                    <a:pt x="8991" y="4811"/>
                    <a:pt x="9047" y="4730"/>
                    <a:pt x="9099" y="4650"/>
                  </a:cubicBezTo>
                  <a:cubicBezTo>
                    <a:pt x="9117" y="4625"/>
                    <a:pt x="9131" y="4601"/>
                    <a:pt x="9145" y="4576"/>
                  </a:cubicBezTo>
                  <a:cubicBezTo>
                    <a:pt x="9082" y="4520"/>
                    <a:pt x="9075" y="4425"/>
                    <a:pt x="9071" y="4338"/>
                  </a:cubicBezTo>
                  <a:cubicBezTo>
                    <a:pt x="9068" y="4212"/>
                    <a:pt x="9054" y="4180"/>
                    <a:pt x="9012" y="4173"/>
                  </a:cubicBezTo>
                  <a:cubicBezTo>
                    <a:pt x="9011" y="4173"/>
                    <a:pt x="9011" y="4173"/>
                    <a:pt x="9011" y="4173"/>
                  </a:cubicBezTo>
                  <a:cubicBezTo>
                    <a:pt x="8968" y="4173"/>
                    <a:pt x="8871" y="4353"/>
                    <a:pt x="8823" y="4439"/>
                  </a:cubicBezTo>
                  <a:cubicBezTo>
                    <a:pt x="8693" y="4669"/>
                    <a:pt x="8533" y="4951"/>
                    <a:pt x="8294" y="4951"/>
                  </a:cubicBezTo>
                  <a:cubicBezTo>
                    <a:pt x="8288" y="4951"/>
                    <a:pt x="8282" y="4951"/>
                    <a:pt x="8277" y="4951"/>
                  </a:cubicBezTo>
                  <a:cubicBezTo>
                    <a:pt x="8025" y="4937"/>
                    <a:pt x="7877" y="4629"/>
                    <a:pt x="7734" y="4334"/>
                  </a:cubicBezTo>
                  <a:cubicBezTo>
                    <a:pt x="7636" y="4135"/>
                    <a:pt x="7534" y="3932"/>
                    <a:pt x="7419" y="3848"/>
                  </a:cubicBezTo>
                  <a:cubicBezTo>
                    <a:pt x="7265" y="3737"/>
                    <a:pt x="7146" y="3701"/>
                    <a:pt x="7099" y="3701"/>
                  </a:cubicBezTo>
                  <a:cubicBezTo>
                    <a:pt x="7097" y="3701"/>
                    <a:pt x="7095" y="3701"/>
                    <a:pt x="7093" y="3701"/>
                  </a:cubicBezTo>
                  <a:cubicBezTo>
                    <a:pt x="7111" y="3757"/>
                    <a:pt x="7142" y="3806"/>
                    <a:pt x="7181" y="3851"/>
                  </a:cubicBezTo>
                  <a:cubicBezTo>
                    <a:pt x="7240" y="3925"/>
                    <a:pt x="7289" y="4009"/>
                    <a:pt x="7261" y="4079"/>
                  </a:cubicBezTo>
                  <a:cubicBezTo>
                    <a:pt x="7230" y="4145"/>
                    <a:pt x="7160" y="4149"/>
                    <a:pt x="7093" y="4156"/>
                  </a:cubicBezTo>
                  <a:cubicBezTo>
                    <a:pt x="7065" y="4159"/>
                    <a:pt x="7009" y="4166"/>
                    <a:pt x="7002" y="4177"/>
                  </a:cubicBezTo>
                  <a:cubicBezTo>
                    <a:pt x="6999" y="4184"/>
                    <a:pt x="6999" y="4191"/>
                    <a:pt x="7002" y="4198"/>
                  </a:cubicBezTo>
                  <a:cubicBezTo>
                    <a:pt x="7016" y="4352"/>
                    <a:pt x="6869" y="4506"/>
                    <a:pt x="6740" y="4587"/>
                  </a:cubicBezTo>
                  <a:cubicBezTo>
                    <a:pt x="6688" y="4620"/>
                    <a:pt x="6621" y="4652"/>
                    <a:pt x="6564" y="4652"/>
                  </a:cubicBezTo>
                  <a:cubicBezTo>
                    <a:pt x="6544" y="4652"/>
                    <a:pt x="6525" y="4648"/>
                    <a:pt x="6509" y="4639"/>
                  </a:cubicBezTo>
                  <a:cubicBezTo>
                    <a:pt x="6481" y="4622"/>
                    <a:pt x="6463" y="4587"/>
                    <a:pt x="6467" y="4551"/>
                  </a:cubicBezTo>
                  <a:cubicBezTo>
                    <a:pt x="6467" y="4537"/>
                    <a:pt x="6456" y="4516"/>
                    <a:pt x="6425" y="4506"/>
                  </a:cubicBezTo>
                  <a:cubicBezTo>
                    <a:pt x="6408" y="4499"/>
                    <a:pt x="6388" y="4495"/>
                    <a:pt x="6365" y="4495"/>
                  </a:cubicBezTo>
                  <a:cubicBezTo>
                    <a:pt x="6285" y="4495"/>
                    <a:pt x="6170" y="4544"/>
                    <a:pt x="6050" y="4688"/>
                  </a:cubicBezTo>
                  <a:cubicBezTo>
                    <a:pt x="5892" y="4871"/>
                    <a:pt x="5731" y="4971"/>
                    <a:pt x="5602" y="4971"/>
                  </a:cubicBezTo>
                  <a:cubicBezTo>
                    <a:pt x="5582" y="4971"/>
                    <a:pt x="5564" y="4969"/>
                    <a:pt x="5546" y="4965"/>
                  </a:cubicBezTo>
                  <a:cubicBezTo>
                    <a:pt x="5490" y="4951"/>
                    <a:pt x="5444" y="4912"/>
                    <a:pt x="5423" y="4856"/>
                  </a:cubicBezTo>
                  <a:cubicBezTo>
                    <a:pt x="5273" y="4867"/>
                    <a:pt x="4730" y="5164"/>
                    <a:pt x="4695" y="5266"/>
                  </a:cubicBezTo>
                  <a:cubicBezTo>
                    <a:pt x="4709" y="5332"/>
                    <a:pt x="4692" y="5402"/>
                    <a:pt x="4646" y="5451"/>
                  </a:cubicBezTo>
                  <a:cubicBezTo>
                    <a:pt x="4577" y="5537"/>
                    <a:pt x="4447" y="5585"/>
                    <a:pt x="4293" y="5585"/>
                  </a:cubicBezTo>
                  <a:cubicBezTo>
                    <a:pt x="4282" y="5585"/>
                    <a:pt x="4272" y="5585"/>
                    <a:pt x="4261" y="5584"/>
                  </a:cubicBezTo>
                  <a:cubicBezTo>
                    <a:pt x="4139" y="5577"/>
                    <a:pt x="4104" y="5525"/>
                    <a:pt x="4093" y="5479"/>
                  </a:cubicBezTo>
                  <a:cubicBezTo>
                    <a:pt x="4065" y="5353"/>
                    <a:pt x="4261" y="5213"/>
                    <a:pt x="4366" y="5157"/>
                  </a:cubicBezTo>
                  <a:cubicBezTo>
                    <a:pt x="4429" y="5126"/>
                    <a:pt x="4524" y="5059"/>
                    <a:pt x="4636" y="4982"/>
                  </a:cubicBezTo>
                  <a:cubicBezTo>
                    <a:pt x="4898" y="4804"/>
                    <a:pt x="5227" y="4580"/>
                    <a:pt x="5444" y="4544"/>
                  </a:cubicBezTo>
                  <a:cubicBezTo>
                    <a:pt x="5745" y="4495"/>
                    <a:pt x="6197" y="4285"/>
                    <a:pt x="6246" y="4198"/>
                  </a:cubicBezTo>
                  <a:cubicBezTo>
                    <a:pt x="6226" y="4196"/>
                    <a:pt x="6205" y="4196"/>
                    <a:pt x="6184" y="4196"/>
                  </a:cubicBezTo>
                  <a:cubicBezTo>
                    <a:pt x="6154" y="4196"/>
                    <a:pt x="6124" y="4197"/>
                    <a:pt x="6096" y="4201"/>
                  </a:cubicBezTo>
                  <a:cubicBezTo>
                    <a:pt x="6052" y="4207"/>
                    <a:pt x="6008" y="4209"/>
                    <a:pt x="5964" y="4209"/>
                  </a:cubicBezTo>
                  <a:cubicBezTo>
                    <a:pt x="5921" y="4209"/>
                    <a:pt x="5877" y="4207"/>
                    <a:pt x="5833" y="4201"/>
                  </a:cubicBezTo>
                  <a:cubicBezTo>
                    <a:pt x="5821" y="4199"/>
                    <a:pt x="5809" y="4198"/>
                    <a:pt x="5796" y="4198"/>
                  </a:cubicBezTo>
                  <a:cubicBezTo>
                    <a:pt x="5669" y="4198"/>
                    <a:pt x="5470" y="4299"/>
                    <a:pt x="5276" y="4397"/>
                  </a:cubicBezTo>
                  <a:cubicBezTo>
                    <a:pt x="5189" y="4439"/>
                    <a:pt x="5101" y="4485"/>
                    <a:pt x="5010" y="4523"/>
                  </a:cubicBezTo>
                  <a:cubicBezTo>
                    <a:pt x="4888" y="4573"/>
                    <a:pt x="4765" y="4611"/>
                    <a:pt x="4636" y="4632"/>
                  </a:cubicBezTo>
                  <a:cubicBezTo>
                    <a:pt x="4559" y="4650"/>
                    <a:pt x="4440" y="4678"/>
                    <a:pt x="4426" y="4699"/>
                  </a:cubicBezTo>
                  <a:cubicBezTo>
                    <a:pt x="4426" y="4709"/>
                    <a:pt x="4429" y="4716"/>
                    <a:pt x="4436" y="4727"/>
                  </a:cubicBezTo>
                  <a:cubicBezTo>
                    <a:pt x="4461" y="4765"/>
                    <a:pt x="4464" y="4818"/>
                    <a:pt x="4440" y="4863"/>
                  </a:cubicBezTo>
                  <a:cubicBezTo>
                    <a:pt x="4413" y="4896"/>
                    <a:pt x="4376" y="4906"/>
                    <a:pt x="4332" y="4906"/>
                  </a:cubicBezTo>
                  <a:cubicBezTo>
                    <a:pt x="4300" y="4906"/>
                    <a:pt x="4264" y="4900"/>
                    <a:pt x="4226" y="4895"/>
                  </a:cubicBezTo>
                  <a:cubicBezTo>
                    <a:pt x="4191" y="4890"/>
                    <a:pt x="4140" y="4883"/>
                    <a:pt x="4101" y="4883"/>
                  </a:cubicBezTo>
                  <a:cubicBezTo>
                    <a:pt x="4073" y="4883"/>
                    <a:pt x="4051" y="4887"/>
                    <a:pt x="4044" y="4898"/>
                  </a:cubicBezTo>
                  <a:cubicBezTo>
                    <a:pt x="4014" y="4953"/>
                    <a:pt x="3959" y="4984"/>
                    <a:pt x="3901" y="4984"/>
                  </a:cubicBezTo>
                  <a:cubicBezTo>
                    <a:pt x="3893" y="4984"/>
                    <a:pt x="3884" y="4983"/>
                    <a:pt x="3876" y="4982"/>
                  </a:cubicBezTo>
                  <a:cubicBezTo>
                    <a:pt x="3817" y="4972"/>
                    <a:pt x="3771" y="4926"/>
                    <a:pt x="3761" y="4867"/>
                  </a:cubicBezTo>
                  <a:cubicBezTo>
                    <a:pt x="3750" y="4821"/>
                    <a:pt x="3768" y="4776"/>
                    <a:pt x="3803" y="4748"/>
                  </a:cubicBezTo>
                  <a:cubicBezTo>
                    <a:pt x="3750" y="4720"/>
                    <a:pt x="3694" y="4702"/>
                    <a:pt x="3638" y="4695"/>
                  </a:cubicBezTo>
                  <a:cubicBezTo>
                    <a:pt x="3624" y="4776"/>
                    <a:pt x="3547" y="4919"/>
                    <a:pt x="3211" y="4919"/>
                  </a:cubicBezTo>
                  <a:cubicBezTo>
                    <a:pt x="3032" y="4919"/>
                    <a:pt x="2854" y="5010"/>
                    <a:pt x="2829" y="5084"/>
                  </a:cubicBezTo>
                  <a:cubicBezTo>
                    <a:pt x="2826" y="5094"/>
                    <a:pt x="2819" y="5119"/>
                    <a:pt x="2864" y="5150"/>
                  </a:cubicBezTo>
                  <a:lnTo>
                    <a:pt x="2917" y="5189"/>
                  </a:lnTo>
                  <a:cubicBezTo>
                    <a:pt x="3046" y="5287"/>
                    <a:pt x="3134" y="5353"/>
                    <a:pt x="3141" y="5441"/>
                  </a:cubicBezTo>
                  <a:cubicBezTo>
                    <a:pt x="3144" y="5490"/>
                    <a:pt x="3123" y="5535"/>
                    <a:pt x="3088" y="5567"/>
                  </a:cubicBezTo>
                  <a:cubicBezTo>
                    <a:pt x="3064" y="5592"/>
                    <a:pt x="3035" y="5602"/>
                    <a:pt x="3003" y="5602"/>
                  </a:cubicBezTo>
                  <a:cubicBezTo>
                    <a:pt x="2940" y="5602"/>
                    <a:pt x="2864" y="5563"/>
                    <a:pt x="2780" y="5521"/>
                  </a:cubicBezTo>
                  <a:cubicBezTo>
                    <a:pt x="2651" y="5454"/>
                    <a:pt x="2478" y="5365"/>
                    <a:pt x="2277" y="5365"/>
                  </a:cubicBezTo>
                  <a:cubicBezTo>
                    <a:pt x="2259" y="5365"/>
                    <a:pt x="2241" y="5366"/>
                    <a:pt x="2224" y="5367"/>
                  </a:cubicBezTo>
                  <a:cubicBezTo>
                    <a:pt x="2207" y="5369"/>
                    <a:pt x="2189" y="5370"/>
                    <a:pt x="2170" y="5370"/>
                  </a:cubicBezTo>
                  <a:cubicBezTo>
                    <a:pt x="1792" y="5370"/>
                    <a:pt x="1174" y="5036"/>
                    <a:pt x="963" y="4842"/>
                  </a:cubicBezTo>
                  <a:cubicBezTo>
                    <a:pt x="925" y="4814"/>
                    <a:pt x="900" y="4776"/>
                    <a:pt x="883" y="4734"/>
                  </a:cubicBezTo>
                  <a:cubicBezTo>
                    <a:pt x="823" y="4713"/>
                    <a:pt x="624" y="4713"/>
                    <a:pt x="463" y="4713"/>
                  </a:cubicBezTo>
                  <a:cubicBezTo>
                    <a:pt x="316" y="4713"/>
                    <a:pt x="148" y="4713"/>
                    <a:pt x="1" y="4699"/>
                  </a:cubicBezTo>
                  <a:lnTo>
                    <a:pt x="1" y="12975"/>
                  </a:lnTo>
                  <a:cubicBezTo>
                    <a:pt x="54" y="13009"/>
                    <a:pt x="115" y="13036"/>
                    <a:pt x="151" y="13036"/>
                  </a:cubicBezTo>
                  <a:cubicBezTo>
                    <a:pt x="162" y="13036"/>
                    <a:pt x="171" y="13033"/>
                    <a:pt x="176" y="13027"/>
                  </a:cubicBezTo>
                  <a:cubicBezTo>
                    <a:pt x="217" y="12975"/>
                    <a:pt x="272" y="12966"/>
                    <a:pt x="328" y="12966"/>
                  </a:cubicBezTo>
                  <a:cubicBezTo>
                    <a:pt x="348" y="12966"/>
                    <a:pt x="367" y="12967"/>
                    <a:pt x="386" y="12968"/>
                  </a:cubicBezTo>
                  <a:cubicBezTo>
                    <a:pt x="406" y="12969"/>
                    <a:pt x="426" y="12970"/>
                    <a:pt x="447" y="12970"/>
                  </a:cubicBezTo>
                  <a:cubicBezTo>
                    <a:pt x="534" y="12970"/>
                    <a:pt x="620" y="12952"/>
                    <a:pt x="697" y="12915"/>
                  </a:cubicBezTo>
                  <a:cubicBezTo>
                    <a:pt x="759" y="12885"/>
                    <a:pt x="813" y="12873"/>
                    <a:pt x="860" y="12873"/>
                  </a:cubicBezTo>
                  <a:cubicBezTo>
                    <a:pt x="921" y="12873"/>
                    <a:pt x="968" y="12893"/>
                    <a:pt x="1002" y="12915"/>
                  </a:cubicBezTo>
                  <a:cubicBezTo>
                    <a:pt x="1131" y="12996"/>
                    <a:pt x="1163" y="13167"/>
                    <a:pt x="1163" y="13248"/>
                  </a:cubicBezTo>
                  <a:cubicBezTo>
                    <a:pt x="1163" y="13290"/>
                    <a:pt x="1310" y="13405"/>
                    <a:pt x="1397" y="13475"/>
                  </a:cubicBezTo>
                  <a:cubicBezTo>
                    <a:pt x="1509" y="13559"/>
                    <a:pt x="1611" y="13654"/>
                    <a:pt x="1699" y="13759"/>
                  </a:cubicBezTo>
                  <a:cubicBezTo>
                    <a:pt x="1727" y="13790"/>
                    <a:pt x="1751" y="13822"/>
                    <a:pt x="1772" y="13853"/>
                  </a:cubicBezTo>
                  <a:cubicBezTo>
                    <a:pt x="1867" y="13985"/>
                    <a:pt x="1914" y="14042"/>
                    <a:pt x="1967" y="14042"/>
                  </a:cubicBezTo>
                  <a:cubicBezTo>
                    <a:pt x="1974" y="14042"/>
                    <a:pt x="1981" y="14041"/>
                    <a:pt x="1989" y="14039"/>
                  </a:cubicBezTo>
                  <a:cubicBezTo>
                    <a:pt x="2003" y="14032"/>
                    <a:pt x="2017" y="14025"/>
                    <a:pt x="2031" y="14018"/>
                  </a:cubicBezTo>
                  <a:cubicBezTo>
                    <a:pt x="2091" y="13983"/>
                    <a:pt x="2150" y="13951"/>
                    <a:pt x="2213" y="13923"/>
                  </a:cubicBezTo>
                  <a:cubicBezTo>
                    <a:pt x="2357" y="13860"/>
                    <a:pt x="2500" y="13794"/>
                    <a:pt x="2500" y="13685"/>
                  </a:cubicBezTo>
                  <a:cubicBezTo>
                    <a:pt x="2500" y="13524"/>
                    <a:pt x="2728" y="13451"/>
                    <a:pt x="2938" y="13451"/>
                  </a:cubicBezTo>
                  <a:cubicBezTo>
                    <a:pt x="2966" y="13451"/>
                    <a:pt x="2994" y="13451"/>
                    <a:pt x="3018" y="13454"/>
                  </a:cubicBezTo>
                  <a:cubicBezTo>
                    <a:pt x="3148" y="13468"/>
                    <a:pt x="3253" y="13507"/>
                    <a:pt x="3312" y="13570"/>
                  </a:cubicBezTo>
                  <a:cubicBezTo>
                    <a:pt x="3319" y="13577"/>
                    <a:pt x="3326" y="13584"/>
                    <a:pt x="3333" y="13594"/>
                  </a:cubicBezTo>
                  <a:lnTo>
                    <a:pt x="3333" y="13598"/>
                  </a:lnTo>
                  <a:cubicBezTo>
                    <a:pt x="3340" y="13605"/>
                    <a:pt x="3344" y="13612"/>
                    <a:pt x="3347" y="13619"/>
                  </a:cubicBezTo>
                  <a:lnTo>
                    <a:pt x="3351" y="13626"/>
                  </a:lnTo>
                  <a:cubicBezTo>
                    <a:pt x="3354" y="13633"/>
                    <a:pt x="3358" y="13640"/>
                    <a:pt x="3361" y="13647"/>
                  </a:cubicBezTo>
                  <a:lnTo>
                    <a:pt x="3365" y="13654"/>
                  </a:lnTo>
                  <a:cubicBezTo>
                    <a:pt x="3365" y="13661"/>
                    <a:pt x="3368" y="13668"/>
                    <a:pt x="3368" y="13678"/>
                  </a:cubicBezTo>
                  <a:lnTo>
                    <a:pt x="3368" y="13685"/>
                  </a:lnTo>
                  <a:cubicBezTo>
                    <a:pt x="3372" y="13696"/>
                    <a:pt x="3372" y="13706"/>
                    <a:pt x="3372" y="13717"/>
                  </a:cubicBezTo>
                  <a:cubicBezTo>
                    <a:pt x="3372" y="13811"/>
                    <a:pt x="3533" y="13951"/>
                    <a:pt x="3722" y="14109"/>
                  </a:cubicBezTo>
                  <a:cubicBezTo>
                    <a:pt x="3971" y="14322"/>
                    <a:pt x="4310" y="14613"/>
                    <a:pt x="4545" y="15026"/>
                  </a:cubicBezTo>
                  <a:cubicBezTo>
                    <a:pt x="4643" y="15198"/>
                    <a:pt x="4716" y="15341"/>
                    <a:pt x="4772" y="15457"/>
                  </a:cubicBezTo>
                  <a:cubicBezTo>
                    <a:pt x="4972" y="15852"/>
                    <a:pt x="5031" y="15968"/>
                    <a:pt x="5483" y="16146"/>
                  </a:cubicBezTo>
                  <a:cubicBezTo>
                    <a:pt x="6089" y="16384"/>
                    <a:pt x="6141" y="16538"/>
                    <a:pt x="6036" y="16811"/>
                  </a:cubicBezTo>
                  <a:cubicBezTo>
                    <a:pt x="6019" y="16857"/>
                    <a:pt x="6047" y="16899"/>
                    <a:pt x="6099" y="16955"/>
                  </a:cubicBezTo>
                  <a:lnTo>
                    <a:pt x="6124" y="16983"/>
                  </a:lnTo>
                  <a:cubicBezTo>
                    <a:pt x="6183" y="17043"/>
                    <a:pt x="6243" y="17109"/>
                    <a:pt x="6232" y="17193"/>
                  </a:cubicBezTo>
                  <a:cubicBezTo>
                    <a:pt x="6222" y="17256"/>
                    <a:pt x="6183" y="17312"/>
                    <a:pt x="6124" y="17344"/>
                  </a:cubicBezTo>
                  <a:lnTo>
                    <a:pt x="6089" y="17368"/>
                  </a:lnTo>
                  <a:lnTo>
                    <a:pt x="6064" y="17386"/>
                  </a:lnTo>
                  <a:lnTo>
                    <a:pt x="6047" y="17400"/>
                  </a:lnTo>
                  <a:lnTo>
                    <a:pt x="6019" y="17417"/>
                  </a:lnTo>
                  <a:lnTo>
                    <a:pt x="6005" y="17428"/>
                  </a:lnTo>
                  <a:lnTo>
                    <a:pt x="5973" y="17452"/>
                  </a:lnTo>
                  <a:lnTo>
                    <a:pt x="5959" y="17459"/>
                  </a:lnTo>
                  <a:lnTo>
                    <a:pt x="5924" y="17484"/>
                  </a:lnTo>
                  <a:lnTo>
                    <a:pt x="5917" y="17491"/>
                  </a:lnTo>
                  <a:lnTo>
                    <a:pt x="5791" y="17582"/>
                  </a:lnTo>
                  <a:cubicBezTo>
                    <a:pt x="5812" y="17638"/>
                    <a:pt x="5875" y="17687"/>
                    <a:pt x="5952" y="17750"/>
                  </a:cubicBezTo>
                  <a:lnTo>
                    <a:pt x="5991" y="17781"/>
                  </a:lnTo>
                  <a:cubicBezTo>
                    <a:pt x="6026" y="17806"/>
                    <a:pt x="6047" y="17848"/>
                    <a:pt x="6043" y="17893"/>
                  </a:cubicBezTo>
                  <a:cubicBezTo>
                    <a:pt x="6033" y="17960"/>
                    <a:pt x="5963" y="17991"/>
                    <a:pt x="5903" y="18016"/>
                  </a:cubicBezTo>
                  <a:lnTo>
                    <a:pt x="5865" y="18033"/>
                  </a:lnTo>
                  <a:cubicBezTo>
                    <a:pt x="5928" y="18103"/>
                    <a:pt x="5921" y="18191"/>
                    <a:pt x="5917" y="18264"/>
                  </a:cubicBezTo>
                  <a:cubicBezTo>
                    <a:pt x="5910" y="18334"/>
                    <a:pt x="5907" y="18387"/>
                    <a:pt x="5949" y="18429"/>
                  </a:cubicBezTo>
                  <a:cubicBezTo>
                    <a:pt x="5986" y="18471"/>
                    <a:pt x="6040" y="18489"/>
                    <a:pt x="6097" y="18489"/>
                  </a:cubicBezTo>
                  <a:cubicBezTo>
                    <a:pt x="6177" y="18489"/>
                    <a:pt x="6265" y="18454"/>
                    <a:pt x="6330" y="18401"/>
                  </a:cubicBezTo>
                  <a:cubicBezTo>
                    <a:pt x="6358" y="18371"/>
                    <a:pt x="6395" y="18357"/>
                    <a:pt x="6432" y="18357"/>
                  </a:cubicBezTo>
                  <a:cubicBezTo>
                    <a:pt x="6467" y="18357"/>
                    <a:pt x="6501" y="18369"/>
                    <a:pt x="6530" y="18394"/>
                  </a:cubicBezTo>
                  <a:cubicBezTo>
                    <a:pt x="6614" y="18467"/>
                    <a:pt x="6642" y="18646"/>
                    <a:pt x="6551" y="18800"/>
                  </a:cubicBezTo>
                  <a:cubicBezTo>
                    <a:pt x="6505" y="18870"/>
                    <a:pt x="6544" y="18908"/>
                    <a:pt x="6561" y="18919"/>
                  </a:cubicBezTo>
                  <a:cubicBezTo>
                    <a:pt x="6576" y="18931"/>
                    <a:pt x="6593" y="18936"/>
                    <a:pt x="6610" y="18936"/>
                  </a:cubicBezTo>
                  <a:cubicBezTo>
                    <a:pt x="6633" y="18936"/>
                    <a:pt x="6657" y="18925"/>
                    <a:pt x="6673" y="18905"/>
                  </a:cubicBezTo>
                  <a:cubicBezTo>
                    <a:pt x="6698" y="18873"/>
                    <a:pt x="6736" y="18852"/>
                    <a:pt x="6778" y="18852"/>
                  </a:cubicBezTo>
                  <a:cubicBezTo>
                    <a:pt x="6781" y="18852"/>
                    <a:pt x="6784" y="18852"/>
                    <a:pt x="6787" y="18852"/>
                  </a:cubicBezTo>
                  <a:cubicBezTo>
                    <a:pt x="6886" y="18852"/>
                    <a:pt x="6988" y="18961"/>
                    <a:pt x="7086" y="19062"/>
                  </a:cubicBezTo>
                  <a:cubicBezTo>
                    <a:pt x="7121" y="19101"/>
                    <a:pt x="7160" y="19136"/>
                    <a:pt x="7205" y="19168"/>
                  </a:cubicBezTo>
                  <a:cubicBezTo>
                    <a:pt x="7293" y="19217"/>
                    <a:pt x="7394" y="19336"/>
                    <a:pt x="7366" y="19437"/>
                  </a:cubicBezTo>
                  <a:cubicBezTo>
                    <a:pt x="7359" y="19465"/>
                    <a:pt x="7328" y="19535"/>
                    <a:pt x="7209" y="19535"/>
                  </a:cubicBezTo>
                  <a:cubicBezTo>
                    <a:pt x="7156" y="19535"/>
                    <a:pt x="7146" y="19588"/>
                    <a:pt x="7142" y="19623"/>
                  </a:cubicBezTo>
                  <a:cubicBezTo>
                    <a:pt x="7142" y="19679"/>
                    <a:pt x="7167" y="19731"/>
                    <a:pt x="7191" y="19731"/>
                  </a:cubicBezTo>
                  <a:cubicBezTo>
                    <a:pt x="7373" y="19749"/>
                    <a:pt x="7373" y="19955"/>
                    <a:pt x="7370" y="20064"/>
                  </a:cubicBezTo>
                  <a:lnTo>
                    <a:pt x="7370" y="20085"/>
                  </a:lnTo>
                  <a:cubicBezTo>
                    <a:pt x="7401" y="20143"/>
                    <a:pt x="7660" y="20253"/>
                    <a:pt x="7811" y="20253"/>
                  </a:cubicBezTo>
                  <a:cubicBezTo>
                    <a:pt x="7832" y="20253"/>
                    <a:pt x="7851" y="20251"/>
                    <a:pt x="7867" y="20246"/>
                  </a:cubicBezTo>
                  <a:cubicBezTo>
                    <a:pt x="7896" y="20237"/>
                    <a:pt x="7924" y="20233"/>
                    <a:pt x="7951" y="20233"/>
                  </a:cubicBezTo>
                  <a:cubicBezTo>
                    <a:pt x="8111" y="20233"/>
                    <a:pt x="8247" y="20371"/>
                    <a:pt x="8322" y="20508"/>
                  </a:cubicBezTo>
                  <a:cubicBezTo>
                    <a:pt x="8354" y="20564"/>
                    <a:pt x="8452" y="20620"/>
                    <a:pt x="8553" y="20641"/>
                  </a:cubicBezTo>
                  <a:cubicBezTo>
                    <a:pt x="8573" y="20649"/>
                    <a:pt x="8594" y="20653"/>
                    <a:pt x="8615" y="20653"/>
                  </a:cubicBezTo>
                  <a:cubicBezTo>
                    <a:pt x="8643" y="20653"/>
                    <a:pt x="8671" y="20646"/>
                    <a:pt x="8697" y="20634"/>
                  </a:cubicBezTo>
                  <a:cubicBezTo>
                    <a:pt x="8720" y="20612"/>
                    <a:pt x="8750" y="20601"/>
                    <a:pt x="8780" y="20601"/>
                  </a:cubicBezTo>
                  <a:cubicBezTo>
                    <a:pt x="8796" y="20601"/>
                    <a:pt x="8812" y="20604"/>
                    <a:pt x="8826" y="20610"/>
                  </a:cubicBezTo>
                  <a:cubicBezTo>
                    <a:pt x="8949" y="20659"/>
                    <a:pt x="8994" y="20900"/>
                    <a:pt x="9008" y="21005"/>
                  </a:cubicBezTo>
                  <a:cubicBezTo>
                    <a:pt x="9012" y="21026"/>
                    <a:pt x="9019" y="21033"/>
                    <a:pt x="9022" y="21033"/>
                  </a:cubicBezTo>
                  <a:cubicBezTo>
                    <a:pt x="9035" y="21042"/>
                    <a:pt x="9056" y="21046"/>
                    <a:pt x="9082" y="21046"/>
                  </a:cubicBezTo>
                  <a:cubicBezTo>
                    <a:pt x="9127" y="21046"/>
                    <a:pt x="9185" y="21035"/>
                    <a:pt x="9232" y="21026"/>
                  </a:cubicBezTo>
                  <a:cubicBezTo>
                    <a:pt x="9278" y="21019"/>
                    <a:pt x="9313" y="21012"/>
                    <a:pt x="9351" y="21009"/>
                  </a:cubicBezTo>
                  <a:cubicBezTo>
                    <a:pt x="9359" y="21008"/>
                    <a:pt x="9366" y="21008"/>
                    <a:pt x="9373" y="21008"/>
                  </a:cubicBezTo>
                  <a:cubicBezTo>
                    <a:pt x="9463" y="21008"/>
                    <a:pt x="9531" y="21069"/>
                    <a:pt x="9586" y="21117"/>
                  </a:cubicBezTo>
                  <a:cubicBezTo>
                    <a:pt x="9607" y="21135"/>
                    <a:pt x="9645" y="21170"/>
                    <a:pt x="9659" y="21170"/>
                  </a:cubicBezTo>
                  <a:cubicBezTo>
                    <a:pt x="9690" y="21158"/>
                    <a:pt x="9718" y="21153"/>
                    <a:pt x="9744" y="21153"/>
                  </a:cubicBezTo>
                  <a:cubicBezTo>
                    <a:pt x="9898" y="21153"/>
                    <a:pt x="9980" y="21338"/>
                    <a:pt x="10055" y="21499"/>
                  </a:cubicBezTo>
                  <a:cubicBezTo>
                    <a:pt x="10083" y="21562"/>
                    <a:pt x="10111" y="21625"/>
                    <a:pt x="10143" y="21678"/>
                  </a:cubicBezTo>
                  <a:lnTo>
                    <a:pt x="25119" y="21597"/>
                  </a:lnTo>
                  <a:cubicBezTo>
                    <a:pt x="25130" y="21492"/>
                    <a:pt x="25158" y="21363"/>
                    <a:pt x="25245" y="21321"/>
                  </a:cubicBezTo>
                  <a:cubicBezTo>
                    <a:pt x="25264" y="21312"/>
                    <a:pt x="25284" y="21308"/>
                    <a:pt x="25305" y="21308"/>
                  </a:cubicBezTo>
                  <a:cubicBezTo>
                    <a:pt x="25342" y="21308"/>
                    <a:pt x="25380" y="21322"/>
                    <a:pt x="25410" y="21349"/>
                  </a:cubicBezTo>
                  <a:cubicBezTo>
                    <a:pt x="25515" y="21426"/>
                    <a:pt x="25529" y="21534"/>
                    <a:pt x="25536" y="21611"/>
                  </a:cubicBezTo>
                  <a:cubicBezTo>
                    <a:pt x="25543" y="21699"/>
                    <a:pt x="25550" y="21734"/>
                    <a:pt x="25620" y="21758"/>
                  </a:cubicBezTo>
                  <a:cubicBezTo>
                    <a:pt x="25686" y="21786"/>
                    <a:pt x="25753" y="21818"/>
                    <a:pt x="25819" y="21853"/>
                  </a:cubicBezTo>
                  <a:cubicBezTo>
                    <a:pt x="25896" y="21891"/>
                    <a:pt x="25967" y="21927"/>
                    <a:pt x="26015" y="21927"/>
                  </a:cubicBezTo>
                  <a:cubicBezTo>
                    <a:pt x="26024" y="21927"/>
                    <a:pt x="26033" y="21925"/>
                    <a:pt x="26040" y="21923"/>
                  </a:cubicBezTo>
                  <a:cubicBezTo>
                    <a:pt x="26054" y="21916"/>
                    <a:pt x="26075" y="21905"/>
                    <a:pt x="26092" y="21895"/>
                  </a:cubicBezTo>
                  <a:cubicBezTo>
                    <a:pt x="26155" y="21862"/>
                    <a:pt x="26246" y="21815"/>
                    <a:pt x="26347" y="21815"/>
                  </a:cubicBezTo>
                  <a:cubicBezTo>
                    <a:pt x="26433" y="21815"/>
                    <a:pt x="26526" y="21849"/>
                    <a:pt x="26618" y="21954"/>
                  </a:cubicBezTo>
                  <a:cubicBezTo>
                    <a:pt x="26663" y="22018"/>
                    <a:pt x="26734" y="22055"/>
                    <a:pt x="26809" y="22055"/>
                  </a:cubicBezTo>
                  <a:cubicBezTo>
                    <a:pt x="26821" y="22055"/>
                    <a:pt x="26833" y="22054"/>
                    <a:pt x="26845" y="22052"/>
                  </a:cubicBezTo>
                  <a:cubicBezTo>
                    <a:pt x="26859" y="22052"/>
                    <a:pt x="26873" y="22051"/>
                    <a:pt x="26887" y="22051"/>
                  </a:cubicBezTo>
                  <a:cubicBezTo>
                    <a:pt x="26948" y="22051"/>
                    <a:pt x="27016" y="22063"/>
                    <a:pt x="27073" y="22136"/>
                  </a:cubicBezTo>
                  <a:cubicBezTo>
                    <a:pt x="27080" y="22147"/>
                    <a:pt x="27090" y="22157"/>
                    <a:pt x="27101" y="22168"/>
                  </a:cubicBezTo>
                  <a:cubicBezTo>
                    <a:pt x="27153" y="22231"/>
                    <a:pt x="27227" y="22273"/>
                    <a:pt x="27311" y="22283"/>
                  </a:cubicBezTo>
                  <a:cubicBezTo>
                    <a:pt x="27360" y="22280"/>
                    <a:pt x="27409" y="22255"/>
                    <a:pt x="27437" y="22217"/>
                  </a:cubicBezTo>
                  <a:cubicBezTo>
                    <a:pt x="27444" y="22206"/>
                    <a:pt x="27454" y="22196"/>
                    <a:pt x="27465" y="22189"/>
                  </a:cubicBezTo>
                  <a:lnTo>
                    <a:pt x="27468" y="22185"/>
                  </a:lnTo>
                  <a:cubicBezTo>
                    <a:pt x="27475" y="22178"/>
                    <a:pt x="27486" y="22171"/>
                    <a:pt x="27496" y="22168"/>
                  </a:cubicBezTo>
                  <a:lnTo>
                    <a:pt x="27503" y="22164"/>
                  </a:lnTo>
                  <a:cubicBezTo>
                    <a:pt x="27514" y="22161"/>
                    <a:pt x="27521" y="22157"/>
                    <a:pt x="27531" y="22154"/>
                  </a:cubicBezTo>
                  <a:lnTo>
                    <a:pt x="27545" y="22150"/>
                  </a:lnTo>
                  <a:cubicBezTo>
                    <a:pt x="27552" y="22147"/>
                    <a:pt x="27563" y="22143"/>
                    <a:pt x="27573" y="22143"/>
                  </a:cubicBezTo>
                  <a:lnTo>
                    <a:pt x="27587" y="22143"/>
                  </a:lnTo>
                  <a:cubicBezTo>
                    <a:pt x="27598" y="22143"/>
                    <a:pt x="27608" y="22140"/>
                    <a:pt x="27615" y="22140"/>
                  </a:cubicBezTo>
                  <a:lnTo>
                    <a:pt x="27713" y="22140"/>
                  </a:lnTo>
                  <a:lnTo>
                    <a:pt x="27748" y="22143"/>
                  </a:lnTo>
                  <a:lnTo>
                    <a:pt x="27769" y="22147"/>
                  </a:lnTo>
                  <a:lnTo>
                    <a:pt x="27811" y="22154"/>
                  </a:lnTo>
                  <a:lnTo>
                    <a:pt x="27822" y="22154"/>
                  </a:lnTo>
                  <a:lnTo>
                    <a:pt x="27878" y="22168"/>
                  </a:lnTo>
                  <a:lnTo>
                    <a:pt x="27881" y="22168"/>
                  </a:lnTo>
                  <a:cubicBezTo>
                    <a:pt x="28007" y="22199"/>
                    <a:pt x="28133" y="22241"/>
                    <a:pt x="28256" y="22290"/>
                  </a:cubicBezTo>
                  <a:cubicBezTo>
                    <a:pt x="28347" y="22203"/>
                    <a:pt x="28431" y="22108"/>
                    <a:pt x="28508" y="22007"/>
                  </a:cubicBezTo>
                  <a:cubicBezTo>
                    <a:pt x="28662" y="21814"/>
                    <a:pt x="28806" y="21632"/>
                    <a:pt x="28984" y="21632"/>
                  </a:cubicBezTo>
                  <a:cubicBezTo>
                    <a:pt x="29103" y="21632"/>
                    <a:pt x="30150" y="21646"/>
                    <a:pt x="30213" y="22175"/>
                  </a:cubicBezTo>
                  <a:cubicBezTo>
                    <a:pt x="30230" y="22318"/>
                    <a:pt x="30300" y="22329"/>
                    <a:pt x="30447" y="22332"/>
                  </a:cubicBezTo>
                  <a:cubicBezTo>
                    <a:pt x="30573" y="22332"/>
                    <a:pt x="30763" y="22339"/>
                    <a:pt x="30798" y="22584"/>
                  </a:cubicBezTo>
                  <a:cubicBezTo>
                    <a:pt x="30815" y="22735"/>
                    <a:pt x="30899" y="22875"/>
                    <a:pt x="30976" y="23001"/>
                  </a:cubicBezTo>
                  <a:cubicBezTo>
                    <a:pt x="31053" y="23123"/>
                    <a:pt x="31116" y="23225"/>
                    <a:pt x="31109" y="23327"/>
                  </a:cubicBezTo>
                  <a:lnTo>
                    <a:pt x="31116" y="23330"/>
                  </a:lnTo>
                  <a:lnTo>
                    <a:pt x="31158" y="23358"/>
                  </a:lnTo>
                  <a:lnTo>
                    <a:pt x="31172" y="23365"/>
                  </a:lnTo>
                  <a:lnTo>
                    <a:pt x="31225" y="23404"/>
                  </a:lnTo>
                  <a:lnTo>
                    <a:pt x="31239" y="23411"/>
                  </a:lnTo>
                  <a:lnTo>
                    <a:pt x="31288" y="23446"/>
                  </a:lnTo>
                  <a:lnTo>
                    <a:pt x="31302" y="23456"/>
                  </a:lnTo>
                  <a:lnTo>
                    <a:pt x="31358" y="23498"/>
                  </a:lnTo>
                  <a:lnTo>
                    <a:pt x="31365" y="23505"/>
                  </a:lnTo>
                  <a:cubicBezTo>
                    <a:pt x="31402" y="23497"/>
                    <a:pt x="31448" y="23494"/>
                    <a:pt x="31499" y="23494"/>
                  </a:cubicBezTo>
                  <a:cubicBezTo>
                    <a:pt x="31704" y="23494"/>
                    <a:pt x="31998" y="23551"/>
                    <a:pt x="32208" y="23624"/>
                  </a:cubicBezTo>
                  <a:cubicBezTo>
                    <a:pt x="32276" y="23650"/>
                    <a:pt x="32357" y="23657"/>
                    <a:pt x="32441" y="23657"/>
                  </a:cubicBezTo>
                  <a:cubicBezTo>
                    <a:pt x="32493" y="23657"/>
                    <a:pt x="32545" y="23655"/>
                    <a:pt x="32597" y="23652"/>
                  </a:cubicBezTo>
                  <a:cubicBezTo>
                    <a:pt x="32650" y="23649"/>
                    <a:pt x="32704" y="23646"/>
                    <a:pt x="32759" y="23646"/>
                  </a:cubicBezTo>
                  <a:cubicBezTo>
                    <a:pt x="32964" y="23646"/>
                    <a:pt x="33166" y="23688"/>
                    <a:pt x="33266" y="23929"/>
                  </a:cubicBezTo>
                  <a:cubicBezTo>
                    <a:pt x="33322" y="24055"/>
                    <a:pt x="33388" y="24174"/>
                    <a:pt x="33465" y="24289"/>
                  </a:cubicBezTo>
                  <a:cubicBezTo>
                    <a:pt x="33574" y="24454"/>
                    <a:pt x="33651" y="24576"/>
                    <a:pt x="33602" y="24674"/>
                  </a:cubicBezTo>
                  <a:cubicBezTo>
                    <a:pt x="33563" y="24751"/>
                    <a:pt x="33469" y="24765"/>
                    <a:pt x="33402" y="24772"/>
                  </a:cubicBezTo>
                  <a:cubicBezTo>
                    <a:pt x="33394" y="24773"/>
                    <a:pt x="33385" y="24773"/>
                    <a:pt x="33376" y="24773"/>
                  </a:cubicBezTo>
                  <a:cubicBezTo>
                    <a:pt x="33213" y="24773"/>
                    <a:pt x="33041" y="24681"/>
                    <a:pt x="32905" y="24604"/>
                  </a:cubicBezTo>
                  <a:cubicBezTo>
                    <a:pt x="32856" y="24580"/>
                    <a:pt x="32810" y="24555"/>
                    <a:pt x="32761" y="24534"/>
                  </a:cubicBezTo>
                  <a:lnTo>
                    <a:pt x="32761" y="24534"/>
                  </a:lnTo>
                  <a:cubicBezTo>
                    <a:pt x="32775" y="24622"/>
                    <a:pt x="32744" y="24713"/>
                    <a:pt x="32674" y="24769"/>
                  </a:cubicBezTo>
                  <a:cubicBezTo>
                    <a:pt x="32632" y="24814"/>
                    <a:pt x="32590" y="24853"/>
                    <a:pt x="32590" y="25021"/>
                  </a:cubicBezTo>
                  <a:cubicBezTo>
                    <a:pt x="32590" y="25319"/>
                    <a:pt x="32429" y="25746"/>
                    <a:pt x="32264" y="25886"/>
                  </a:cubicBezTo>
                  <a:cubicBezTo>
                    <a:pt x="32240" y="25907"/>
                    <a:pt x="32212" y="25924"/>
                    <a:pt x="32180" y="25931"/>
                  </a:cubicBezTo>
                  <a:cubicBezTo>
                    <a:pt x="32180" y="25945"/>
                    <a:pt x="32177" y="25956"/>
                    <a:pt x="32177" y="25970"/>
                  </a:cubicBezTo>
                  <a:lnTo>
                    <a:pt x="32177" y="25973"/>
                  </a:lnTo>
                  <a:lnTo>
                    <a:pt x="32177" y="26012"/>
                  </a:lnTo>
                  <a:lnTo>
                    <a:pt x="32177" y="26026"/>
                  </a:lnTo>
                  <a:cubicBezTo>
                    <a:pt x="32177" y="26040"/>
                    <a:pt x="32177" y="26054"/>
                    <a:pt x="32177" y="26064"/>
                  </a:cubicBezTo>
                  <a:lnTo>
                    <a:pt x="32177" y="26071"/>
                  </a:lnTo>
                  <a:cubicBezTo>
                    <a:pt x="32180" y="26085"/>
                    <a:pt x="32184" y="26099"/>
                    <a:pt x="32187" y="26113"/>
                  </a:cubicBezTo>
                  <a:cubicBezTo>
                    <a:pt x="32187" y="26117"/>
                    <a:pt x="32187" y="26120"/>
                    <a:pt x="32187" y="26124"/>
                  </a:cubicBezTo>
                  <a:cubicBezTo>
                    <a:pt x="32191" y="26138"/>
                    <a:pt x="32194" y="26148"/>
                    <a:pt x="32201" y="26159"/>
                  </a:cubicBezTo>
                  <a:lnTo>
                    <a:pt x="32205" y="26169"/>
                  </a:lnTo>
                  <a:cubicBezTo>
                    <a:pt x="32208" y="26180"/>
                    <a:pt x="32215" y="26190"/>
                    <a:pt x="32222" y="26204"/>
                  </a:cubicBezTo>
                  <a:lnTo>
                    <a:pt x="32254" y="26180"/>
                  </a:lnTo>
                  <a:cubicBezTo>
                    <a:pt x="32436" y="26042"/>
                    <a:pt x="32656" y="25878"/>
                    <a:pt x="32866" y="25878"/>
                  </a:cubicBezTo>
                  <a:cubicBezTo>
                    <a:pt x="32874" y="25878"/>
                    <a:pt x="32883" y="25878"/>
                    <a:pt x="32891" y="25879"/>
                  </a:cubicBezTo>
                  <a:cubicBezTo>
                    <a:pt x="33017" y="25886"/>
                    <a:pt x="33136" y="25917"/>
                    <a:pt x="33248" y="25966"/>
                  </a:cubicBezTo>
                  <a:cubicBezTo>
                    <a:pt x="33316" y="25994"/>
                    <a:pt x="33366" y="26015"/>
                    <a:pt x="33416" y="26015"/>
                  </a:cubicBezTo>
                  <a:cubicBezTo>
                    <a:pt x="33458" y="26015"/>
                    <a:pt x="33501" y="26000"/>
                    <a:pt x="33556" y="25963"/>
                  </a:cubicBezTo>
                  <a:cubicBezTo>
                    <a:pt x="33598" y="25931"/>
                    <a:pt x="33640" y="25903"/>
                    <a:pt x="33672" y="25879"/>
                  </a:cubicBezTo>
                  <a:cubicBezTo>
                    <a:pt x="33765" y="25809"/>
                    <a:pt x="33819" y="25768"/>
                    <a:pt x="33873" y="25768"/>
                  </a:cubicBezTo>
                  <a:cubicBezTo>
                    <a:pt x="33884" y="25768"/>
                    <a:pt x="33895" y="25770"/>
                    <a:pt x="33906" y="25774"/>
                  </a:cubicBezTo>
                  <a:cubicBezTo>
                    <a:pt x="33938" y="25784"/>
                    <a:pt x="33966" y="25809"/>
                    <a:pt x="33980" y="25840"/>
                  </a:cubicBezTo>
                  <a:lnTo>
                    <a:pt x="33983" y="25837"/>
                  </a:lnTo>
                  <a:lnTo>
                    <a:pt x="33997" y="25826"/>
                  </a:lnTo>
                  <a:lnTo>
                    <a:pt x="34001" y="25823"/>
                  </a:lnTo>
                  <a:lnTo>
                    <a:pt x="34008" y="25816"/>
                  </a:lnTo>
                  <a:lnTo>
                    <a:pt x="34011" y="25812"/>
                  </a:lnTo>
                  <a:lnTo>
                    <a:pt x="34015" y="25809"/>
                  </a:lnTo>
                  <a:lnTo>
                    <a:pt x="34015" y="25805"/>
                  </a:lnTo>
                  <a:lnTo>
                    <a:pt x="34015" y="25788"/>
                  </a:lnTo>
                  <a:lnTo>
                    <a:pt x="34015" y="25784"/>
                  </a:lnTo>
                  <a:lnTo>
                    <a:pt x="34015" y="25760"/>
                  </a:lnTo>
                  <a:lnTo>
                    <a:pt x="34015" y="25749"/>
                  </a:lnTo>
                  <a:cubicBezTo>
                    <a:pt x="34015" y="25739"/>
                    <a:pt x="34015" y="25728"/>
                    <a:pt x="34011" y="25721"/>
                  </a:cubicBezTo>
                  <a:lnTo>
                    <a:pt x="34011" y="25714"/>
                  </a:lnTo>
                  <a:cubicBezTo>
                    <a:pt x="34011" y="25700"/>
                    <a:pt x="34008" y="25686"/>
                    <a:pt x="34004" y="25672"/>
                  </a:cubicBezTo>
                  <a:lnTo>
                    <a:pt x="34004" y="25669"/>
                  </a:lnTo>
                  <a:cubicBezTo>
                    <a:pt x="33942" y="25678"/>
                    <a:pt x="33888" y="25685"/>
                    <a:pt x="33840" y="25685"/>
                  </a:cubicBezTo>
                  <a:cubicBezTo>
                    <a:pt x="33731" y="25685"/>
                    <a:pt x="33658" y="25647"/>
                    <a:pt x="33602" y="25508"/>
                  </a:cubicBezTo>
                  <a:cubicBezTo>
                    <a:pt x="33577" y="25441"/>
                    <a:pt x="33591" y="25368"/>
                    <a:pt x="33637" y="25319"/>
                  </a:cubicBezTo>
                  <a:cubicBezTo>
                    <a:pt x="33787" y="25122"/>
                    <a:pt x="34316" y="24972"/>
                    <a:pt x="34669" y="24972"/>
                  </a:cubicBezTo>
                  <a:cubicBezTo>
                    <a:pt x="34712" y="24972"/>
                    <a:pt x="34752" y="24974"/>
                    <a:pt x="34788" y="24979"/>
                  </a:cubicBezTo>
                  <a:cubicBezTo>
                    <a:pt x="34818" y="24983"/>
                    <a:pt x="34847" y="24985"/>
                    <a:pt x="34875" y="24985"/>
                  </a:cubicBezTo>
                  <a:cubicBezTo>
                    <a:pt x="34999" y="24985"/>
                    <a:pt x="35109" y="24951"/>
                    <a:pt x="35209" y="24919"/>
                  </a:cubicBezTo>
                  <a:cubicBezTo>
                    <a:pt x="35283" y="24895"/>
                    <a:pt x="35356" y="24873"/>
                    <a:pt x="35422" y="24873"/>
                  </a:cubicBezTo>
                  <a:cubicBezTo>
                    <a:pt x="35462" y="24873"/>
                    <a:pt x="35500" y="24881"/>
                    <a:pt x="35534" y="24902"/>
                  </a:cubicBezTo>
                  <a:lnTo>
                    <a:pt x="35545" y="24895"/>
                  </a:lnTo>
                  <a:lnTo>
                    <a:pt x="35562" y="24877"/>
                  </a:lnTo>
                  <a:lnTo>
                    <a:pt x="35601" y="24846"/>
                  </a:lnTo>
                  <a:lnTo>
                    <a:pt x="35618" y="24832"/>
                  </a:lnTo>
                  <a:lnTo>
                    <a:pt x="35650" y="24800"/>
                  </a:lnTo>
                  <a:lnTo>
                    <a:pt x="35671" y="24786"/>
                  </a:lnTo>
                  <a:lnTo>
                    <a:pt x="35699" y="24762"/>
                  </a:lnTo>
                  <a:lnTo>
                    <a:pt x="35720" y="24744"/>
                  </a:lnTo>
                  <a:lnTo>
                    <a:pt x="35744" y="24720"/>
                  </a:lnTo>
                  <a:lnTo>
                    <a:pt x="35762" y="24706"/>
                  </a:lnTo>
                  <a:lnTo>
                    <a:pt x="35786" y="24685"/>
                  </a:lnTo>
                  <a:lnTo>
                    <a:pt x="35807" y="24667"/>
                  </a:lnTo>
                  <a:lnTo>
                    <a:pt x="35828" y="24650"/>
                  </a:lnTo>
                  <a:lnTo>
                    <a:pt x="35846" y="24636"/>
                  </a:lnTo>
                  <a:lnTo>
                    <a:pt x="35867" y="24618"/>
                  </a:lnTo>
                  <a:lnTo>
                    <a:pt x="35884" y="24604"/>
                  </a:lnTo>
                  <a:lnTo>
                    <a:pt x="35902" y="24590"/>
                  </a:lnTo>
                  <a:lnTo>
                    <a:pt x="35919" y="24576"/>
                  </a:lnTo>
                  <a:lnTo>
                    <a:pt x="35937" y="24562"/>
                  </a:lnTo>
                  <a:lnTo>
                    <a:pt x="35951" y="24552"/>
                  </a:lnTo>
                  <a:lnTo>
                    <a:pt x="35968" y="24538"/>
                  </a:lnTo>
                  <a:lnTo>
                    <a:pt x="35982" y="24527"/>
                  </a:lnTo>
                  <a:lnTo>
                    <a:pt x="35996" y="24517"/>
                  </a:lnTo>
                  <a:lnTo>
                    <a:pt x="36010" y="24506"/>
                  </a:lnTo>
                  <a:lnTo>
                    <a:pt x="36024" y="24496"/>
                  </a:lnTo>
                  <a:lnTo>
                    <a:pt x="36038" y="24489"/>
                  </a:lnTo>
                  <a:lnTo>
                    <a:pt x="36049" y="24478"/>
                  </a:lnTo>
                  <a:lnTo>
                    <a:pt x="36059" y="24471"/>
                  </a:lnTo>
                  <a:lnTo>
                    <a:pt x="36073" y="24461"/>
                  </a:lnTo>
                  <a:lnTo>
                    <a:pt x="36084" y="24454"/>
                  </a:lnTo>
                  <a:lnTo>
                    <a:pt x="36094" y="24447"/>
                  </a:lnTo>
                  <a:lnTo>
                    <a:pt x="36105" y="24440"/>
                  </a:lnTo>
                  <a:lnTo>
                    <a:pt x="36115" y="24433"/>
                  </a:lnTo>
                  <a:lnTo>
                    <a:pt x="36122" y="24429"/>
                  </a:lnTo>
                  <a:lnTo>
                    <a:pt x="36133" y="24422"/>
                  </a:lnTo>
                  <a:lnTo>
                    <a:pt x="36140" y="24419"/>
                  </a:lnTo>
                  <a:lnTo>
                    <a:pt x="36150" y="24412"/>
                  </a:lnTo>
                  <a:lnTo>
                    <a:pt x="36157" y="24408"/>
                  </a:lnTo>
                  <a:lnTo>
                    <a:pt x="36164" y="24405"/>
                  </a:lnTo>
                  <a:lnTo>
                    <a:pt x="36171" y="24401"/>
                  </a:lnTo>
                  <a:lnTo>
                    <a:pt x="36178" y="24398"/>
                  </a:lnTo>
                  <a:lnTo>
                    <a:pt x="36185" y="24394"/>
                  </a:lnTo>
                  <a:lnTo>
                    <a:pt x="36192" y="24391"/>
                  </a:lnTo>
                  <a:lnTo>
                    <a:pt x="36199" y="24387"/>
                  </a:lnTo>
                  <a:lnTo>
                    <a:pt x="36266" y="24387"/>
                  </a:lnTo>
                  <a:cubicBezTo>
                    <a:pt x="36402" y="24387"/>
                    <a:pt x="37936" y="24370"/>
                    <a:pt x="38125" y="24370"/>
                  </a:cubicBezTo>
                  <a:cubicBezTo>
                    <a:pt x="38216" y="24310"/>
                    <a:pt x="38692" y="23988"/>
                    <a:pt x="38758" y="23708"/>
                  </a:cubicBezTo>
                  <a:cubicBezTo>
                    <a:pt x="38814" y="23467"/>
                    <a:pt x="39060" y="22892"/>
                    <a:pt x="39305" y="22717"/>
                  </a:cubicBezTo>
                  <a:cubicBezTo>
                    <a:pt x="39329" y="22700"/>
                    <a:pt x="39354" y="22686"/>
                    <a:pt x="39382" y="22675"/>
                  </a:cubicBezTo>
                  <a:cubicBezTo>
                    <a:pt x="39403" y="22667"/>
                    <a:pt x="39425" y="22662"/>
                    <a:pt x="39447" y="22662"/>
                  </a:cubicBezTo>
                  <a:cubicBezTo>
                    <a:pt x="39486" y="22662"/>
                    <a:pt x="39525" y="22676"/>
                    <a:pt x="39557" y="22703"/>
                  </a:cubicBezTo>
                  <a:cubicBezTo>
                    <a:pt x="39655" y="22780"/>
                    <a:pt x="39819" y="22791"/>
                    <a:pt x="39963" y="22798"/>
                  </a:cubicBezTo>
                  <a:cubicBezTo>
                    <a:pt x="40008" y="22801"/>
                    <a:pt x="40047" y="22805"/>
                    <a:pt x="40085" y="22808"/>
                  </a:cubicBezTo>
                  <a:cubicBezTo>
                    <a:pt x="40113" y="22812"/>
                    <a:pt x="40141" y="22819"/>
                    <a:pt x="40169" y="22822"/>
                  </a:cubicBezTo>
                  <a:cubicBezTo>
                    <a:pt x="40183" y="22826"/>
                    <a:pt x="40197" y="22833"/>
                    <a:pt x="40208" y="22836"/>
                  </a:cubicBezTo>
                  <a:lnTo>
                    <a:pt x="40215" y="22840"/>
                  </a:lnTo>
                  <a:lnTo>
                    <a:pt x="40229" y="22847"/>
                  </a:lnTo>
                  <a:lnTo>
                    <a:pt x="40236" y="22850"/>
                  </a:lnTo>
                  <a:cubicBezTo>
                    <a:pt x="40243" y="22854"/>
                    <a:pt x="40250" y="22857"/>
                    <a:pt x="40253" y="22861"/>
                  </a:cubicBezTo>
                  <a:cubicBezTo>
                    <a:pt x="40285" y="22885"/>
                    <a:pt x="40302" y="22917"/>
                    <a:pt x="40306" y="22955"/>
                  </a:cubicBezTo>
                  <a:cubicBezTo>
                    <a:pt x="40309" y="22994"/>
                    <a:pt x="40306" y="23032"/>
                    <a:pt x="40302" y="23074"/>
                  </a:cubicBezTo>
                  <a:lnTo>
                    <a:pt x="40299" y="23106"/>
                  </a:lnTo>
                  <a:lnTo>
                    <a:pt x="40299" y="23116"/>
                  </a:lnTo>
                  <a:lnTo>
                    <a:pt x="40299" y="23130"/>
                  </a:lnTo>
                  <a:lnTo>
                    <a:pt x="40299" y="23141"/>
                  </a:lnTo>
                  <a:lnTo>
                    <a:pt x="40299" y="23155"/>
                  </a:lnTo>
                  <a:lnTo>
                    <a:pt x="40299" y="23169"/>
                  </a:lnTo>
                  <a:lnTo>
                    <a:pt x="40299" y="23183"/>
                  </a:lnTo>
                  <a:lnTo>
                    <a:pt x="40299" y="23197"/>
                  </a:lnTo>
                  <a:lnTo>
                    <a:pt x="40299" y="23211"/>
                  </a:lnTo>
                  <a:lnTo>
                    <a:pt x="40299" y="23225"/>
                  </a:lnTo>
                  <a:lnTo>
                    <a:pt x="40299" y="23239"/>
                  </a:lnTo>
                  <a:lnTo>
                    <a:pt x="40299" y="23257"/>
                  </a:lnTo>
                  <a:lnTo>
                    <a:pt x="40299" y="23271"/>
                  </a:lnTo>
                  <a:lnTo>
                    <a:pt x="40299" y="23288"/>
                  </a:lnTo>
                  <a:lnTo>
                    <a:pt x="40299" y="23302"/>
                  </a:lnTo>
                  <a:lnTo>
                    <a:pt x="40299" y="23320"/>
                  </a:lnTo>
                  <a:lnTo>
                    <a:pt x="40299" y="23334"/>
                  </a:lnTo>
                  <a:lnTo>
                    <a:pt x="40299" y="23355"/>
                  </a:lnTo>
                  <a:lnTo>
                    <a:pt x="40299" y="23369"/>
                  </a:lnTo>
                  <a:lnTo>
                    <a:pt x="40299" y="23390"/>
                  </a:lnTo>
                  <a:lnTo>
                    <a:pt x="40299" y="23407"/>
                  </a:lnTo>
                  <a:lnTo>
                    <a:pt x="40299" y="23425"/>
                  </a:lnTo>
                  <a:lnTo>
                    <a:pt x="40299" y="23442"/>
                  </a:lnTo>
                  <a:cubicBezTo>
                    <a:pt x="40299" y="23449"/>
                    <a:pt x="40299" y="23456"/>
                    <a:pt x="40302" y="23463"/>
                  </a:cubicBezTo>
                  <a:lnTo>
                    <a:pt x="40306" y="23481"/>
                  </a:lnTo>
                  <a:lnTo>
                    <a:pt x="40309" y="23505"/>
                  </a:lnTo>
                  <a:lnTo>
                    <a:pt x="40313" y="23523"/>
                  </a:lnTo>
                  <a:lnTo>
                    <a:pt x="40316" y="23544"/>
                  </a:lnTo>
                  <a:lnTo>
                    <a:pt x="40320" y="23561"/>
                  </a:lnTo>
                  <a:lnTo>
                    <a:pt x="40323" y="23586"/>
                  </a:lnTo>
                  <a:lnTo>
                    <a:pt x="40327" y="23607"/>
                  </a:lnTo>
                  <a:lnTo>
                    <a:pt x="40334" y="23628"/>
                  </a:lnTo>
                  <a:lnTo>
                    <a:pt x="40341" y="23649"/>
                  </a:lnTo>
                  <a:lnTo>
                    <a:pt x="40344" y="23673"/>
                  </a:lnTo>
                  <a:lnTo>
                    <a:pt x="40351" y="23694"/>
                  </a:lnTo>
                  <a:lnTo>
                    <a:pt x="40358" y="23719"/>
                  </a:lnTo>
                  <a:lnTo>
                    <a:pt x="40365" y="23740"/>
                  </a:lnTo>
                  <a:lnTo>
                    <a:pt x="40376" y="23768"/>
                  </a:lnTo>
                  <a:lnTo>
                    <a:pt x="40383" y="23789"/>
                  </a:lnTo>
                  <a:lnTo>
                    <a:pt x="40390" y="23813"/>
                  </a:lnTo>
                  <a:lnTo>
                    <a:pt x="40400" y="23834"/>
                  </a:lnTo>
                  <a:lnTo>
                    <a:pt x="40411" y="23862"/>
                  </a:lnTo>
                  <a:lnTo>
                    <a:pt x="40418" y="23887"/>
                  </a:lnTo>
                  <a:lnTo>
                    <a:pt x="40432" y="23915"/>
                  </a:lnTo>
                  <a:lnTo>
                    <a:pt x="40442" y="23936"/>
                  </a:lnTo>
                  <a:lnTo>
                    <a:pt x="40456" y="23967"/>
                  </a:lnTo>
                  <a:lnTo>
                    <a:pt x="40467" y="23988"/>
                  </a:lnTo>
                  <a:lnTo>
                    <a:pt x="40481" y="24020"/>
                  </a:lnTo>
                  <a:lnTo>
                    <a:pt x="40491" y="24041"/>
                  </a:lnTo>
                  <a:lnTo>
                    <a:pt x="40509" y="24072"/>
                  </a:lnTo>
                  <a:lnTo>
                    <a:pt x="40523" y="24097"/>
                  </a:lnTo>
                  <a:lnTo>
                    <a:pt x="40540" y="24128"/>
                  </a:lnTo>
                  <a:lnTo>
                    <a:pt x="40554" y="24153"/>
                  </a:lnTo>
                  <a:lnTo>
                    <a:pt x="40572" y="24184"/>
                  </a:lnTo>
                  <a:lnTo>
                    <a:pt x="40586" y="24209"/>
                  </a:lnTo>
                  <a:lnTo>
                    <a:pt x="40607" y="24244"/>
                  </a:lnTo>
                  <a:lnTo>
                    <a:pt x="40624" y="24268"/>
                  </a:lnTo>
                  <a:lnTo>
                    <a:pt x="40645" y="24303"/>
                  </a:lnTo>
                  <a:lnTo>
                    <a:pt x="40663" y="24328"/>
                  </a:lnTo>
                  <a:lnTo>
                    <a:pt x="40687" y="24363"/>
                  </a:lnTo>
                  <a:lnTo>
                    <a:pt x="40705" y="24387"/>
                  </a:lnTo>
                  <a:lnTo>
                    <a:pt x="40712" y="24394"/>
                  </a:lnTo>
                  <a:cubicBezTo>
                    <a:pt x="40869" y="24299"/>
                    <a:pt x="41102" y="24177"/>
                    <a:pt x="41259" y="24177"/>
                  </a:cubicBezTo>
                  <a:cubicBezTo>
                    <a:pt x="41264" y="24177"/>
                    <a:pt x="41268" y="24177"/>
                    <a:pt x="41272" y="24177"/>
                  </a:cubicBezTo>
                  <a:cubicBezTo>
                    <a:pt x="41276" y="24177"/>
                    <a:pt x="41279" y="24178"/>
                    <a:pt x="41283" y="24178"/>
                  </a:cubicBezTo>
                  <a:cubicBezTo>
                    <a:pt x="41469" y="24178"/>
                    <a:pt x="41767" y="23915"/>
                    <a:pt x="41853" y="23750"/>
                  </a:cubicBezTo>
                  <a:cubicBezTo>
                    <a:pt x="41891" y="23678"/>
                    <a:pt x="41938" y="23663"/>
                    <a:pt x="41971" y="23663"/>
                  </a:cubicBezTo>
                  <a:cubicBezTo>
                    <a:pt x="41981" y="23663"/>
                    <a:pt x="41990" y="23664"/>
                    <a:pt x="41997" y="23666"/>
                  </a:cubicBezTo>
                  <a:cubicBezTo>
                    <a:pt x="42074" y="23684"/>
                    <a:pt x="42109" y="23775"/>
                    <a:pt x="42112" y="23852"/>
                  </a:cubicBezTo>
                  <a:cubicBezTo>
                    <a:pt x="42123" y="23939"/>
                    <a:pt x="42074" y="24023"/>
                    <a:pt x="41993" y="24062"/>
                  </a:cubicBezTo>
                  <a:cubicBezTo>
                    <a:pt x="42121" y="24115"/>
                    <a:pt x="42257" y="24140"/>
                    <a:pt x="42394" y="24140"/>
                  </a:cubicBezTo>
                  <a:cubicBezTo>
                    <a:pt x="42411" y="24140"/>
                    <a:pt x="42428" y="24139"/>
                    <a:pt x="42445" y="24139"/>
                  </a:cubicBezTo>
                  <a:cubicBezTo>
                    <a:pt x="42462" y="24138"/>
                    <a:pt x="42477" y="24138"/>
                    <a:pt x="42492" y="24138"/>
                  </a:cubicBezTo>
                  <a:cubicBezTo>
                    <a:pt x="42559" y="24138"/>
                    <a:pt x="42597" y="24147"/>
                    <a:pt x="42620" y="24184"/>
                  </a:cubicBezTo>
                  <a:cubicBezTo>
                    <a:pt x="42630" y="24205"/>
                    <a:pt x="42630" y="24233"/>
                    <a:pt x="42620" y="24254"/>
                  </a:cubicBezTo>
                  <a:cubicBezTo>
                    <a:pt x="42606" y="24275"/>
                    <a:pt x="42588" y="24307"/>
                    <a:pt x="42375" y="24349"/>
                  </a:cubicBezTo>
                  <a:cubicBezTo>
                    <a:pt x="42274" y="24368"/>
                    <a:pt x="42171" y="24381"/>
                    <a:pt x="42067" y="24381"/>
                  </a:cubicBezTo>
                  <a:cubicBezTo>
                    <a:pt x="42056" y="24381"/>
                    <a:pt x="42044" y="24381"/>
                    <a:pt x="42032" y="24380"/>
                  </a:cubicBezTo>
                  <a:cubicBezTo>
                    <a:pt x="42005" y="24379"/>
                    <a:pt x="41981" y="24378"/>
                    <a:pt x="41957" y="24378"/>
                  </a:cubicBezTo>
                  <a:cubicBezTo>
                    <a:pt x="41788" y="24378"/>
                    <a:pt x="41679" y="24426"/>
                    <a:pt x="41381" y="24727"/>
                  </a:cubicBezTo>
                  <a:cubicBezTo>
                    <a:pt x="41234" y="24870"/>
                    <a:pt x="41167" y="24975"/>
                    <a:pt x="41167" y="25042"/>
                  </a:cubicBezTo>
                  <a:cubicBezTo>
                    <a:pt x="41167" y="25105"/>
                    <a:pt x="41230" y="25161"/>
                    <a:pt x="41314" y="25234"/>
                  </a:cubicBezTo>
                  <a:cubicBezTo>
                    <a:pt x="41374" y="25288"/>
                    <a:pt x="41441" y="25314"/>
                    <a:pt x="41517" y="25314"/>
                  </a:cubicBezTo>
                  <a:cubicBezTo>
                    <a:pt x="41640" y="25314"/>
                    <a:pt x="41783" y="25243"/>
                    <a:pt x="41944" y="25101"/>
                  </a:cubicBezTo>
                  <a:cubicBezTo>
                    <a:pt x="42025" y="25031"/>
                    <a:pt x="42091" y="24951"/>
                    <a:pt x="42147" y="24863"/>
                  </a:cubicBezTo>
                  <a:cubicBezTo>
                    <a:pt x="42231" y="24743"/>
                    <a:pt x="42305" y="24639"/>
                    <a:pt x="42485" y="24639"/>
                  </a:cubicBezTo>
                  <a:cubicBezTo>
                    <a:pt x="42494" y="24639"/>
                    <a:pt x="42502" y="24639"/>
                    <a:pt x="42511" y="24639"/>
                  </a:cubicBezTo>
                  <a:cubicBezTo>
                    <a:pt x="42516" y="24639"/>
                    <a:pt x="42520" y="24640"/>
                    <a:pt x="42524" y="24640"/>
                  </a:cubicBezTo>
                  <a:cubicBezTo>
                    <a:pt x="42738" y="24640"/>
                    <a:pt x="43225" y="24476"/>
                    <a:pt x="43548" y="24370"/>
                  </a:cubicBezTo>
                  <a:cubicBezTo>
                    <a:pt x="43625" y="24342"/>
                    <a:pt x="43695" y="24321"/>
                    <a:pt x="43751" y="24303"/>
                  </a:cubicBezTo>
                  <a:cubicBezTo>
                    <a:pt x="43793" y="24289"/>
                    <a:pt x="43835" y="24272"/>
                    <a:pt x="43873" y="24247"/>
                  </a:cubicBezTo>
                  <a:cubicBezTo>
                    <a:pt x="43870" y="24240"/>
                    <a:pt x="43863" y="24230"/>
                    <a:pt x="43859" y="24223"/>
                  </a:cubicBezTo>
                  <a:cubicBezTo>
                    <a:pt x="43831" y="24181"/>
                    <a:pt x="43817" y="24135"/>
                    <a:pt x="43814" y="24086"/>
                  </a:cubicBezTo>
                  <a:cubicBezTo>
                    <a:pt x="43814" y="23960"/>
                    <a:pt x="43985" y="23922"/>
                    <a:pt x="44202" y="23880"/>
                  </a:cubicBezTo>
                  <a:cubicBezTo>
                    <a:pt x="44339" y="23848"/>
                    <a:pt x="44493" y="23817"/>
                    <a:pt x="44570" y="23764"/>
                  </a:cubicBezTo>
                  <a:cubicBezTo>
                    <a:pt x="44615" y="23736"/>
                    <a:pt x="44615" y="23719"/>
                    <a:pt x="44615" y="23719"/>
                  </a:cubicBezTo>
                  <a:cubicBezTo>
                    <a:pt x="44609" y="23698"/>
                    <a:pt x="44541" y="23662"/>
                    <a:pt x="44457" y="23662"/>
                  </a:cubicBezTo>
                  <a:cubicBezTo>
                    <a:pt x="44441" y="23662"/>
                    <a:pt x="44425" y="23663"/>
                    <a:pt x="44409" y="23666"/>
                  </a:cubicBezTo>
                  <a:cubicBezTo>
                    <a:pt x="44400" y="23668"/>
                    <a:pt x="44391" y="23669"/>
                    <a:pt x="44382" y="23669"/>
                  </a:cubicBezTo>
                  <a:cubicBezTo>
                    <a:pt x="44345" y="23669"/>
                    <a:pt x="44308" y="23652"/>
                    <a:pt x="44283" y="23624"/>
                  </a:cubicBezTo>
                  <a:cubicBezTo>
                    <a:pt x="44223" y="23554"/>
                    <a:pt x="44258" y="23442"/>
                    <a:pt x="44293" y="23320"/>
                  </a:cubicBezTo>
                  <a:cubicBezTo>
                    <a:pt x="44304" y="23295"/>
                    <a:pt x="44311" y="23271"/>
                    <a:pt x="44314" y="23250"/>
                  </a:cubicBezTo>
                  <a:lnTo>
                    <a:pt x="44314" y="23250"/>
                  </a:lnTo>
                  <a:cubicBezTo>
                    <a:pt x="44258" y="23271"/>
                    <a:pt x="44209" y="23299"/>
                    <a:pt x="44164" y="23337"/>
                  </a:cubicBezTo>
                  <a:cubicBezTo>
                    <a:pt x="44122" y="23362"/>
                    <a:pt x="44094" y="23400"/>
                    <a:pt x="44080" y="23446"/>
                  </a:cubicBezTo>
                  <a:cubicBezTo>
                    <a:pt x="44069" y="23565"/>
                    <a:pt x="43968" y="23635"/>
                    <a:pt x="43884" y="23691"/>
                  </a:cubicBezTo>
                  <a:cubicBezTo>
                    <a:pt x="43852" y="23708"/>
                    <a:pt x="43824" y="23733"/>
                    <a:pt x="43800" y="23761"/>
                  </a:cubicBezTo>
                  <a:cubicBezTo>
                    <a:pt x="43800" y="23922"/>
                    <a:pt x="43793" y="24002"/>
                    <a:pt x="43660" y="24013"/>
                  </a:cubicBezTo>
                  <a:cubicBezTo>
                    <a:pt x="43614" y="24016"/>
                    <a:pt x="43572" y="24027"/>
                    <a:pt x="43534" y="24048"/>
                  </a:cubicBezTo>
                  <a:cubicBezTo>
                    <a:pt x="43469" y="24080"/>
                    <a:pt x="43364" y="24094"/>
                    <a:pt x="43245" y="24094"/>
                  </a:cubicBezTo>
                  <a:cubicBezTo>
                    <a:pt x="43014" y="24094"/>
                    <a:pt x="42731" y="24041"/>
                    <a:pt x="42592" y="23967"/>
                  </a:cubicBezTo>
                  <a:cubicBezTo>
                    <a:pt x="42518" y="23929"/>
                    <a:pt x="42476" y="23880"/>
                    <a:pt x="42469" y="23827"/>
                  </a:cubicBezTo>
                  <a:cubicBezTo>
                    <a:pt x="42462" y="23785"/>
                    <a:pt x="42333" y="23722"/>
                    <a:pt x="42242" y="23677"/>
                  </a:cubicBezTo>
                  <a:cubicBezTo>
                    <a:pt x="42077" y="23593"/>
                    <a:pt x="41892" y="23502"/>
                    <a:pt x="41874" y="23341"/>
                  </a:cubicBezTo>
                  <a:cubicBezTo>
                    <a:pt x="41864" y="23278"/>
                    <a:pt x="41836" y="23214"/>
                    <a:pt x="41797" y="23165"/>
                  </a:cubicBezTo>
                  <a:cubicBezTo>
                    <a:pt x="41727" y="23060"/>
                    <a:pt x="41643" y="22934"/>
                    <a:pt x="41815" y="22735"/>
                  </a:cubicBezTo>
                  <a:cubicBezTo>
                    <a:pt x="41881" y="22658"/>
                    <a:pt x="41895" y="22598"/>
                    <a:pt x="41874" y="22577"/>
                  </a:cubicBezTo>
                  <a:cubicBezTo>
                    <a:pt x="41867" y="22570"/>
                    <a:pt x="41852" y="22566"/>
                    <a:pt x="41832" y="22566"/>
                  </a:cubicBezTo>
                  <a:cubicBezTo>
                    <a:pt x="41791" y="22566"/>
                    <a:pt x="41729" y="22585"/>
                    <a:pt x="41668" y="22644"/>
                  </a:cubicBezTo>
                  <a:cubicBezTo>
                    <a:pt x="41600" y="22707"/>
                    <a:pt x="41542" y="22723"/>
                    <a:pt x="41498" y="22723"/>
                  </a:cubicBezTo>
                  <a:cubicBezTo>
                    <a:pt x="41469" y="22723"/>
                    <a:pt x="41447" y="22716"/>
                    <a:pt x="41433" y="22710"/>
                  </a:cubicBezTo>
                  <a:cubicBezTo>
                    <a:pt x="41377" y="22682"/>
                    <a:pt x="41342" y="22623"/>
                    <a:pt x="41346" y="22560"/>
                  </a:cubicBezTo>
                  <a:cubicBezTo>
                    <a:pt x="41346" y="22479"/>
                    <a:pt x="41405" y="22374"/>
                    <a:pt x="41552" y="22315"/>
                  </a:cubicBezTo>
                  <a:cubicBezTo>
                    <a:pt x="41584" y="22301"/>
                    <a:pt x="41622" y="22290"/>
                    <a:pt x="41661" y="22276"/>
                  </a:cubicBezTo>
                  <a:cubicBezTo>
                    <a:pt x="41836" y="22213"/>
                    <a:pt x="42049" y="22136"/>
                    <a:pt x="42105" y="21993"/>
                  </a:cubicBezTo>
                  <a:cubicBezTo>
                    <a:pt x="42133" y="21916"/>
                    <a:pt x="42116" y="21821"/>
                    <a:pt x="42053" y="21706"/>
                  </a:cubicBezTo>
                  <a:cubicBezTo>
                    <a:pt x="42014" y="21643"/>
                    <a:pt x="41951" y="21601"/>
                    <a:pt x="41881" y="21587"/>
                  </a:cubicBezTo>
                  <a:cubicBezTo>
                    <a:pt x="41814" y="21568"/>
                    <a:pt x="41736" y="21559"/>
                    <a:pt x="41648" y="21559"/>
                  </a:cubicBezTo>
                  <a:cubicBezTo>
                    <a:pt x="41057" y="21559"/>
                    <a:pt x="40073" y="21948"/>
                    <a:pt x="39777" y="22119"/>
                  </a:cubicBezTo>
                  <a:cubicBezTo>
                    <a:pt x="39585" y="22227"/>
                    <a:pt x="39357" y="22469"/>
                    <a:pt x="39154" y="22675"/>
                  </a:cubicBezTo>
                  <a:cubicBezTo>
                    <a:pt x="38874" y="22966"/>
                    <a:pt x="38699" y="23144"/>
                    <a:pt x="38555" y="23144"/>
                  </a:cubicBezTo>
                  <a:cubicBezTo>
                    <a:pt x="38482" y="23144"/>
                    <a:pt x="38457" y="23109"/>
                    <a:pt x="38447" y="23081"/>
                  </a:cubicBezTo>
                  <a:cubicBezTo>
                    <a:pt x="38415" y="22994"/>
                    <a:pt x="38513" y="22906"/>
                    <a:pt x="38741" y="22714"/>
                  </a:cubicBezTo>
                  <a:cubicBezTo>
                    <a:pt x="38846" y="22626"/>
                    <a:pt x="38965" y="22525"/>
                    <a:pt x="38996" y="22476"/>
                  </a:cubicBezTo>
                  <a:cubicBezTo>
                    <a:pt x="39024" y="22423"/>
                    <a:pt x="39035" y="22367"/>
                    <a:pt x="39028" y="22311"/>
                  </a:cubicBezTo>
                  <a:cubicBezTo>
                    <a:pt x="39028" y="22269"/>
                    <a:pt x="39024" y="22217"/>
                    <a:pt x="39070" y="22189"/>
                  </a:cubicBezTo>
                  <a:cubicBezTo>
                    <a:pt x="39087" y="22180"/>
                    <a:pt x="39106" y="22176"/>
                    <a:pt x="39125" y="22176"/>
                  </a:cubicBezTo>
                  <a:cubicBezTo>
                    <a:pt x="39146" y="22176"/>
                    <a:pt x="39167" y="22181"/>
                    <a:pt x="39186" y="22192"/>
                  </a:cubicBezTo>
                  <a:cubicBezTo>
                    <a:pt x="39245" y="22185"/>
                    <a:pt x="39417" y="21986"/>
                    <a:pt x="39532" y="21856"/>
                  </a:cubicBezTo>
                  <a:cubicBezTo>
                    <a:pt x="39651" y="21716"/>
                    <a:pt x="39777" y="21569"/>
                    <a:pt x="39886" y="21485"/>
                  </a:cubicBezTo>
                  <a:cubicBezTo>
                    <a:pt x="40013" y="21389"/>
                    <a:pt x="40143" y="21375"/>
                    <a:pt x="40250" y="21375"/>
                  </a:cubicBezTo>
                  <a:cubicBezTo>
                    <a:pt x="40272" y="21375"/>
                    <a:pt x="40293" y="21376"/>
                    <a:pt x="40313" y="21377"/>
                  </a:cubicBezTo>
                  <a:cubicBezTo>
                    <a:pt x="40411" y="21377"/>
                    <a:pt x="40428" y="21373"/>
                    <a:pt x="40432" y="21356"/>
                  </a:cubicBezTo>
                  <a:cubicBezTo>
                    <a:pt x="40474" y="21177"/>
                    <a:pt x="40600" y="21065"/>
                    <a:pt x="40852" y="20837"/>
                  </a:cubicBezTo>
                  <a:cubicBezTo>
                    <a:pt x="41038" y="20669"/>
                    <a:pt x="42431" y="20640"/>
                    <a:pt x="43394" y="20640"/>
                  </a:cubicBezTo>
                  <a:cubicBezTo>
                    <a:pt x="43914" y="20640"/>
                    <a:pt x="44308" y="20648"/>
                    <a:pt x="44318" y="20648"/>
                  </a:cubicBezTo>
                  <a:lnTo>
                    <a:pt x="44328" y="20648"/>
                  </a:lnTo>
                  <a:cubicBezTo>
                    <a:pt x="44577" y="20648"/>
                    <a:pt x="45095" y="20298"/>
                    <a:pt x="45242" y="20071"/>
                  </a:cubicBezTo>
                  <a:cubicBezTo>
                    <a:pt x="45377" y="19864"/>
                    <a:pt x="45545" y="19814"/>
                    <a:pt x="45791" y="19814"/>
                  </a:cubicBezTo>
                  <a:cubicBezTo>
                    <a:pt x="45870" y="19814"/>
                    <a:pt x="45957" y="19819"/>
                    <a:pt x="46054" y="19826"/>
                  </a:cubicBezTo>
                  <a:cubicBezTo>
                    <a:pt x="46064" y="19826"/>
                    <a:pt x="46074" y="19827"/>
                    <a:pt x="46084" y="19827"/>
                  </a:cubicBezTo>
                  <a:cubicBezTo>
                    <a:pt x="46316" y="19827"/>
                    <a:pt x="46466" y="19673"/>
                    <a:pt x="46600" y="19535"/>
                  </a:cubicBezTo>
                  <a:cubicBezTo>
                    <a:pt x="46656" y="19476"/>
                    <a:pt x="46712" y="19423"/>
                    <a:pt x="46775" y="19374"/>
                  </a:cubicBezTo>
                  <a:cubicBezTo>
                    <a:pt x="46810" y="19357"/>
                    <a:pt x="46838" y="19329"/>
                    <a:pt x="46863" y="19301"/>
                  </a:cubicBezTo>
                  <a:cubicBezTo>
                    <a:pt x="46828" y="19280"/>
                    <a:pt x="46789" y="19269"/>
                    <a:pt x="46751" y="19262"/>
                  </a:cubicBezTo>
                  <a:cubicBezTo>
                    <a:pt x="46747" y="19262"/>
                    <a:pt x="46460" y="19199"/>
                    <a:pt x="46471" y="19069"/>
                  </a:cubicBezTo>
                  <a:cubicBezTo>
                    <a:pt x="46471" y="19031"/>
                    <a:pt x="46499" y="18982"/>
                    <a:pt x="46604" y="18975"/>
                  </a:cubicBezTo>
                  <a:cubicBezTo>
                    <a:pt x="46719" y="18968"/>
                    <a:pt x="46796" y="18919"/>
                    <a:pt x="46873" y="18691"/>
                  </a:cubicBezTo>
                  <a:cubicBezTo>
                    <a:pt x="46901" y="18611"/>
                    <a:pt x="46901" y="18611"/>
                    <a:pt x="46835" y="18565"/>
                  </a:cubicBezTo>
                  <a:cubicBezTo>
                    <a:pt x="46744" y="18499"/>
                    <a:pt x="46660" y="18418"/>
                    <a:pt x="46593" y="18327"/>
                  </a:cubicBezTo>
                  <a:cubicBezTo>
                    <a:pt x="46545" y="18265"/>
                    <a:pt x="46509" y="18240"/>
                    <a:pt x="46473" y="18240"/>
                  </a:cubicBezTo>
                  <a:cubicBezTo>
                    <a:pt x="46434" y="18240"/>
                    <a:pt x="46394" y="18270"/>
                    <a:pt x="46338" y="18313"/>
                  </a:cubicBezTo>
                  <a:cubicBezTo>
                    <a:pt x="46271" y="18364"/>
                    <a:pt x="46189" y="18427"/>
                    <a:pt x="46085" y="18427"/>
                  </a:cubicBezTo>
                  <a:cubicBezTo>
                    <a:pt x="46075" y="18427"/>
                    <a:pt x="46065" y="18427"/>
                    <a:pt x="46054" y="18425"/>
                  </a:cubicBezTo>
                  <a:cubicBezTo>
                    <a:pt x="46009" y="18425"/>
                    <a:pt x="45963" y="18401"/>
                    <a:pt x="45935" y="18359"/>
                  </a:cubicBezTo>
                  <a:cubicBezTo>
                    <a:pt x="45900" y="18296"/>
                    <a:pt x="45935" y="18222"/>
                    <a:pt x="45970" y="18152"/>
                  </a:cubicBezTo>
                  <a:cubicBezTo>
                    <a:pt x="46026" y="18037"/>
                    <a:pt x="46030" y="18005"/>
                    <a:pt x="45991" y="17977"/>
                  </a:cubicBezTo>
                  <a:cubicBezTo>
                    <a:pt x="45942" y="17947"/>
                    <a:pt x="45880" y="17933"/>
                    <a:pt x="45810" y="17933"/>
                  </a:cubicBezTo>
                  <a:cubicBezTo>
                    <a:pt x="45634" y="17933"/>
                    <a:pt x="45409" y="18023"/>
                    <a:pt x="45221" y="18180"/>
                  </a:cubicBezTo>
                  <a:cubicBezTo>
                    <a:pt x="45083" y="18293"/>
                    <a:pt x="45002" y="18310"/>
                    <a:pt x="44926" y="18310"/>
                  </a:cubicBezTo>
                  <a:cubicBezTo>
                    <a:pt x="44917" y="18310"/>
                    <a:pt x="44908" y="18310"/>
                    <a:pt x="44899" y="18310"/>
                  </a:cubicBezTo>
                  <a:cubicBezTo>
                    <a:pt x="44891" y="18309"/>
                    <a:pt x="44883" y="18309"/>
                    <a:pt x="44875" y="18309"/>
                  </a:cubicBezTo>
                  <a:cubicBezTo>
                    <a:pt x="44833" y="18309"/>
                    <a:pt x="44791" y="18322"/>
                    <a:pt x="44703" y="18408"/>
                  </a:cubicBezTo>
                  <a:cubicBezTo>
                    <a:pt x="44633" y="18475"/>
                    <a:pt x="44570" y="18509"/>
                    <a:pt x="44515" y="18509"/>
                  </a:cubicBezTo>
                  <a:cubicBezTo>
                    <a:pt x="44501" y="18509"/>
                    <a:pt x="44488" y="18507"/>
                    <a:pt x="44475" y="18502"/>
                  </a:cubicBezTo>
                  <a:cubicBezTo>
                    <a:pt x="44423" y="18481"/>
                    <a:pt x="44388" y="18436"/>
                    <a:pt x="44384" y="18383"/>
                  </a:cubicBezTo>
                  <a:cubicBezTo>
                    <a:pt x="44367" y="18275"/>
                    <a:pt x="44402" y="18166"/>
                    <a:pt x="44482" y="18089"/>
                  </a:cubicBezTo>
                  <a:cubicBezTo>
                    <a:pt x="44531" y="18053"/>
                    <a:pt x="44593" y="18029"/>
                    <a:pt x="44655" y="18029"/>
                  </a:cubicBezTo>
                  <a:cubicBezTo>
                    <a:pt x="44659" y="18029"/>
                    <a:pt x="44664" y="18030"/>
                    <a:pt x="44668" y="18030"/>
                  </a:cubicBezTo>
                  <a:cubicBezTo>
                    <a:pt x="44671" y="18030"/>
                    <a:pt x="44674" y="18030"/>
                    <a:pt x="44677" y="18030"/>
                  </a:cubicBezTo>
                  <a:cubicBezTo>
                    <a:pt x="44719" y="18030"/>
                    <a:pt x="44764" y="18006"/>
                    <a:pt x="44787" y="17970"/>
                  </a:cubicBezTo>
                  <a:cubicBezTo>
                    <a:pt x="44857" y="17876"/>
                    <a:pt x="44934" y="17872"/>
                    <a:pt x="45011" y="17865"/>
                  </a:cubicBezTo>
                  <a:cubicBezTo>
                    <a:pt x="45116" y="17865"/>
                    <a:pt x="45217" y="17830"/>
                    <a:pt x="45302" y="17771"/>
                  </a:cubicBezTo>
                  <a:cubicBezTo>
                    <a:pt x="45424" y="17694"/>
                    <a:pt x="45564" y="17645"/>
                    <a:pt x="45711" y="17627"/>
                  </a:cubicBezTo>
                  <a:cubicBezTo>
                    <a:pt x="45806" y="17610"/>
                    <a:pt x="45862" y="17599"/>
                    <a:pt x="45886" y="17561"/>
                  </a:cubicBezTo>
                  <a:cubicBezTo>
                    <a:pt x="45890" y="17554"/>
                    <a:pt x="45904" y="17529"/>
                    <a:pt x="45879" y="17491"/>
                  </a:cubicBezTo>
                  <a:cubicBezTo>
                    <a:pt x="45840" y="17438"/>
                    <a:pt x="45753" y="17394"/>
                    <a:pt x="45643" y="17394"/>
                  </a:cubicBezTo>
                  <a:cubicBezTo>
                    <a:pt x="45614" y="17394"/>
                    <a:pt x="45584" y="17397"/>
                    <a:pt x="45554" y="17403"/>
                  </a:cubicBezTo>
                  <a:cubicBezTo>
                    <a:pt x="45531" y="17408"/>
                    <a:pt x="45508" y="17411"/>
                    <a:pt x="45487" y="17411"/>
                  </a:cubicBezTo>
                  <a:cubicBezTo>
                    <a:pt x="45352" y="17411"/>
                    <a:pt x="45241" y="17317"/>
                    <a:pt x="45147" y="17242"/>
                  </a:cubicBezTo>
                  <a:cubicBezTo>
                    <a:pt x="45072" y="17177"/>
                    <a:pt x="45023" y="17142"/>
                    <a:pt x="44987" y="17142"/>
                  </a:cubicBezTo>
                  <a:cubicBezTo>
                    <a:pt x="44977" y="17142"/>
                    <a:pt x="44967" y="17145"/>
                    <a:pt x="44958" y="17151"/>
                  </a:cubicBezTo>
                  <a:cubicBezTo>
                    <a:pt x="44917" y="17181"/>
                    <a:pt x="44881" y="17192"/>
                    <a:pt x="44851" y="17192"/>
                  </a:cubicBezTo>
                  <a:cubicBezTo>
                    <a:pt x="44783" y="17192"/>
                    <a:pt x="44741" y="17138"/>
                    <a:pt x="44717" y="17109"/>
                  </a:cubicBezTo>
                  <a:cubicBezTo>
                    <a:pt x="44698" y="17086"/>
                    <a:pt x="44688" y="17073"/>
                    <a:pt x="44672" y="17073"/>
                  </a:cubicBezTo>
                  <a:cubicBezTo>
                    <a:pt x="44662" y="17073"/>
                    <a:pt x="44649" y="17079"/>
                    <a:pt x="44629" y="17092"/>
                  </a:cubicBezTo>
                  <a:cubicBezTo>
                    <a:pt x="44585" y="17126"/>
                    <a:pt x="44529" y="17143"/>
                    <a:pt x="44472" y="17143"/>
                  </a:cubicBezTo>
                  <a:cubicBezTo>
                    <a:pt x="44447" y="17143"/>
                    <a:pt x="44422" y="17140"/>
                    <a:pt x="44398" y="17134"/>
                  </a:cubicBezTo>
                  <a:cubicBezTo>
                    <a:pt x="44269" y="17088"/>
                    <a:pt x="44195" y="16927"/>
                    <a:pt x="44146" y="16794"/>
                  </a:cubicBezTo>
                  <a:cubicBezTo>
                    <a:pt x="44076" y="16598"/>
                    <a:pt x="43583" y="16227"/>
                    <a:pt x="43268" y="16129"/>
                  </a:cubicBezTo>
                  <a:cubicBezTo>
                    <a:pt x="43103" y="16080"/>
                    <a:pt x="43064" y="16010"/>
                    <a:pt x="43057" y="15957"/>
                  </a:cubicBezTo>
                  <a:cubicBezTo>
                    <a:pt x="43054" y="15908"/>
                    <a:pt x="43078" y="15863"/>
                    <a:pt x="43120" y="15838"/>
                  </a:cubicBezTo>
                  <a:cubicBezTo>
                    <a:pt x="43156" y="15821"/>
                    <a:pt x="43194" y="15813"/>
                    <a:pt x="43231" y="15813"/>
                  </a:cubicBezTo>
                  <a:cubicBezTo>
                    <a:pt x="43286" y="15813"/>
                    <a:pt x="43339" y="15831"/>
                    <a:pt x="43383" y="15866"/>
                  </a:cubicBezTo>
                  <a:cubicBezTo>
                    <a:pt x="43402" y="15883"/>
                    <a:pt x="43426" y="15888"/>
                    <a:pt x="43449" y="15888"/>
                  </a:cubicBezTo>
                  <a:cubicBezTo>
                    <a:pt x="43455" y="15888"/>
                    <a:pt x="43461" y="15888"/>
                    <a:pt x="43467" y="15887"/>
                  </a:cubicBezTo>
                  <a:cubicBezTo>
                    <a:pt x="43555" y="15866"/>
                    <a:pt x="43660" y="15751"/>
                    <a:pt x="43726" y="15646"/>
                  </a:cubicBezTo>
                  <a:cubicBezTo>
                    <a:pt x="43733" y="15632"/>
                    <a:pt x="43733" y="15618"/>
                    <a:pt x="43726" y="15607"/>
                  </a:cubicBezTo>
                  <a:cubicBezTo>
                    <a:pt x="43702" y="15555"/>
                    <a:pt x="43604" y="15509"/>
                    <a:pt x="43555" y="15502"/>
                  </a:cubicBezTo>
                  <a:cubicBezTo>
                    <a:pt x="43513" y="15495"/>
                    <a:pt x="43478" y="15474"/>
                    <a:pt x="43453" y="15439"/>
                  </a:cubicBezTo>
                  <a:cubicBezTo>
                    <a:pt x="43390" y="15355"/>
                    <a:pt x="43408" y="15212"/>
                    <a:pt x="43425" y="15131"/>
                  </a:cubicBezTo>
                  <a:cubicBezTo>
                    <a:pt x="43425" y="15103"/>
                    <a:pt x="43324" y="15026"/>
                    <a:pt x="43271" y="14984"/>
                  </a:cubicBezTo>
                  <a:cubicBezTo>
                    <a:pt x="43173" y="14907"/>
                    <a:pt x="43078" y="14837"/>
                    <a:pt x="43071" y="14749"/>
                  </a:cubicBezTo>
                  <a:cubicBezTo>
                    <a:pt x="43068" y="14714"/>
                    <a:pt x="43022" y="14672"/>
                    <a:pt x="42984" y="14634"/>
                  </a:cubicBezTo>
                  <a:cubicBezTo>
                    <a:pt x="42924" y="14574"/>
                    <a:pt x="42858" y="14508"/>
                    <a:pt x="42868" y="14420"/>
                  </a:cubicBezTo>
                  <a:cubicBezTo>
                    <a:pt x="42868" y="14396"/>
                    <a:pt x="42823" y="14329"/>
                    <a:pt x="42788" y="14284"/>
                  </a:cubicBezTo>
                  <a:cubicBezTo>
                    <a:pt x="42728" y="14203"/>
                    <a:pt x="42662" y="14112"/>
                    <a:pt x="42662" y="14018"/>
                  </a:cubicBezTo>
                  <a:cubicBezTo>
                    <a:pt x="42662" y="13969"/>
                    <a:pt x="42564" y="13853"/>
                    <a:pt x="42497" y="13769"/>
                  </a:cubicBezTo>
                  <a:cubicBezTo>
                    <a:pt x="42392" y="13643"/>
                    <a:pt x="42291" y="13521"/>
                    <a:pt x="42284" y="13416"/>
                  </a:cubicBezTo>
                  <a:cubicBezTo>
                    <a:pt x="42280" y="13342"/>
                    <a:pt x="42228" y="13276"/>
                    <a:pt x="42168" y="13195"/>
                  </a:cubicBezTo>
                  <a:cubicBezTo>
                    <a:pt x="42102" y="13118"/>
                    <a:pt x="42046" y="13031"/>
                    <a:pt x="42011" y="12933"/>
                  </a:cubicBezTo>
                  <a:cubicBezTo>
                    <a:pt x="42004" y="12915"/>
                    <a:pt x="41993" y="12894"/>
                    <a:pt x="41983" y="12877"/>
                  </a:cubicBezTo>
                  <a:cubicBezTo>
                    <a:pt x="41965" y="12898"/>
                    <a:pt x="41930" y="12957"/>
                    <a:pt x="41892" y="13111"/>
                  </a:cubicBezTo>
                  <a:cubicBezTo>
                    <a:pt x="41860" y="13241"/>
                    <a:pt x="41776" y="13353"/>
                    <a:pt x="41661" y="13423"/>
                  </a:cubicBezTo>
                  <a:lnTo>
                    <a:pt x="41636" y="13444"/>
                  </a:lnTo>
                  <a:cubicBezTo>
                    <a:pt x="41769" y="13626"/>
                    <a:pt x="41710" y="13696"/>
                    <a:pt x="41615" y="13780"/>
                  </a:cubicBezTo>
                  <a:cubicBezTo>
                    <a:pt x="41591" y="13797"/>
                    <a:pt x="41570" y="13818"/>
                    <a:pt x="41552" y="13839"/>
                  </a:cubicBezTo>
                  <a:cubicBezTo>
                    <a:pt x="41524" y="13871"/>
                    <a:pt x="41528" y="13909"/>
                    <a:pt x="41538" y="13969"/>
                  </a:cubicBezTo>
                  <a:cubicBezTo>
                    <a:pt x="41545" y="14018"/>
                    <a:pt x="41556" y="14074"/>
                    <a:pt x="41517" y="14119"/>
                  </a:cubicBezTo>
                  <a:cubicBezTo>
                    <a:pt x="41485" y="14148"/>
                    <a:pt x="41444" y="14165"/>
                    <a:pt x="41405" y="14165"/>
                  </a:cubicBezTo>
                  <a:cubicBezTo>
                    <a:pt x="41402" y="14165"/>
                    <a:pt x="41398" y="14165"/>
                    <a:pt x="41395" y="14165"/>
                  </a:cubicBezTo>
                  <a:cubicBezTo>
                    <a:pt x="41360" y="14165"/>
                    <a:pt x="41342" y="14196"/>
                    <a:pt x="41325" y="14294"/>
                  </a:cubicBezTo>
                  <a:cubicBezTo>
                    <a:pt x="41314" y="14347"/>
                    <a:pt x="41307" y="14403"/>
                    <a:pt x="41248" y="14413"/>
                  </a:cubicBezTo>
                  <a:cubicBezTo>
                    <a:pt x="41243" y="14414"/>
                    <a:pt x="41238" y="14415"/>
                    <a:pt x="41234" y="14415"/>
                  </a:cubicBezTo>
                  <a:cubicBezTo>
                    <a:pt x="41186" y="14415"/>
                    <a:pt x="41159" y="14365"/>
                    <a:pt x="41143" y="14336"/>
                  </a:cubicBezTo>
                  <a:cubicBezTo>
                    <a:pt x="41121" y="14291"/>
                    <a:pt x="41074" y="14264"/>
                    <a:pt x="41026" y="14264"/>
                  </a:cubicBezTo>
                  <a:cubicBezTo>
                    <a:pt x="41018" y="14264"/>
                    <a:pt x="41010" y="14265"/>
                    <a:pt x="41002" y="14266"/>
                  </a:cubicBezTo>
                  <a:cubicBezTo>
                    <a:pt x="40960" y="14277"/>
                    <a:pt x="40936" y="14312"/>
                    <a:pt x="40936" y="14354"/>
                  </a:cubicBezTo>
                  <a:cubicBezTo>
                    <a:pt x="40932" y="14424"/>
                    <a:pt x="40897" y="14487"/>
                    <a:pt x="40845" y="14532"/>
                  </a:cubicBezTo>
                  <a:cubicBezTo>
                    <a:pt x="40714" y="14654"/>
                    <a:pt x="40469" y="14736"/>
                    <a:pt x="40335" y="14736"/>
                  </a:cubicBezTo>
                  <a:cubicBezTo>
                    <a:pt x="40330" y="14736"/>
                    <a:pt x="40325" y="14736"/>
                    <a:pt x="40320" y="14735"/>
                  </a:cubicBezTo>
                  <a:cubicBezTo>
                    <a:pt x="40208" y="14725"/>
                    <a:pt x="40155" y="14620"/>
                    <a:pt x="40117" y="14546"/>
                  </a:cubicBezTo>
                  <a:cubicBezTo>
                    <a:pt x="40103" y="14522"/>
                    <a:pt x="40089" y="14497"/>
                    <a:pt x="40075" y="14476"/>
                  </a:cubicBezTo>
                  <a:lnTo>
                    <a:pt x="40071" y="14480"/>
                  </a:lnTo>
                  <a:cubicBezTo>
                    <a:pt x="40046" y="14497"/>
                    <a:pt x="40017" y="14507"/>
                    <a:pt x="39989" y="14507"/>
                  </a:cubicBezTo>
                  <a:cubicBezTo>
                    <a:pt x="39981" y="14507"/>
                    <a:pt x="39974" y="14506"/>
                    <a:pt x="39966" y="14504"/>
                  </a:cubicBezTo>
                  <a:cubicBezTo>
                    <a:pt x="39903" y="14487"/>
                    <a:pt x="39879" y="14427"/>
                    <a:pt x="39847" y="14361"/>
                  </a:cubicBezTo>
                  <a:cubicBezTo>
                    <a:pt x="39803" y="14267"/>
                    <a:pt x="39776" y="14224"/>
                    <a:pt x="39727" y="14224"/>
                  </a:cubicBezTo>
                  <a:cubicBezTo>
                    <a:pt x="39725" y="14224"/>
                    <a:pt x="39723" y="14224"/>
                    <a:pt x="39721" y="14224"/>
                  </a:cubicBezTo>
                  <a:cubicBezTo>
                    <a:pt x="39693" y="14226"/>
                    <a:pt x="39665" y="14227"/>
                    <a:pt x="39638" y="14227"/>
                  </a:cubicBezTo>
                  <a:cubicBezTo>
                    <a:pt x="39529" y="14227"/>
                    <a:pt x="39431" y="14211"/>
                    <a:pt x="39378" y="14144"/>
                  </a:cubicBezTo>
                  <a:cubicBezTo>
                    <a:pt x="39343" y="14091"/>
                    <a:pt x="39336" y="14025"/>
                    <a:pt x="39364" y="13944"/>
                  </a:cubicBezTo>
                  <a:cubicBezTo>
                    <a:pt x="39378" y="13899"/>
                    <a:pt x="39322" y="13857"/>
                    <a:pt x="39245" y="13797"/>
                  </a:cubicBezTo>
                  <a:cubicBezTo>
                    <a:pt x="39179" y="13748"/>
                    <a:pt x="39116" y="13703"/>
                    <a:pt x="39116" y="13636"/>
                  </a:cubicBezTo>
                  <a:cubicBezTo>
                    <a:pt x="39116" y="13598"/>
                    <a:pt x="39133" y="13559"/>
                    <a:pt x="39165" y="13538"/>
                  </a:cubicBezTo>
                  <a:cubicBezTo>
                    <a:pt x="39210" y="13503"/>
                    <a:pt x="39196" y="13451"/>
                    <a:pt x="39154" y="13311"/>
                  </a:cubicBezTo>
                  <a:cubicBezTo>
                    <a:pt x="39116" y="13202"/>
                    <a:pt x="39091" y="13087"/>
                    <a:pt x="39081" y="12975"/>
                  </a:cubicBezTo>
                  <a:cubicBezTo>
                    <a:pt x="39060" y="12827"/>
                    <a:pt x="39112" y="12684"/>
                    <a:pt x="39217" y="12579"/>
                  </a:cubicBezTo>
                  <a:cubicBezTo>
                    <a:pt x="39245" y="12547"/>
                    <a:pt x="39263" y="12526"/>
                    <a:pt x="39263" y="12509"/>
                  </a:cubicBezTo>
                  <a:cubicBezTo>
                    <a:pt x="39263" y="12491"/>
                    <a:pt x="39256" y="12488"/>
                    <a:pt x="39252" y="12484"/>
                  </a:cubicBezTo>
                  <a:cubicBezTo>
                    <a:pt x="39247" y="12482"/>
                    <a:pt x="39239" y="12480"/>
                    <a:pt x="39229" y="12480"/>
                  </a:cubicBezTo>
                  <a:cubicBezTo>
                    <a:pt x="39196" y="12480"/>
                    <a:pt x="39140" y="12495"/>
                    <a:pt x="39074" y="12540"/>
                  </a:cubicBezTo>
                  <a:cubicBezTo>
                    <a:pt x="39036" y="12566"/>
                    <a:pt x="39002" y="12575"/>
                    <a:pt x="38973" y="12575"/>
                  </a:cubicBezTo>
                  <a:cubicBezTo>
                    <a:pt x="38905" y="12575"/>
                    <a:pt x="38859" y="12522"/>
                    <a:pt x="38832" y="12488"/>
                  </a:cubicBezTo>
                  <a:cubicBezTo>
                    <a:pt x="38793" y="12446"/>
                    <a:pt x="38775" y="12428"/>
                    <a:pt x="38746" y="12428"/>
                  </a:cubicBezTo>
                  <a:cubicBezTo>
                    <a:pt x="38743" y="12428"/>
                    <a:pt x="38740" y="12428"/>
                    <a:pt x="38737" y="12428"/>
                  </a:cubicBezTo>
                  <a:cubicBezTo>
                    <a:pt x="38714" y="12430"/>
                    <a:pt x="38684" y="12431"/>
                    <a:pt x="38650" y="12431"/>
                  </a:cubicBezTo>
                  <a:cubicBezTo>
                    <a:pt x="38431" y="12431"/>
                    <a:pt x="38040" y="12381"/>
                    <a:pt x="38013" y="12141"/>
                  </a:cubicBezTo>
                  <a:cubicBezTo>
                    <a:pt x="38006" y="12061"/>
                    <a:pt x="37981" y="12054"/>
                    <a:pt x="37932" y="12026"/>
                  </a:cubicBezTo>
                  <a:cubicBezTo>
                    <a:pt x="37852" y="11991"/>
                    <a:pt x="37789" y="11924"/>
                    <a:pt x="37761" y="11840"/>
                  </a:cubicBezTo>
                  <a:cubicBezTo>
                    <a:pt x="37736" y="11770"/>
                    <a:pt x="37701" y="11767"/>
                    <a:pt x="37645" y="11763"/>
                  </a:cubicBezTo>
                  <a:cubicBezTo>
                    <a:pt x="37600" y="11760"/>
                    <a:pt x="37491" y="11753"/>
                    <a:pt x="37491" y="11623"/>
                  </a:cubicBezTo>
                  <a:cubicBezTo>
                    <a:pt x="37491" y="11536"/>
                    <a:pt x="37463" y="11483"/>
                    <a:pt x="37320" y="11469"/>
                  </a:cubicBezTo>
                  <a:cubicBezTo>
                    <a:pt x="37246" y="11459"/>
                    <a:pt x="37173" y="11424"/>
                    <a:pt x="37120" y="11371"/>
                  </a:cubicBezTo>
                  <a:cubicBezTo>
                    <a:pt x="37068" y="11322"/>
                    <a:pt x="37001" y="11287"/>
                    <a:pt x="36931" y="11277"/>
                  </a:cubicBezTo>
                  <a:cubicBezTo>
                    <a:pt x="36919" y="11275"/>
                    <a:pt x="36907" y="11274"/>
                    <a:pt x="36895" y="11274"/>
                  </a:cubicBezTo>
                  <a:cubicBezTo>
                    <a:pt x="36765" y="11274"/>
                    <a:pt x="36610" y="11355"/>
                    <a:pt x="36504" y="11410"/>
                  </a:cubicBezTo>
                  <a:cubicBezTo>
                    <a:pt x="36472" y="11427"/>
                    <a:pt x="36441" y="11441"/>
                    <a:pt x="36416" y="11455"/>
                  </a:cubicBezTo>
                  <a:cubicBezTo>
                    <a:pt x="36397" y="11463"/>
                    <a:pt x="36377" y="11467"/>
                    <a:pt x="36355" y="11467"/>
                  </a:cubicBezTo>
                  <a:cubicBezTo>
                    <a:pt x="36292" y="11467"/>
                    <a:pt x="36219" y="11438"/>
                    <a:pt x="36143" y="11410"/>
                  </a:cubicBezTo>
                  <a:cubicBezTo>
                    <a:pt x="36090" y="11390"/>
                    <a:pt x="36008" y="11357"/>
                    <a:pt x="35961" y="11357"/>
                  </a:cubicBezTo>
                  <a:cubicBezTo>
                    <a:pt x="35949" y="11357"/>
                    <a:pt x="35940" y="11359"/>
                    <a:pt x="35933" y="11364"/>
                  </a:cubicBezTo>
                  <a:cubicBezTo>
                    <a:pt x="35897" y="11392"/>
                    <a:pt x="35864" y="11403"/>
                    <a:pt x="35833" y="11403"/>
                  </a:cubicBezTo>
                  <a:cubicBezTo>
                    <a:pt x="35783" y="11403"/>
                    <a:pt x="35738" y="11375"/>
                    <a:pt x="35695" y="11347"/>
                  </a:cubicBezTo>
                  <a:cubicBezTo>
                    <a:pt x="35618" y="11294"/>
                    <a:pt x="35531" y="11252"/>
                    <a:pt x="35440" y="11228"/>
                  </a:cubicBezTo>
                  <a:cubicBezTo>
                    <a:pt x="35259" y="11178"/>
                    <a:pt x="35087" y="11158"/>
                    <a:pt x="34965" y="11158"/>
                  </a:cubicBezTo>
                  <a:cubicBezTo>
                    <a:pt x="34873" y="11158"/>
                    <a:pt x="34810" y="11169"/>
                    <a:pt x="34792" y="11186"/>
                  </a:cubicBezTo>
                  <a:cubicBezTo>
                    <a:pt x="34771" y="11242"/>
                    <a:pt x="34732" y="11287"/>
                    <a:pt x="34683" y="11319"/>
                  </a:cubicBezTo>
                  <a:cubicBezTo>
                    <a:pt x="34613" y="11378"/>
                    <a:pt x="34547" y="11431"/>
                    <a:pt x="34564" y="11557"/>
                  </a:cubicBezTo>
                  <a:cubicBezTo>
                    <a:pt x="34578" y="11669"/>
                    <a:pt x="34645" y="11700"/>
                    <a:pt x="34725" y="11742"/>
                  </a:cubicBezTo>
                  <a:cubicBezTo>
                    <a:pt x="34795" y="11781"/>
                    <a:pt x="34876" y="11823"/>
                    <a:pt x="34911" y="11917"/>
                  </a:cubicBezTo>
                  <a:cubicBezTo>
                    <a:pt x="34964" y="12061"/>
                    <a:pt x="34879" y="12113"/>
                    <a:pt x="34837" y="12141"/>
                  </a:cubicBezTo>
                  <a:cubicBezTo>
                    <a:pt x="34799" y="12162"/>
                    <a:pt x="34785" y="12173"/>
                    <a:pt x="34781" y="12211"/>
                  </a:cubicBezTo>
                  <a:cubicBezTo>
                    <a:pt x="34774" y="12295"/>
                    <a:pt x="34729" y="12369"/>
                    <a:pt x="34655" y="12414"/>
                  </a:cubicBezTo>
                  <a:cubicBezTo>
                    <a:pt x="34620" y="12439"/>
                    <a:pt x="34613" y="12446"/>
                    <a:pt x="34613" y="12463"/>
                  </a:cubicBezTo>
                  <a:cubicBezTo>
                    <a:pt x="34613" y="12477"/>
                    <a:pt x="34617" y="12488"/>
                    <a:pt x="34645" y="12516"/>
                  </a:cubicBezTo>
                  <a:cubicBezTo>
                    <a:pt x="34711" y="12579"/>
                    <a:pt x="34760" y="12659"/>
                    <a:pt x="34781" y="12747"/>
                  </a:cubicBezTo>
                  <a:cubicBezTo>
                    <a:pt x="34795" y="12810"/>
                    <a:pt x="34827" y="12870"/>
                    <a:pt x="34869" y="12922"/>
                  </a:cubicBezTo>
                  <a:cubicBezTo>
                    <a:pt x="34943" y="13020"/>
                    <a:pt x="34988" y="13136"/>
                    <a:pt x="34999" y="13255"/>
                  </a:cubicBezTo>
                  <a:cubicBezTo>
                    <a:pt x="35034" y="13528"/>
                    <a:pt x="34925" y="13566"/>
                    <a:pt x="34799" y="13580"/>
                  </a:cubicBezTo>
                  <a:cubicBezTo>
                    <a:pt x="34778" y="13584"/>
                    <a:pt x="34757" y="13587"/>
                    <a:pt x="34732" y="13594"/>
                  </a:cubicBezTo>
                  <a:cubicBezTo>
                    <a:pt x="34732" y="13594"/>
                    <a:pt x="34729" y="13594"/>
                    <a:pt x="34725" y="13598"/>
                  </a:cubicBezTo>
                  <a:cubicBezTo>
                    <a:pt x="34722" y="13612"/>
                    <a:pt x="34722" y="13629"/>
                    <a:pt x="34722" y="13647"/>
                  </a:cubicBezTo>
                  <a:cubicBezTo>
                    <a:pt x="34722" y="13759"/>
                    <a:pt x="34683" y="13867"/>
                    <a:pt x="34606" y="13948"/>
                  </a:cubicBezTo>
                  <a:cubicBezTo>
                    <a:pt x="34403" y="14179"/>
                    <a:pt x="34347" y="14312"/>
                    <a:pt x="34421" y="14378"/>
                  </a:cubicBezTo>
                  <a:cubicBezTo>
                    <a:pt x="34480" y="14427"/>
                    <a:pt x="34547" y="14469"/>
                    <a:pt x="34617" y="14508"/>
                  </a:cubicBezTo>
                  <a:cubicBezTo>
                    <a:pt x="34827" y="14634"/>
                    <a:pt x="35114" y="14809"/>
                    <a:pt x="35258" y="15051"/>
                  </a:cubicBezTo>
                  <a:cubicBezTo>
                    <a:pt x="35496" y="15450"/>
                    <a:pt x="35426" y="16055"/>
                    <a:pt x="35387" y="16293"/>
                  </a:cubicBezTo>
                  <a:cubicBezTo>
                    <a:pt x="35345" y="16552"/>
                    <a:pt x="35149" y="16682"/>
                    <a:pt x="34943" y="16818"/>
                  </a:cubicBezTo>
                  <a:cubicBezTo>
                    <a:pt x="34816" y="16895"/>
                    <a:pt x="34697" y="16990"/>
                    <a:pt x="34592" y="17092"/>
                  </a:cubicBezTo>
                  <a:cubicBezTo>
                    <a:pt x="34316" y="17379"/>
                    <a:pt x="34029" y="17386"/>
                    <a:pt x="33857" y="17389"/>
                  </a:cubicBezTo>
                  <a:cubicBezTo>
                    <a:pt x="33833" y="17389"/>
                    <a:pt x="33808" y="17389"/>
                    <a:pt x="33787" y="17393"/>
                  </a:cubicBezTo>
                  <a:cubicBezTo>
                    <a:pt x="33785" y="17391"/>
                    <a:pt x="33785" y="17390"/>
                    <a:pt x="33784" y="17390"/>
                  </a:cubicBezTo>
                  <a:cubicBezTo>
                    <a:pt x="33783" y="17390"/>
                    <a:pt x="33782" y="17391"/>
                    <a:pt x="33780" y="17393"/>
                  </a:cubicBezTo>
                  <a:cubicBezTo>
                    <a:pt x="33756" y="17414"/>
                    <a:pt x="33791" y="17606"/>
                    <a:pt x="33976" y="17813"/>
                  </a:cubicBezTo>
                  <a:cubicBezTo>
                    <a:pt x="34113" y="17967"/>
                    <a:pt x="34106" y="18068"/>
                    <a:pt x="34099" y="18163"/>
                  </a:cubicBezTo>
                  <a:cubicBezTo>
                    <a:pt x="34092" y="18236"/>
                    <a:pt x="34102" y="18310"/>
                    <a:pt x="34130" y="18376"/>
                  </a:cubicBezTo>
                  <a:cubicBezTo>
                    <a:pt x="34176" y="18481"/>
                    <a:pt x="34197" y="18593"/>
                    <a:pt x="34197" y="18705"/>
                  </a:cubicBezTo>
                  <a:cubicBezTo>
                    <a:pt x="34204" y="18817"/>
                    <a:pt x="34207" y="18915"/>
                    <a:pt x="34284" y="19020"/>
                  </a:cubicBezTo>
                  <a:cubicBezTo>
                    <a:pt x="34477" y="19287"/>
                    <a:pt x="34333" y="19416"/>
                    <a:pt x="34151" y="19570"/>
                  </a:cubicBezTo>
                  <a:cubicBezTo>
                    <a:pt x="34141" y="19581"/>
                    <a:pt x="34134" y="19588"/>
                    <a:pt x="34127" y="19595"/>
                  </a:cubicBezTo>
                  <a:cubicBezTo>
                    <a:pt x="34207" y="19630"/>
                    <a:pt x="34256" y="19710"/>
                    <a:pt x="34260" y="19794"/>
                  </a:cubicBezTo>
                  <a:cubicBezTo>
                    <a:pt x="34263" y="19864"/>
                    <a:pt x="34260" y="19938"/>
                    <a:pt x="34204" y="19966"/>
                  </a:cubicBezTo>
                  <a:cubicBezTo>
                    <a:pt x="34191" y="19973"/>
                    <a:pt x="34178" y="19976"/>
                    <a:pt x="34164" y="19976"/>
                  </a:cubicBezTo>
                  <a:cubicBezTo>
                    <a:pt x="34116" y="19976"/>
                    <a:pt x="34059" y="19938"/>
                    <a:pt x="33994" y="19889"/>
                  </a:cubicBezTo>
                  <a:cubicBezTo>
                    <a:pt x="33969" y="19871"/>
                    <a:pt x="33941" y="19850"/>
                    <a:pt x="33913" y="19829"/>
                  </a:cubicBezTo>
                  <a:cubicBezTo>
                    <a:pt x="33905" y="19821"/>
                    <a:pt x="33894" y="19817"/>
                    <a:pt x="33883" y="19817"/>
                  </a:cubicBezTo>
                  <a:cubicBezTo>
                    <a:pt x="33875" y="19817"/>
                    <a:pt x="33867" y="19820"/>
                    <a:pt x="33861" y="19826"/>
                  </a:cubicBezTo>
                  <a:cubicBezTo>
                    <a:pt x="33784" y="19864"/>
                    <a:pt x="33714" y="20036"/>
                    <a:pt x="33714" y="20113"/>
                  </a:cubicBezTo>
                  <a:cubicBezTo>
                    <a:pt x="33714" y="20151"/>
                    <a:pt x="33696" y="20183"/>
                    <a:pt x="33665" y="20200"/>
                  </a:cubicBezTo>
                  <a:cubicBezTo>
                    <a:pt x="33650" y="20209"/>
                    <a:pt x="33634" y="20214"/>
                    <a:pt x="33615" y="20214"/>
                  </a:cubicBezTo>
                  <a:cubicBezTo>
                    <a:pt x="33556" y="20214"/>
                    <a:pt x="33475" y="20168"/>
                    <a:pt x="33357" y="20099"/>
                  </a:cubicBezTo>
                  <a:cubicBezTo>
                    <a:pt x="33304" y="20064"/>
                    <a:pt x="33248" y="20032"/>
                    <a:pt x="33192" y="20011"/>
                  </a:cubicBezTo>
                  <a:cubicBezTo>
                    <a:pt x="33168" y="20011"/>
                    <a:pt x="33143" y="20008"/>
                    <a:pt x="33122" y="19990"/>
                  </a:cubicBezTo>
                  <a:cubicBezTo>
                    <a:pt x="33094" y="19959"/>
                    <a:pt x="33077" y="19917"/>
                    <a:pt x="33080" y="19875"/>
                  </a:cubicBezTo>
                  <a:cubicBezTo>
                    <a:pt x="33080" y="19773"/>
                    <a:pt x="33031" y="19682"/>
                    <a:pt x="32954" y="19619"/>
                  </a:cubicBezTo>
                  <a:cubicBezTo>
                    <a:pt x="32891" y="19570"/>
                    <a:pt x="32832" y="19532"/>
                    <a:pt x="32779" y="19500"/>
                  </a:cubicBezTo>
                  <a:cubicBezTo>
                    <a:pt x="32649" y="19420"/>
                    <a:pt x="32537" y="19346"/>
                    <a:pt x="32537" y="19196"/>
                  </a:cubicBezTo>
                  <a:cubicBezTo>
                    <a:pt x="32537" y="19143"/>
                    <a:pt x="32457" y="19076"/>
                    <a:pt x="32383" y="19020"/>
                  </a:cubicBezTo>
                  <a:cubicBezTo>
                    <a:pt x="32282" y="18936"/>
                    <a:pt x="32163" y="18842"/>
                    <a:pt x="32163" y="18709"/>
                  </a:cubicBezTo>
                  <a:cubicBezTo>
                    <a:pt x="32163" y="18663"/>
                    <a:pt x="32166" y="18600"/>
                    <a:pt x="32166" y="18530"/>
                  </a:cubicBezTo>
                  <a:cubicBezTo>
                    <a:pt x="32177" y="18331"/>
                    <a:pt x="32191" y="17998"/>
                    <a:pt x="32135" y="17904"/>
                  </a:cubicBezTo>
                  <a:cubicBezTo>
                    <a:pt x="32023" y="17715"/>
                    <a:pt x="32135" y="17512"/>
                    <a:pt x="32194" y="17403"/>
                  </a:cubicBezTo>
                  <a:cubicBezTo>
                    <a:pt x="32212" y="17365"/>
                    <a:pt x="32205" y="17323"/>
                    <a:pt x="32180" y="17288"/>
                  </a:cubicBezTo>
                  <a:cubicBezTo>
                    <a:pt x="32131" y="17207"/>
                    <a:pt x="32044" y="17162"/>
                    <a:pt x="31949" y="17162"/>
                  </a:cubicBezTo>
                  <a:cubicBezTo>
                    <a:pt x="31848" y="17158"/>
                    <a:pt x="31750" y="17151"/>
                    <a:pt x="31648" y="17137"/>
                  </a:cubicBezTo>
                  <a:cubicBezTo>
                    <a:pt x="31522" y="17119"/>
                    <a:pt x="31393" y="17108"/>
                    <a:pt x="31265" y="17108"/>
                  </a:cubicBezTo>
                  <a:cubicBezTo>
                    <a:pt x="31220" y="17108"/>
                    <a:pt x="31175" y="17110"/>
                    <a:pt x="31130" y="17113"/>
                  </a:cubicBezTo>
                  <a:cubicBezTo>
                    <a:pt x="31076" y="17117"/>
                    <a:pt x="31025" y="17119"/>
                    <a:pt x="30977" y="17119"/>
                  </a:cubicBezTo>
                  <a:cubicBezTo>
                    <a:pt x="30764" y="17119"/>
                    <a:pt x="30610" y="17075"/>
                    <a:pt x="30510" y="16986"/>
                  </a:cubicBezTo>
                  <a:cubicBezTo>
                    <a:pt x="30297" y="16822"/>
                    <a:pt x="30048" y="16703"/>
                    <a:pt x="29786" y="16636"/>
                  </a:cubicBezTo>
                  <a:cubicBezTo>
                    <a:pt x="29422" y="16542"/>
                    <a:pt x="29208" y="16346"/>
                    <a:pt x="29159" y="16195"/>
                  </a:cubicBezTo>
                  <a:cubicBezTo>
                    <a:pt x="29145" y="16160"/>
                    <a:pt x="29019" y="16108"/>
                    <a:pt x="28942" y="16073"/>
                  </a:cubicBezTo>
                  <a:cubicBezTo>
                    <a:pt x="28830" y="16020"/>
                    <a:pt x="28722" y="15975"/>
                    <a:pt x="28673" y="15912"/>
                  </a:cubicBezTo>
                  <a:cubicBezTo>
                    <a:pt x="28619" y="15843"/>
                    <a:pt x="28369" y="15784"/>
                    <a:pt x="28211" y="15784"/>
                  </a:cubicBezTo>
                  <a:cubicBezTo>
                    <a:pt x="28184" y="15784"/>
                    <a:pt x="28160" y="15786"/>
                    <a:pt x="28140" y="15789"/>
                  </a:cubicBezTo>
                  <a:cubicBezTo>
                    <a:pt x="28132" y="15790"/>
                    <a:pt x="28124" y="15791"/>
                    <a:pt x="28115" y="15791"/>
                  </a:cubicBezTo>
                  <a:cubicBezTo>
                    <a:pt x="28028" y="15791"/>
                    <a:pt x="27920" y="15729"/>
                    <a:pt x="27783" y="15653"/>
                  </a:cubicBezTo>
                  <a:cubicBezTo>
                    <a:pt x="27659" y="15582"/>
                    <a:pt x="27511" y="15498"/>
                    <a:pt x="27416" y="15498"/>
                  </a:cubicBezTo>
                  <a:cubicBezTo>
                    <a:pt x="27412" y="15498"/>
                    <a:pt x="27409" y="15498"/>
                    <a:pt x="27405" y="15499"/>
                  </a:cubicBezTo>
                  <a:cubicBezTo>
                    <a:pt x="27272" y="15506"/>
                    <a:pt x="27003" y="15604"/>
                    <a:pt x="26821" y="15667"/>
                  </a:cubicBezTo>
                  <a:cubicBezTo>
                    <a:pt x="26747" y="15698"/>
                    <a:pt x="26674" y="15723"/>
                    <a:pt x="26597" y="15740"/>
                  </a:cubicBezTo>
                  <a:cubicBezTo>
                    <a:pt x="26591" y="15741"/>
                    <a:pt x="26586" y="15742"/>
                    <a:pt x="26581" y="15742"/>
                  </a:cubicBezTo>
                  <a:cubicBezTo>
                    <a:pt x="26551" y="15742"/>
                    <a:pt x="26520" y="15725"/>
                    <a:pt x="26505" y="15698"/>
                  </a:cubicBezTo>
                  <a:cubicBezTo>
                    <a:pt x="26449" y="15607"/>
                    <a:pt x="26586" y="15404"/>
                    <a:pt x="26607" y="15373"/>
                  </a:cubicBezTo>
                  <a:cubicBezTo>
                    <a:pt x="26611" y="15331"/>
                    <a:pt x="26544" y="15184"/>
                    <a:pt x="26495" y="15086"/>
                  </a:cubicBezTo>
                  <a:cubicBezTo>
                    <a:pt x="26439" y="14974"/>
                    <a:pt x="26390" y="14854"/>
                    <a:pt x="26355" y="14735"/>
                  </a:cubicBezTo>
                  <a:cubicBezTo>
                    <a:pt x="26287" y="14470"/>
                    <a:pt x="26219" y="14309"/>
                    <a:pt x="26067" y="14309"/>
                  </a:cubicBezTo>
                  <a:cubicBezTo>
                    <a:pt x="26055" y="14309"/>
                    <a:pt x="26043" y="14310"/>
                    <a:pt x="26029" y="14312"/>
                  </a:cubicBezTo>
                  <a:cubicBezTo>
                    <a:pt x="25997" y="14316"/>
                    <a:pt x="25965" y="14318"/>
                    <a:pt x="25933" y="14318"/>
                  </a:cubicBezTo>
                  <a:cubicBezTo>
                    <a:pt x="25678" y="14318"/>
                    <a:pt x="25434" y="14195"/>
                    <a:pt x="25375" y="14154"/>
                  </a:cubicBezTo>
                  <a:cubicBezTo>
                    <a:pt x="25245" y="14067"/>
                    <a:pt x="25277" y="13279"/>
                    <a:pt x="25322" y="13055"/>
                  </a:cubicBezTo>
                  <a:cubicBezTo>
                    <a:pt x="25357" y="12905"/>
                    <a:pt x="25448" y="12722"/>
                    <a:pt x="25536" y="12551"/>
                  </a:cubicBezTo>
                  <a:cubicBezTo>
                    <a:pt x="25616" y="12397"/>
                    <a:pt x="25697" y="12236"/>
                    <a:pt x="25697" y="12159"/>
                  </a:cubicBezTo>
                  <a:cubicBezTo>
                    <a:pt x="25697" y="11896"/>
                    <a:pt x="26026" y="11809"/>
                    <a:pt x="26134" y="11781"/>
                  </a:cubicBezTo>
                  <a:cubicBezTo>
                    <a:pt x="26176" y="11770"/>
                    <a:pt x="26187" y="11725"/>
                    <a:pt x="26197" y="11620"/>
                  </a:cubicBezTo>
                  <a:cubicBezTo>
                    <a:pt x="26204" y="11511"/>
                    <a:pt x="26218" y="11375"/>
                    <a:pt x="26362" y="11357"/>
                  </a:cubicBezTo>
                  <a:cubicBezTo>
                    <a:pt x="26495" y="11340"/>
                    <a:pt x="26502" y="11308"/>
                    <a:pt x="26533" y="11179"/>
                  </a:cubicBezTo>
                  <a:lnTo>
                    <a:pt x="26537" y="11161"/>
                  </a:lnTo>
                  <a:cubicBezTo>
                    <a:pt x="26551" y="11098"/>
                    <a:pt x="26600" y="11049"/>
                    <a:pt x="26667" y="11032"/>
                  </a:cubicBezTo>
                  <a:cubicBezTo>
                    <a:pt x="26625" y="10993"/>
                    <a:pt x="26611" y="10937"/>
                    <a:pt x="26625" y="10885"/>
                  </a:cubicBezTo>
                  <a:cubicBezTo>
                    <a:pt x="26660" y="10801"/>
                    <a:pt x="26786" y="10783"/>
                    <a:pt x="26989" y="10783"/>
                  </a:cubicBezTo>
                  <a:cubicBezTo>
                    <a:pt x="27185" y="10783"/>
                    <a:pt x="27437" y="10734"/>
                    <a:pt x="27528" y="10622"/>
                  </a:cubicBezTo>
                  <a:cubicBezTo>
                    <a:pt x="27556" y="10583"/>
                    <a:pt x="27566" y="10534"/>
                    <a:pt x="27556" y="10489"/>
                  </a:cubicBezTo>
                  <a:cubicBezTo>
                    <a:pt x="27535" y="10391"/>
                    <a:pt x="27342" y="10380"/>
                    <a:pt x="27174" y="10370"/>
                  </a:cubicBezTo>
                  <a:cubicBezTo>
                    <a:pt x="26975" y="10356"/>
                    <a:pt x="26765" y="10345"/>
                    <a:pt x="26765" y="10174"/>
                  </a:cubicBezTo>
                  <a:cubicBezTo>
                    <a:pt x="26765" y="10097"/>
                    <a:pt x="26432" y="10027"/>
                    <a:pt x="26288" y="9999"/>
                  </a:cubicBezTo>
                  <a:cubicBezTo>
                    <a:pt x="26057" y="9950"/>
                    <a:pt x="25945" y="9922"/>
                    <a:pt x="25910" y="9852"/>
                  </a:cubicBezTo>
                  <a:cubicBezTo>
                    <a:pt x="25900" y="9827"/>
                    <a:pt x="25900" y="9796"/>
                    <a:pt x="25910" y="9771"/>
                  </a:cubicBezTo>
                  <a:cubicBezTo>
                    <a:pt x="25935" y="9716"/>
                    <a:pt x="26015" y="9695"/>
                    <a:pt x="26124" y="9695"/>
                  </a:cubicBezTo>
                  <a:cubicBezTo>
                    <a:pt x="26499" y="9695"/>
                    <a:pt x="27222" y="9951"/>
                    <a:pt x="27230" y="9953"/>
                  </a:cubicBezTo>
                  <a:cubicBezTo>
                    <a:pt x="27437" y="10034"/>
                    <a:pt x="27539" y="10055"/>
                    <a:pt x="27662" y="10055"/>
                  </a:cubicBezTo>
                  <a:cubicBezTo>
                    <a:pt x="27710" y="10055"/>
                    <a:pt x="27760" y="10052"/>
                    <a:pt x="27822" y="10048"/>
                  </a:cubicBezTo>
                  <a:lnTo>
                    <a:pt x="27860" y="10048"/>
                  </a:lnTo>
                  <a:cubicBezTo>
                    <a:pt x="27864" y="10048"/>
                    <a:pt x="27867" y="10049"/>
                    <a:pt x="27871" y="10049"/>
                  </a:cubicBezTo>
                  <a:cubicBezTo>
                    <a:pt x="27889" y="10049"/>
                    <a:pt x="27909" y="10041"/>
                    <a:pt x="27923" y="10027"/>
                  </a:cubicBezTo>
                  <a:cubicBezTo>
                    <a:pt x="27951" y="9992"/>
                    <a:pt x="27941" y="9904"/>
                    <a:pt x="27930" y="9831"/>
                  </a:cubicBezTo>
                  <a:cubicBezTo>
                    <a:pt x="27916" y="9761"/>
                    <a:pt x="27916" y="9687"/>
                    <a:pt x="27934" y="9621"/>
                  </a:cubicBezTo>
                  <a:cubicBezTo>
                    <a:pt x="27944" y="9593"/>
                    <a:pt x="27965" y="9568"/>
                    <a:pt x="27993" y="9558"/>
                  </a:cubicBezTo>
                  <a:cubicBezTo>
                    <a:pt x="28012" y="9548"/>
                    <a:pt x="28033" y="9544"/>
                    <a:pt x="28057" y="9544"/>
                  </a:cubicBezTo>
                  <a:cubicBezTo>
                    <a:pt x="28124" y="9544"/>
                    <a:pt x="28212" y="9576"/>
                    <a:pt x="28322" y="9617"/>
                  </a:cubicBezTo>
                  <a:cubicBezTo>
                    <a:pt x="28447" y="9664"/>
                    <a:pt x="28603" y="9720"/>
                    <a:pt x="28722" y="9720"/>
                  </a:cubicBezTo>
                  <a:cubicBezTo>
                    <a:pt x="28747" y="9720"/>
                    <a:pt x="28770" y="9717"/>
                    <a:pt x="28792" y="9712"/>
                  </a:cubicBezTo>
                  <a:cubicBezTo>
                    <a:pt x="28935" y="9673"/>
                    <a:pt x="29093" y="9463"/>
                    <a:pt x="29229" y="9281"/>
                  </a:cubicBezTo>
                  <a:cubicBezTo>
                    <a:pt x="29341" y="9131"/>
                    <a:pt x="29446" y="8991"/>
                    <a:pt x="29551" y="8921"/>
                  </a:cubicBezTo>
                  <a:cubicBezTo>
                    <a:pt x="29607" y="8882"/>
                    <a:pt x="29618" y="8854"/>
                    <a:pt x="29618" y="8847"/>
                  </a:cubicBezTo>
                  <a:cubicBezTo>
                    <a:pt x="29609" y="8823"/>
                    <a:pt x="29515" y="8768"/>
                    <a:pt x="29293" y="8768"/>
                  </a:cubicBezTo>
                  <a:cubicBezTo>
                    <a:pt x="29256" y="8768"/>
                    <a:pt x="29215" y="8770"/>
                    <a:pt x="29170" y="8774"/>
                  </a:cubicBezTo>
                  <a:cubicBezTo>
                    <a:pt x="29125" y="8777"/>
                    <a:pt x="29083" y="8779"/>
                    <a:pt x="29042" y="8779"/>
                  </a:cubicBezTo>
                  <a:cubicBezTo>
                    <a:pt x="28656" y="8779"/>
                    <a:pt x="28413" y="8622"/>
                    <a:pt x="28179" y="8444"/>
                  </a:cubicBezTo>
                  <a:cubicBezTo>
                    <a:pt x="28021" y="8329"/>
                    <a:pt x="27955" y="8213"/>
                    <a:pt x="27990" y="8122"/>
                  </a:cubicBezTo>
                  <a:cubicBezTo>
                    <a:pt x="28011" y="8076"/>
                    <a:pt x="28063" y="8021"/>
                    <a:pt x="28201" y="8021"/>
                  </a:cubicBezTo>
                  <a:cubicBezTo>
                    <a:pt x="28219" y="8021"/>
                    <a:pt x="28238" y="8022"/>
                    <a:pt x="28259" y="8024"/>
                  </a:cubicBezTo>
                  <a:cubicBezTo>
                    <a:pt x="28403" y="8038"/>
                    <a:pt x="28616" y="8168"/>
                    <a:pt x="28844" y="8308"/>
                  </a:cubicBezTo>
                  <a:cubicBezTo>
                    <a:pt x="29037" y="8420"/>
                    <a:pt x="29250" y="8553"/>
                    <a:pt x="29348" y="8556"/>
                  </a:cubicBezTo>
                  <a:lnTo>
                    <a:pt x="29355" y="8556"/>
                  </a:lnTo>
                  <a:cubicBezTo>
                    <a:pt x="29492" y="8556"/>
                    <a:pt x="29747" y="8318"/>
                    <a:pt x="29919" y="8161"/>
                  </a:cubicBezTo>
                  <a:cubicBezTo>
                    <a:pt x="30003" y="8084"/>
                    <a:pt x="30073" y="8017"/>
                    <a:pt x="30129" y="7975"/>
                  </a:cubicBezTo>
                  <a:cubicBezTo>
                    <a:pt x="30139" y="7968"/>
                    <a:pt x="30150" y="7961"/>
                    <a:pt x="30157" y="7951"/>
                  </a:cubicBezTo>
                  <a:cubicBezTo>
                    <a:pt x="30108" y="7916"/>
                    <a:pt x="30055" y="7884"/>
                    <a:pt x="29999" y="7863"/>
                  </a:cubicBezTo>
                  <a:cubicBezTo>
                    <a:pt x="29933" y="7839"/>
                    <a:pt x="29870" y="7804"/>
                    <a:pt x="29814" y="7762"/>
                  </a:cubicBezTo>
                  <a:cubicBezTo>
                    <a:pt x="29768" y="7734"/>
                    <a:pt x="29751" y="7681"/>
                    <a:pt x="29765" y="7632"/>
                  </a:cubicBezTo>
                  <a:cubicBezTo>
                    <a:pt x="29821" y="7475"/>
                    <a:pt x="30276" y="7464"/>
                    <a:pt x="30279" y="7464"/>
                  </a:cubicBezTo>
                  <a:cubicBezTo>
                    <a:pt x="30472" y="7464"/>
                    <a:pt x="30573" y="7601"/>
                    <a:pt x="30640" y="7692"/>
                  </a:cubicBezTo>
                  <a:cubicBezTo>
                    <a:pt x="30654" y="7709"/>
                    <a:pt x="30668" y="7727"/>
                    <a:pt x="30678" y="7741"/>
                  </a:cubicBezTo>
                  <a:cubicBezTo>
                    <a:pt x="30685" y="7745"/>
                    <a:pt x="30696" y="7747"/>
                    <a:pt x="30711" y="7747"/>
                  </a:cubicBezTo>
                  <a:cubicBezTo>
                    <a:pt x="30770" y="7747"/>
                    <a:pt x="30881" y="7719"/>
                    <a:pt x="30948" y="7702"/>
                  </a:cubicBezTo>
                  <a:cubicBezTo>
                    <a:pt x="31032" y="7681"/>
                    <a:pt x="31120" y="7667"/>
                    <a:pt x="31207" y="7660"/>
                  </a:cubicBezTo>
                  <a:cubicBezTo>
                    <a:pt x="31183" y="7601"/>
                    <a:pt x="31060" y="7468"/>
                    <a:pt x="30885" y="7398"/>
                  </a:cubicBezTo>
                  <a:cubicBezTo>
                    <a:pt x="30734" y="7338"/>
                    <a:pt x="30720" y="7254"/>
                    <a:pt x="30724" y="7209"/>
                  </a:cubicBezTo>
                  <a:cubicBezTo>
                    <a:pt x="30738" y="7132"/>
                    <a:pt x="30798" y="7076"/>
                    <a:pt x="30871" y="7065"/>
                  </a:cubicBezTo>
                  <a:cubicBezTo>
                    <a:pt x="30883" y="7062"/>
                    <a:pt x="30896" y="7061"/>
                    <a:pt x="30908" y="7061"/>
                  </a:cubicBezTo>
                  <a:cubicBezTo>
                    <a:pt x="30974" y="7061"/>
                    <a:pt x="31034" y="7100"/>
                    <a:pt x="31064" y="7160"/>
                  </a:cubicBezTo>
                  <a:cubicBezTo>
                    <a:pt x="31095" y="7223"/>
                    <a:pt x="31148" y="7247"/>
                    <a:pt x="31211" y="7282"/>
                  </a:cubicBezTo>
                  <a:cubicBezTo>
                    <a:pt x="31309" y="7324"/>
                    <a:pt x="31389" y="7394"/>
                    <a:pt x="31442" y="7489"/>
                  </a:cubicBezTo>
                  <a:cubicBezTo>
                    <a:pt x="31484" y="7576"/>
                    <a:pt x="31515" y="7597"/>
                    <a:pt x="31529" y="7601"/>
                  </a:cubicBezTo>
                  <a:cubicBezTo>
                    <a:pt x="31532" y="7602"/>
                    <a:pt x="31535" y="7602"/>
                    <a:pt x="31539" y="7602"/>
                  </a:cubicBezTo>
                  <a:cubicBezTo>
                    <a:pt x="31564" y="7602"/>
                    <a:pt x="31605" y="7580"/>
                    <a:pt x="31652" y="7552"/>
                  </a:cubicBezTo>
                  <a:cubicBezTo>
                    <a:pt x="31711" y="7520"/>
                    <a:pt x="31771" y="7492"/>
                    <a:pt x="31834" y="7468"/>
                  </a:cubicBezTo>
                  <a:cubicBezTo>
                    <a:pt x="32044" y="7394"/>
                    <a:pt x="32156" y="7268"/>
                    <a:pt x="32278" y="7139"/>
                  </a:cubicBezTo>
                  <a:lnTo>
                    <a:pt x="32303" y="7111"/>
                  </a:lnTo>
                  <a:cubicBezTo>
                    <a:pt x="32345" y="7055"/>
                    <a:pt x="32408" y="7023"/>
                    <a:pt x="32478" y="7020"/>
                  </a:cubicBezTo>
                  <a:cubicBezTo>
                    <a:pt x="32513" y="7016"/>
                    <a:pt x="32541" y="7013"/>
                    <a:pt x="32607" y="6911"/>
                  </a:cubicBezTo>
                  <a:cubicBezTo>
                    <a:pt x="32670" y="6824"/>
                    <a:pt x="32712" y="6670"/>
                    <a:pt x="32355" y="6407"/>
                  </a:cubicBezTo>
                  <a:cubicBezTo>
                    <a:pt x="32271" y="6347"/>
                    <a:pt x="32226" y="6242"/>
                    <a:pt x="32240" y="6137"/>
                  </a:cubicBezTo>
                  <a:cubicBezTo>
                    <a:pt x="32243" y="6074"/>
                    <a:pt x="32243" y="6053"/>
                    <a:pt x="32184" y="6022"/>
                  </a:cubicBezTo>
                  <a:cubicBezTo>
                    <a:pt x="32044" y="5952"/>
                    <a:pt x="31967" y="5840"/>
                    <a:pt x="31998" y="5749"/>
                  </a:cubicBezTo>
                  <a:cubicBezTo>
                    <a:pt x="32007" y="5720"/>
                    <a:pt x="32042" y="5660"/>
                    <a:pt x="32157" y="5660"/>
                  </a:cubicBezTo>
                  <a:cubicBezTo>
                    <a:pt x="32181" y="5660"/>
                    <a:pt x="32209" y="5662"/>
                    <a:pt x="32240" y="5668"/>
                  </a:cubicBezTo>
                  <a:cubicBezTo>
                    <a:pt x="32287" y="5678"/>
                    <a:pt x="32332" y="5683"/>
                    <a:pt x="32374" y="5683"/>
                  </a:cubicBezTo>
                  <a:cubicBezTo>
                    <a:pt x="32524" y="5683"/>
                    <a:pt x="32642" y="5621"/>
                    <a:pt x="32716" y="5504"/>
                  </a:cubicBezTo>
                  <a:cubicBezTo>
                    <a:pt x="32719" y="5500"/>
                    <a:pt x="32723" y="5497"/>
                    <a:pt x="32723" y="5490"/>
                  </a:cubicBezTo>
                  <a:cubicBezTo>
                    <a:pt x="32719" y="5469"/>
                    <a:pt x="32660" y="5434"/>
                    <a:pt x="32628" y="5416"/>
                  </a:cubicBezTo>
                  <a:cubicBezTo>
                    <a:pt x="32565" y="5381"/>
                    <a:pt x="32502" y="5343"/>
                    <a:pt x="32502" y="5273"/>
                  </a:cubicBezTo>
                  <a:cubicBezTo>
                    <a:pt x="32502" y="5206"/>
                    <a:pt x="32572" y="5168"/>
                    <a:pt x="32593" y="5154"/>
                  </a:cubicBezTo>
                  <a:cubicBezTo>
                    <a:pt x="32653" y="5122"/>
                    <a:pt x="32660" y="5101"/>
                    <a:pt x="32660" y="5101"/>
                  </a:cubicBezTo>
                  <a:cubicBezTo>
                    <a:pt x="32653" y="5084"/>
                    <a:pt x="32576" y="5035"/>
                    <a:pt x="32443" y="5035"/>
                  </a:cubicBezTo>
                  <a:cubicBezTo>
                    <a:pt x="32177" y="5035"/>
                    <a:pt x="31981" y="4891"/>
                    <a:pt x="31967" y="4685"/>
                  </a:cubicBezTo>
                  <a:cubicBezTo>
                    <a:pt x="31963" y="4639"/>
                    <a:pt x="31879" y="4636"/>
                    <a:pt x="31746" y="4632"/>
                  </a:cubicBezTo>
                  <a:cubicBezTo>
                    <a:pt x="31631" y="4625"/>
                    <a:pt x="31498" y="4622"/>
                    <a:pt x="31386" y="4569"/>
                  </a:cubicBezTo>
                  <a:cubicBezTo>
                    <a:pt x="31258" y="4507"/>
                    <a:pt x="31026" y="4492"/>
                    <a:pt x="30838" y="4492"/>
                  </a:cubicBezTo>
                  <a:cubicBezTo>
                    <a:pt x="30717" y="4492"/>
                    <a:pt x="30613" y="4498"/>
                    <a:pt x="30566" y="4502"/>
                  </a:cubicBezTo>
                  <a:cubicBezTo>
                    <a:pt x="30535" y="4530"/>
                    <a:pt x="30510" y="4688"/>
                    <a:pt x="30549" y="4814"/>
                  </a:cubicBezTo>
                  <a:cubicBezTo>
                    <a:pt x="30552" y="4832"/>
                    <a:pt x="30573" y="4891"/>
                    <a:pt x="30605" y="4895"/>
                  </a:cubicBezTo>
                  <a:cubicBezTo>
                    <a:pt x="30749" y="4902"/>
                    <a:pt x="30885" y="5007"/>
                    <a:pt x="30903" y="5119"/>
                  </a:cubicBezTo>
                  <a:cubicBezTo>
                    <a:pt x="30913" y="5196"/>
                    <a:pt x="30868" y="5266"/>
                    <a:pt x="30794" y="5287"/>
                  </a:cubicBezTo>
                  <a:cubicBezTo>
                    <a:pt x="30770" y="5297"/>
                    <a:pt x="30763" y="5304"/>
                    <a:pt x="30777" y="5374"/>
                  </a:cubicBezTo>
                  <a:cubicBezTo>
                    <a:pt x="30794" y="5416"/>
                    <a:pt x="30787" y="5465"/>
                    <a:pt x="30763" y="5504"/>
                  </a:cubicBezTo>
                  <a:cubicBezTo>
                    <a:pt x="30743" y="5523"/>
                    <a:pt x="30717" y="5534"/>
                    <a:pt x="30689" y="5534"/>
                  </a:cubicBezTo>
                  <a:cubicBezTo>
                    <a:pt x="30682" y="5534"/>
                    <a:pt x="30675" y="5533"/>
                    <a:pt x="30668" y="5532"/>
                  </a:cubicBezTo>
                  <a:lnTo>
                    <a:pt x="30629" y="5528"/>
                  </a:lnTo>
                  <a:cubicBezTo>
                    <a:pt x="30602" y="5524"/>
                    <a:pt x="30573" y="5520"/>
                    <a:pt x="30547" y="5520"/>
                  </a:cubicBezTo>
                  <a:cubicBezTo>
                    <a:pt x="30513" y="5520"/>
                    <a:pt x="30481" y="5526"/>
                    <a:pt x="30458" y="5546"/>
                  </a:cubicBezTo>
                  <a:cubicBezTo>
                    <a:pt x="30423" y="5574"/>
                    <a:pt x="30398" y="5633"/>
                    <a:pt x="30388" y="5721"/>
                  </a:cubicBezTo>
                  <a:cubicBezTo>
                    <a:pt x="30353" y="6032"/>
                    <a:pt x="30325" y="6190"/>
                    <a:pt x="30087" y="6316"/>
                  </a:cubicBezTo>
                  <a:cubicBezTo>
                    <a:pt x="30063" y="6332"/>
                    <a:pt x="30037" y="6340"/>
                    <a:pt x="30010" y="6340"/>
                  </a:cubicBezTo>
                  <a:cubicBezTo>
                    <a:pt x="29990" y="6340"/>
                    <a:pt x="29970" y="6335"/>
                    <a:pt x="29950" y="6326"/>
                  </a:cubicBezTo>
                  <a:cubicBezTo>
                    <a:pt x="29884" y="6291"/>
                    <a:pt x="29873" y="6207"/>
                    <a:pt x="29866" y="6123"/>
                  </a:cubicBezTo>
                  <a:cubicBezTo>
                    <a:pt x="29852" y="6018"/>
                    <a:pt x="29842" y="5983"/>
                    <a:pt x="29821" y="5983"/>
                  </a:cubicBezTo>
                  <a:cubicBezTo>
                    <a:pt x="29758" y="5987"/>
                    <a:pt x="29723" y="6067"/>
                    <a:pt x="29716" y="6137"/>
                  </a:cubicBezTo>
                  <a:cubicBezTo>
                    <a:pt x="29712" y="6207"/>
                    <a:pt x="29733" y="6274"/>
                    <a:pt x="29761" y="6277"/>
                  </a:cubicBezTo>
                  <a:cubicBezTo>
                    <a:pt x="29947" y="6326"/>
                    <a:pt x="29978" y="6484"/>
                    <a:pt x="30017" y="6670"/>
                  </a:cubicBezTo>
                  <a:cubicBezTo>
                    <a:pt x="30027" y="6708"/>
                    <a:pt x="30020" y="6750"/>
                    <a:pt x="29999" y="6785"/>
                  </a:cubicBezTo>
                  <a:cubicBezTo>
                    <a:pt x="29961" y="6841"/>
                    <a:pt x="29898" y="6852"/>
                    <a:pt x="29831" y="6866"/>
                  </a:cubicBezTo>
                  <a:cubicBezTo>
                    <a:pt x="29751" y="6880"/>
                    <a:pt x="29667" y="6897"/>
                    <a:pt x="29621" y="6981"/>
                  </a:cubicBezTo>
                  <a:cubicBezTo>
                    <a:pt x="29593" y="7030"/>
                    <a:pt x="29551" y="7090"/>
                    <a:pt x="29488" y="7090"/>
                  </a:cubicBezTo>
                  <a:cubicBezTo>
                    <a:pt x="29418" y="7090"/>
                    <a:pt x="29387" y="7020"/>
                    <a:pt x="29345" y="6943"/>
                  </a:cubicBezTo>
                  <a:cubicBezTo>
                    <a:pt x="29313" y="6873"/>
                    <a:pt x="29271" y="6810"/>
                    <a:pt x="29219" y="6757"/>
                  </a:cubicBezTo>
                  <a:cubicBezTo>
                    <a:pt x="29149" y="6698"/>
                    <a:pt x="28813" y="6396"/>
                    <a:pt x="28830" y="6130"/>
                  </a:cubicBezTo>
                  <a:cubicBezTo>
                    <a:pt x="28848" y="5903"/>
                    <a:pt x="29002" y="5850"/>
                    <a:pt x="29117" y="5829"/>
                  </a:cubicBezTo>
                  <a:lnTo>
                    <a:pt x="29121" y="5829"/>
                  </a:lnTo>
                  <a:cubicBezTo>
                    <a:pt x="29114" y="5808"/>
                    <a:pt x="29107" y="5787"/>
                    <a:pt x="29100" y="5766"/>
                  </a:cubicBezTo>
                  <a:cubicBezTo>
                    <a:pt x="29072" y="5689"/>
                    <a:pt x="29058" y="5612"/>
                    <a:pt x="29051" y="5535"/>
                  </a:cubicBezTo>
                  <a:cubicBezTo>
                    <a:pt x="29044" y="5448"/>
                    <a:pt x="29019" y="5430"/>
                    <a:pt x="28942" y="5388"/>
                  </a:cubicBezTo>
                  <a:cubicBezTo>
                    <a:pt x="28851" y="5343"/>
                    <a:pt x="28767" y="5276"/>
                    <a:pt x="28701" y="5196"/>
                  </a:cubicBezTo>
                  <a:cubicBezTo>
                    <a:pt x="28613" y="5091"/>
                    <a:pt x="28515" y="5031"/>
                    <a:pt x="28424" y="5028"/>
                  </a:cubicBezTo>
                  <a:cubicBezTo>
                    <a:pt x="28420" y="5027"/>
                    <a:pt x="28417" y="5027"/>
                    <a:pt x="28413" y="5027"/>
                  </a:cubicBezTo>
                  <a:cubicBezTo>
                    <a:pt x="28368" y="5027"/>
                    <a:pt x="28323" y="5048"/>
                    <a:pt x="28287" y="5080"/>
                  </a:cubicBezTo>
                  <a:cubicBezTo>
                    <a:pt x="28256" y="5122"/>
                    <a:pt x="28238" y="5171"/>
                    <a:pt x="28231" y="5220"/>
                  </a:cubicBezTo>
                  <a:cubicBezTo>
                    <a:pt x="28214" y="5311"/>
                    <a:pt x="28189" y="5427"/>
                    <a:pt x="28060" y="5483"/>
                  </a:cubicBezTo>
                  <a:cubicBezTo>
                    <a:pt x="28004" y="5504"/>
                    <a:pt x="27986" y="5595"/>
                    <a:pt x="27969" y="5679"/>
                  </a:cubicBezTo>
                  <a:cubicBezTo>
                    <a:pt x="27944" y="5784"/>
                    <a:pt x="27920" y="5903"/>
                    <a:pt x="27804" y="5920"/>
                  </a:cubicBezTo>
                  <a:cubicBezTo>
                    <a:pt x="27796" y="5922"/>
                    <a:pt x="27789" y="5923"/>
                    <a:pt x="27781" y="5923"/>
                  </a:cubicBezTo>
                  <a:cubicBezTo>
                    <a:pt x="27757" y="5923"/>
                    <a:pt x="27735" y="5915"/>
                    <a:pt x="27717" y="5899"/>
                  </a:cubicBezTo>
                  <a:cubicBezTo>
                    <a:pt x="27650" y="5847"/>
                    <a:pt x="27636" y="5728"/>
                    <a:pt x="27622" y="5539"/>
                  </a:cubicBezTo>
                  <a:cubicBezTo>
                    <a:pt x="27615" y="5444"/>
                    <a:pt x="27605" y="5287"/>
                    <a:pt x="27577" y="5259"/>
                  </a:cubicBezTo>
                  <a:cubicBezTo>
                    <a:pt x="27503" y="5227"/>
                    <a:pt x="27458" y="5150"/>
                    <a:pt x="27465" y="5066"/>
                  </a:cubicBezTo>
                  <a:cubicBezTo>
                    <a:pt x="27482" y="4979"/>
                    <a:pt x="27559" y="4923"/>
                    <a:pt x="27675" y="4909"/>
                  </a:cubicBezTo>
                  <a:cubicBezTo>
                    <a:pt x="27734" y="4902"/>
                    <a:pt x="27787" y="4870"/>
                    <a:pt x="27822" y="4821"/>
                  </a:cubicBezTo>
                  <a:lnTo>
                    <a:pt x="27815" y="4821"/>
                  </a:lnTo>
                  <a:cubicBezTo>
                    <a:pt x="27678" y="4821"/>
                    <a:pt x="27486" y="4720"/>
                    <a:pt x="27342" y="4646"/>
                  </a:cubicBezTo>
                  <a:cubicBezTo>
                    <a:pt x="27300" y="4625"/>
                    <a:pt x="27265" y="4608"/>
                    <a:pt x="27244" y="4594"/>
                  </a:cubicBezTo>
                  <a:cubicBezTo>
                    <a:pt x="27242" y="4592"/>
                    <a:pt x="27239" y="4592"/>
                    <a:pt x="27236" y="4592"/>
                  </a:cubicBezTo>
                  <a:cubicBezTo>
                    <a:pt x="27208" y="4592"/>
                    <a:pt x="27157" y="4631"/>
                    <a:pt x="27125" y="4650"/>
                  </a:cubicBezTo>
                  <a:cubicBezTo>
                    <a:pt x="27066" y="4687"/>
                    <a:pt x="26993" y="4733"/>
                    <a:pt x="26920" y="4733"/>
                  </a:cubicBezTo>
                  <a:cubicBezTo>
                    <a:pt x="26885" y="4733"/>
                    <a:pt x="26850" y="4722"/>
                    <a:pt x="26817" y="4695"/>
                  </a:cubicBezTo>
                  <a:cubicBezTo>
                    <a:pt x="26698" y="4597"/>
                    <a:pt x="26747" y="4429"/>
                    <a:pt x="26786" y="4292"/>
                  </a:cubicBezTo>
                  <a:cubicBezTo>
                    <a:pt x="26800" y="4250"/>
                    <a:pt x="26810" y="4208"/>
                    <a:pt x="26817" y="4163"/>
                  </a:cubicBezTo>
                  <a:cubicBezTo>
                    <a:pt x="26817" y="4131"/>
                    <a:pt x="26835" y="4096"/>
                    <a:pt x="26863" y="4075"/>
                  </a:cubicBezTo>
                  <a:cubicBezTo>
                    <a:pt x="26886" y="4060"/>
                    <a:pt x="26914" y="4053"/>
                    <a:pt x="26942" y="4053"/>
                  </a:cubicBezTo>
                  <a:cubicBezTo>
                    <a:pt x="26960" y="4053"/>
                    <a:pt x="26978" y="4056"/>
                    <a:pt x="26996" y="4061"/>
                  </a:cubicBezTo>
                  <a:cubicBezTo>
                    <a:pt x="27021" y="4066"/>
                    <a:pt x="27042" y="4070"/>
                    <a:pt x="27061" y="4070"/>
                  </a:cubicBezTo>
                  <a:cubicBezTo>
                    <a:pt x="27094" y="4070"/>
                    <a:pt x="27119" y="4059"/>
                    <a:pt x="27146" y="4023"/>
                  </a:cubicBezTo>
                  <a:cubicBezTo>
                    <a:pt x="27150" y="4019"/>
                    <a:pt x="27153" y="4012"/>
                    <a:pt x="27153" y="4009"/>
                  </a:cubicBezTo>
                  <a:cubicBezTo>
                    <a:pt x="27115" y="3981"/>
                    <a:pt x="27076" y="3960"/>
                    <a:pt x="27031" y="3942"/>
                  </a:cubicBezTo>
                  <a:cubicBezTo>
                    <a:pt x="26926" y="3897"/>
                    <a:pt x="26793" y="3837"/>
                    <a:pt x="26793" y="3708"/>
                  </a:cubicBezTo>
                  <a:cubicBezTo>
                    <a:pt x="26793" y="3620"/>
                    <a:pt x="26611" y="3564"/>
                    <a:pt x="26488" y="3529"/>
                  </a:cubicBezTo>
                  <a:cubicBezTo>
                    <a:pt x="26439" y="3515"/>
                    <a:pt x="26390" y="3498"/>
                    <a:pt x="26341" y="3477"/>
                  </a:cubicBezTo>
                  <a:cubicBezTo>
                    <a:pt x="26225" y="3417"/>
                    <a:pt x="26271" y="3270"/>
                    <a:pt x="26306" y="3151"/>
                  </a:cubicBezTo>
                  <a:cubicBezTo>
                    <a:pt x="26327" y="3085"/>
                    <a:pt x="26351" y="2994"/>
                    <a:pt x="26337" y="2962"/>
                  </a:cubicBezTo>
                  <a:cubicBezTo>
                    <a:pt x="26280" y="2844"/>
                    <a:pt x="25879" y="2509"/>
                    <a:pt x="25719" y="2509"/>
                  </a:cubicBezTo>
                  <a:cubicBezTo>
                    <a:pt x="25714" y="2509"/>
                    <a:pt x="25709" y="2510"/>
                    <a:pt x="25704" y="2511"/>
                  </a:cubicBezTo>
                  <a:cubicBezTo>
                    <a:pt x="25688" y="2515"/>
                    <a:pt x="25671" y="2517"/>
                    <a:pt x="25655" y="2517"/>
                  </a:cubicBezTo>
                  <a:cubicBezTo>
                    <a:pt x="25587" y="2517"/>
                    <a:pt x="25523" y="2482"/>
                    <a:pt x="25483" y="2423"/>
                  </a:cubicBezTo>
                  <a:cubicBezTo>
                    <a:pt x="25434" y="2356"/>
                    <a:pt x="25424" y="2269"/>
                    <a:pt x="25455" y="2195"/>
                  </a:cubicBezTo>
                  <a:cubicBezTo>
                    <a:pt x="25477" y="2161"/>
                    <a:pt x="25512" y="2138"/>
                    <a:pt x="25552" y="2138"/>
                  </a:cubicBezTo>
                  <a:cubicBezTo>
                    <a:pt x="25557" y="2138"/>
                    <a:pt x="25562" y="2139"/>
                    <a:pt x="25567" y="2139"/>
                  </a:cubicBezTo>
                  <a:cubicBezTo>
                    <a:pt x="25571" y="2140"/>
                    <a:pt x="25575" y="2140"/>
                    <a:pt x="25580" y="2140"/>
                  </a:cubicBezTo>
                  <a:cubicBezTo>
                    <a:pt x="25649" y="2140"/>
                    <a:pt x="25722" y="2081"/>
                    <a:pt x="25910" y="1870"/>
                  </a:cubicBezTo>
                  <a:cubicBezTo>
                    <a:pt x="26047" y="1719"/>
                    <a:pt x="26071" y="1667"/>
                    <a:pt x="26071" y="1646"/>
                  </a:cubicBezTo>
                  <a:cubicBezTo>
                    <a:pt x="26057" y="1635"/>
                    <a:pt x="26040" y="1628"/>
                    <a:pt x="26022" y="1625"/>
                  </a:cubicBezTo>
                  <a:cubicBezTo>
                    <a:pt x="25924" y="1590"/>
                    <a:pt x="25830" y="1513"/>
                    <a:pt x="25847" y="1422"/>
                  </a:cubicBezTo>
                  <a:cubicBezTo>
                    <a:pt x="25857" y="1373"/>
                    <a:pt x="25900" y="1316"/>
                    <a:pt x="26045" y="1316"/>
                  </a:cubicBezTo>
                  <a:cubicBezTo>
                    <a:pt x="26056" y="1316"/>
                    <a:pt x="26069" y="1316"/>
                    <a:pt x="26082" y="1317"/>
                  </a:cubicBezTo>
                  <a:cubicBezTo>
                    <a:pt x="26194" y="1324"/>
                    <a:pt x="26306" y="1341"/>
                    <a:pt x="26414" y="1369"/>
                  </a:cubicBezTo>
                  <a:cubicBezTo>
                    <a:pt x="26535" y="1395"/>
                    <a:pt x="26678" y="1424"/>
                    <a:pt x="26780" y="1424"/>
                  </a:cubicBezTo>
                  <a:cubicBezTo>
                    <a:pt x="26829" y="1424"/>
                    <a:pt x="26868" y="1418"/>
                    <a:pt x="26891" y="1401"/>
                  </a:cubicBezTo>
                  <a:cubicBezTo>
                    <a:pt x="26989" y="1327"/>
                    <a:pt x="27279" y="897"/>
                    <a:pt x="27475" y="613"/>
                  </a:cubicBezTo>
                  <a:cubicBezTo>
                    <a:pt x="27549" y="501"/>
                    <a:pt x="27615" y="403"/>
                    <a:pt x="27664" y="336"/>
                  </a:cubicBezTo>
                  <a:cubicBezTo>
                    <a:pt x="27703" y="284"/>
                    <a:pt x="27710" y="249"/>
                    <a:pt x="27703" y="238"/>
                  </a:cubicBezTo>
                  <a:cubicBezTo>
                    <a:pt x="27692" y="220"/>
                    <a:pt x="27641" y="185"/>
                    <a:pt x="27416" y="185"/>
                  </a:cubicBezTo>
                  <a:cubicBezTo>
                    <a:pt x="27347" y="185"/>
                    <a:pt x="27260" y="188"/>
                    <a:pt x="27153" y="196"/>
                  </a:cubicBezTo>
                  <a:cubicBezTo>
                    <a:pt x="27119" y="200"/>
                    <a:pt x="27085" y="201"/>
                    <a:pt x="27051" y="201"/>
                  </a:cubicBezTo>
                  <a:cubicBezTo>
                    <a:pt x="26894" y="201"/>
                    <a:pt x="26740" y="168"/>
                    <a:pt x="26597" y="98"/>
                  </a:cubicBezTo>
                  <a:cubicBezTo>
                    <a:pt x="26488" y="46"/>
                    <a:pt x="26369" y="14"/>
                    <a:pt x="26246" y="4"/>
                  </a:cubicBezTo>
                  <a:cubicBezTo>
                    <a:pt x="26209" y="1"/>
                    <a:pt x="26168" y="0"/>
                    <a:pt x="2612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50"/>
            <p:cNvSpPr/>
            <p:nvPr/>
          </p:nvSpPr>
          <p:spPr>
            <a:xfrm>
              <a:off x="922547" y="1905011"/>
              <a:ext cx="37222" cy="34470"/>
            </a:xfrm>
            <a:custGeom>
              <a:avLst/>
              <a:gdLst/>
              <a:ahLst/>
              <a:cxnLst/>
              <a:rect l="l" t="t" r="r" b="b"/>
              <a:pathLst>
                <a:path w="1366" h="1265" extrusionOk="0">
                  <a:moveTo>
                    <a:pt x="1225" y="1"/>
                  </a:moveTo>
                  <a:cubicBezTo>
                    <a:pt x="1187" y="1"/>
                    <a:pt x="1074" y="46"/>
                    <a:pt x="924" y="218"/>
                  </a:cubicBezTo>
                  <a:cubicBezTo>
                    <a:pt x="830" y="327"/>
                    <a:pt x="742" y="415"/>
                    <a:pt x="665" y="492"/>
                  </a:cubicBezTo>
                  <a:cubicBezTo>
                    <a:pt x="557" y="600"/>
                    <a:pt x="469" y="688"/>
                    <a:pt x="452" y="754"/>
                  </a:cubicBezTo>
                  <a:cubicBezTo>
                    <a:pt x="422" y="860"/>
                    <a:pt x="318" y="863"/>
                    <a:pt x="236" y="863"/>
                  </a:cubicBezTo>
                  <a:cubicBezTo>
                    <a:pt x="231" y="863"/>
                    <a:pt x="226" y="863"/>
                    <a:pt x="221" y="863"/>
                  </a:cubicBezTo>
                  <a:lnTo>
                    <a:pt x="186" y="863"/>
                  </a:lnTo>
                  <a:cubicBezTo>
                    <a:pt x="116" y="863"/>
                    <a:pt x="70" y="870"/>
                    <a:pt x="49" y="912"/>
                  </a:cubicBezTo>
                  <a:cubicBezTo>
                    <a:pt x="0" y="1006"/>
                    <a:pt x="49" y="1192"/>
                    <a:pt x="119" y="1251"/>
                  </a:cubicBezTo>
                  <a:cubicBezTo>
                    <a:pt x="129" y="1260"/>
                    <a:pt x="141" y="1265"/>
                    <a:pt x="153" y="1265"/>
                  </a:cubicBezTo>
                  <a:cubicBezTo>
                    <a:pt x="163" y="1265"/>
                    <a:pt x="174" y="1261"/>
                    <a:pt x="182" y="1255"/>
                  </a:cubicBezTo>
                  <a:cubicBezTo>
                    <a:pt x="251" y="1204"/>
                    <a:pt x="302" y="1187"/>
                    <a:pt x="345" y="1187"/>
                  </a:cubicBezTo>
                  <a:cubicBezTo>
                    <a:pt x="386" y="1187"/>
                    <a:pt x="420" y="1203"/>
                    <a:pt x="452" y="1220"/>
                  </a:cubicBezTo>
                  <a:cubicBezTo>
                    <a:pt x="469" y="1234"/>
                    <a:pt x="490" y="1241"/>
                    <a:pt x="511" y="1241"/>
                  </a:cubicBezTo>
                  <a:cubicBezTo>
                    <a:pt x="599" y="1237"/>
                    <a:pt x="1072" y="919"/>
                    <a:pt x="1170" y="761"/>
                  </a:cubicBezTo>
                  <a:cubicBezTo>
                    <a:pt x="1194" y="723"/>
                    <a:pt x="1198" y="709"/>
                    <a:pt x="1089" y="635"/>
                  </a:cubicBezTo>
                  <a:cubicBezTo>
                    <a:pt x="1026" y="590"/>
                    <a:pt x="963" y="548"/>
                    <a:pt x="956" y="474"/>
                  </a:cubicBezTo>
                  <a:cubicBezTo>
                    <a:pt x="942" y="351"/>
                    <a:pt x="1082" y="313"/>
                    <a:pt x="1208" y="281"/>
                  </a:cubicBezTo>
                  <a:cubicBezTo>
                    <a:pt x="1264" y="271"/>
                    <a:pt x="1317" y="253"/>
                    <a:pt x="1366" y="232"/>
                  </a:cubicBezTo>
                  <a:lnTo>
                    <a:pt x="1345" y="215"/>
                  </a:lnTo>
                  <a:cubicBezTo>
                    <a:pt x="1296" y="169"/>
                    <a:pt x="1226" y="106"/>
                    <a:pt x="1233" y="12"/>
                  </a:cubicBezTo>
                  <a:cubicBezTo>
                    <a:pt x="1233" y="8"/>
                    <a:pt x="1233" y="5"/>
                    <a:pt x="1233" y="1"/>
                  </a:cubicBezTo>
                  <a:cubicBezTo>
                    <a:pt x="1231" y="1"/>
                    <a:pt x="1228" y="1"/>
                    <a:pt x="122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50"/>
            <p:cNvSpPr/>
            <p:nvPr/>
          </p:nvSpPr>
          <p:spPr>
            <a:xfrm>
              <a:off x="726601" y="1591597"/>
              <a:ext cx="568762" cy="392654"/>
            </a:xfrm>
            <a:custGeom>
              <a:avLst/>
              <a:gdLst/>
              <a:ahLst/>
              <a:cxnLst/>
              <a:rect l="l" t="t" r="r" b="b"/>
              <a:pathLst>
                <a:path w="20873" h="14410" extrusionOk="0">
                  <a:moveTo>
                    <a:pt x="6145" y="0"/>
                  </a:moveTo>
                  <a:cubicBezTo>
                    <a:pt x="6032" y="0"/>
                    <a:pt x="5793" y="218"/>
                    <a:pt x="5658" y="339"/>
                  </a:cubicBezTo>
                  <a:cubicBezTo>
                    <a:pt x="5462" y="516"/>
                    <a:pt x="5201" y="553"/>
                    <a:pt x="4995" y="553"/>
                  </a:cubicBezTo>
                  <a:cubicBezTo>
                    <a:pt x="4895" y="553"/>
                    <a:pt x="4808" y="544"/>
                    <a:pt x="4748" y="539"/>
                  </a:cubicBezTo>
                  <a:cubicBezTo>
                    <a:pt x="4708" y="534"/>
                    <a:pt x="4669" y="532"/>
                    <a:pt x="4631" y="532"/>
                  </a:cubicBezTo>
                  <a:cubicBezTo>
                    <a:pt x="4489" y="532"/>
                    <a:pt x="4365" y="561"/>
                    <a:pt x="4321" y="605"/>
                  </a:cubicBezTo>
                  <a:cubicBezTo>
                    <a:pt x="4310" y="616"/>
                    <a:pt x="4310" y="619"/>
                    <a:pt x="4310" y="623"/>
                  </a:cubicBezTo>
                  <a:cubicBezTo>
                    <a:pt x="4310" y="644"/>
                    <a:pt x="4338" y="661"/>
                    <a:pt x="4377" y="686"/>
                  </a:cubicBezTo>
                  <a:cubicBezTo>
                    <a:pt x="4422" y="714"/>
                    <a:pt x="4478" y="749"/>
                    <a:pt x="4485" y="815"/>
                  </a:cubicBezTo>
                  <a:cubicBezTo>
                    <a:pt x="4485" y="875"/>
                    <a:pt x="4457" y="931"/>
                    <a:pt x="4412" y="969"/>
                  </a:cubicBezTo>
                  <a:cubicBezTo>
                    <a:pt x="4367" y="1014"/>
                    <a:pt x="4324" y="1031"/>
                    <a:pt x="4286" y="1031"/>
                  </a:cubicBezTo>
                  <a:cubicBezTo>
                    <a:pt x="4213" y="1031"/>
                    <a:pt x="4155" y="973"/>
                    <a:pt x="4121" y="941"/>
                  </a:cubicBezTo>
                  <a:cubicBezTo>
                    <a:pt x="4100" y="920"/>
                    <a:pt x="4069" y="889"/>
                    <a:pt x="4055" y="889"/>
                  </a:cubicBezTo>
                  <a:cubicBezTo>
                    <a:pt x="4048" y="889"/>
                    <a:pt x="4034" y="896"/>
                    <a:pt x="4013" y="917"/>
                  </a:cubicBezTo>
                  <a:cubicBezTo>
                    <a:pt x="3878" y="1061"/>
                    <a:pt x="3580" y="1096"/>
                    <a:pt x="3366" y="1096"/>
                  </a:cubicBezTo>
                  <a:cubicBezTo>
                    <a:pt x="3269" y="1096"/>
                    <a:pt x="3190" y="1089"/>
                    <a:pt x="3151" y="1081"/>
                  </a:cubicBezTo>
                  <a:cubicBezTo>
                    <a:pt x="3095" y="1081"/>
                    <a:pt x="2920" y="1235"/>
                    <a:pt x="2633" y="1533"/>
                  </a:cubicBezTo>
                  <a:lnTo>
                    <a:pt x="2570" y="1600"/>
                  </a:lnTo>
                  <a:cubicBezTo>
                    <a:pt x="2546" y="1621"/>
                    <a:pt x="2546" y="1638"/>
                    <a:pt x="2549" y="1694"/>
                  </a:cubicBezTo>
                  <a:cubicBezTo>
                    <a:pt x="2553" y="1792"/>
                    <a:pt x="2563" y="1939"/>
                    <a:pt x="2339" y="2177"/>
                  </a:cubicBezTo>
                  <a:cubicBezTo>
                    <a:pt x="2087" y="2449"/>
                    <a:pt x="1563" y="2485"/>
                    <a:pt x="1208" y="2485"/>
                  </a:cubicBezTo>
                  <a:cubicBezTo>
                    <a:pt x="1125" y="2485"/>
                    <a:pt x="1050" y="2483"/>
                    <a:pt x="991" y="2482"/>
                  </a:cubicBezTo>
                  <a:lnTo>
                    <a:pt x="911" y="2482"/>
                  </a:lnTo>
                  <a:cubicBezTo>
                    <a:pt x="908" y="2481"/>
                    <a:pt x="905" y="2480"/>
                    <a:pt x="902" y="2480"/>
                  </a:cubicBezTo>
                  <a:cubicBezTo>
                    <a:pt x="894" y="2480"/>
                    <a:pt x="887" y="2483"/>
                    <a:pt x="879" y="2485"/>
                  </a:cubicBezTo>
                  <a:cubicBezTo>
                    <a:pt x="872" y="2513"/>
                    <a:pt x="869" y="2541"/>
                    <a:pt x="872" y="2569"/>
                  </a:cubicBezTo>
                  <a:cubicBezTo>
                    <a:pt x="879" y="2646"/>
                    <a:pt x="858" y="2727"/>
                    <a:pt x="816" y="2793"/>
                  </a:cubicBezTo>
                  <a:cubicBezTo>
                    <a:pt x="802" y="2814"/>
                    <a:pt x="806" y="2821"/>
                    <a:pt x="809" y="2825"/>
                  </a:cubicBezTo>
                  <a:cubicBezTo>
                    <a:pt x="820" y="2856"/>
                    <a:pt x="900" y="2947"/>
                    <a:pt x="1387" y="3080"/>
                  </a:cubicBezTo>
                  <a:cubicBezTo>
                    <a:pt x="1909" y="3217"/>
                    <a:pt x="2262" y="3893"/>
                    <a:pt x="2329" y="4064"/>
                  </a:cubicBezTo>
                  <a:cubicBezTo>
                    <a:pt x="2337" y="4084"/>
                    <a:pt x="2390" y="4091"/>
                    <a:pt x="2458" y="4091"/>
                  </a:cubicBezTo>
                  <a:cubicBezTo>
                    <a:pt x="2570" y="4091"/>
                    <a:pt x="2723" y="4073"/>
                    <a:pt x="2791" y="4064"/>
                  </a:cubicBezTo>
                  <a:cubicBezTo>
                    <a:pt x="2903" y="4052"/>
                    <a:pt x="3012" y="4041"/>
                    <a:pt x="3102" y="4041"/>
                  </a:cubicBezTo>
                  <a:cubicBezTo>
                    <a:pt x="3138" y="4041"/>
                    <a:pt x="3171" y="4043"/>
                    <a:pt x="3200" y="4047"/>
                  </a:cubicBezTo>
                  <a:cubicBezTo>
                    <a:pt x="3386" y="4075"/>
                    <a:pt x="3368" y="4243"/>
                    <a:pt x="3358" y="4341"/>
                  </a:cubicBezTo>
                  <a:cubicBezTo>
                    <a:pt x="3347" y="4449"/>
                    <a:pt x="3347" y="4502"/>
                    <a:pt x="3400" y="4526"/>
                  </a:cubicBezTo>
                  <a:cubicBezTo>
                    <a:pt x="3454" y="4551"/>
                    <a:pt x="3518" y="4556"/>
                    <a:pt x="3585" y="4556"/>
                  </a:cubicBezTo>
                  <a:cubicBezTo>
                    <a:pt x="3614" y="4556"/>
                    <a:pt x="3643" y="4555"/>
                    <a:pt x="3673" y="4554"/>
                  </a:cubicBezTo>
                  <a:cubicBezTo>
                    <a:pt x="3700" y="4553"/>
                    <a:pt x="3728" y="4552"/>
                    <a:pt x="3756" y="4552"/>
                  </a:cubicBezTo>
                  <a:cubicBezTo>
                    <a:pt x="3868" y="4552"/>
                    <a:pt x="3977" y="4572"/>
                    <a:pt x="4016" y="4684"/>
                  </a:cubicBezTo>
                  <a:cubicBezTo>
                    <a:pt x="4030" y="4722"/>
                    <a:pt x="4027" y="4761"/>
                    <a:pt x="4006" y="4796"/>
                  </a:cubicBezTo>
                  <a:cubicBezTo>
                    <a:pt x="3963" y="4855"/>
                    <a:pt x="3872" y="4859"/>
                    <a:pt x="3746" y="4859"/>
                  </a:cubicBezTo>
                  <a:cubicBezTo>
                    <a:pt x="3610" y="4859"/>
                    <a:pt x="3445" y="4862"/>
                    <a:pt x="3337" y="4943"/>
                  </a:cubicBezTo>
                  <a:cubicBezTo>
                    <a:pt x="3159" y="5076"/>
                    <a:pt x="3050" y="5154"/>
                    <a:pt x="2945" y="5154"/>
                  </a:cubicBezTo>
                  <a:cubicBezTo>
                    <a:pt x="2937" y="5154"/>
                    <a:pt x="2929" y="5154"/>
                    <a:pt x="2920" y="5153"/>
                  </a:cubicBezTo>
                  <a:cubicBezTo>
                    <a:pt x="2864" y="5142"/>
                    <a:pt x="2815" y="5107"/>
                    <a:pt x="2784" y="5062"/>
                  </a:cubicBezTo>
                  <a:cubicBezTo>
                    <a:pt x="2759" y="5027"/>
                    <a:pt x="2686" y="5015"/>
                    <a:pt x="2598" y="5015"/>
                  </a:cubicBezTo>
                  <a:cubicBezTo>
                    <a:pt x="2485" y="5015"/>
                    <a:pt x="2347" y="5034"/>
                    <a:pt x="2255" y="5048"/>
                  </a:cubicBezTo>
                  <a:cubicBezTo>
                    <a:pt x="2213" y="5055"/>
                    <a:pt x="2175" y="5058"/>
                    <a:pt x="2143" y="5062"/>
                  </a:cubicBezTo>
                  <a:cubicBezTo>
                    <a:pt x="2131" y="5065"/>
                    <a:pt x="2119" y="5067"/>
                    <a:pt x="2106" y="5067"/>
                  </a:cubicBezTo>
                  <a:cubicBezTo>
                    <a:pt x="2066" y="5067"/>
                    <a:pt x="2026" y="5049"/>
                    <a:pt x="2000" y="5020"/>
                  </a:cubicBezTo>
                  <a:cubicBezTo>
                    <a:pt x="1947" y="4950"/>
                    <a:pt x="1989" y="4841"/>
                    <a:pt x="2031" y="4740"/>
                  </a:cubicBezTo>
                  <a:cubicBezTo>
                    <a:pt x="2049" y="4701"/>
                    <a:pt x="2059" y="4659"/>
                    <a:pt x="2070" y="4617"/>
                  </a:cubicBezTo>
                  <a:cubicBezTo>
                    <a:pt x="2070" y="4614"/>
                    <a:pt x="2063" y="4607"/>
                    <a:pt x="2052" y="4600"/>
                  </a:cubicBezTo>
                  <a:cubicBezTo>
                    <a:pt x="2026" y="4581"/>
                    <a:pt x="1980" y="4569"/>
                    <a:pt x="1918" y="4569"/>
                  </a:cubicBezTo>
                  <a:cubicBezTo>
                    <a:pt x="1815" y="4569"/>
                    <a:pt x="1666" y="4604"/>
                    <a:pt x="1488" y="4705"/>
                  </a:cubicBezTo>
                  <a:lnTo>
                    <a:pt x="1481" y="4712"/>
                  </a:lnTo>
                  <a:cubicBezTo>
                    <a:pt x="1394" y="4754"/>
                    <a:pt x="1310" y="4803"/>
                    <a:pt x="1229" y="4859"/>
                  </a:cubicBezTo>
                  <a:lnTo>
                    <a:pt x="1229" y="4869"/>
                  </a:lnTo>
                  <a:cubicBezTo>
                    <a:pt x="1233" y="4908"/>
                    <a:pt x="1226" y="4946"/>
                    <a:pt x="1215" y="4985"/>
                  </a:cubicBezTo>
                  <a:cubicBezTo>
                    <a:pt x="1208" y="5027"/>
                    <a:pt x="1184" y="5065"/>
                    <a:pt x="1145" y="5086"/>
                  </a:cubicBezTo>
                  <a:cubicBezTo>
                    <a:pt x="1128" y="5094"/>
                    <a:pt x="1111" y="5097"/>
                    <a:pt x="1094" y="5097"/>
                  </a:cubicBezTo>
                  <a:cubicBezTo>
                    <a:pt x="1057" y="5097"/>
                    <a:pt x="1020" y="5083"/>
                    <a:pt x="984" y="5069"/>
                  </a:cubicBezTo>
                  <a:cubicBezTo>
                    <a:pt x="940" y="5053"/>
                    <a:pt x="892" y="5034"/>
                    <a:pt x="839" y="5034"/>
                  </a:cubicBezTo>
                  <a:cubicBezTo>
                    <a:pt x="801" y="5034"/>
                    <a:pt x="759" y="5044"/>
                    <a:pt x="715" y="5072"/>
                  </a:cubicBezTo>
                  <a:cubicBezTo>
                    <a:pt x="606" y="5135"/>
                    <a:pt x="494" y="5191"/>
                    <a:pt x="382" y="5240"/>
                  </a:cubicBezTo>
                  <a:cubicBezTo>
                    <a:pt x="221" y="5310"/>
                    <a:pt x="36" y="5391"/>
                    <a:pt x="1" y="5468"/>
                  </a:cubicBezTo>
                  <a:cubicBezTo>
                    <a:pt x="18" y="5510"/>
                    <a:pt x="158" y="5576"/>
                    <a:pt x="687" y="5682"/>
                  </a:cubicBezTo>
                  <a:lnTo>
                    <a:pt x="739" y="5692"/>
                  </a:lnTo>
                  <a:cubicBezTo>
                    <a:pt x="767" y="5699"/>
                    <a:pt x="844" y="5713"/>
                    <a:pt x="855" y="5780"/>
                  </a:cubicBezTo>
                  <a:cubicBezTo>
                    <a:pt x="869" y="5850"/>
                    <a:pt x="802" y="5899"/>
                    <a:pt x="729" y="5948"/>
                  </a:cubicBezTo>
                  <a:cubicBezTo>
                    <a:pt x="715" y="5955"/>
                    <a:pt x="701" y="5965"/>
                    <a:pt x="683" y="5976"/>
                  </a:cubicBezTo>
                  <a:cubicBezTo>
                    <a:pt x="757" y="6011"/>
                    <a:pt x="813" y="6070"/>
                    <a:pt x="844" y="6140"/>
                  </a:cubicBezTo>
                  <a:cubicBezTo>
                    <a:pt x="890" y="6242"/>
                    <a:pt x="974" y="6322"/>
                    <a:pt x="1072" y="6368"/>
                  </a:cubicBezTo>
                  <a:cubicBezTo>
                    <a:pt x="1162" y="6415"/>
                    <a:pt x="1296" y="6431"/>
                    <a:pt x="1440" y="6431"/>
                  </a:cubicBezTo>
                  <a:cubicBezTo>
                    <a:pt x="1625" y="6431"/>
                    <a:pt x="1826" y="6405"/>
                    <a:pt x="1972" y="6385"/>
                  </a:cubicBezTo>
                  <a:cubicBezTo>
                    <a:pt x="2049" y="6371"/>
                    <a:pt x="2129" y="6364"/>
                    <a:pt x="2206" y="6361"/>
                  </a:cubicBezTo>
                  <a:cubicBezTo>
                    <a:pt x="2287" y="6368"/>
                    <a:pt x="2367" y="6389"/>
                    <a:pt x="2437" y="6427"/>
                  </a:cubicBezTo>
                  <a:cubicBezTo>
                    <a:pt x="2503" y="6459"/>
                    <a:pt x="2547" y="6478"/>
                    <a:pt x="2582" y="6478"/>
                  </a:cubicBezTo>
                  <a:cubicBezTo>
                    <a:pt x="2609" y="6478"/>
                    <a:pt x="2631" y="6467"/>
                    <a:pt x="2654" y="6441"/>
                  </a:cubicBezTo>
                  <a:cubicBezTo>
                    <a:pt x="2757" y="6333"/>
                    <a:pt x="3141" y="6002"/>
                    <a:pt x="3463" y="6002"/>
                  </a:cubicBezTo>
                  <a:cubicBezTo>
                    <a:pt x="3556" y="6002"/>
                    <a:pt x="3644" y="6030"/>
                    <a:pt x="3718" y="6098"/>
                  </a:cubicBezTo>
                  <a:cubicBezTo>
                    <a:pt x="3792" y="6168"/>
                    <a:pt x="3823" y="6231"/>
                    <a:pt x="3813" y="6291"/>
                  </a:cubicBezTo>
                  <a:cubicBezTo>
                    <a:pt x="3799" y="6378"/>
                    <a:pt x="3708" y="6417"/>
                    <a:pt x="3634" y="6448"/>
                  </a:cubicBezTo>
                  <a:cubicBezTo>
                    <a:pt x="3610" y="6459"/>
                    <a:pt x="3589" y="6469"/>
                    <a:pt x="3568" y="6480"/>
                  </a:cubicBezTo>
                  <a:cubicBezTo>
                    <a:pt x="3680" y="6606"/>
                    <a:pt x="3795" y="6830"/>
                    <a:pt x="3778" y="7026"/>
                  </a:cubicBezTo>
                  <a:cubicBezTo>
                    <a:pt x="3767" y="7138"/>
                    <a:pt x="3708" y="7239"/>
                    <a:pt x="3617" y="7302"/>
                  </a:cubicBezTo>
                  <a:cubicBezTo>
                    <a:pt x="3492" y="7393"/>
                    <a:pt x="3368" y="7420"/>
                    <a:pt x="3256" y="7420"/>
                  </a:cubicBezTo>
                  <a:cubicBezTo>
                    <a:pt x="3162" y="7420"/>
                    <a:pt x="3077" y="7401"/>
                    <a:pt x="3008" y="7386"/>
                  </a:cubicBezTo>
                  <a:cubicBezTo>
                    <a:pt x="2973" y="7376"/>
                    <a:pt x="2938" y="7369"/>
                    <a:pt x="2903" y="7365"/>
                  </a:cubicBezTo>
                  <a:lnTo>
                    <a:pt x="2896" y="7365"/>
                  </a:lnTo>
                  <a:cubicBezTo>
                    <a:pt x="2878" y="7393"/>
                    <a:pt x="2868" y="7425"/>
                    <a:pt x="2861" y="7456"/>
                  </a:cubicBezTo>
                  <a:cubicBezTo>
                    <a:pt x="2833" y="7554"/>
                    <a:pt x="2798" y="7691"/>
                    <a:pt x="2658" y="7800"/>
                  </a:cubicBezTo>
                  <a:cubicBezTo>
                    <a:pt x="2599" y="7845"/>
                    <a:pt x="2543" y="7862"/>
                    <a:pt x="2490" y="7862"/>
                  </a:cubicBezTo>
                  <a:cubicBezTo>
                    <a:pt x="2390" y="7862"/>
                    <a:pt x="2299" y="7801"/>
                    <a:pt x="2217" y="7743"/>
                  </a:cubicBezTo>
                  <a:cubicBezTo>
                    <a:pt x="2129" y="7684"/>
                    <a:pt x="2035" y="7621"/>
                    <a:pt x="1926" y="7621"/>
                  </a:cubicBezTo>
                  <a:cubicBezTo>
                    <a:pt x="1922" y="7621"/>
                    <a:pt x="1918" y="7620"/>
                    <a:pt x="1914" y="7620"/>
                  </a:cubicBezTo>
                  <a:cubicBezTo>
                    <a:pt x="1879" y="7620"/>
                    <a:pt x="1843" y="7634"/>
                    <a:pt x="1817" y="7659"/>
                  </a:cubicBezTo>
                  <a:cubicBezTo>
                    <a:pt x="1744" y="7740"/>
                    <a:pt x="1758" y="7926"/>
                    <a:pt x="1768" y="8052"/>
                  </a:cubicBezTo>
                  <a:cubicBezTo>
                    <a:pt x="1768" y="8073"/>
                    <a:pt x="1772" y="8090"/>
                    <a:pt x="1775" y="8108"/>
                  </a:cubicBezTo>
                  <a:cubicBezTo>
                    <a:pt x="1782" y="8241"/>
                    <a:pt x="1649" y="8258"/>
                    <a:pt x="1562" y="8269"/>
                  </a:cubicBezTo>
                  <a:cubicBezTo>
                    <a:pt x="1432" y="8286"/>
                    <a:pt x="1282" y="8307"/>
                    <a:pt x="1226" y="8528"/>
                  </a:cubicBezTo>
                  <a:cubicBezTo>
                    <a:pt x="1163" y="8783"/>
                    <a:pt x="988" y="8808"/>
                    <a:pt x="893" y="8822"/>
                  </a:cubicBezTo>
                  <a:lnTo>
                    <a:pt x="865" y="8825"/>
                  </a:lnTo>
                  <a:cubicBezTo>
                    <a:pt x="890" y="8874"/>
                    <a:pt x="918" y="8916"/>
                    <a:pt x="949" y="8958"/>
                  </a:cubicBezTo>
                  <a:cubicBezTo>
                    <a:pt x="1114" y="9193"/>
                    <a:pt x="1156" y="9193"/>
                    <a:pt x="1205" y="9193"/>
                  </a:cubicBezTo>
                  <a:cubicBezTo>
                    <a:pt x="1210" y="9193"/>
                    <a:pt x="1214" y="9193"/>
                    <a:pt x="1219" y="9193"/>
                  </a:cubicBezTo>
                  <a:cubicBezTo>
                    <a:pt x="1297" y="9193"/>
                    <a:pt x="1370" y="9220"/>
                    <a:pt x="1432" y="9270"/>
                  </a:cubicBezTo>
                  <a:cubicBezTo>
                    <a:pt x="1611" y="9396"/>
                    <a:pt x="1495" y="9578"/>
                    <a:pt x="1422" y="9686"/>
                  </a:cubicBezTo>
                  <a:cubicBezTo>
                    <a:pt x="1404" y="9714"/>
                    <a:pt x="1383" y="9746"/>
                    <a:pt x="1369" y="9777"/>
                  </a:cubicBezTo>
                  <a:lnTo>
                    <a:pt x="1383" y="9781"/>
                  </a:lnTo>
                  <a:cubicBezTo>
                    <a:pt x="1572" y="9819"/>
                    <a:pt x="1754" y="10044"/>
                    <a:pt x="1919" y="10240"/>
                  </a:cubicBezTo>
                  <a:cubicBezTo>
                    <a:pt x="1972" y="10310"/>
                    <a:pt x="2031" y="10376"/>
                    <a:pt x="2094" y="10439"/>
                  </a:cubicBezTo>
                  <a:cubicBezTo>
                    <a:pt x="2121" y="10464"/>
                    <a:pt x="2150" y="10475"/>
                    <a:pt x="2184" y="10475"/>
                  </a:cubicBezTo>
                  <a:cubicBezTo>
                    <a:pt x="2236" y="10475"/>
                    <a:pt x="2299" y="10450"/>
                    <a:pt x="2381" y="10415"/>
                  </a:cubicBezTo>
                  <a:cubicBezTo>
                    <a:pt x="2479" y="10366"/>
                    <a:pt x="2581" y="10338"/>
                    <a:pt x="2689" y="10327"/>
                  </a:cubicBezTo>
                  <a:cubicBezTo>
                    <a:pt x="2770" y="10324"/>
                    <a:pt x="2791" y="10271"/>
                    <a:pt x="2812" y="10187"/>
                  </a:cubicBezTo>
                  <a:cubicBezTo>
                    <a:pt x="2826" y="10138"/>
                    <a:pt x="2840" y="10086"/>
                    <a:pt x="2892" y="10068"/>
                  </a:cubicBezTo>
                  <a:cubicBezTo>
                    <a:pt x="2899" y="10067"/>
                    <a:pt x="2906" y="10067"/>
                    <a:pt x="2912" y="10067"/>
                  </a:cubicBezTo>
                  <a:cubicBezTo>
                    <a:pt x="2951" y="10067"/>
                    <a:pt x="2988" y="10084"/>
                    <a:pt x="3015" y="10114"/>
                  </a:cubicBezTo>
                  <a:cubicBezTo>
                    <a:pt x="3134" y="10222"/>
                    <a:pt x="3305" y="10506"/>
                    <a:pt x="3295" y="10691"/>
                  </a:cubicBezTo>
                  <a:cubicBezTo>
                    <a:pt x="3298" y="10747"/>
                    <a:pt x="3270" y="10800"/>
                    <a:pt x="3228" y="10831"/>
                  </a:cubicBezTo>
                  <a:cubicBezTo>
                    <a:pt x="3169" y="10873"/>
                    <a:pt x="3186" y="11013"/>
                    <a:pt x="3197" y="11125"/>
                  </a:cubicBezTo>
                  <a:cubicBezTo>
                    <a:pt x="3207" y="11192"/>
                    <a:pt x="3211" y="11258"/>
                    <a:pt x="3207" y="11325"/>
                  </a:cubicBezTo>
                  <a:cubicBezTo>
                    <a:pt x="3225" y="11337"/>
                    <a:pt x="3274" y="11346"/>
                    <a:pt x="3336" y="11346"/>
                  </a:cubicBezTo>
                  <a:cubicBezTo>
                    <a:pt x="3395" y="11346"/>
                    <a:pt x="3467" y="11338"/>
                    <a:pt x="3536" y="11318"/>
                  </a:cubicBezTo>
                  <a:cubicBezTo>
                    <a:pt x="3634" y="11290"/>
                    <a:pt x="3669" y="11251"/>
                    <a:pt x="3669" y="11237"/>
                  </a:cubicBezTo>
                  <a:cubicBezTo>
                    <a:pt x="3687" y="11160"/>
                    <a:pt x="3757" y="11097"/>
                    <a:pt x="3869" y="11069"/>
                  </a:cubicBezTo>
                  <a:cubicBezTo>
                    <a:pt x="3923" y="11056"/>
                    <a:pt x="3978" y="11050"/>
                    <a:pt x="4032" y="11050"/>
                  </a:cubicBezTo>
                  <a:cubicBezTo>
                    <a:pt x="4219" y="11050"/>
                    <a:pt x="4401" y="11128"/>
                    <a:pt x="4534" y="11269"/>
                  </a:cubicBezTo>
                  <a:cubicBezTo>
                    <a:pt x="4601" y="11349"/>
                    <a:pt x="4674" y="11419"/>
                    <a:pt x="4755" y="11482"/>
                  </a:cubicBezTo>
                  <a:cubicBezTo>
                    <a:pt x="4758" y="11465"/>
                    <a:pt x="4758" y="11444"/>
                    <a:pt x="4758" y="11423"/>
                  </a:cubicBezTo>
                  <a:cubicBezTo>
                    <a:pt x="4758" y="11241"/>
                    <a:pt x="4895" y="11017"/>
                    <a:pt x="5010" y="11013"/>
                  </a:cubicBezTo>
                  <a:cubicBezTo>
                    <a:pt x="5028" y="11013"/>
                    <a:pt x="5112" y="11017"/>
                    <a:pt x="5122" y="11139"/>
                  </a:cubicBezTo>
                  <a:cubicBezTo>
                    <a:pt x="5119" y="11174"/>
                    <a:pt x="5136" y="11202"/>
                    <a:pt x="5164" y="11220"/>
                  </a:cubicBezTo>
                  <a:cubicBezTo>
                    <a:pt x="5189" y="11235"/>
                    <a:pt x="5222" y="11243"/>
                    <a:pt x="5264" y="11243"/>
                  </a:cubicBezTo>
                  <a:cubicBezTo>
                    <a:pt x="5353" y="11243"/>
                    <a:pt x="5479" y="11208"/>
                    <a:pt x="5623" y="11143"/>
                  </a:cubicBezTo>
                  <a:cubicBezTo>
                    <a:pt x="5722" y="11098"/>
                    <a:pt x="5794" y="11071"/>
                    <a:pt x="5846" y="11071"/>
                  </a:cubicBezTo>
                  <a:cubicBezTo>
                    <a:pt x="5879" y="11071"/>
                    <a:pt x="5903" y="11081"/>
                    <a:pt x="5920" y="11104"/>
                  </a:cubicBezTo>
                  <a:cubicBezTo>
                    <a:pt x="5976" y="11174"/>
                    <a:pt x="5906" y="11258"/>
                    <a:pt x="5759" y="11440"/>
                  </a:cubicBezTo>
                  <a:lnTo>
                    <a:pt x="5714" y="11500"/>
                  </a:lnTo>
                  <a:cubicBezTo>
                    <a:pt x="5581" y="11664"/>
                    <a:pt x="5595" y="11874"/>
                    <a:pt x="5605" y="12046"/>
                  </a:cubicBezTo>
                  <a:cubicBezTo>
                    <a:pt x="5612" y="12200"/>
                    <a:pt x="5623" y="12361"/>
                    <a:pt x="5483" y="12396"/>
                  </a:cubicBezTo>
                  <a:cubicBezTo>
                    <a:pt x="5423" y="12410"/>
                    <a:pt x="5350" y="12512"/>
                    <a:pt x="5276" y="12606"/>
                  </a:cubicBezTo>
                  <a:cubicBezTo>
                    <a:pt x="5154" y="12771"/>
                    <a:pt x="5017" y="12956"/>
                    <a:pt x="4807" y="12981"/>
                  </a:cubicBezTo>
                  <a:cubicBezTo>
                    <a:pt x="4527" y="13012"/>
                    <a:pt x="4013" y="13569"/>
                    <a:pt x="3932" y="13681"/>
                  </a:cubicBezTo>
                  <a:cubicBezTo>
                    <a:pt x="3905" y="13715"/>
                    <a:pt x="3862" y="13727"/>
                    <a:pt x="3803" y="13727"/>
                  </a:cubicBezTo>
                  <a:cubicBezTo>
                    <a:pt x="3746" y="13727"/>
                    <a:pt x="3675" y="13716"/>
                    <a:pt x="3589" y="13702"/>
                  </a:cubicBezTo>
                  <a:cubicBezTo>
                    <a:pt x="3493" y="13686"/>
                    <a:pt x="3379" y="13667"/>
                    <a:pt x="3284" y="13667"/>
                  </a:cubicBezTo>
                  <a:cubicBezTo>
                    <a:pt x="3189" y="13667"/>
                    <a:pt x="3113" y="13686"/>
                    <a:pt x="3092" y="13747"/>
                  </a:cubicBezTo>
                  <a:cubicBezTo>
                    <a:pt x="3039" y="13894"/>
                    <a:pt x="2913" y="14021"/>
                    <a:pt x="2812" y="14122"/>
                  </a:cubicBezTo>
                  <a:cubicBezTo>
                    <a:pt x="2763" y="14164"/>
                    <a:pt x="2721" y="14213"/>
                    <a:pt x="2682" y="14266"/>
                  </a:cubicBezTo>
                  <a:cubicBezTo>
                    <a:pt x="2745" y="14259"/>
                    <a:pt x="2920" y="14192"/>
                    <a:pt x="3074" y="14091"/>
                  </a:cubicBezTo>
                  <a:cubicBezTo>
                    <a:pt x="3186" y="14017"/>
                    <a:pt x="3218" y="13968"/>
                    <a:pt x="3221" y="13957"/>
                  </a:cubicBezTo>
                  <a:cubicBezTo>
                    <a:pt x="3225" y="13922"/>
                    <a:pt x="3242" y="13828"/>
                    <a:pt x="3319" y="13803"/>
                  </a:cubicBezTo>
                  <a:cubicBezTo>
                    <a:pt x="3330" y="13801"/>
                    <a:pt x="3340" y="13800"/>
                    <a:pt x="3350" y="13800"/>
                  </a:cubicBezTo>
                  <a:cubicBezTo>
                    <a:pt x="3418" y="13800"/>
                    <a:pt x="3480" y="13857"/>
                    <a:pt x="3526" y="13912"/>
                  </a:cubicBezTo>
                  <a:cubicBezTo>
                    <a:pt x="3536" y="13922"/>
                    <a:pt x="3552" y="13926"/>
                    <a:pt x="3569" y="13926"/>
                  </a:cubicBezTo>
                  <a:cubicBezTo>
                    <a:pt x="3605" y="13926"/>
                    <a:pt x="3649" y="13910"/>
                    <a:pt x="3673" y="13898"/>
                  </a:cubicBezTo>
                  <a:cubicBezTo>
                    <a:pt x="3750" y="13863"/>
                    <a:pt x="3820" y="13817"/>
                    <a:pt x="3883" y="13761"/>
                  </a:cubicBezTo>
                  <a:cubicBezTo>
                    <a:pt x="3955" y="13696"/>
                    <a:pt x="4049" y="13679"/>
                    <a:pt x="4138" y="13679"/>
                  </a:cubicBezTo>
                  <a:cubicBezTo>
                    <a:pt x="4195" y="13679"/>
                    <a:pt x="4251" y="13686"/>
                    <a:pt x="4296" y="13691"/>
                  </a:cubicBezTo>
                  <a:lnTo>
                    <a:pt x="4335" y="13695"/>
                  </a:lnTo>
                  <a:cubicBezTo>
                    <a:pt x="4337" y="13695"/>
                    <a:pt x="4339" y="13695"/>
                    <a:pt x="4341" y="13695"/>
                  </a:cubicBezTo>
                  <a:cubicBezTo>
                    <a:pt x="4361" y="13695"/>
                    <a:pt x="4384" y="13682"/>
                    <a:pt x="4422" y="13656"/>
                  </a:cubicBezTo>
                  <a:cubicBezTo>
                    <a:pt x="4534" y="13576"/>
                    <a:pt x="4664" y="13523"/>
                    <a:pt x="4800" y="13502"/>
                  </a:cubicBezTo>
                  <a:cubicBezTo>
                    <a:pt x="5007" y="13464"/>
                    <a:pt x="5017" y="13425"/>
                    <a:pt x="5042" y="13334"/>
                  </a:cubicBezTo>
                  <a:cubicBezTo>
                    <a:pt x="5049" y="13292"/>
                    <a:pt x="5063" y="13254"/>
                    <a:pt x="5080" y="13215"/>
                  </a:cubicBezTo>
                  <a:cubicBezTo>
                    <a:pt x="5168" y="13009"/>
                    <a:pt x="5994" y="12638"/>
                    <a:pt x="6120" y="12606"/>
                  </a:cubicBezTo>
                  <a:cubicBezTo>
                    <a:pt x="6148" y="12599"/>
                    <a:pt x="6159" y="12578"/>
                    <a:pt x="6176" y="12508"/>
                  </a:cubicBezTo>
                  <a:cubicBezTo>
                    <a:pt x="6190" y="12438"/>
                    <a:pt x="6218" y="12326"/>
                    <a:pt x="6351" y="12316"/>
                  </a:cubicBezTo>
                  <a:cubicBezTo>
                    <a:pt x="6495" y="12305"/>
                    <a:pt x="6761" y="12085"/>
                    <a:pt x="6918" y="11955"/>
                  </a:cubicBezTo>
                  <a:cubicBezTo>
                    <a:pt x="7069" y="11829"/>
                    <a:pt x="7149" y="11822"/>
                    <a:pt x="7226" y="11811"/>
                  </a:cubicBezTo>
                  <a:cubicBezTo>
                    <a:pt x="7268" y="11808"/>
                    <a:pt x="7310" y="11801"/>
                    <a:pt x="7349" y="11783"/>
                  </a:cubicBezTo>
                  <a:cubicBezTo>
                    <a:pt x="7387" y="11769"/>
                    <a:pt x="7394" y="11713"/>
                    <a:pt x="7405" y="11626"/>
                  </a:cubicBezTo>
                  <a:cubicBezTo>
                    <a:pt x="7412" y="11531"/>
                    <a:pt x="7426" y="11402"/>
                    <a:pt x="7555" y="11381"/>
                  </a:cubicBezTo>
                  <a:cubicBezTo>
                    <a:pt x="7685" y="11360"/>
                    <a:pt x="7779" y="11269"/>
                    <a:pt x="7779" y="11167"/>
                  </a:cubicBezTo>
                  <a:cubicBezTo>
                    <a:pt x="7765" y="11139"/>
                    <a:pt x="7639" y="11108"/>
                    <a:pt x="7580" y="11094"/>
                  </a:cubicBezTo>
                  <a:cubicBezTo>
                    <a:pt x="7464" y="11062"/>
                    <a:pt x="7377" y="11041"/>
                    <a:pt x="7349" y="10975"/>
                  </a:cubicBezTo>
                  <a:cubicBezTo>
                    <a:pt x="7328" y="10933"/>
                    <a:pt x="7342" y="10877"/>
                    <a:pt x="7391" y="10814"/>
                  </a:cubicBezTo>
                  <a:cubicBezTo>
                    <a:pt x="7476" y="10698"/>
                    <a:pt x="7712" y="10495"/>
                    <a:pt x="7853" y="10495"/>
                  </a:cubicBezTo>
                  <a:cubicBezTo>
                    <a:pt x="7857" y="10495"/>
                    <a:pt x="7860" y="10495"/>
                    <a:pt x="7863" y="10495"/>
                  </a:cubicBezTo>
                  <a:cubicBezTo>
                    <a:pt x="8010" y="10485"/>
                    <a:pt x="8133" y="10376"/>
                    <a:pt x="8154" y="10229"/>
                  </a:cubicBezTo>
                  <a:cubicBezTo>
                    <a:pt x="8165" y="10075"/>
                    <a:pt x="8273" y="9998"/>
                    <a:pt x="8375" y="9925"/>
                  </a:cubicBezTo>
                  <a:cubicBezTo>
                    <a:pt x="8434" y="9883"/>
                    <a:pt x="8487" y="9837"/>
                    <a:pt x="8536" y="9788"/>
                  </a:cubicBezTo>
                  <a:cubicBezTo>
                    <a:pt x="8585" y="9735"/>
                    <a:pt x="8623" y="9676"/>
                    <a:pt x="8651" y="9613"/>
                  </a:cubicBezTo>
                  <a:cubicBezTo>
                    <a:pt x="8690" y="9532"/>
                    <a:pt x="8728" y="9448"/>
                    <a:pt x="8858" y="9438"/>
                  </a:cubicBezTo>
                  <a:cubicBezTo>
                    <a:pt x="8931" y="9431"/>
                    <a:pt x="9015" y="9357"/>
                    <a:pt x="9099" y="9280"/>
                  </a:cubicBezTo>
                  <a:cubicBezTo>
                    <a:pt x="9162" y="9217"/>
                    <a:pt x="9232" y="9165"/>
                    <a:pt x="9306" y="9119"/>
                  </a:cubicBezTo>
                  <a:cubicBezTo>
                    <a:pt x="9332" y="9098"/>
                    <a:pt x="9364" y="9087"/>
                    <a:pt x="9397" y="9087"/>
                  </a:cubicBezTo>
                  <a:cubicBezTo>
                    <a:pt x="9409" y="9087"/>
                    <a:pt x="9420" y="9089"/>
                    <a:pt x="9432" y="9091"/>
                  </a:cubicBezTo>
                  <a:cubicBezTo>
                    <a:pt x="9463" y="9102"/>
                    <a:pt x="9488" y="9130"/>
                    <a:pt x="9498" y="9161"/>
                  </a:cubicBezTo>
                  <a:cubicBezTo>
                    <a:pt x="9512" y="9196"/>
                    <a:pt x="9530" y="9238"/>
                    <a:pt x="9666" y="9245"/>
                  </a:cubicBezTo>
                  <a:cubicBezTo>
                    <a:pt x="9806" y="9249"/>
                    <a:pt x="9908" y="9305"/>
                    <a:pt x="9939" y="9392"/>
                  </a:cubicBezTo>
                  <a:cubicBezTo>
                    <a:pt x="9964" y="9448"/>
                    <a:pt x="9950" y="9515"/>
                    <a:pt x="9904" y="9557"/>
                  </a:cubicBezTo>
                  <a:cubicBezTo>
                    <a:pt x="9871" y="9588"/>
                    <a:pt x="9827" y="9604"/>
                    <a:pt x="9776" y="9604"/>
                  </a:cubicBezTo>
                  <a:cubicBezTo>
                    <a:pt x="9737" y="9604"/>
                    <a:pt x="9694" y="9594"/>
                    <a:pt x="9649" y="9574"/>
                  </a:cubicBezTo>
                  <a:cubicBezTo>
                    <a:pt x="9561" y="9535"/>
                    <a:pt x="9495" y="9513"/>
                    <a:pt x="9435" y="9513"/>
                  </a:cubicBezTo>
                  <a:cubicBezTo>
                    <a:pt x="9348" y="9513"/>
                    <a:pt x="9271" y="9559"/>
                    <a:pt x="9152" y="9672"/>
                  </a:cubicBezTo>
                  <a:cubicBezTo>
                    <a:pt x="9054" y="9767"/>
                    <a:pt x="9050" y="9816"/>
                    <a:pt x="9043" y="9886"/>
                  </a:cubicBezTo>
                  <a:cubicBezTo>
                    <a:pt x="9040" y="9984"/>
                    <a:pt x="9005" y="10082"/>
                    <a:pt x="8942" y="10163"/>
                  </a:cubicBezTo>
                  <a:cubicBezTo>
                    <a:pt x="8812" y="10338"/>
                    <a:pt x="8823" y="10401"/>
                    <a:pt x="8830" y="10415"/>
                  </a:cubicBezTo>
                  <a:cubicBezTo>
                    <a:pt x="8844" y="10443"/>
                    <a:pt x="8900" y="10453"/>
                    <a:pt x="8931" y="10457"/>
                  </a:cubicBezTo>
                  <a:cubicBezTo>
                    <a:pt x="9050" y="10471"/>
                    <a:pt x="9082" y="10523"/>
                    <a:pt x="9085" y="10565"/>
                  </a:cubicBezTo>
                  <a:cubicBezTo>
                    <a:pt x="9096" y="10698"/>
                    <a:pt x="8847" y="10800"/>
                    <a:pt x="8749" y="10828"/>
                  </a:cubicBezTo>
                  <a:cubicBezTo>
                    <a:pt x="8739" y="10831"/>
                    <a:pt x="8728" y="10835"/>
                    <a:pt x="8718" y="10842"/>
                  </a:cubicBezTo>
                  <a:cubicBezTo>
                    <a:pt x="8784" y="10870"/>
                    <a:pt x="8856" y="10884"/>
                    <a:pt x="8925" y="10884"/>
                  </a:cubicBezTo>
                  <a:cubicBezTo>
                    <a:pt x="8933" y="10884"/>
                    <a:pt x="8941" y="10884"/>
                    <a:pt x="8949" y="10884"/>
                  </a:cubicBezTo>
                  <a:cubicBezTo>
                    <a:pt x="9103" y="10884"/>
                    <a:pt x="9320" y="10737"/>
                    <a:pt x="9547" y="10579"/>
                  </a:cubicBezTo>
                  <a:cubicBezTo>
                    <a:pt x="9691" y="10474"/>
                    <a:pt x="9845" y="10380"/>
                    <a:pt x="9999" y="10296"/>
                  </a:cubicBezTo>
                  <a:cubicBezTo>
                    <a:pt x="10144" y="10223"/>
                    <a:pt x="10275" y="10201"/>
                    <a:pt x="10390" y="10201"/>
                  </a:cubicBezTo>
                  <a:cubicBezTo>
                    <a:pt x="10502" y="10201"/>
                    <a:pt x="10598" y="10222"/>
                    <a:pt x="10675" y="10240"/>
                  </a:cubicBezTo>
                  <a:cubicBezTo>
                    <a:pt x="10710" y="10247"/>
                    <a:pt x="10741" y="10254"/>
                    <a:pt x="10776" y="10257"/>
                  </a:cubicBezTo>
                  <a:cubicBezTo>
                    <a:pt x="10769" y="10247"/>
                    <a:pt x="10766" y="10236"/>
                    <a:pt x="10762" y="10226"/>
                  </a:cubicBezTo>
                  <a:cubicBezTo>
                    <a:pt x="10738" y="10177"/>
                    <a:pt x="10706" y="10114"/>
                    <a:pt x="10731" y="10054"/>
                  </a:cubicBezTo>
                  <a:cubicBezTo>
                    <a:pt x="10738" y="10033"/>
                    <a:pt x="10748" y="10016"/>
                    <a:pt x="10766" y="10002"/>
                  </a:cubicBezTo>
                  <a:lnTo>
                    <a:pt x="10759" y="9998"/>
                  </a:lnTo>
                  <a:cubicBezTo>
                    <a:pt x="10685" y="9949"/>
                    <a:pt x="10577" y="9872"/>
                    <a:pt x="10524" y="9735"/>
                  </a:cubicBezTo>
                  <a:cubicBezTo>
                    <a:pt x="10500" y="9658"/>
                    <a:pt x="10496" y="9609"/>
                    <a:pt x="10517" y="9567"/>
                  </a:cubicBezTo>
                  <a:cubicBezTo>
                    <a:pt x="10542" y="9525"/>
                    <a:pt x="10580" y="9501"/>
                    <a:pt x="10626" y="9494"/>
                  </a:cubicBezTo>
                  <a:cubicBezTo>
                    <a:pt x="10675" y="9480"/>
                    <a:pt x="10696" y="9473"/>
                    <a:pt x="10706" y="9427"/>
                  </a:cubicBezTo>
                  <a:cubicBezTo>
                    <a:pt x="10717" y="9361"/>
                    <a:pt x="10762" y="9305"/>
                    <a:pt x="10825" y="9277"/>
                  </a:cubicBezTo>
                  <a:cubicBezTo>
                    <a:pt x="10843" y="9270"/>
                    <a:pt x="10862" y="9267"/>
                    <a:pt x="10880" y="9267"/>
                  </a:cubicBezTo>
                  <a:cubicBezTo>
                    <a:pt x="10954" y="9267"/>
                    <a:pt x="11034" y="9315"/>
                    <a:pt x="11109" y="9368"/>
                  </a:cubicBezTo>
                  <a:cubicBezTo>
                    <a:pt x="11125" y="9378"/>
                    <a:pt x="11143" y="9381"/>
                    <a:pt x="11166" y="9381"/>
                  </a:cubicBezTo>
                  <a:cubicBezTo>
                    <a:pt x="11183" y="9381"/>
                    <a:pt x="11201" y="9380"/>
                    <a:pt x="11224" y="9378"/>
                  </a:cubicBezTo>
                  <a:cubicBezTo>
                    <a:pt x="11245" y="9376"/>
                    <a:pt x="11268" y="9373"/>
                    <a:pt x="11292" y="9373"/>
                  </a:cubicBezTo>
                  <a:cubicBezTo>
                    <a:pt x="11371" y="9373"/>
                    <a:pt x="11465" y="9400"/>
                    <a:pt x="11532" y="9539"/>
                  </a:cubicBezTo>
                  <a:cubicBezTo>
                    <a:pt x="11551" y="9579"/>
                    <a:pt x="11561" y="9594"/>
                    <a:pt x="11582" y="9594"/>
                  </a:cubicBezTo>
                  <a:cubicBezTo>
                    <a:pt x="11595" y="9594"/>
                    <a:pt x="11613" y="9588"/>
                    <a:pt x="11641" y="9578"/>
                  </a:cubicBezTo>
                  <a:cubicBezTo>
                    <a:pt x="11675" y="9566"/>
                    <a:pt x="11719" y="9549"/>
                    <a:pt x="11771" y="9549"/>
                  </a:cubicBezTo>
                  <a:cubicBezTo>
                    <a:pt x="11821" y="9549"/>
                    <a:pt x="11878" y="9565"/>
                    <a:pt x="11938" y="9613"/>
                  </a:cubicBezTo>
                  <a:cubicBezTo>
                    <a:pt x="11994" y="9658"/>
                    <a:pt x="12050" y="9714"/>
                    <a:pt x="12033" y="9781"/>
                  </a:cubicBezTo>
                  <a:cubicBezTo>
                    <a:pt x="12029" y="9798"/>
                    <a:pt x="12022" y="9812"/>
                    <a:pt x="12008" y="9823"/>
                  </a:cubicBezTo>
                  <a:cubicBezTo>
                    <a:pt x="12078" y="9827"/>
                    <a:pt x="12145" y="9858"/>
                    <a:pt x="12197" y="9907"/>
                  </a:cubicBezTo>
                  <a:cubicBezTo>
                    <a:pt x="12240" y="9946"/>
                    <a:pt x="12266" y="9966"/>
                    <a:pt x="12293" y="9966"/>
                  </a:cubicBezTo>
                  <a:cubicBezTo>
                    <a:pt x="12328" y="9966"/>
                    <a:pt x="12362" y="9931"/>
                    <a:pt x="12432" y="9862"/>
                  </a:cubicBezTo>
                  <a:cubicBezTo>
                    <a:pt x="12452" y="9841"/>
                    <a:pt x="12499" y="9795"/>
                    <a:pt x="12555" y="9795"/>
                  </a:cubicBezTo>
                  <a:cubicBezTo>
                    <a:pt x="12568" y="9795"/>
                    <a:pt x="12580" y="9797"/>
                    <a:pt x="12593" y="9802"/>
                  </a:cubicBezTo>
                  <a:cubicBezTo>
                    <a:pt x="12663" y="9830"/>
                    <a:pt x="12667" y="9928"/>
                    <a:pt x="12667" y="10012"/>
                  </a:cubicBezTo>
                  <a:cubicBezTo>
                    <a:pt x="12702" y="10058"/>
                    <a:pt x="12961" y="10100"/>
                    <a:pt x="13167" y="10135"/>
                  </a:cubicBezTo>
                  <a:lnTo>
                    <a:pt x="13230" y="10145"/>
                  </a:lnTo>
                  <a:cubicBezTo>
                    <a:pt x="13320" y="10160"/>
                    <a:pt x="13429" y="10166"/>
                    <a:pt x="13544" y="10166"/>
                  </a:cubicBezTo>
                  <a:cubicBezTo>
                    <a:pt x="13801" y="10166"/>
                    <a:pt x="14088" y="10137"/>
                    <a:pt x="14266" y="10121"/>
                  </a:cubicBezTo>
                  <a:cubicBezTo>
                    <a:pt x="14326" y="10117"/>
                    <a:pt x="14372" y="10114"/>
                    <a:pt x="14403" y="10110"/>
                  </a:cubicBezTo>
                  <a:cubicBezTo>
                    <a:pt x="14408" y="10110"/>
                    <a:pt x="14413" y="10110"/>
                    <a:pt x="14418" y="10110"/>
                  </a:cubicBezTo>
                  <a:cubicBezTo>
                    <a:pt x="14516" y="10110"/>
                    <a:pt x="14563" y="10176"/>
                    <a:pt x="14606" y="10236"/>
                  </a:cubicBezTo>
                  <a:cubicBezTo>
                    <a:pt x="14669" y="10348"/>
                    <a:pt x="14778" y="10422"/>
                    <a:pt x="14904" y="10439"/>
                  </a:cubicBezTo>
                  <a:cubicBezTo>
                    <a:pt x="14928" y="10444"/>
                    <a:pt x="14950" y="10446"/>
                    <a:pt x="14972" y="10446"/>
                  </a:cubicBezTo>
                  <a:cubicBezTo>
                    <a:pt x="15100" y="10446"/>
                    <a:pt x="15183" y="10371"/>
                    <a:pt x="15264" y="10299"/>
                  </a:cubicBezTo>
                  <a:cubicBezTo>
                    <a:pt x="15330" y="10243"/>
                    <a:pt x="15399" y="10183"/>
                    <a:pt x="15478" y="10183"/>
                  </a:cubicBezTo>
                  <a:cubicBezTo>
                    <a:pt x="15516" y="10183"/>
                    <a:pt x="15557" y="10197"/>
                    <a:pt x="15600" y="10233"/>
                  </a:cubicBezTo>
                  <a:cubicBezTo>
                    <a:pt x="15646" y="10271"/>
                    <a:pt x="15709" y="10331"/>
                    <a:pt x="15709" y="10408"/>
                  </a:cubicBezTo>
                  <a:cubicBezTo>
                    <a:pt x="15709" y="10485"/>
                    <a:pt x="15642" y="10544"/>
                    <a:pt x="15576" y="10597"/>
                  </a:cubicBezTo>
                  <a:cubicBezTo>
                    <a:pt x="15548" y="10618"/>
                    <a:pt x="15523" y="10642"/>
                    <a:pt x="15499" y="10667"/>
                  </a:cubicBezTo>
                  <a:lnTo>
                    <a:pt x="15492" y="10674"/>
                  </a:lnTo>
                  <a:cubicBezTo>
                    <a:pt x="15530" y="10691"/>
                    <a:pt x="15569" y="10705"/>
                    <a:pt x="15611" y="10716"/>
                  </a:cubicBezTo>
                  <a:cubicBezTo>
                    <a:pt x="15653" y="10726"/>
                    <a:pt x="15698" y="10740"/>
                    <a:pt x="15740" y="10758"/>
                  </a:cubicBezTo>
                  <a:cubicBezTo>
                    <a:pt x="15772" y="10772"/>
                    <a:pt x="15810" y="10786"/>
                    <a:pt x="15856" y="10803"/>
                  </a:cubicBezTo>
                  <a:cubicBezTo>
                    <a:pt x="16031" y="10866"/>
                    <a:pt x="16269" y="10954"/>
                    <a:pt x="16405" y="11087"/>
                  </a:cubicBezTo>
                  <a:cubicBezTo>
                    <a:pt x="16441" y="11122"/>
                    <a:pt x="16472" y="11157"/>
                    <a:pt x="16500" y="11192"/>
                  </a:cubicBezTo>
                  <a:cubicBezTo>
                    <a:pt x="16647" y="11363"/>
                    <a:pt x="16826" y="11503"/>
                    <a:pt x="17032" y="11598"/>
                  </a:cubicBezTo>
                  <a:cubicBezTo>
                    <a:pt x="17080" y="11623"/>
                    <a:pt x="17104" y="11627"/>
                    <a:pt x="17114" y="11627"/>
                  </a:cubicBezTo>
                  <a:cubicBezTo>
                    <a:pt x="17118" y="11627"/>
                    <a:pt x="17120" y="11626"/>
                    <a:pt x="17120" y="11626"/>
                  </a:cubicBezTo>
                  <a:cubicBezTo>
                    <a:pt x="17130" y="11584"/>
                    <a:pt x="17130" y="11538"/>
                    <a:pt x="17123" y="11493"/>
                  </a:cubicBezTo>
                  <a:cubicBezTo>
                    <a:pt x="17116" y="11405"/>
                    <a:pt x="17113" y="11328"/>
                    <a:pt x="17176" y="11290"/>
                  </a:cubicBezTo>
                  <a:cubicBezTo>
                    <a:pt x="17193" y="11281"/>
                    <a:pt x="17210" y="11277"/>
                    <a:pt x="17227" y="11277"/>
                  </a:cubicBezTo>
                  <a:cubicBezTo>
                    <a:pt x="17273" y="11277"/>
                    <a:pt x="17316" y="11307"/>
                    <a:pt x="17354" y="11335"/>
                  </a:cubicBezTo>
                  <a:cubicBezTo>
                    <a:pt x="17491" y="11433"/>
                    <a:pt x="17529" y="11437"/>
                    <a:pt x="17561" y="11437"/>
                  </a:cubicBezTo>
                  <a:cubicBezTo>
                    <a:pt x="17624" y="11444"/>
                    <a:pt x="17669" y="11454"/>
                    <a:pt x="17799" y="11570"/>
                  </a:cubicBezTo>
                  <a:cubicBezTo>
                    <a:pt x="17813" y="11584"/>
                    <a:pt x="17827" y="11594"/>
                    <a:pt x="17844" y="11608"/>
                  </a:cubicBezTo>
                  <a:cubicBezTo>
                    <a:pt x="17841" y="11510"/>
                    <a:pt x="17771" y="11283"/>
                    <a:pt x="17739" y="11178"/>
                  </a:cubicBezTo>
                  <a:cubicBezTo>
                    <a:pt x="17708" y="11069"/>
                    <a:pt x="17680" y="10947"/>
                    <a:pt x="17760" y="10912"/>
                  </a:cubicBezTo>
                  <a:cubicBezTo>
                    <a:pt x="17771" y="10906"/>
                    <a:pt x="17783" y="10904"/>
                    <a:pt x="17795" y="10904"/>
                  </a:cubicBezTo>
                  <a:cubicBezTo>
                    <a:pt x="17885" y="10904"/>
                    <a:pt x="17995" y="11044"/>
                    <a:pt x="18075" y="11171"/>
                  </a:cubicBezTo>
                  <a:cubicBezTo>
                    <a:pt x="18198" y="11363"/>
                    <a:pt x="18194" y="11713"/>
                    <a:pt x="18121" y="11941"/>
                  </a:cubicBezTo>
                  <a:cubicBezTo>
                    <a:pt x="18086" y="12037"/>
                    <a:pt x="18006" y="12089"/>
                    <a:pt x="17905" y="12089"/>
                  </a:cubicBezTo>
                  <a:cubicBezTo>
                    <a:pt x="17874" y="12089"/>
                    <a:pt x="17840" y="12084"/>
                    <a:pt x="17806" y="12074"/>
                  </a:cubicBezTo>
                  <a:cubicBezTo>
                    <a:pt x="17683" y="12036"/>
                    <a:pt x="17575" y="11941"/>
                    <a:pt x="17589" y="11839"/>
                  </a:cubicBezTo>
                  <a:cubicBezTo>
                    <a:pt x="17577" y="11838"/>
                    <a:pt x="17565" y="11837"/>
                    <a:pt x="17553" y="11837"/>
                  </a:cubicBezTo>
                  <a:cubicBezTo>
                    <a:pt x="17506" y="11837"/>
                    <a:pt x="17459" y="11849"/>
                    <a:pt x="17414" y="11871"/>
                  </a:cubicBezTo>
                  <a:cubicBezTo>
                    <a:pt x="17396" y="11881"/>
                    <a:pt x="17351" y="11906"/>
                    <a:pt x="17347" y="11941"/>
                  </a:cubicBezTo>
                  <a:cubicBezTo>
                    <a:pt x="17340" y="12071"/>
                    <a:pt x="17578" y="12375"/>
                    <a:pt x="17743" y="12403"/>
                  </a:cubicBezTo>
                  <a:cubicBezTo>
                    <a:pt x="17907" y="12435"/>
                    <a:pt x="17907" y="12592"/>
                    <a:pt x="17907" y="12687"/>
                  </a:cubicBezTo>
                  <a:cubicBezTo>
                    <a:pt x="17907" y="12718"/>
                    <a:pt x="17911" y="12753"/>
                    <a:pt x="17918" y="12785"/>
                  </a:cubicBezTo>
                  <a:cubicBezTo>
                    <a:pt x="18037" y="12820"/>
                    <a:pt x="18086" y="12942"/>
                    <a:pt x="18117" y="13030"/>
                  </a:cubicBezTo>
                  <a:cubicBezTo>
                    <a:pt x="18124" y="13044"/>
                    <a:pt x="18131" y="13061"/>
                    <a:pt x="18138" y="13075"/>
                  </a:cubicBezTo>
                  <a:cubicBezTo>
                    <a:pt x="18159" y="12988"/>
                    <a:pt x="18138" y="12739"/>
                    <a:pt x="18051" y="12603"/>
                  </a:cubicBezTo>
                  <a:cubicBezTo>
                    <a:pt x="17963" y="12463"/>
                    <a:pt x="17956" y="12288"/>
                    <a:pt x="18030" y="12190"/>
                  </a:cubicBezTo>
                  <a:cubicBezTo>
                    <a:pt x="18060" y="12152"/>
                    <a:pt x="18106" y="12129"/>
                    <a:pt x="18154" y="12129"/>
                  </a:cubicBezTo>
                  <a:cubicBezTo>
                    <a:pt x="18173" y="12129"/>
                    <a:pt x="18193" y="12133"/>
                    <a:pt x="18212" y="12141"/>
                  </a:cubicBezTo>
                  <a:cubicBezTo>
                    <a:pt x="18345" y="12183"/>
                    <a:pt x="18327" y="12330"/>
                    <a:pt x="18313" y="12424"/>
                  </a:cubicBezTo>
                  <a:cubicBezTo>
                    <a:pt x="18306" y="12463"/>
                    <a:pt x="18306" y="12505"/>
                    <a:pt x="18310" y="12543"/>
                  </a:cubicBezTo>
                  <a:cubicBezTo>
                    <a:pt x="18338" y="12526"/>
                    <a:pt x="18362" y="12505"/>
                    <a:pt x="18383" y="12484"/>
                  </a:cubicBezTo>
                  <a:cubicBezTo>
                    <a:pt x="18436" y="12431"/>
                    <a:pt x="18495" y="12389"/>
                    <a:pt x="18559" y="12351"/>
                  </a:cubicBezTo>
                  <a:cubicBezTo>
                    <a:pt x="18601" y="12326"/>
                    <a:pt x="18594" y="12274"/>
                    <a:pt x="18548" y="12141"/>
                  </a:cubicBezTo>
                  <a:cubicBezTo>
                    <a:pt x="18517" y="12046"/>
                    <a:pt x="18481" y="11945"/>
                    <a:pt x="18517" y="11860"/>
                  </a:cubicBezTo>
                  <a:cubicBezTo>
                    <a:pt x="18533" y="11814"/>
                    <a:pt x="18575" y="11780"/>
                    <a:pt x="18625" y="11780"/>
                  </a:cubicBezTo>
                  <a:cubicBezTo>
                    <a:pt x="18627" y="11780"/>
                    <a:pt x="18630" y="11780"/>
                    <a:pt x="18632" y="11780"/>
                  </a:cubicBezTo>
                  <a:cubicBezTo>
                    <a:pt x="18772" y="11787"/>
                    <a:pt x="18916" y="12060"/>
                    <a:pt x="18968" y="12246"/>
                  </a:cubicBezTo>
                  <a:cubicBezTo>
                    <a:pt x="19024" y="12442"/>
                    <a:pt x="18916" y="12522"/>
                    <a:pt x="18846" y="12575"/>
                  </a:cubicBezTo>
                  <a:cubicBezTo>
                    <a:pt x="18807" y="12606"/>
                    <a:pt x="18790" y="12620"/>
                    <a:pt x="18790" y="12638"/>
                  </a:cubicBezTo>
                  <a:cubicBezTo>
                    <a:pt x="18790" y="12774"/>
                    <a:pt x="18653" y="12795"/>
                    <a:pt x="18569" y="12806"/>
                  </a:cubicBezTo>
                  <a:cubicBezTo>
                    <a:pt x="18534" y="12806"/>
                    <a:pt x="18499" y="12816"/>
                    <a:pt x="18467" y="12830"/>
                  </a:cubicBezTo>
                  <a:cubicBezTo>
                    <a:pt x="18429" y="12883"/>
                    <a:pt x="18450" y="13177"/>
                    <a:pt x="18488" y="13268"/>
                  </a:cubicBezTo>
                  <a:cubicBezTo>
                    <a:pt x="18506" y="13240"/>
                    <a:pt x="18520" y="13212"/>
                    <a:pt x="18534" y="13180"/>
                  </a:cubicBezTo>
                  <a:cubicBezTo>
                    <a:pt x="18568" y="13102"/>
                    <a:pt x="18596" y="13037"/>
                    <a:pt x="18662" y="13037"/>
                  </a:cubicBezTo>
                  <a:cubicBezTo>
                    <a:pt x="18664" y="13037"/>
                    <a:pt x="18665" y="13037"/>
                    <a:pt x="18667" y="13037"/>
                  </a:cubicBezTo>
                  <a:cubicBezTo>
                    <a:pt x="18737" y="13040"/>
                    <a:pt x="18751" y="13110"/>
                    <a:pt x="18762" y="13138"/>
                  </a:cubicBezTo>
                  <a:cubicBezTo>
                    <a:pt x="18786" y="13121"/>
                    <a:pt x="18811" y="13100"/>
                    <a:pt x="18832" y="13079"/>
                  </a:cubicBezTo>
                  <a:cubicBezTo>
                    <a:pt x="18890" y="13024"/>
                    <a:pt x="18945" y="12974"/>
                    <a:pt x="19005" y="12974"/>
                  </a:cubicBezTo>
                  <a:cubicBezTo>
                    <a:pt x="19014" y="12974"/>
                    <a:pt x="19022" y="12975"/>
                    <a:pt x="19031" y="12977"/>
                  </a:cubicBezTo>
                  <a:cubicBezTo>
                    <a:pt x="19070" y="12988"/>
                    <a:pt x="19101" y="13019"/>
                    <a:pt x="19112" y="13061"/>
                  </a:cubicBezTo>
                  <a:lnTo>
                    <a:pt x="19112" y="13047"/>
                  </a:lnTo>
                  <a:cubicBezTo>
                    <a:pt x="19112" y="12942"/>
                    <a:pt x="19178" y="12827"/>
                    <a:pt x="19301" y="12816"/>
                  </a:cubicBezTo>
                  <a:cubicBezTo>
                    <a:pt x="19306" y="12816"/>
                    <a:pt x="19311" y="12815"/>
                    <a:pt x="19316" y="12815"/>
                  </a:cubicBezTo>
                  <a:cubicBezTo>
                    <a:pt x="19382" y="12815"/>
                    <a:pt x="19454" y="12857"/>
                    <a:pt x="19535" y="12939"/>
                  </a:cubicBezTo>
                  <a:cubicBezTo>
                    <a:pt x="19665" y="13072"/>
                    <a:pt x="19805" y="13306"/>
                    <a:pt x="19798" y="13432"/>
                  </a:cubicBezTo>
                  <a:cubicBezTo>
                    <a:pt x="19787" y="13558"/>
                    <a:pt x="19714" y="13597"/>
                    <a:pt x="19640" y="13642"/>
                  </a:cubicBezTo>
                  <a:cubicBezTo>
                    <a:pt x="19591" y="13670"/>
                    <a:pt x="19542" y="13709"/>
                    <a:pt x="19500" y="13751"/>
                  </a:cubicBezTo>
                  <a:cubicBezTo>
                    <a:pt x="19472" y="13782"/>
                    <a:pt x="19434" y="13803"/>
                    <a:pt x="19392" y="13807"/>
                  </a:cubicBezTo>
                  <a:lnTo>
                    <a:pt x="19385" y="13807"/>
                  </a:lnTo>
                  <a:cubicBezTo>
                    <a:pt x="19297" y="13807"/>
                    <a:pt x="19227" y="13733"/>
                    <a:pt x="19150" y="13660"/>
                  </a:cubicBezTo>
                  <a:cubicBezTo>
                    <a:pt x="19099" y="13609"/>
                    <a:pt x="19028" y="13541"/>
                    <a:pt x="18988" y="13541"/>
                  </a:cubicBezTo>
                  <a:cubicBezTo>
                    <a:pt x="18987" y="13541"/>
                    <a:pt x="18987" y="13541"/>
                    <a:pt x="18986" y="13541"/>
                  </a:cubicBezTo>
                  <a:lnTo>
                    <a:pt x="18979" y="13541"/>
                  </a:lnTo>
                  <a:cubicBezTo>
                    <a:pt x="18972" y="13579"/>
                    <a:pt x="19031" y="13702"/>
                    <a:pt x="19063" y="13765"/>
                  </a:cubicBezTo>
                  <a:cubicBezTo>
                    <a:pt x="19080" y="13803"/>
                    <a:pt x="19098" y="13838"/>
                    <a:pt x="19112" y="13873"/>
                  </a:cubicBezTo>
                  <a:cubicBezTo>
                    <a:pt x="19154" y="13968"/>
                    <a:pt x="19119" y="14070"/>
                    <a:pt x="19087" y="14157"/>
                  </a:cubicBezTo>
                  <a:cubicBezTo>
                    <a:pt x="19042" y="14283"/>
                    <a:pt x="19031" y="14332"/>
                    <a:pt x="19101" y="14378"/>
                  </a:cubicBezTo>
                  <a:cubicBezTo>
                    <a:pt x="19119" y="14392"/>
                    <a:pt x="19136" y="14402"/>
                    <a:pt x="19157" y="14409"/>
                  </a:cubicBezTo>
                  <a:cubicBezTo>
                    <a:pt x="19161" y="14385"/>
                    <a:pt x="19164" y="14364"/>
                    <a:pt x="19168" y="14339"/>
                  </a:cubicBezTo>
                  <a:cubicBezTo>
                    <a:pt x="19168" y="14301"/>
                    <a:pt x="19175" y="14266"/>
                    <a:pt x="19185" y="14227"/>
                  </a:cubicBezTo>
                  <a:cubicBezTo>
                    <a:pt x="19199" y="14192"/>
                    <a:pt x="19227" y="14164"/>
                    <a:pt x="19262" y="14154"/>
                  </a:cubicBezTo>
                  <a:cubicBezTo>
                    <a:pt x="19273" y="14151"/>
                    <a:pt x="19284" y="14150"/>
                    <a:pt x="19296" y="14150"/>
                  </a:cubicBezTo>
                  <a:cubicBezTo>
                    <a:pt x="19375" y="14150"/>
                    <a:pt x="19467" y="14211"/>
                    <a:pt x="19574" y="14297"/>
                  </a:cubicBezTo>
                  <a:cubicBezTo>
                    <a:pt x="19598" y="14220"/>
                    <a:pt x="19609" y="14140"/>
                    <a:pt x="19605" y="14059"/>
                  </a:cubicBezTo>
                  <a:cubicBezTo>
                    <a:pt x="19602" y="14003"/>
                    <a:pt x="19637" y="13957"/>
                    <a:pt x="19686" y="13943"/>
                  </a:cubicBezTo>
                  <a:cubicBezTo>
                    <a:pt x="19698" y="13939"/>
                    <a:pt x="19712" y="13938"/>
                    <a:pt x="19726" y="13938"/>
                  </a:cubicBezTo>
                  <a:cubicBezTo>
                    <a:pt x="19812" y="13938"/>
                    <a:pt x="19925" y="14006"/>
                    <a:pt x="19997" y="14108"/>
                  </a:cubicBezTo>
                  <a:lnTo>
                    <a:pt x="20008" y="14094"/>
                  </a:lnTo>
                  <a:cubicBezTo>
                    <a:pt x="20040" y="14040"/>
                    <a:pt x="20091" y="13955"/>
                    <a:pt x="20184" y="13955"/>
                  </a:cubicBezTo>
                  <a:cubicBezTo>
                    <a:pt x="20194" y="13955"/>
                    <a:pt x="20204" y="13956"/>
                    <a:pt x="20214" y="13957"/>
                  </a:cubicBezTo>
                  <a:cubicBezTo>
                    <a:pt x="20291" y="13968"/>
                    <a:pt x="20344" y="14031"/>
                    <a:pt x="20347" y="14108"/>
                  </a:cubicBezTo>
                  <a:cubicBezTo>
                    <a:pt x="20351" y="14168"/>
                    <a:pt x="20344" y="14231"/>
                    <a:pt x="20330" y="14294"/>
                  </a:cubicBezTo>
                  <a:cubicBezTo>
                    <a:pt x="20326" y="14322"/>
                    <a:pt x="20323" y="14350"/>
                    <a:pt x="20319" y="14374"/>
                  </a:cubicBezTo>
                  <a:lnTo>
                    <a:pt x="20351" y="14364"/>
                  </a:lnTo>
                  <a:cubicBezTo>
                    <a:pt x="20387" y="14348"/>
                    <a:pt x="20424" y="14332"/>
                    <a:pt x="20459" y="14332"/>
                  </a:cubicBezTo>
                  <a:cubicBezTo>
                    <a:pt x="20479" y="14332"/>
                    <a:pt x="20498" y="14337"/>
                    <a:pt x="20515" y="14350"/>
                  </a:cubicBezTo>
                  <a:cubicBezTo>
                    <a:pt x="20526" y="14360"/>
                    <a:pt x="20533" y="14371"/>
                    <a:pt x="20540" y="14385"/>
                  </a:cubicBezTo>
                  <a:lnTo>
                    <a:pt x="20603" y="14339"/>
                  </a:lnTo>
                  <a:lnTo>
                    <a:pt x="20621" y="14329"/>
                  </a:lnTo>
                  <a:lnTo>
                    <a:pt x="20677" y="14290"/>
                  </a:lnTo>
                  <a:lnTo>
                    <a:pt x="20694" y="14276"/>
                  </a:lnTo>
                  <a:lnTo>
                    <a:pt x="20743" y="14241"/>
                  </a:lnTo>
                  <a:lnTo>
                    <a:pt x="20761" y="14231"/>
                  </a:lnTo>
                  <a:lnTo>
                    <a:pt x="20817" y="14192"/>
                  </a:lnTo>
                  <a:cubicBezTo>
                    <a:pt x="20848" y="14171"/>
                    <a:pt x="20869" y="14147"/>
                    <a:pt x="20869" y="14136"/>
                  </a:cubicBezTo>
                  <a:cubicBezTo>
                    <a:pt x="20873" y="14112"/>
                    <a:pt x="20827" y="14066"/>
                    <a:pt x="20792" y="14028"/>
                  </a:cubicBezTo>
                  <a:lnTo>
                    <a:pt x="20782" y="14014"/>
                  </a:lnTo>
                  <a:cubicBezTo>
                    <a:pt x="20750" y="13982"/>
                    <a:pt x="20726" y="13950"/>
                    <a:pt x="20701" y="13915"/>
                  </a:cubicBezTo>
                  <a:cubicBezTo>
                    <a:pt x="20663" y="13859"/>
                    <a:pt x="20656" y="13786"/>
                    <a:pt x="20680" y="13723"/>
                  </a:cubicBezTo>
                  <a:cubicBezTo>
                    <a:pt x="20726" y="13604"/>
                    <a:pt x="20761" y="13516"/>
                    <a:pt x="20557" y="13394"/>
                  </a:cubicBezTo>
                  <a:cubicBezTo>
                    <a:pt x="20540" y="13380"/>
                    <a:pt x="20522" y="13369"/>
                    <a:pt x="20498" y="13359"/>
                  </a:cubicBezTo>
                  <a:cubicBezTo>
                    <a:pt x="20403" y="13310"/>
                    <a:pt x="20302" y="13264"/>
                    <a:pt x="20200" y="13226"/>
                  </a:cubicBezTo>
                  <a:cubicBezTo>
                    <a:pt x="19703" y="13030"/>
                    <a:pt x="19626" y="12876"/>
                    <a:pt x="19423" y="12473"/>
                  </a:cubicBezTo>
                  <a:cubicBezTo>
                    <a:pt x="19364" y="12358"/>
                    <a:pt x="19290" y="12218"/>
                    <a:pt x="19196" y="12046"/>
                  </a:cubicBezTo>
                  <a:cubicBezTo>
                    <a:pt x="18975" y="11654"/>
                    <a:pt x="18657" y="11384"/>
                    <a:pt x="18404" y="11167"/>
                  </a:cubicBezTo>
                  <a:cubicBezTo>
                    <a:pt x="18173" y="10971"/>
                    <a:pt x="18009" y="10828"/>
                    <a:pt x="18009" y="10674"/>
                  </a:cubicBezTo>
                  <a:cubicBezTo>
                    <a:pt x="18009" y="10653"/>
                    <a:pt x="17998" y="10632"/>
                    <a:pt x="17984" y="10618"/>
                  </a:cubicBezTo>
                  <a:lnTo>
                    <a:pt x="17981" y="10614"/>
                  </a:lnTo>
                  <a:lnTo>
                    <a:pt x="17974" y="10607"/>
                  </a:lnTo>
                  <a:cubicBezTo>
                    <a:pt x="17967" y="10604"/>
                    <a:pt x="17963" y="10600"/>
                    <a:pt x="17960" y="10597"/>
                  </a:cubicBezTo>
                  <a:cubicBezTo>
                    <a:pt x="17949" y="10593"/>
                    <a:pt x="17942" y="10586"/>
                    <a:pt x="17932" y="10583"/>
                  </a:cubicBezTo>
                  <a:cubicBezTo>
                    <a:pt x="17918" y="10576"/>
                    <a:pt x="17904" y="10572"/>
                    <a:pt x="17890" y="10565"/>
                  </a:cubicBezTo>
                  <a:lnTo>
                    <a:pt x="17886" y="10565"/>
                  </a:lnTo>
                  <a:cubicBezTo>
                    <a:pt x="17869" y="10562"/>
                    <a:pt x="17855" y="10558"/>
                    <a:pt x="17837" y="10555"/>
                  </a:cubicBezTo>
                  <a:lnTo>
                    <a:pt x="17827" y="10555"/>
                  </a:lnTo>
                  <a:cubicBezTo>
                    <a:pt x="17809" y="10551"/>
                    <a:pt x="17795" y="10551"/>
                    <a:pt x="17778" y="10548"/>
                  </a:cubicBezTo>
                  <a:lnTo>
                    <a:pt x="17708" y="10548"/>
                  </a:lnTo>
                  <a:cubicBezTo>
                    <a:pt x="17522" y="10548"/>
                    <a:pt x="17400" y="10607"/>
                    <a:pt x="17400" y="10646"/>
                  </a:cubicBezTo>
                  <a:cubicBezTo>
                    <a:pt x="17400" y="10838"/>
                    <a:pt x="17207" y="10929"/>
                    <a:pt x="17036" y="11006"/>
                  </a:cubicBezTo>
                  <a:cubicBezTo>
                    <a:pt x="16976" y="11031"/>
                    <a:pt x="16924" y="11059"/>
                    <a:pt x="16868" y="11090"/>
                  </a:cubicBezTo>
                  <a:cubicBezTo>
                    <a:pt x="16818" y="11123"/>
                    <a:pt x="16773" y="11136"/>
                    <a:pt x="16731" y="11136"/>
                  </a:cubicBezTo>
                  <a:cubicBezTo>
                    <a:pt x="16607" y="11136"/>
                    <a:pt x="16517" y="11012"/>
                    <a:pt x="16430" y="10894"/>
                  </a:cubicBezTo>
                  <a:cubicBezTo>
                    <a:pt x="16409" y="10863"/>
                    <a:pt x="16388" y="10831"/>
                    <a:pt x="16360" y="10800"/>
                  </a:cubicBezTo>
                  <a:cubicBezTo>
                    <a:pt x="16342" y="10775"/>
                    <a:pt x="16325" y="10754"/>
                    <a:pt x="16304" y="10733"/>
                  </a:cubicBezTo>
                  <a:cubicBezTo>
                    <a:pt x="16234" y="10667"/>
                    <a:pt x="16160" y="10600"/>
                    <a:pt x="16080" y="10541"/>
                  </a:cubicBezTo>
                  <a:cubicBezTo>
                    <a:pt x="15996" y="10478"/>
                    <a:pt x="15915" y="10404"/>
                    <a:pt x="15845" y="10327"/>
                  </a:cubicBezTo>
                  <a:cubicBezTo>
                    <a:pt x="15828" y="10303"/>
                    <a:pt x="15810" y="10278"/>
                    <a:pt x="15803" y="10247"/>
                  </a:cubicBezTo>
                  <a:cubicBezTo>
                    <a:pt x="15800" y="10236"/>
                    <a:pt x="15796" y="10222"/>
                    <a:pt x="15796" y="10208"/>
                  </a:cubicBezTo>
                  <a:cubicBezTo>
                    <a:pt x="15796" y="10145"/>
                    <a:pt x="15765" y="10030"/>
                    <a:pt x="15695" y="9988"/>
                  </a:cubicBezTo>
                  <a:cubicBezTo>
                    <a:pt x="15674" y="9973"/>
                    <a:pt x="15650" y="9966"/>
                    <a:pt x="15623" y="9966"/>
                  </a:cubicBezTo>
                  <a:cubicBezTo>
                    <a:pt x="15592" y="9966"/>
                    <a:pt x="15558" y="9976"/>
                    <a:pt x="15520" y="9995"/>
                  </a:cubicBezTo>
                  <a:cubicBezTo>
                    <a:pt x="15420" y="10041"/>
                    <a:pt x="15314" y="10064"/>
                    <a:pt x="15206" y="10064"/>
                  </a:cubicBezTo>
                  <a:cubicBezTo>
                    <a:pt x="15184" y="10064"/>
                    <a:pt x="15163" y="10063"/>
                    <a:pt x="15142" y="10061"/>
                  </a:cubicBezTo>
                  <a:cubicBezTo>
                    <a:pt x="15120" y="10059"/>
                    <a:pt x="15103" y="10058"/>
                    <a:pt x="15089" y="10058"/>
                  </a:cubicBezTo>
                  <a:cubicBezTo>
                    <a:pt x="15061" y="10058"/>
                    <a:pt x="15050" y="10063"/>
                    <a:pt x="15040" y="10075"/>
                  </a:cubicBezTo>
                  <a:cubicBezTo>
                    <a:pt x="15006" y="10115"/>
                    <a:pt x="14963" y="10130"/>
                    <a:pt x="14917" y="10130"/>
                  </a:cubicBezTo>
                  <a:cubicBezTo>
                    <a:pt x="14804" y="10130"/>
                    <a:pt x="14679" y="10039"/>
                    <a:pt x="14659" y="10026"/>
                  </a:cubicBezTo>
                  <a:lnTo>
                    <a:pt x="14634" y="10005"/>
                  </a:lnTo>
                  <a:lnTo>
                    <a:pt x="14634" y="1645"/>
                  </a:lnTo>
                  <a:cubicBezTo>
                    <a:pt x="14561" y="1638"/>
                    <a:pt x="14494" y="1621"/>
                    <a:pt x="14424" y="1600"/>
                  </a:cubicBezTo>
                  <a:cubicBezTo>
                    <a:pt x="14361" y="1565"/>
                    <a:pt x="14298" y="1540"/>
                    <a:pt x="14231" y="1512"/>
                  </a:cubicBezTo>
                  <a:cubicBezTo>
                    <a:pt x="13951" y="1401"/>
                    <a:pt x="13614" y="1266"/>
                    <a:pt x="13392" y="1266"/>
                  </a:cubicBezTo>
                  <a:cubicBezTo>
                    <a:pt x="13361" y="1266"/>
                    <a:pt x="13333" y="1268"/>
                    <a:pt x="13307" y="1274"/>
                  </a:cubicBezTo>
                  <a:cubicBezTo>
                    <a:pt x="13162" y="1306"/>
                    <a:pt x="12843" y="1360"/>
                    <a:pt x="12576" y="1360"/>
                  </a:cubicBezTo>
                  <a:cubicBezTo>
                    <a:pt x="12437" y="1360"/>
                    <a:pt x="12312" y="1345"/>
                    <a:pt x="12232" y="1305"/>
                  </a:cubicBezTo>
                  <a:cubicBezTo>
                    <a:pt x="12109" y="1245"/>
                    <a:pt x="11923" y="1172"/>
                    <a:pt x="11652" y="1172"/>
                  </a:cubicBezTo>
                  <a:cubicBezTo>
                    <a:pt x="11578" y="1172"/>
                    <a:pt x="11497" y="1177"/>
                    <a:pt x="11410" y="1190"/>
                  </a:cubicBezTo>
                  <a:cubicBezTo>
                    <a:pt x="11367" y="1196"/>
                    <a:pt x="11326" y="1199"/>
                    <a:pt x="11287" y="1199"/>
                  </a:cubicBezTo>
                  <a:cubicBezTo>
                    <a:pt x="11085" y="1199"/>
                    <a:pt x="10917" y="1124"/>
                    <a:pt x="10727" y="1036"/>
                  </a:cubicBezTo>
                  <a:cubicBezTo>
                    <a:pt x="10563" y="959"/>
                    <a:pt x="10395" y="896"/>
                    <a:pt x="10220" y="850"/>
                  </a:cubicBezTo>
                  <a:cubicBezTo>
                    <a:pt x="10089" y="819"/>
                    <a:pt x="9945" y="807"/>
                    <a:pt x="9800" y="807"/>
                  </a:cubicBezTo>
                  <a:cubicBezTo>
                    <a:pt x="9391" y="807"/>
                    <a:pt x="8978" y="904"/>
                    <a:pt x="8865" y="945"/>
                  </a:cubicBezTo>
                  <a:cubicBezTo>
                    <a:pt x="8838" y="954"/>
                    <a:pt x="8814" y="957"/>
                    <a:pt x="8793" y="957"/>
                  </a:cubicBezTo>
                  <a:cubicBezTo>
                    <a:pt x="8711" y="957"/>
                    <a:pt x="8667" y="902"/>
                    <a:pt x="8634" y="861"/>
                  </a:cubicBezTo>
                  <a:cubicBezTo>
                    <a:pt x="8600" y="818"/>
                    <a:pt x="8580" y="789"/>
                    <a:pt x="8524" y="789"/>
                  </a:cubicBezTo>
                  <a:cubicBezTo>
                    <a:pt x="8516" y="789"/>
                    <a:pt x="8507" y="789"/>
                    <a:pt x="8497" y="791"/>
                  </a:cubicBezTo>
                  <a:cubicBezTo>
                    <a:pt x="8479" y="793"/>
                    <a:pt x="8460" y="794"/>
                    <a:pt x="8443" y="794"/>
                  </a:cubicBezTo>
                  <a:cubicBezTo>
                    <a:pt x="8403" y="794"/>
                    <a:pt x="8366" y="787"/>
                    <a:pt x="8340" y="763"/>
                  </a:cubicBezTo>
                  <a:cubicBezTo>
                    <a:pt x="8308" y="728"/>
                    <a:pt x="8294" y="682"/>
                    <a:pt x="8305" y="640"/>
                  </a:cubicBezTo>
                  <a:cubicBezTo>
                    <a:pt x="8308" y="584"/>
                    <a:pt x="8294" y="528"/>
                    <a:pt x="8266" y="483"/>
                  </a:cubicBezTo>
                  <a:cubicBezTo>
                    <a:pt x="8238" y="443"/>
                    <a:pt x="8163" y="430"/>
                    <a:pt x="8068" y="430"/>
                  </a:cubicBezTo>
                  <a:cubicBezTo>
                    <a:pt x="7911" y="430"/>
                    <a:pt x="7701" y="468"/>
                    <a:pt x="7576" y="490"/>
                  </a:cubicBezTo>
                  <a:cubicBezTo>
                    <a:pt x="7499" y="507"/>
                    <a:pt x="7429" y="518"/>
                    <a:pt x="7380" y="525"/>
                  </a:cubicBezTo>
                  <a:cubicBezTo>
                    <a:pt x="7362" y="527"/>
                    <a:pt x="7344" y="527"/>
                    <a:pt x="7328" y="527"/>
                  </a:cubicBezTo>
                  <a:cubicBezTo>
                    <a:pt x="7214" y="527"/>
                    <a:pt x="7147" y="488"/>
                    <a:pt x="7111" y="451"/>
                  </a:cubicBezTo>
                  <a:cubicBezTo>
                    <a:pt x="7058" y="395"/>
                    <a:pt x="7034" y="318"/>
                    <a:pt x="7041" y="241"/>
                  </a:cubicBezTo>
                  <a:lnTo>
                    <a:pt x="7041" y="241"/>
                  </a:lnTo>
                  <a:cubicBezTo>
                    <a:pt x="6974" y="252"/>
                    <a:pt x="6918" y="290"/>
                    <a:pt x="6883" y="346"/>
                  </a:cubicBezTo>
                  <a:cubicBezTo>
                    <a:pt x="6827" y="437"/>
                    <a:pt x="6729" y="497"/>
                    <a:pt x="6621" y="507"/>
                  </a:cubicBezTo>
                  <a:cubicBezTo>
                    <a:pt x="6602" y="511"/>
                    <a:pt x="6583" y="512"/>
                    <a:pt x="6565" y="512"/>
                  </a:cubicBezTo>
                  <a:cubicBezTo>
                    <a:pt x="6488" y="512"/>
                    <a:pt x="6414" y="484"/>
                    <a:pt x="6355" y="434"/>
                  </a:cubicBezTo>
                  <a:cubicBezTo>
                    <a:pt x="6327" y="409"/>
                    <a:pt x="6313" y="371"/>
                    <a:pt x="6320" y="336"/>
                  </a:cubicBezTo>
                  <a:cubicBezTo>
                    <a:pt x="6327" y="269"/>
                    <a:pt x="6390" y="238"/>
                    <a:pt x="6460" y="203"/>
                  </a:cubicBezTo>
                  <a:cubicBezTo>
                    <a:pt x="6495" y="189"/>
                    <a:pt x="6526" y="164"/>
                    <a:pt x="6554" y="140"/>
                  </a:cubicBezTo>
                  <a:cubicBezTo>
                    <a:pt x="6526" y="98"/>
                    <a:pt x="6316" y="42"/>
                    <a:pt x="6250" y="24"/>
                  </a:cubicBezTo>
                  <a:cubicBezTo>
                    <a:pt x="6215" y="17"/>
                    <a:pt x="6187" y="7"/>
                    <a:pt x="6166" y="3"/>
                  </a:cubicBezTo>
                  <a:cubicBezTo>
                    <a:pt x="6159" y="1"/>
                    <a:pt x="6153" y="0"/>
                    <a:pt x="614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1" name="Google Shape;3881;p50"/>
            <p:cNvSpPr/>
            <p:nvPr/>
          </p:nvSpPr>
          <p:spPr>
            <a:xfrm>
              <a:off x="1375747" y="2092400"/>
              <a:ext cx="859996" cy="423090"/>
            </a:xfrm>
            <a:custGeom>
              <a:avLst/>
              <a:gdLst/>
              <a:ahLst/>
              <a:cxnLst/>
              <a:rect l="l" t="t" r="r" b="b"/>
              <a:pathLst>
                <a:path w="31561" h="15527" extrusionOk="0">
                  <a:moveTo>
                    <a:pt x="16248" y="0"/>
                  </a:moveTo>
                  <a:cubicBezTo>
                    <a:pt x="16227" y="11"/>
                    <a:pt x="16196" y="105"/>
                    <a:pt x="16192" y="207"/>
                  </a:cubicBezTo>
                  <a:lnTo>
                    <a:pt x="16192" y="273"/>
                  </a:lnTo>
                  <a:lnTo>
                    <a:pt x="16129" y="273"/>
                  </a:lnTo>
                  <a:lnTo>
                    <a:pt x="1191" y="354"/>
                  </a:lnTo>
                  <a:cubicBezTo>
                    <a:pt x="1286" y="476"/>
                    <a:pt x="1272" y="588"/>
                    <a:pt x="1261" y="693"/>
                  </a:cubicBezTo>
                  <a:cubicBezTo>
                    <a:pt x="1251" y="767"/>
                    <a:pt x="1254" y="840"/>
                    <a:pt x="1268" y="914"/>
                  </a:cubicBezTo>
                  <a:cubicBezTo>
                    <a:pt x="1314" y="1089"/>
                    <a:pt x="1307" y="1334"/>
                    <a:pt x="1205" y="1463"/>
                  </a:cubicBezTo>
                  <a:cubicBezTo>
                    <a:pt x="1161" y="1525"/>
                    <a:pt x="1095" y="1554"/>
                    <a:pt x="1030" y="1554"/>
                  </a:cubicBezTo>
                  <a:cubicBezTo>
                    <a:pt x="940" y="1554"/>
                    <a:pt x="850" y="1499"/>
                    <a:pt x="820" y="1397"/>
                  </a:cubicBezTo>
                  <a:cubicBezTo>
                    <a:pt x="795" y="1299"/>
                    <a:pt x="841" y="1197"/>
                    <a:pt x="932" y="1152"/>
                  </a:cubicBezTo>
                  <a:cubicBezTo>
                    <a:pt x="971" y="1131"/>
                    <a:pt x="974" y="1071"/>
                    <a:pt x="964" y="1022"/>
                  </a:cubicBezTo>
                  <a:cubicBezTo>
                    <a:pt x="950" y="977"/>
                    <a:pt x="918" y="935"/>
                    <a:pt x="890" y="935"/>
                  </a:cubicBezTo>
                  <a:cubicBezTo>
                    <a:pt x="887" y="935"/>
                    <a:pt x="883" y="935"/>
                    <a:pt x="880" y="935"/>
                  </a:cubicBezTo>
                  <a:cubicBezTo>
                    <a:pt x="844" y="935"/>
                    <a:pt x="807" y="918"/>
                    <a:pt x="781" y="893"/>
                  </a:cubicBezTo>
                  <a:cubicBezTo>
                    <a:pt x="750" y="854"/>
                    <a:pt x="729" y="805"/>
                    <a:pt x="722" y="756"/>
                  </a:cubicBezTo>
                  <a:lnTo>
                    <a:pt x="718" y="756"/>
                  </a:lnTo>
                  <a:lnTo>
                    <a:pt x="683" y="763"/>
                  </a:lnTo>
                  <a:cubicBezTo>
                    <a:pt x="666" y="763"/>
                    <a:pt x="648" y="767"/>
                    <a:pt x="631" y="770"/>
                  </a:cubicBezTo>
                  <a:lnTo>
                    <a:pt x="592" y="774"/>
                  </a:lnTo>
                  <a:cubicBezTo>
                    <a:pt x="578" y="774"/>
                    <a:pt x="561" y="777"/>
                    <a:pt x="543" y="777"/>
                  </a:cubicBezTo>
                  <a:lnTo>
                    <a:pt x="424" y="777"/>
                  </a:lnTo>
                  <a:cubicBezTo>
                    <a:pt x="393" y="777"/>
                    <a:pt x="361" y="777"/>
                    <a:pt x="330" y="774"/>
                  </a:cubicBezTo>
                  <a:lnTo>
                    <a:pt x="302" y="774"/>
                  </a:lnTo>
                  <a:cubicBezTo>
                    <a:pt x="263" y="770"/>
                    <a:pt x="225" y="770"/>
                    <a:pt x="186" y="767"/>
                  </a:cubicBezTo>
                  <a:lnTo>
                    <a:pt x="176" y="767"/>
                  </a:lnTo>
                  <a:lnTo>
                    <a:pt x="60" y="753"/>
                  </a:lnTo>
                  <a:lnTo>
                    <a:pt x="29" y="749"/>
                  </a:lnTo>
                  <a:lnTo>
                    <a:pt x="1" y="746"/>
                  </a:lnTo>
                  <a:lnTo>
                    <a:pt x="1" y="746"/>
                  </a:lnTo>
                  <a:cubicBezTo>
                    <a:pt x="36" y="984"/>
                    <a:pt x="123" y="1208"/>
                    <a:pt x="263" y="1404"/>
                  </a:cubicBezTo>
                  <a:cubicBezTo>
                    <a:pt x="340" y="1502"/>
                    <a:pt x="386" y="1617"/>
                    <a:pt x="400" y="1740"/>
                  </a:cubicBezTo>
                  <a:cubicBezTo>
                    <a:pt x="414" y="1824"/>
                    <a:pt x="421" y="1859"/>
                    <a:pt x="484" y="1894"/>
                  </a:cubicBezTo>
                  <a:cubicBezTo>
                    <a:pt x="666" y="1992"/>
                    <a:pt x="659" y="2083"/>
                    <a:pt x="645" y="2122"/>
                  </a:cubicBezTo>
                  <a:cubicBezTo>
                    <a:pt x="633" y="2152"/>
                    <a:pt x="605" y="2203"/>
                    <a:pt x="501" y="2203"/>
                  </a:cubicBezTo>
                  <a:cubicBezTo>
                    <a:pt x="485" y="2203"/>
                    <a:pt x="466" y="2201"/>
                    <a:pt x="445" y="2199"/>
                  </a:cubicBezTo>
                  <a:lnTo>
                    <a:pt x="424" y="2199"/>
                  </a:lnTo>
                  <a:cubicBezTo>
                    <a:pt x="424" y="2230"/>
                    <a:pt x="424" y="2258"/>
                    <a:pt x="424" y="2290"/>
                  </a:cubicBezTo>
                  <a:cubicBezTo>
                    <a:pt x="435" y="2409"/>
                    <a:pt x="428" y="2528"/>
                    <a:pt x="410" y="2643"/>
                  </a:cubicBezTo>
                  <a:cubicBezTo>
                    <a:pt x="375" y="2846"/>
                    <a:pt x="365" y="3172"/>
                    <a:pt x="354" y="3462"/>
                  </a:cubicBezTo>
                  <a:cubicBezTo>
                    <a:pt x="347" y="3690"/>
                    <a:pt x="340" y="3886"/>
                    <a:pt x="323" y="3991"/>
                  </a:cubicBezTo>
                  <a:cubicBezTo>
                    <a:pt x="305" y="4082"/>
                    <a:pt x="274" y="4173"/>
                    <a:pt x="235" y="4257"/>
                  </a:cubicBezTo>
                  <a:cubicBezTo>
                    <a:pt x="162" y="4446"/>
                    <a:pt x="78" y="4656"/>
                    <a:pt x="169" y="4793"/>
                  </a:cubicBezTo>
                  <a:cubicBezTo>
                    <a:pt x="365" y="5101"/>
                    <a:pt x="438" y="5451"/>
                    <a:pt x="358" y="5731"/>
                  </a:cubicBezTo>
                  <a:cubicBezTo>
                    <a:pt x="277" y="6022"/>
                    <a:pt x="291" y="6186"/>
                    <a:pt x="414" y="6396"/>
                  </a:cubicBezTo>
                  <a:cubicBezTo>
                    <a:pt x="484" y="6522"/>
                    <a:pt x="494" y="6680"/>
                    <a:pt x="501" y="6823"/>
                  </a:cubicBezTo>
                  <a:cubicBezTo>
                    <a:pt x="505" y="6935"/>
                    <a:pt x="512" y="7061"/>
                    <a:pt x="557" y="7089"/>
                  </a:cubicBezTo>
                  <a:cubicBezTo>
                    <a:pt x="697" y="7170"/>
                    <a:pt x="837" y="7327"/>
                    <a:pt x="992" y="7583"/>
                  </a:cubicBezTo>
                  <a:cubicBezTo>
                    <a:pt x="1023" y="7639"/>
                    <a:pt x="1072" y="7684"/>
                    <a:pt x="1135" y="7705"/>
                  </a:cubicBezTo>
                  <a:cubicBezTo>
                    <a:pt x="1209" y="7737"/>
                    <a:pt x="1265" y="7772"/>
                    <a:pt x="1282" y="7915"/>
                  </a:cubicBezTo>
                  <a:lnTo>
                    <a:pt x="1282" y="7926"/>
                  </a:lnTo>
                  <a:cubicBezTo>
                    <a:pt x="1303" y="8129"/>
                    <a:pt x="1303" y="8133"/>
                    <a:pt x="1461" y="8199"/>
                  </a:cubicBezTo>
                  <a:cubicBezTo>
                    <a:pt x="1653" y="8283"/>
                    <a:pt x="1611" y="8476"/>
                    <a:pt x="1587" y="8588"/>
                  </a:cubicBezTo>
                  <a:cubicBezTo>
                    <a:pt x="1580" y="8619"/>
                    <a:pt x="1573" y="8651"/>
                    <a:pt x="1573" y="8686"/>
                  </a:cubicBezTo>
                  <a:cubicBezTo>
                    <a:pt x="1573" y="8773"/>
                    <a:pt x="1839" y="9004"/>
                    <a:pt x="2073" y="9214"/>
                  </a:cubicBezTo>
                  <a:lnTo>
                    <a:pt x="2119" y="9256"/>
                  </a:lnTo>
                  <a:cubicBezTo>
                    <a:pt x="2248" y="9358"/>
                    <a:pt x="2322" y="9519"/>
                    <a:pt x="2311" y="9683"/>
                  </a:cubicBezTo>
                  <a:cubicBezTo>
                    <a:pt x="2311" y="9704"/>
                    <a:pt x="2315" y="9725"/>
                    <a:pt x="2318" y="9746"/>
                  </a:cubicBezTo>
                  <a:cubicBezTo>
                    <a:pt x="2329" y="9750"/>
                    <a:pt x="2343" y="9750"/>
                    <a:pt x="2353" y="9750"/>
                  </a:cubicBezTo>
                  <a:cubicBezTo>
                    <a:pt x="2612" y="9750"/>
                    <a:pt x="2854" y="9904"/>
                    <a:pt x="3068" y="10040"/>
                  </a:cubicBezTo>
                  <a:cubicBezTo>
                    <a:pt x="3174" y="10108"/>
                    <a:pt x="3240" y="10119"/>
                    <a:pt x="3302" y="10119"/>
                  </a:cubicBezTo>
                  <a:cubicBezTo>
                    <a:pt x="3317" y="10119"/>
                    <a:pt x="3332" y="10118"/>
                    <a:pt x="3348" y="10118"/>
                  </a:cubicBezTo>
                  <a:cubicBezTo>
                    <a:pt x="3362" y="10117"/>
                    <a:pt x="3375" y="10116"/>
                    <a:pt x="3389" y="10116"/>
                  </a:cubicBezTo>
                  <a:cubicBezTo>
                    <a:pt x="3430" y="10116"/>
                    <a:pt x="3469" y="10120"/>
                    <a:pt x="3509" y="10128"/>
                  </a:cubicBezTo>
                  <a:cubicBezTo>
                    <a:pt x="3694" y="10170"/>
                    <a:pt x="4002" y="10531"/>
                    <a:pt x="4069" y="10783"/>
                  </a:cubicBezTo>
                  <a:cubicBezTo>
                    <a:pt x="4093" y="10881"/>
                    <a:pt x="4125" y="10979"/>
                    <a:pt x="4167" y="11073"/>
                  </a:cubicBezTo>
                  <a:lnTo>
                    <a:pt x="5403" y="10909"/>
                  </a:lnTo>
                  <a:lnTo>
                    <a:pt x="5424" y="10926"/>
                  </a:lnTo>
                  <a:cubicBezTo>
                    <a:pt x="5427" y="10926"/>
                    <a:pt x="5802" y="11189"/>
                    <a:pt x="6008" y="11238"/>
                  </a:cubicBezTo>
                  <a:cubicBezTo>
                    <a:pt x="6222" y="11287"/>
                    <a:pt x="7286" y="11682"/>
                    <a:pt x="7419" y="11728"/>
                  </a:cubicBezTo>
                  <a:lnTo>
                    <a:pt x="8928" y="11717"/>
                  </a:lnTo>
                  <a:lnTo>
                    <a:pt x="9110" y="11483"/>
                  </a:lnTo>
                  <a:lnTo>
                    <a:pt x="10024" y="11483"/>
                  </a:lnTo>
                  <a:lnTo>
                    <a:pt x="10045" y="11500"/>
                  </a:lnTo>
                  <a:cubicBezTo>
                    <a:pt x="10297" y="11749"/>
                    <a:pt x="10591" y="12018"/>
                    <a:pt x="10643" y="12043"/>
                  </a:cubicBezTo>
                  <a:cubicBezTo>
                    <a:pt x="10734" y="12074"/>
                    <a:pt x="11035" y="12341"/>
                    <a:pt x="11035" y="12533"/>
                  </a:cubicBezTo>
                  <a:cubicBezTo>
                    <a:pt x="11035" y="12670"/>
                    <a:pt x="11091" y="12775"/>
                    <a:pt x="11193" y="12824"/>
                  </a:cubicBezTo>
                  <a:cubicBezTo>
                    <a:pt x="11235" y="12845"/>
                    <a:pt x="11302" y="12883"/>
                    <a:pt x="11375" y="12929"/>
                  </a:cubicBezTo>
                  <a:cubicBezTo>
                    <a:pt x="11494" y="12995"/>
                    <a:pt x="11701" y="13118"/>
                    <a:pt x="11774" y="13139"/>
                  </a:cubicBezTo>
                  <a:cubicBezTo>
                    <a:pt x="11788" y="13118"/>
                    <a:pt x="11806" y="13076"/>
                    <a:pt x="11823" y="13044"/>
                  </a:cubicBezTo>
                  <a:cubicBezTo>
                    <a:pt x="11844" y="12999"/>
                    <a:pt x="11869" y="12957"/>
                    <a:pt x="11893" y="12908"/>
                  </a:cubicBezTo>
                  <a:cubicBezTo>
                    <a:pt x="11907" y="12883"/>
                    <a:pt x="11921" y="12862"/>
                    <a:pt x="11939" y="12838"/>
                  </a:cubicBezTo>
                  <a:cubicBezTo>
                    <a:pt x="12011" y="12728"/>
                    <a:pt x="12103" y="12635"/>
                    <a:pt x="12226" y="12635"/>
                  </a:cubicBezTo>
                  <a:cubicBezTo>
                    <a:pt x="12228" y="12635"/>
                    <a:pt x="12230" y="12635"/>
                    <a:pt x="12233" y="12635"/>
                  </a:cubicBezTo>
                  <a:cubicBezTo>
                    <a:pt x="12408" y="12645"/>
                    <a:pt x="12775" y="12740"/>
                    <a:pt x="13027" y="12929"/>
                  </a:cubicBezTo>
                  <a:cubicBezTo>
                    <a:pt x="13059" y="12953"/>
                    <a:pt x="13090" y="12981"/>
                    <a:pt x="13122" y="13009"/>
                  </a:cubicBezTo>
                  <a:cubicBezTo>
                    <a:pt x="13150" y="13037"/>
                    <a:pt x="13174" y="13069"/>
                    <a:pt x="13199" y="13100"/>
                  </a:cubicBezTo>
                  <a:cubicBezTo>
                    <a:pt x="13227" y="13142"/>
                    <a:pt x="13248" y="13191"/>
                    <a:pt x="13265" y="13240"/>
                  </a:cubicBezTo>
                  <a:cubicBezTo>
                    <a:pt x="13363" y="13587"/>
                    <a:pt x="13661" y="13870"/>
                    <a:pt x="13759" y="13944"/>
                  </a:cubicBezTo>
                  <a:cubicBezTo>
                    <a:pt x="13836" y="14003"/>
                    <a:pt x="13850" y="14105"/>
                    <a:pt x="13861" y="14206"/>
                  </a:cubicBezTo>
                  <a:cubicBezTo>
                    <a:pt x="13864" y="14266"/>
                    <a:pt x="13878" y="14326"/>
                    <a:pt x="13906" y="14378"/>
                  </a:cubicBezTo>
                  <a:cubicBezTo>
                    <a:pt x="13941" y="14438"/>
                    <a:pt x="13966" y="14508"/>
                    <a:pt x="13980" y="14578"/>
                  </a:cubicBezTo>
                  <a:cubicBezTo>
                    <a:pt x="13987" y="14616"/>
                    <a:pt x="13997" y="14651"/>
                    <a:pt x="14015" y="14686"/>
                  </a:cubicBezTo>
                  <a:cubicBezTo>
                    <a:pt x="14060" y="14690"/>
                    <a:pt x="14130" y="14721"/>
                    <a:pt x="14267" y="14784"/>
                  </a:cubicBezTo>
                  <a:cubicBezTo>
                    <a:pt x="14428" y="14860"/>
                    <a:pt x="14648" y="14959"/>
                    <a:pt x="14762" y="14959"/>
                  </a:cubicBezTo>
                  <a:cubicBezTo>
                    <a:pt x="14764" y="14959"/>
                    <a:pt x="14765" y="14959"/>
                    <a:pt x="14767" y="14959"/>
                  </a:cubicBezTo>
                  <a:lnTo>
                    <a:pt x="14813" y="14959"/>
                  </a:lnTo>
                  <a:lnTo>
                    <a:pt x="14830" y="14963"/>
                  </a:lnTo>
                  <a:lnTo>
                    <a:pt x="14848" y="14966"/>
                  </a:lnTo>
                  <a:lnTo>
                    <a:pt x="14869" y="14973"/>
                  </a:lnTo>
                  <a:lnTo>
                    <a:pt x="14897" y="14984"/>
                  </a:lnTo>
                  <a:lnTo>
                    <a:pt x="14921" y="14991"/>
                  </a:lnTo>
                  <a:lnTo>
                    <a:pt x="14928" y="14994"/>
                  </a:lnTo>
                  <a:cubicBezTo>
                    <a:pt x="14900" y="14896"/>
                    <a:pt x="14851" y="14805"/>
                    <a:pt x="14778" y="14732"/>
                  </a:cubicBezTo>
                  <a:cubicBezTo>
                    <a:pt x="14725" y="14662"/>
                    <a:pt x="14673" y="14595"/>
                    <a:pt x="14683" y="14518"/>
                  </a:cubicBezTo>
                  <a:cubicBezTo>
                    <a:pt x="14697" y="14452"/>
                    <a:pt x="14736" y="14396"/>
                    <a:pt x="14792" y="14361"/>
                  </a:cubicBezTo>
                  <a:cubicBezTo>
                    <a:pt x="14935" y="14252"/>
                    <a:pt x="14911" y="14171"/>
                    <a:pt x="14879" y="14073"/>
                  </a:cubicBezTo>
                  <a:cubicBezTo>
                    <a:pt x="14858" y="14007"/>
                    <a:pt x="14827" y="13905"/>
                    <a:pt x="14928" y="13839"/>
                  </a:cubicBezTo>
                  <a:cubicBezTo>
                    <a:pt x="14963" y="13811"/>
                    <a:pt x="15009" y="13790"/>
                    <a:pt x="15051" y="13762"/>
                  </a:cubicBezTo>
                  <a:cubicBezTo>
                    <a:pt x="15163" y="13702"/>
                    <a:pt x="15299" y="13625"/>
                    <a:pt x="15299" y="13552"/>
                  </a:cubicBezTo>
                  <a:cubicBezTo>
                    <a:pt x="15296" y="13499"/>
                    <a:pt x="15317" y="13443"/>
                    <a:pt x="15355" y="13405"/>
                  </a:cubicBezTo>
                  <a:cubicBezTo>
                    <a:pt x="15401" y="13366"/>
                    <a:pt x="15465" y="13353"/>
                    <a:pt x="15537" y="13353"/>
                  </a:cubicBezTo>
                  <a:cubicBezTo>
                    <a:pt x="15588" y="13353"/>
                    <a:pt x="15643" y="13359"/>
                    <a:pt x="15699" y="13366"/>
                  </a:cubicBezTo>
                  <a:cubicBezTo>
                    <a:pt x="15703" y="13367"/>
                    <a:pt x="15708" y="13367"/>
                    <a:pt x="15712" y="13367"/>
                  </a:cubicBezTo>
                  <a:cubicBezTo>
                    <a:pt x="15799" y="13367"/>
                    <a:pt x="15943" y="13279"/>
                    <a:pt x="16059" y="13156"/>
                  </a:cubicBezTo>
                  <a:cubicBezTo>
                    <a:pt x="16140" y="13069"/>
                    <a:pt x="16164" y="13009"/>
                    <a:pt x="16161" y="12995"/>
                  </a:cubicBezTo>
                  <a:cubicBezTo>
                    <a:pt x="16143" y="12936"/>
                    <a:pt x="16157" y="12873"/>
                    <a:pt x="16196" y="12827"/>
                  </a:cubicBezTo>
                  <a:cubicBezTo>
                    <a:pt x="16225" y="12797"/>
                    <a:pt x="16268" y="12785"/>
                    <a:pt x="16324" y="12785"/>
                  </a:cubicBezTo>
                  <a:cubicBezTo>
                    <a:pt x="16373" y="12785"/>
                    <a:pt x="16433" y="12795"/>
                    <a:pt x="16504" y="12810"/>
                  </a:cubicBezTo>
                  <a:cubicBezTo>
                    <a:pt x="16516" y="12812"/>
                    <a:pt x="16526" y="12813"/>
                    <a:pt x="16536" y="12813"/>
                  </a:cubicBezTo>
                  <a:cubicBezTo>
                    <a:pt x="16586" y="12813"/>
                    <a:pt x="16609" y="12782"/>
                    <a:pt x="16647" y="12712"/>
                  </a:cubicBezTo>
                  <a:cubicBezTo>
                    <a:pt x="16674" y="12661"/>
                    <a:pt x="16718" y="12584"/>
                    <a:pt x="16802" y="12584"/>
                  </a:cubicBezTo>
                  <a:cubicBezTo>
                    <a:pt x="16818" y="12584"/>
                    <a:pt x="16835" y="12587"/>
                    <a:pt x="16854" y="12593"/>
                  </a:cubicBezTo>
                  <a:cubicBezTo>
                    <a:pt x="16889" y="12607"/>
                    <a:pt x="16924" y="12621"/>
                    <a:pt x="16955" y="12631"/>
                  </a:cubicBezTo>
                  <a:cubicBezTo>
                    <a:pt x="16983" y="12645"/>
                    <a:pt x="17015" y="12656"/>
                    <a:pt x="17046" y="12666"/>
                  </a:cubicBezTo>
                  <a:cubicBezTo>
                    <a:pt x="17050" y="12610"/>
                    <a:pt x="17088" y="12565"/>
                    <a:pt x="17141" y="12551"/>
                  </a:cubicBezTo>
                  <a:cubicBezTo>
                    <a:pt x="17154" y="12547"/>
                    <a:pt x="17168" y="12545"/>
                    <a:pt x="17182" y="12545"/>
                  </a:cubicBezTo>
                  <a:cubicBezTo>
                    <a:pt x="17262" y="12545"/>
                    <a:pt x="17357" y="12603"/>
                    <a:pt x="17428" y="12701"/>
                  </a:cubicBezTo>
                  <a:cubicBezTo>
                    <a:pt x="17486" y="12765"/>
                    <a:pt x="17568" y="12800"/>
                    <a:pt x="17653" y="12800"/>
                  </a:cubicBezTo>
                  <a:cubicBezTo>
                    <a:pt x="17670" y="12800"/>
                    <a:pt x="17687" y="12799"/>
                    <a:pt x="17705" y="12796"/>
                  </a:cubicBezTo>
                  <a:cubicBezTo>
                    <a:pt x="17754" y="12782"/>
                    <a:pt x="17761" y="12754"/>
                    <a:pt x="17761" y="12743"/>
                  </a:cubicBezTo>
                  <a:cubicBezTo>
                    <a:pt x="17761" y="12687"/>
                    <a:pt x="17796" y="12642"/>
                    <a:pt x="17848" y="12621"/>
                  </a:cubicBezTo>
                  <a:cubicBezTo>
                    <a:pt x="17859" y="12618"/>
                    <a:pt x="17870" y="12616"/>
                    <a:pt x="17882" y="12616"/>
                  </a:cubicBezTo>
                  <a:cubicBezTo>
                    <a:pt x="17963" y="12616"/>
                    <a:pt x="18065" y="12693"/>
                    <a:pt x="18237" y="12880"/>
                  </a:cubicBezTo>
                  <a:cubicBezTo>
                    <a:pt x="18342" y="12988"/>
                    <a:pt x="18387" y="12988"/>
                    <a:pt x="18517" y="12988"/>
                  </a:cubicBezTo>
                  <a:cubicBezTo>
                    <a:pt x="18559" y="12988"/>
                    <a:pt x="18601" y="12988"/>
                    <a:pt x="18653" y="12992"/>
                  </a:cubicBezTo>
                  <a:cubicBezTo>
                    <a:pt x="18681" y="12993"/>
                    <a:pt x="18704" y="12994"/>
                    <a:pt x="18723" y="12994"/>
                  </a:cubicBezTo>
                  <a:cubicBezTo>
                    <a:pt x="18816" y="12994"/>
                    <a:pt x="18820" y="12973"/>
                    <a:pt x="18828" y="12866"/>
                  </a:cubicBezTo>
                  <a:lnTo>
                    <a:pt x="18828" y="12855"/>
                  </a:lnTo>
                  <a:cubicBezTo>
                    <a:pt x="18828" y="12820"/>
                    <a:pt x="18849" y="12785"/>
                    <a:pt x="18888" y="12771"/>
                  </a:cubicBezTo>
                  <a:cubicBezTo>
                    <a:pt x="18897" y="12768"/>
                    <a:pt x="18905" y="12767"/>
                    <a:pt x="18914" y="12767"/>
                  </a:cubicBezTo>
                  <a:cubicBezTo>
                    <a:pt x="18963" y="12767"/>
                    <a:pt x="19009" y="12817"/>
                    <a:pt x="19080" y="12897"/>
                  </a:cubicBezTo>
                  <a:cubicBezTo>
                    <a:pt x="19164" y="12992"/>
                    <a:pt x="19287" y="13125"/>
                    <a:pt x="19385" y="13135"/>
                  </a:cubicBezTo>
                  <a:lnTo>
                    <a:pt x="19399" y="13135"/>
                  </a:lnTo>
                  <a:cubicBezTo>
                    <a:pt x="19343" y="13076"/>
                    <a:pt x="19283" y="13020"/>
                    <a:pt x="19217" y="12974"/>
                  </a:cubicBezTo>
                  <a:cubicBezTo>
                    <a:pt x="19094" y="12876"/>
                    <a:pt x="19119" y="12789"/>
                    <a:pt x="19133" y="12740"/>
                  </a:cubicBezTo>
                  <a:cubicBezTo>
                    <a:pt x="19143" y="12701"/>
                    <a:pt x="19143" y="12694"/>
                    <a:pt x="19108" y="12670"/>
                  </a:cubicBezTo>
                  <a:cubicBezTo>
                    <a:pt x="19056" y="12638"/>
                    <a:pt x="19035" y="12575"/>
                    <a:pt x="19056" y="12519"/>
                  </a:cubicBezTo>
                  <a:cubicBezTo>
                    <a:pt x="19102" y="12390"/>
                    <a:pt x="19364" y="12308"/>
                    <a:pt x="19584" y="12308"/>
                  </a:cubicBezTo>
                  <a:cubicBezTo>
                    <a:pt x="19597" y="12308"/>
                    <a:pt x="19610" y="12308"/>
                    <a:pt x="19623" y="12309"/>
                  </a:cubicBezTo>
                  <a:cubicBezTo>
                    <a:pt x="19690" y="12313"/>
                    <a:pt x="19753" y="12320"/>
                    <a:pt x="19816" y="12330"/>
                  </a:cubicBezTo>
                  <a:cubicBezTo>
                    <a:pt x="19837" y="12333"/>
                    <a:pt x="19854" y="12335"/>
                    <a:pt x="19867" y="12335"/>
                  </a:cubicBezTo>
                  <a:cubicBezTo>
                    <a:pt x="19903" y="12335"/>
                    <a:pt x="19913" y="12319"/>
                    <a:pt x="19952" y="12257"/>
                  </a:cubicBezTo>
                  <a:cubicBezTo>
                    <a:pt x="20007" y="12173"/>
                    <a:pt x="20064" y="12154"/>
                    <a:pt x="20105" y="12154"/>
                  </a:cubicBezTo>
                  <a:cubicBezTo>
                    <a:pt x="20119" y="12154"/>
                    <a:pt x="20131" y="12156"/>
                    <a:pt x="20141" y="12158"/>
                  </a:cubicBezTo>
                  <a:cubicBezTo>
                    <a:pt x="20236" y="12186"/>
                    <a:pt x="20288" y="12309"/>
                    <a:pt x="20292" y="12421"/>
                  </a:cubicBezTo>
                  <a:cubicBezTo>
                    <a:pt x="20341" y="12421"/>
                    <a:pt x="20474" y="12386"/>
                    <a:pt x="20565" y="12362"/>
                  </a:cubicBezTo>
                  <a:cubicBezTo>
                    <a:pt x="20701" y="12327"/>
                    <a:pt x="20841" y="12285"/>
                    <a:pt x="20957" y="12285"/>
                  </a:cubicBezTo>
                  <a:cubicBezTo>
                    <a:pt x="21230" y="12285"/>
                    <a:pt x="21499" y="12516"/>
                    <a:pt x="21531" y="12705"/>
                  </a:cubicBezTo>
                  <a:cubicBezTo>
                    <a:pt x="21534" y="12743"/>
                    <a:pt x="21562" y="12778"/>
                    <a:pt x="21601" y="12792"/>
                  </a:cubicBezTo>
                  <a:cubicBezTo>
                    <a:pt x="21613" y="12797"/>
                    <a:pt x="21627" y="12800"/>
                    <a:pt x="21641" y="12800"/>
                  </a:cubicBezTo>
                  <a:cubicBezTo>
                    <a:pt x="21688" y="12800"/>
                    <a:pt x="21744" y="12774"/>
                    <a:pt x="21801" y="12726"/>
                  </a:cubicBezTo>
                  <a:lnTo>
                    <a:pt x="21860" y="12673"/>
                  </a:lnTo>
                  <a:cubicBezTo>
                    <a:pt x="21962" y="12582"/>
                    <a:pt x="22084" y="12474"/>
                    <a:pt x="22210" y="12474"/>
                  </a:cubicBezTo>
                  <a:cubicBezTo>
                    <a:pt x="22284" y="12474"/>
                    <a:pt x="22350" y="12505"/>
                    <a:pt x="22399" y="12561"/>
                  </a:cubicBezTo>
                  <a:cubicBezTo>
                    <a:pt x="22480" y="12642"/>
                    <a:pt x="22560" y="12736"/>
                    <a:pt x="22648" y="12838"/>
                  </a:cubicBezTo>
                  <a:cubicBezTo>
                    <a:pt x="22739" y="12946"/>
                    <a:pt x="22837" y="13058"/>
                    <a:pt x="22945" y="13167"/>
                  </a:cubicBezTo>
                  <a:cubicBezTo>
                    <a:pt x="23089" y="13310"/>
                    <a:pt x="23033" y="13482"/>
                    <a:pt x="22987" y="13604"/>
                  </a:cubicBezTo>
                  <a:cubicBezTo>
                    <a:pt x="22956" y="13695"/>
                    <a:pt x="22938" y="13755"/>
                    <a:pt x="22963" y="13793"/>
                  </a:cubicBezTo>
                  <a:cubicBezTo>
                    <a:pt x="23008" y="13863"/>
                    <a:pt x="23033" y="13944"/>
                    <a:pt x="23033" y="14028"/>
                  </a:cubicBezTo>
                  <a:cubicBezTo>
                    <a:pt x="23043" y="14140"/>
                    <a:pt x="23054" y="14234"/>
                    <a:pt x="23176" y="14322"/>
                  </a:cubicBezTo>
                  <a:cubicBezTo>
                    <a:pt x="23334" y="14431"/>
                    <a:pt x="23334" y="14602"/>
                    <a:pt x="23334" y="14725"/>
                  </a:cubicBezTo>
                  <a:cubicBezTo>
                    <a:pt x="23334" y="14851"/>
                    <a:pt x="23341" y="14875"/>
                    <a:pt x="23376" y="14882"/>
                  </a:cubicBezTo>
                  <a:cubicBezTo>
                    <a:pt x="23610" y="14942"/>
                    <a:pt x="23775" y="15281"/>
                    <a:pt x="23800" y="15407"/>
                  </a:cubicBezTo>
                  <a:cubicBezTo>
                    <a:pt x="23806" y="15444"/>
                    <a:pt x="23926" y="15527"/>
                    <a:pt x="24020" y="15527"/>
                  </a:cubicBezTo>
                  <a:cubicBezTo>
                    <a:pt x="24023" y="15527"/>
                    <a:pt x="24027" y="15527"/>
                    <a:pt x="24031" y="15526"/>
                  </a:cubicBezTo>
                  <a:cubicBezTo>
                    <a:pt x="24076" y="15526"/>
                    <a:pt x="24080" y="15509"/>
                    <a:pt x="24083" y="15484"/>
                  </a:cubicBezTo>
                  <a:cubicBezTo>
                    <a:pt x="24094" y="15369"/>
                    <a:pt x="24153" y="15246"/>
                    <a:pt x="24213" y="15131"/>
                  </a:cubicBezTo>
                  <a:cubicBezTo>
                    <a:pt x="24265" y="15026"/>
                    <a:pt x="24314" y="14924"/>
                    <a:pt x="24325" y="14840"/>
                  </a:cubicBezTo>
                  <a:cubicBezTo>
                    <a:pt x="24346" y="14669"/>
                    <a:pt x="24185" y="13993"/>
                    <a:pt x="24034" y="13783"/>
                  </a:cubicBezTo>
                  <a:cubicBezTo>
                    <a:pt x="23971" y="13706"/>
                    <a:pt x="23943" y="13604"/>
                    <a:pt x="23954" y="13503"/>
                  </a:cubicBezTo>
                  <a:cubicBezTo>
                    <a:pt x="23961" y="13436"/>
                    <a:pt x="23964" y="13377"/>
                    <a:pt x="23877" y="13265"/>
                  </a:cubicBezTo>
                  <a:cubicBezTo>
                    <a:pt x="23677" y="13002"/>
                    <a:pt x="23547" y="12547"/>
                    <a:pt x="23558" y="12155"/>
                  </a:cubicBezTo>
                  <a:cubicBezTo>
                    <a:pt x="23572" y="11770"/>
                    <a:pt x="23996" y="11168"/>
                    <a:pt x="24223" y="10968"/>
                  </a:cubicBezTo>
                  <a:cubicBezTo>
                    <a:pt x="24314" y="10895"/>
                    <a:pt x="24419" y="10842"/>
                    <a:pt x="24531" y="10825"/>
                  </a:cubicBezTo>
                  <a:cubicBezTo>
                    <a:pt x="24640" y="10797"/>
                    <a:pt x="24675" y="10783"/>
                    <a:pt x="24689" y="10720"/>
                  </a:cubicBezTo>
                  <a:cubicBezTo>
                    <a:pt x="24745" y="10499"/>
                    <a:pt x="25021" y="10237"/>
                    <a:pt x="25203" y="10237"/>
                  </a:cubicBezTo>
                  <a:lnTo>
                    <a:pt x="25273" y="10237"/>
                  </a:lnTo>
                  <a:cubicBezTo>
                    <a:pt x="25290" y="10237"/>
                    <a:pt x="25305" y="10237"/>
                    <a:pt x="25318" y="10237"/>
                  </a:cubicBezTo>
                  <a:cubicBezTo>
                    <a:pt x="25431" y="10237"/>
                    <a:pt x="25457" y="10223"/>
                    <a:pt x="25466" y="10167"/>
                  </a:cubicBezTo>
                  <a:cubicBezTo>
                    <a:pt x="25494" y="9967"/>
                    <a:pt x="25781" y="9760"/>
                    <a:pt x="26103" y="9711"/>
                  </a:cubicBezTo>
                  <a:cubicBezTo>
                    <a:pt x="26208" y="9697"/>
                    <a:pt x="26222" y="9669"/>
                    <a:pt x="26222" y="9669"/>
                  </a:cubicBezTo>
                  <a:cubicBezTo>
                    <a:pt x="26233" y="9645"/>
                    <a:pt x="26184" y="9568"/>
                    <a:pt x="26152" y="9522"/>
                  </a:cubicBezTo>
                  <a:cubicBezTo>
                    <a:pt x="26135" y="9498"/>
                    <a:pt x="26117" y="9473"/>
                    <a:pt x="26103" y="9449"/>
                  </a:cubicBezTo>
                  <a:cubicBezTo>
                    <a:pt x="26040" y="9347"/>
                    <a:pt x="26068" y="9211"/>
                    <a:pt x="26170" y="9144"/>
                  </a:cubicBezTo>
                  <a:cubicBezTo>
                    <a:pt x="26191" y="9129"/>
                    <a:pt x="26215" y="9122"/>
                    <a:pt x="26239" y="9122"/>
                  </a:cubicBezTo>
                  <a:cubicBezTo>
                    <a:pt x="26282" y="9122"/>
                    <a:pt x="26326" y="9146"/>
                    <a:pt x="26348" y="9186"/>
                  </a:cubicBezTo>
                  <a:cubicBezTo>
                    <a:pt x="26369" y="9211"/>
                    <a:pt x="26401" y="9225"/>
                    <a:pt x="26429" y="9228"/>
                  </a:cubicBezTo>
                  <a:cubicBezTo>
                    <a:pt x="26447" y="9232"/>
                    <a:pt x="26466" y="9234"/>
                    <a:pt x="26484" y="9234"/>
                  </a:cubicBezTo>
                  <a:cubicBezTo>
                    <a:pt x="26537" y="9234"/>
                    <a:pt x="26587" y="9219"/>
                    <a:pt x="26632" y="9190"/>
                  </a:cubicBezTo>
                  <a:cubicBezTo>
                    <a:pt x="26744" y="9113"/>
                    <a:pt x="26828" y="9025"/>
                    <a:pt x="26845" y="8987"/>
                  </a:cubicBezTo>
                  <a:cubicBezTo>
                    <a:pt x="26831" y="8983"/>
                    <a:pt x="26817" y="8983"/>
                    <a:pt x="26803" y="8983"/>
                  </a:cubicBezTo>
                  <a:cubicBezTo>
                    <a:pt x="26614" y="8973"/>
                    <a:pt x="26499" y="8920"/>
                    <a:pt x="26485" y="8829"/>
                  </a:cubicBezTo>
                  <a:cubicBezTo>
                    <a:pt x="26481" y="8801"/>
                    <a:pt x="26485" y="8724"/>
                    <a:pt x="26611" y="8675"/>
                  </a:cubicBezTo>
                  <a:cubicBezTo>
                    <a:pt x="26621" y="8672"/>
                    <a:pt x="26642" y="8661"/>
                    <a:pt x="26639" y="8616"/>
                  </a:cubicBezTo>
                  <a:cubicBezTo>
                    <a:pt x="26618" y="8518"/>
                    <a:pt x="26537" y="8441"/>
                    <a:pt x="26436" y="8423"/>
                  </a:cubicBezTo>
                  <a:cubicBezTo>
                    <a:pt x="26366" y="8416"/>
                    <a:pt x="26271" y="8399"/>
                    <a:pt x="26243" y="8318"/>
                  </a:cubicBezTo>
                  <a:cubicBezTo>
                    <a:pt x="26212" y="8227"/>
                    <a:pt x="26299" y="8129"/>
                    <a:pt x="26383" y="8045"/>
                  </a:cubicBezTo>
                  <a:cubicBezTo>
                    <a:pt x="26390" y="8038"/>
                    <a:pt x="26397" y="8027"/>
                    <a:pt x="26394" y="8017"/>
                  </a:cubicBezTo>
                  <a:cubicBezTo>
                    <a:pt x="26387" y="7926"/>
                    <a:pt x="26156" y="7765"/>
                    <a:pt x="26058" y="7698"/>
                  </a:cubicBezTo>
                  <a:lnTo>
                    <a:pt x="26040" y="7684"/>
                  </a:lnTo>
                  <a:cubicBezTo>
                    <a:pt x="25963" y="7632"/>
                    <a:pt x="25956" y="7579"/>
                    <a:pt x="25963" y="7544"/>
                  </a:cubicBezTo>
                  <a:cubicBezTo>
                    <a:pt x="25981" y="7467"/>
                    <a:pt x="26072" y="7415"/>
                    <a:pt x="26275" y="7376"/>
                  </a:cubicBezTo>
                  <a:cubicBezTo>
                    <a:pt x="26299" y="7331"/>
                    <a:pt x="26296" y="7152"/>
                    <a:pt x="26292" y="7044"/>
                  </a:cubicBezTo>
                  <a:cubicBezTo>
                    <a:pt x="26292" y="6893"/>
                    <a:pt x="26289" y="6764"/>
                    <a:pt x="26320" y="6694"/>
                  </a:cubicBezTo>
                  <a:cubicBezTo>
                    <a:pt x="26355" y="6613"/>
                    <a:pt x="26432" y="6561"/>
                    <a:pt x="26516" y="6554"/>
                  </a:cubicBezTo>
                  <a:cubicBezTo>
                    <a:pt x="26519" y="6553"/>
                    <a:pt x="26523" y="6553"/>
                    <a:pt x="26526" y="6553"/>
                  </a:cubicBezTo>
                  <a:cubicBezTo>
                    <a:pt x="26568" y="6553"/>
                    <a:pt x="26609" y="6574"/>
                    <a:pt x="26635" y="6610"/>
                  </a:cubicBezTo>
                  <a:cubicBezTo>
                    <a:pt x="26656" y="6659"/>
                    <a:pt x="26653" y="6715"/>
                    <a:pt x="26618" y="6757"/>
                  </a:cubicBezTo>
                  <a:cubicBezTo>
                    <a:pt x="26523" y="6904"/>
                    <a:pt x="26443" y="7072"/>
                    <a:pt x="26565" y="7212"/>
                  </a:cubicBezTo>
                  <a:cubicBezTo>
                    <a:pt x="26740" y="7411"/>
                    <a:pt x="26786" y="7632"/>
                    <a:pt x="26723" y="7922"/>
                  </a:cubicBezTo>
                  <a:lnTo>
                    <a:pt x="26719" y="7936"/>
                  </a:lnTo>
                  <a:cubicBezTo>
                    <a:pt x="26765" y="7870"/>
                    <a:pt x="26807" y="7796"/>
                    <a:pt x="26845" y="7723"/>
                  </a:cubicBezTo>
                  <a:cubicBezTo>
                    <a:pt x="26985" y="7439"/>
                    <a:pt x="27020" y="7205"/>
                    <a:pt x="26982" y="7117"/>
                  </a:cubicBezTo>
                  <a:cubicBezTo>
                    <a:pt x="26982" y="7110"/>
                    <a:pt x="26975" y="7100"/>
                    <a:pt x="26968" y="7100"/>
                  </a:cubicBezTo>
                  <a:cubicBezTo>
                    <a:pt x="26877" y="7072"/>
                    <a:pt x="26842" y="6960"/>
                    <a:pt x="26838" y="6869"/>
                  </a:cubicBezTo>
                  <a:cubicBezTo>
                    <a:pt x="26835" y="6781"/>
                    <a:pt x="26863" y="6718"/>
                    <a:pt x="26915" y="6701"/>
                  </a:cubicBezTo>
                  <a:cubicBezTo>
                    <a:pt x="26925" y="6697"/>
                    <a:pt x="26936" y="6694"/>
                    <a:pt x="26949" y="6694"/>
                  </a:cubicBezTo>
                  <a:cubicBezTo>
                    <a:pt x="26980" y="6694"/>
                    <a:pt x="27020" y="6711"/>
                    <a:pt x="27062" y="6764"/>
                  </a:cubicBezTo>
                  <a:cubicBezTo>
                    <a:pt x="27104" y="6816"/>
                    <a:pt x="27150" y="6872"/>
                    <a:pt x="27178" y="6872"/>
                  </a:cubicBezTo>
                  <a:cubicBezTo>
                    <a:pt x="27220" y="6872"/>
                    <a:pt x="27318" y="6771"/>
                    <a:pt x="27353" y="6736"/>
                  </a:cubicBezTo>
                  <a:cubicBezTo>
                    <a:pt x="27528" y="6550"/>
                    <a:pt x="27678" y="6284"/>
                    <a:pt x="27664" y="6179"/>
                  </a:cubicBezTo>
                  <a:cubicBezTo>
                    <a:pt x="27664" y="6162"/>
                    <a:pt x="27657" y="6158"/>
                    <a:pt x="27654" y="6158"/>
                  </a:cubicBezTo>
                  <a:cubicBezTo>
                    <a:pt x="27566" y="6102"/>
                    <a:pt x="27577" y="6039"/>
                    <a:pt x="27587" y="6015"/>
                  </a:cubicBezTo>
                  <a:cubicBezTo>
                    <a:pt x="27622" y="5905"/>
                    <a:pt x="27814" y="5877"/>
                    <a:pt x="27950" y="5877"/>
                  </a:cubicBezTo>
                  <a:cubicBezTo>
                    <a:pt x="27967" y="5877"/>
                    <a:pt x="27982" y="5877"/>
                    <a:pt x="27997" y="5878"/>
                  </a:cubicBezTo>
                  <a:cubicBezTo>
                    <a:pt x="28006" y="5878"/>
                    <a:pt x="28015" y="5879"/>
                    <a:pt x="28024" y="5879"/>
                  </a:cubicBezTo>
                  <a:cubicBezTo>
                    <a:pt x="28237" y="5879"/>
                    <a:pt x="28614" y="5767"/>
                    <a:pt x="28718" y="5703"/>
                  </a:cubicBezTo>
                  <a:cubicBezTo>
                    <a:pt x="28714" y="5703"/>
                    <a:pt x="28710" y="5703"/>
                    <a:pt x="28705" y="5703"/>
                  </a:cubicBezTo>
                  <a:cubicBezTo>
                    <a:pt x="28620" y="5703"/>
                    <a:pt x="28457" y="5732"/>
                    <a:pt x="28354" y="5752"/>
                  </a:cubicBezTo>
                  <a:cubicBezTo>
                    <a:pt x="28206" y="5777"/>
                    <a:pt x="28103" y="5796"/>
                    <a:pt x="28031" y="5796"/>
                  </a:cubicBezTo>
                  <a:cubicBezTo>
                    <a:pt x="27982" y="5796"/>
                    <a:pt x="27948" y="5787"/>
                    <a:pt x="27924" y="5766"/>
                  </a:cubicBezTo>
                  <a:cubicBezTo>
                    <a:pt x="27902" y="5752"/>
                    <a:pt x="27892" y="5724"/>
                    <a:pt x="27892" y="5699"/>
                  </a:cubicBezTo>
                  <a:cubicBezTo>
                    <a:pt x="27892" y="5458"/>
                    <a:pt x="28729" y="5360"/>
                    <a:pt x="28841" y="5356"/>
                  </a:cubicBezTo>
                  <a:cubicBezTo>
                    <a:pt x="28942" y="5349"/>
                    <a:pt x="28960" y="5286"/>
                    <a:pt x="28977" y="5195"/>
                  </a:cubicBezTo>
                  <a:cubicBezTo>
                    <a:pt x="28988" y="5153"/>
                    <a:pt x="28995" y="5101"/>
                    <a:pt x="29047" y="5087"/>
                  </a:cubicBezTo>
                  <a:cubicBezTo>
                    <a:pt x="29053" y="5086"/>
                    <a:pt x="29058" y="5085"/>
                    <a:pt x="29064" y="5085"/>
                  </a:cubicBezTo>
                  <a:cubicBezTo>
                    <a:pt x="29111" y="5085"/>
                    <a:pt x="29144" y="5125"/>
                    <a:pt x="29163" y="5150"/>
                  </a:cubicBezTo>
                  <a:cubicBezTo>
                    <a:pt x="29212" y="5215"/>
                    <a:pt x="29274" y="5238"/>
                    <a:pt x="29335" y="5238"/>
                  </a:cubicBezTo>
                  <a:cubicBezTo>
                    <a:pt x="29411" y="5238"/>
                    <a:pt x="29487" y="5202"/>
                    <a:pt x="29537" y="5171"/>
                  </a:cubicBezTo>
                  <a:cubicBezTo>
                    <a:pt x="29572" y="5146"/>
                    <a:pt x="29586" y="5104"/>
                    <a:pt x="29576" y="5066"/>
                  </a:cubicBezTo>
                  <a:cubicBezTo>
                    <a:pt x="29562" y="4971"/>
                    <a:pt x="29495" y="4898"/>
                    <a:pt x="29408" y="4866"/>
                  </a:cubicBezTo>
                  <a:cubicBezTo>
                    <a:pt x="29362" y="4856"/>
                    <a:pt x="29324" y="4824"/>
                    <a:pt x="29306" y="4782"/>
                  </a:cubicBezTo>
                  <a:cubicBezTo>
                    <a:pt x="29289" y="4719"/>
                    <a:pt x="29334" y="4674"/>
                    <a:pt x="29380" y="4628"/>
                  </a:cubicBezTo>
                  <a:cubicBezTo>
                    <a:pt x="29401" y="4607"/>
                    <a:pt x="29439" y="4569"/>
                    <a:pt x="29439" y="4551"/>
                  </a:cubicBezTo>
                  <a:cubicBezTo>
                    <a:pt x="29383" y="4453"/>
                    <a:pt x="29460" y="4268"/>
                    <a:pt x="29485" y="4215"/>
                  </a:cubicBezTo>
                  <a:cubicBezTo>
                    <a:pt x="29520" y="4142"/>
                    <a:pt x="29642" y="3904"/>
                    <a:pt x="29835" y="3865"/>
                  </a:cubicBezTo>
                  <a:cubicBezTo>
                    <a:pt x="29922" y="3844"/>
                    <a:pt x="29943" y="3816"/>
                    <a:pt x="29968" y="3777"/>
                  </a:cubicBezTo>
                  <a:cubicBezTo>
                    <a:pt x="30000" y="3706"/>
                    <a:pt x="30072" y="3665"/>
                    <a:pt x="30149" y="3665"/>
                  </a:cubicBezTo>
                  <a:cubicBezTo>
                    <a:pt x="30155" y="3665"/>
                    <a:pt x="30161" y="3665"/>
                    <a:pt x="30168" y="3665"/>
                  </a:cubicBezTo>
                  <a:cubicBezTo>
                    <a:pt x="30252" y="3665"/>
                    <a:pt x="30294" y="3606"/>
                    <a:pt x="30367" y="3490"/>
                  </a:cubicBezTo>
                  <a:cubicBezTo>
                    <a:pt x="30409" y="3417"/>
                    <a:pt x="30462" y="3350"/>
                    <a:pt x="30521" y="3287"/>
                  </a:cubicBezTo>
                  <a:cubicBezTo>
                    <a:pt x="30564" y="3243"/>
                    <a:pt x="30611" y="3227"/>
                    <a:pt x="30659" y="3227"/>
                  </a:cubicBezTo>
                  <a:cubicBezTo>
                    <a:pt x="30731" y="3227"/>
                    <a:pt x="30804" y="3264"/>
                    <a:pt x="30868" y="3298"/>
                  </a:cubicBezTo>
                  <a:cubicBezTo>
                    <a:pt x="30945" y="3338"/>
                    <a:pt x="31008" y="3366"/>
                    <a:pt x="31067" y="3366"/>
                  </a:cubicBezTo>
                  <a:cubicBezTo>
                    <a:pt x="31113" y="3366"/>
                    <a:pt x="31157" y="3349"/>
                    <a:pt x="31204" y="3308"/>
                  </a:cubicBezTo>
                  <a:cubicBezTo>
                    <a:pt x="31316" y="3207"/>
                    <a:pt x="31435" y="3116"/>
                    <a:pt x="31561" y="3035"/>
                  </a:cubicBezTo>
                  <a:lnTo>
                    <a:pt x="31557" y="3028"/>
                  </a:lnTo>
                  <a:lnTo>
                    <a:pt x="31536" y="3000"/>
                  </a:lnTo>
                  <a:lnTo>
                    <a:pt x="31512" y="2965"/>
                  </a:lnTo>
                  <a:lnTo>
                    <a:pt x="31491" y="2934"/>
                  </a:lnTo>
                  <a:lnTo>
                    <a:pt x="31470" y="2902"/>
                  </a:lnTo>
                  <a:lnTo>
                    <a:pt x="31452" y="2871"/>
                  </a:lnTo>
                  <a:lnTo>
                    <a:pt x="31431" y="2843"/>
                  </a:lnTo>
                  <a:lnTo>
                    <a:pt x="31414" y="2811"/>
                  </a:lnTo>
                  <a:lnTo>
                    <a:pt x="31396" y="2783"/>
                  </a:lnTo>
                  <a:lnTo>
                    <a:pt x="31379" y="2752"/>
                  </a:lnTo>
                  <a:lnTo>
                    <a:pt x="31361" y="2724"/>
                  </a:lnTo>
                  <a:lnTo>
                    <a:pt x="31347" y="2692"/>
                  </a:lnTo>
                  <a:lnTo>
                    <a:pt x="31333" y="2664"/>
                  </a:lnTo>
                  <a:lnTo>
                    <a:pt x="31316" y="2636"/>
                  </a:lnTo>
                  <a:lnTo>
                    <a:pt x="31305" y="2608"/>
                  </a:lnTo>
                  <a:lnTo>
                    <a:pt x="31291" y="2580"/>
                  </a:lnTo>
                  <a:lnTo>
                    <a:pt x="31277" y="2556"/>
                  </a:lnTo>
                  <a:lnTo>
                    <a:pt x="31267" y="2524"/>
                  </a:lnTo>
                  <a:lnTo>
                    <a:pt x="31256" y="2500"/>
                  </a:lnTo>
                  <a:lnTo>
                    <a:pt x="31242" y="2472"/>
                  </a:lnTo>
                  <a:lnTo>
                    <a:pt x="31235" y="2447"/>
                  </a:lnTo>
                  <a:lnTo>
                    <a:pt x="31225" y="2419"/>
                  </a:lnTo>
                  <a:lnTo>
                    <a:pt x="31214" y="2395"/>
                  </a:lnTo>
                  <a:lnTo>
                    <a:pt x="31207" y="2367"/>
                  </a:lnTo>
                  <a:lnTo>
                    <a:pt x="31200" y="2346"/>
                  </a:lnTo>
                  <a:lnTo>
                    <a:pt x="31190" y="2318"/>
                  </a:lnTo>
                  <a:lnTo>
                    <a:pt x="31183" y="2297"/>
                  </a:lnTo>
                  <a:lnTo>
                    <a:pt x="31176" y="2269"/>
                  </a:lnTo>
                  <a:lnTo>
                    <a:pt x="31172" y="2248"/>
                  </a:lnTo>
                  <a:lnTo>
                    <a:pt x="31165" y="2223"/>
                  </a:lnTo>
                  <a:lnTo>
                    <a:pt x="31158" y="2202"/>
                  </a:lnTo>
                  <a:lnTo>
                    <a:pt x="31155" y="2178"/>
                  </a:lnTo>
                  <a:lnTo>
                    <a:pt x="31148" y="2157"/>
                  </a:lnTo>
                  <a:cubicBezTo>
                    <a:pt x="31148" y="2150"/>
                    <a:pt x="31144" y="2139"/>
                    <a:pt x="31144" y="2132"/>
                  </a:cubicBezTo>
                  <a:lnTo>
                    <a:pt x="31141" y="2115"/>
                  </a:lnTo>
                  <a:lnTo>
                    <a:pt x="31137" y="2090"/>
                  </a:lnTo>
                  <a:lnTo>
                    <a:pt x="31134" y="2073"/>
                  </a:lnTo>
                  <a:cubicBezTo>
                    <a:pt x="31134" y="2062"/>
                    <a:pt x="31130" y="2055"/>
                    <a:pt x="31130" y="2048"/>
                  </a:cubicBezTo>
                  <a:lnTo>
                    <a:pt x="31130" y="2031"/>
                  </a:lnTo>
                  <a:cubicBezTo>
                    <a:pt x="31130" y="2024"/>
                    <a:pt x="31130" y="2013"/>
                    <a:pt x="31127" y="2006"/>
                  </a:cubicBezTo>
                  <a:cubicBezTo>
                    <a:pt x="31123" y="1999"/>
                    <a:pt x="31127" y="1996"/>
                    <a:pt x="31127" y="1989"/>
                  </a:cubicBezTo>
                  <a:lnTo>
                    <a:pt x="31127" y="1968"/>
                  </a:lnTo>
                  <a:lnTo>
                    <a:pt x="31127" y="1950"/>
                  </a:lnTo>
                  <a:lnTo>
                    <a:pt x="31127" y="1929"/>
                  </a:lnTo>
                  <a:lnTo>
                    <a:pt x="31127" y="1915"/>
                  </a:lnTo>
                  <a:lnTo>
                    <a:pt x="31127" y="1894"/>
                  </a:lnTo>
                  <a:lnTo>
                    <a:pt x="31127" y="1880"/>
                  </a:lnTo>
                  <a:lnTo>
                    <a:pt x="31127" y="1859"/>
                  </a:lnTo>
                  <a:lnTo>
                    <a:pt x="31127" y="1845"/>
                  </a:lnTo>
                  <a:lnTo>
                    <a:pt x="31127" y="1824"/>
                  </a:lnTo>
                  <a:lnTo>
                    <a:pt x="31127" y="1810"/>
                  </a:lnTo>
                  <a:lnTo>
                    <a:pt x="31127" y="1792"/>
                  </a:lnTo>
                  <a:lnTo>
                    <a:pt x="31127" y="1778"/>
                  </a:lnTo>
                  <a:lnTo>
                    <a:pt x="31127" y="1761"/>
                  </a:lnTo>
                  <a:lnTo>
                    <a:pt x="31127" y="1750"/>
                  </a:lnTo>
                  <a:lnTo>
                    <a:pt x="31127" y="1733"/>
                  </a:lnTo>
                  <a:lnTo>
                    <a:pt x="31127" y="1722"/>
                  </a:lnTo>
                  <a:lnTo>
                    <a:pt x="31127" y="1705"/>
                  </a:lnTo>
                  <a:lnTo>
                    <a:pt x="31127" y="1698"/>
                  </a:lnTo>
                  <a:lnTo>
                    <a:pt x="31127" y="1677"/>
                  </a:lnTo>
                  <a:cubicBezTo>
                    <a:pt x="31127" y="1663"/>
                    <a:pt x="31130" y="1645"/>
                    <a:pt x="31130" y="1635"/>
                  </a:cubicBezTo>
                  <a:cubicBezTo>
                    <a:pt x="31134" y="1603"/>
                    <a:pt x="31134" y="1572"/>
                    <a:pt x="31134" y="1540"/>
                  </a:cubicBezTo>
                  <a:cubicBezTo>
                    <a:pt x="31120" y="1516"/>
                    <a:pt x="31004" y="1505"/>
                    <a:pt x="30927" y="1502"/>
                  </a:cubicBezTo>
                  <a:lnTo>
                    <a:pt x="30913" y="1502"/>
                  </a:lnTo>
                  <a:cubicBezTo>
                    <a:pt x="30756" y="1491"/>
                    <a:pt x="30563" y="1477"/>
                    <a:pt x="30430" y="1376"/>
                  </a:cubicBezTo>
                  <a:cubicBezTo>
                    <a:pt x="30420" y="1369"/>
                    <a:pt x="30409" y="1365"/>
                    <a:pt x="30395" y="1365"/>
                  </a:cubicBezTo>
                  <a:cubicBezTo>
                    <a:pt x="30388" y="1365"/>
                    <a:pt x="30385" y="1369"/>
                    <a:pt x="30378" y="1369"/>
                  </a:cubicBezTo>
                  <a:cubicBezTo>
                    <a:pt x="30196" y="1432"/>
                    <a:pt x="29912" y="2003"/>
                    <a:pt x="29838" y="2311"/>
                  </a:cubicBezTo>
                  <a:cubicBezTo>
                    <a:pt x="29751" y="2671"/>
                    <a:pt x="29156" y="3046"/>
                    <a:pt x="29131" y="3063"/>
                  </a:cubicBezTo>
                  <a:lnTo>
                    <a:pt x="29114" y="3074"/>
                  </a:lnTo>
                  <a:lnTo>
                    <a:pt x="29089" y="3074"/>
                  </a:lnTo>
                  <a:cubicBezTo>
                    <a:pt x="29068" y="3074"/>
                    <a:pt x="27356" y="3088"/>
                    <a:pt x="27209" y="3088"/>
                  </a:cubicBezTo>
                  <a:lnTo>
                    <a:pt x="27192" y="3088"/>
                  </a:lnTo>
                  <a:lnTo>
                    <a:pt x="27185" y="3091"/>
                  </a:lnTo>
                  <a:lnTo>
                    <a:pt x="27178" y="3095"/>
                  </a:lnTo>
                  <a:lnTo>
                    <a:pt x="27171" y="3098"/>
                  </a:lnTo>
                  <a:lnTo>
                    <a:pt x="27164" y="3102"/>
                  </a:lnTo>
                  <a:lnTo>
                    <a:pt x="27153" y="3109"/>
                  </a:lnTo>
                  <a:lnTo>
                    <a:pt x="27143" y="3116"/>
                  </a:lnTo>
                  <a:lnTo>
                    <a:pt x="27132" y="3123"/>
                  </a:lnTo>
                  <a:lnTo>
                    <a:pt x="27129" y="3123"/>
                  </a:lnTo>
                  <a:lnTo>
                    <a:pt x="27115" y="3130"/>
                  </a:lnTo>
                  <a:lnTo>
                    <a:pt x="27111" y="3130"/>
                  </a:lnTo>
                  <a:lnTo>
                    <a:pt x="27101" y="3137"/>
                  </a:lnTo>
                  <a:lnTo>
                    <a:pt x="27097" y="3137"/>
                  </a:lnTo>
                  <a:lnTo>
                    <a:pt x="27083" y="3147"/>
                  </a:lnTo>
                  <a:lnTo>
                    <a:pt x="27080" y="3151"/>
                  </a:lnTo>
                  <a:lnTo>
                    <a:pt x="27062" y="3161"/>
                  </a:lnTo>
                  <a:lnTo>
                    <a:pt x="27059" y="3165"/>
                  </a:lnTo>
                  <a:lnTo>
                    <a:pt x="27041" y="3179"/>
                  </a:lnTo>
                  <a:lnTo>
                    <a:pt x="27038" y="3182"/>
                  </a:lnTo>
                  <a:lnTo>
                    <a:pt x="27020" y="3193"/>
                  </a:lnTo>
                  <a:lnTo>
                    <a:pt x="27013" y="3196"/>
                  </a:lnTo>
                  <a:lnTo>
                    <a:pt x="26996" y="3214"/>
                  </a:lnTo>
                  <a:lnTo>
                    <a:pt x="26989" y="3217"/>
                  </a:lnTo>
                  <a:lnTo>
                    <a:pt x="26968" y="3231"/>
                  </a:lnTo>
                  <a:lnTo>
                    <a:pt x="26961" y="3238"/>
                  </a:lnTo>
                  <a:lnTo>
                    <a:pt x="26940" y="3256"/>
                  </a:lnTo>
                  <a:lnTo>
                    <a:pt x="26933" y="3259"/>
                  </a:lnTo>
                  <a:lnTo>
                    <a:pt x="26912" y="3280"/>
                  </a:lnTo>
                  <a:lnTo>
                    <a:pt x="26901" y="3284"/>
                  </a:lnTo>
                  <a:lnTo>
                    <a:pt x="26877" y="3305"/>
                  </a:lnTo>
                  <a:lnTo>
                    <a:pt x="26870" y="3312"/>
                  </a:lnTo>
                  <a:lnTo>
                    <a:pt x="26845" y="3333"/>
                  </a:lnTo>
                  <a:lnTo>
                    <a:pt x="26835" y="3340"/>
                  </a:lnTo>
                  <a:lnTo>
                    <a:pt x="26807" y="3364"/>
                  </a:lnTo>
                  <a:lnTo>
                    <a:pt x="26796" y="3371"/>
                  </a:lnTo>
                  <a:lnTo>
                    <a:pt x="26768" y="3396"/>
                  </a:lnTo>
                  <a:lnTo>
                    <a:pt x="26758" y="3406"/>
                  </a:lnTo>
                  <a:lnTo>
                    <a:pt x="26726" y="3431"/>
                  </a:lnTo>
                  <a:lnTo>
                    <a:pt x="26716" y="3441"/>
                  </a:lnTo>
                  <a:lnTo>
                    <a:pt x="26681" y="3469"/>
                  </a:lnTo>
                  <a:lnTo>
                    <a:pt x="26674" y="3480"/>
                  </a:lnTo>
                  <a:lnTo>
                    <a:pt x="26635" y="3511"/>
                  </a:lnTo>
                  <a:lnTo>
                    <a:pt x="26628" y="3518"/>
                  </a:lnTo>
                  <a:lnTo>
                    <a:pt x="26586" y="3553"/>
                  </a:lnTo>
                  <a:lnTo>
                    <a:pt x="26579" y="3564"/>
                  </a:lnTo>
                  <a:lnTo>
                    <a:pt x="26569" y="3571"/>
                  </a:lnTo>
                  <a:cubicBezTo>
                    <a:pt x="26611" y="3644"/>
                    <a:pt x="26611" y="3739"/>
                    <a:pt x="26569" y="3812"/>
                  </a:cubicBezTo>
                  <a:cubicBezTo>
                    <a:pt x="26429" y="4061"/>
                    <a:pt x="25872" y="4170"/>
                    <a:pt x="25441" y="4187"/>
                  </a:cubicBezTo>
                  <a:cubicBezTo>
                    <a:pt x="25298" y="4194"/>
                    <a:pt x="25186" y="4205"/>
                    <a:pt x="25084" y="4219"/>
                  </a:cubicBezTo>
                  <a:cubicBezTo>
                    <a:pt x="25088" y="4240"/>
                    <a:pt x="25091" y="4257"/>
                    <a:pt x="25095" y="4275"/>
                  </a:cubicBezTo>
                  <a:lnTo>
                    <a:pt x="25095" y="4289"/>
                  </a:lnTo>
                  <a:cubicBezTo>
                    <a:pt x="25095" y="4303"/>
                    <a:pt x="25095" y="4317"/>
                    <a:pt x="25098" y="4327"/>
                  </a:cubicBezTo>
                  <a:lnTo>
                    <a:pt x="25098" y="4341"/>
                  </a:lnTo>
                  <a:cubicBezTo>
                    <a:pt x="25098" y="4355"/>
                    <a:pt x="25098" y="4373"/>
                    <a:pt x="25098" y="4387"/>
                  </a:cubicBezTo>
                  <a:cubicBezTo>
                    <a:pt x="25095" y="4394"/>
                    <a:pt x="25095" y="4401"/>
                    <a:pt x="25091" y="4408"/>
                  </a:cubicBezTo>
                  <a:cubicBezTo>
                    <a:pt x="25091" y="4411"/>
                    <a:pt x="25091" y="4415"/>
                    <a:pt x="25088" y="4415"/>
                  </a:cubicBezTo>
                  <a:cubicBezTo>
                    <a:pt x="25088" y="4422"/>
                    <a:pt x="25084" y="4425"/>
                    <a:pt x="25084" y="4429"/>
                  </a:cubicBezTo>
                  <a:cubicBezTo>
                    <a:pt x="25084" y="4432"/>
                    <a:pt x="25077" y="4436"/>
                    <a:pt x="25077" y="4439"/>
                  </a:cubicBezTo>
                  <a:cubicBezTo>
                    <a:pt x="25074" y="4443"/>
                    <a:pt x="25070" y="4450"/>
                    <a:pt x="25067" y="4453"/>
                  </a:cubicBezTo>
                  <a:lnTo>
                    <a:pt x="25060" y="4464"/>
                  </a:lnTo>
                  <a:lnTo>
                    <a:pt x="25046" y="4474"/>
                  </a:lnTo>
                  <a:lnTo>
                    <a:pt x="25035" y="4485"/>
                  </a:lnTo>
                  <a:lnTo>
                    <a:pt x="25021" y="4495"/>
                  </a:lnTo>
                  <a:lnTo>
                    <a:pt x="25007" y="4506"/>
                  </a:lnTo>
                  <a:lnTo>
                    <a:pt x="24990" y="4520"/>
                  </a:lnTo>
                  <a:lnTo>
                    <a:pt x="24972" y="4530"/>
                  </a:lnTo>
                  <a:lnTo>
                    <a:pt x="24951" y="4544"/>
                  </a:lnTo>
                  <a:lnTo>
                    <a:pt x="24934" y="4555"/>
                  </a:lnTo>
                  <a:lnTo>
                    <a:pt x="24916" y="4562"/>
                  </a:lnTo>
                  <a:cubicBezTo>
                    <a:pt x="24811" y="4730"/>
                    <a:pt x="24381" y="4961"/>
                    <a:pt x="23835" y="5244"/>
                  </a:cubicBezTo>
                  <a:lnTo>
                    <a:pt x="23649" y="5342"/>
                  </a:lnTo>
                  <a:cubicBezTo>
                    <a:pt x="23478" y="5431"/>
                    <a:pt x="23282" y="5476"/>
                    <a:pt x="23097" y="5476"/>
                  </a:cubicBezTo>
                  <a:cubicBezTo>
                    <a:pt x="22934" y="5476"/>
                    <a:pt x="22780" y="5441"/>
                    <a:pt x="22662" y="5370"/>
                  </a:cubicBezTo>
                  <a:cubicBezTo>
                    <a:pt x="22539" y="5304"/>
                    <a:pt x="22462" y="5178"/>
                    <a:pt x="22459" y="5041"/>
                  </a:cubicBezTo>
                  <a:cubicBezTo>
                    <a:pt x="22459" y="4789"/>
                    <a:pt x="22602" y="4733"/>
                    <a:pt x="22665" y="4719"/>
                  </a:cubicBezTo>
                  <a:cubicBezTo>
                    <a:pt x="22682" y="4717"/>
                    <a:pt x="22698" y="4715"/>
                    <a:pt x="22714" y="4715"/>
                  </a:cubicBezTo>
                  <a:cubicBezTo>
                    <a:pt x="22830" y="4715"/>
                    <a:pt x="22939" y="4779"/>
                    <a:pt x="22994" y="4884"/>
                  </a:cubicBezTo>
                  <a:cubicBezTo>
                    <a:pt x="23019" y="4873"/>
                    <a:pt x="23040" y="4859"/>
                    <a:pt x="23064" y="4845"/>
                  </a:cubicBezTo>
                  <a:cubicBezTo>
                    <a:pt x="23057" y="4838"/>
                    <a:pt x="23054" y="4831"/>
                    <a:pt x="23050" y="4824"/>
                  </a:cubicBezTo>
                  <a:cubicBezTo>
                    <a:pt x="23047" y="4817"/>
                    <a:pt x="23047" y="4814"/>
                    <a:pt x="23043" y="4810"/>
                  </a:cubicBezTo>
                  <a:cubicBezTo>
                    <a:pt x="23036" y="4796"/>
                    <a:pt x="23029" y="4779"/>
                    <a:pt x="23022" y="4761"/>
                  </a:cubicBezTo>
                  <a:cubicBezTo>
                    <a:pt x="23022" y="4758"/>
                    <a:pt x="23022" y="4754"/>
                    <a:pt x="23019" y="4751"/>
                  </a:cubicBezTo>
                  <a:cubicBezTo>
                    <a:pt x="23015" y="4737"/>
                    <a:pt x="23008" y="4723"/>
                    <a:pt x="23005" y="4709"/>
                  </a:cubicBezTo>
                  <a:cubicBezTo>
                    <a:pt x="23005" y="4702"/>
                    <a:pt x="23005" y="4698"/>
                    <a:pt x="23001" y="4691"/>
                  </a:cubicBezTo>
                  <a:cubicBezTo>
                    <a:pt x="23001" y="4677"/>
                    <a:pt x="22998" y="4663"/>
                    <a:pt x="22994" y="4646"/>
                  </a:cubicBezTo>
                  <a:lnTo>
                    <a:pt x="22994" y="4632"/>
                  </a:lnTo>
                  <a:cubicBezTo>
                    <a:pt x="22994" y="4611"/>
                    <a:pt x="22994" y="4590"/>
                    <a:pt x="22994" y="4569"/>
                  </a:cubicBezTo>
                  <a:lnTo>
                    <a:pt x="22994" y="4565"/>
                  </a:lnTo>
                  <a:cubicBezTo>
                    <a:pt x="22994" y="4544"/>
                    <a:pt x="22994" y="4523"/>
                    <a:pt x="22994" y="4502"/>
                  </a:cubicBezTo>
                  <a:lnTo>
                    <a:pt x="22994" y="4481"/>
                  </a:lnTo>
                  <a:cubicBezTo>
                    <a:pt x="22994" y="4474"/>
                    <a:pt x="22994" y="4464"/>
                    <a:pt x="22998" y="4457"/>
                  </a:cubicBezTo>
                  <a:cubicBezTo>
                    <a:pt x="22945" y="4397"/>
                    <a:pt x="22949" y="4289"/>
                    <a:pt x="22956" y="4170"/>
                  </a:cubicBezTo>
                  <a:cubicBezTo>
                    <a:pt x="22959" y="3977"/>
                    <a:pt x="22956" y="3830"/>
                    <a:pt x="22847" y="3791"/>
                  </a:cubicBezTo>
                  <a:cubicBezTo>
                    <a:pt x="22830" y="3786"/>
                    <a:pt x="22812" y="3784"/>
                    <a:pt x="22794" y="3784"/>
                  </a:cubicBezTo>
                  <a:cubicBezTo>
                    <a:pt x="22691" y="3784"/>
                    <a:pt x="22572" y="3858"/>
                    <a:pt x="22483" y="3918"/>
                  </a:cubicBezTo>
                  <a:cubicBezTo>
                    <a:pt x="22413" y="3962"/>
                    <a:pt x="22358" y="3998"/>
                    <a:pt x="22309" y="3998"/>
                  </a:cubicBezTo>
                  <a:cubicBezTo>
                    <a:pt x="22292" y="3998"/>
                    <a:pt x="22275" y="3994"/>
                    <a:pt x="22259" y="3984"/>
                  </a:cubicBezTo>
                  <a:cubicBezTo>
                    <a:pt x="22200" y="3942"/>
                    <a:pt x="22214" y="3854"/>
                    <a:pt x="22221" y="3816"/>
                  </a:cubicBezTo>
                  <a:cubicBezTo>
                    <a:pt x="22238" y="3693"/>
                    <a:pt x="22308" y="3585"/>
                    <a:pt x="22371" y="3476"/>
                  </a:cubicBezTo>
                  <a:cubicBezTo>
                    <a:pt x="22494" y="3277"/>
                    <a:pt x="22599" y="3105"/>
                    <a:pt x="22448" y="2867"/>
                  </a:cubicBezTo>
                  <a:cubicBezTo>
                    <a:pt x="22307" y="2650"/>
                    <a:pt x="22115" y="2577"/>
                    <a:pt x="21978" y="2577"/>
                  </a:cubicBezTo>
                  <a:cubicBezTo>
                    <a:pt x="21962" y="2577"/>
                    <a:pt x="21948" y="2578"/>
                    <a:pt x="21934" y="2580"/>
                  </a:cubicBezTo>
                  <a:cubicBezTo>
                    <a:pt x="21832" y="2587"/>
                    <a:pt x="21745" y="2657"/>
                    <a:pt x="21717" y="2755"/>
                  </a:cubicBezTo>
                  <a:cubicBezTo>
                    <a:pt x="21653" y="2958"/>
                    <a:pt x="21496" y="3004"/>
                    <a:pt x="21373" y="3039"/>
                  </a:cubicBezTo>
                  <a:cubicBezTo>
                    <a:pt x="21265" y="3070"/>
                    <a:pt x="21195" y="3095"/>
                    <a:pt x="21156" y="3175"/>
                  </a:cubicBezTo>
                  <a:cubicBezTo>
                    <a:pt x="21037" y="3410"/>
                    <a:pt x="20925" y="3932"/>
                    <a:pt x="21016" y="4296"/>
                  </a:cubicBezTo>
                  <a:cubicBezTo>
                    <a:pt x="21128" y="4747"/>
                    <a:pt x="20946" y="4957"/>
                    <a:pt x="20596" y="5167"/>
                  </a:cubicBezTo>
                  <a:cubicBezTo>
                    <a:pt x="20532" y="5206"/>
                    <a:pt x="20469" y="5225"/>
                    <a:pt x="20409" y="5225"/>
                  </a:cubicBezTo>
                  <a:cubicBezTo>
                    <a:pt x="20355" y="5225"/>
                    <a:pt x="20303" y="5209"/>
                    <a:pt x="20257" y="5178"/>
                  </a:cubicBezTo>
                  <a:cubicBezTo>
                    <a:pt x="20050" y="5031"/>
                    <a:pt x="19984" y="4579"/>
                    <a:pt x="20085" y="4058"/>
                  </a:cubicBezTo>
                  <a:cubicBezTo>
                    <a:pt x="20120" y="3900"/>
                    <a:pt x="20162" y="3746"/>
                    <a:pt x="20215" y="3592"/>
                  </a:cubicBezTo>
                  <a:cubicBezTo>
                    <a:pt x="20267" y="3434"/>
                    <a:pt x="20330" y="3238"/>
                    <a:pt x="20299" y="3196"/>
                  </a:cubicBezTo>
                  <a:cubicBezTo>
                    <a:pt x="20294" y="3191"/>
                    <a:pt x="20287" y="3188"/>
                    <a:pt x="20279" y="3188"/>
                  </a:cubicBezTo>
                  <a:cubicBezTo>
                    <a:pt x="20276" y="3188"/>
                    <a:pt x="20273" y="3188"/>
                    <a:pt x="20271" y="3189"/>
                  </a:cubicBezTo>
                  <a:cubicBezTo>
                    <a:pt x="20266" y="3190"/>
                    <a:pt x="20262" y="3190"/>
                    <a:pt x="20258" y="3190"/>
                  </a:cubicBezTo>
                  <a:cubicBezTo>
                    <a:pt x="20203" y="3190"/>
                    <a:pt x="20155" y="3150"/>
                    <a:pt x="20148" y="3095"/>
                  </a:cubicBezTo>
                  <a:cubicBezTo>
                    <a:pt x="20127" y="2906"/>
                    <a:pt x="20652" y="2458"/>
                    <a:pt x="21083" y="2356"/>
                  </a:cubicBezTo>
                  <a:cubicBezTo>
                    <a:pt x="21296" y="2311"/>
                    <a:pt x="21517" y="2279"/>
                    <a:pt x="21738" y="2265"/>
                  </a:cubicBezTo>
                  <a:cubicBezTo>
                    <a:pt x="21902" y="2251"/>
                    <a:pt x="22130" y="2230"/>
                    <a:pt x="22172" y="2195"/>
                  </a:cubicBezTo>
                  <a:cubicBezTo>
                    <a:pt x="22172" y="2174"/>
                    <a:pt x="22179" y="2153"/>
                    <a:pt x="22189" y="2139"/>
                  </a:cubicBezTo>
                  <a:lnTo>
                    <a:pt x="22182" y="2132"/>
                  </a:lnTo>
                  <a:lnTo>
                    <a:pt x="22151" y="2111"/>
                  </a:lnTo>
                  <a:lnTo>
                    <a:pt x="22137" y="2101"/>
                  </a:lnTo>
                  <a:lnTo>
                    <a:pt x="22098" y="2073"/>
                  </a:lnTo>
                  <a:lnTo>
                    <a:pt x="22095" y="2073"/>
                  </a:lnTo>
                  <a:lnTo>
                    <a:pt x="22053" y="2045"/>
                  </a:lnTo>
                  <a:lnTo>
                    <a:pt x="22046" y="2041"/>
                  </a:lnTo>
                  <a:lnTo>
                    <a:pt x="22011" y="2017"/>
                  </a:lnTo>
                  <a:lnTo>
                    <a:pt x="22007" y="2017"/>
                  </a:lnTo>
                  <a:cubicBezTo>
                    <a:pt x="21993" y="2034"/>
                    <a:pt x="21976" y="2052"/>
                    <a:pt x="21958" y="2062"/>
                  </a:cubicBezTo>
                  <a:cubicBezTo>
                    <a:pt x="21912" y="2095"/>
                    <a:pt x="21872" y="2108"/>
                    <a:pt x="21838" y="2108"/>
                  </a:cubicBezTo>
                  <a:cubicBezTo>
                    <a:pt x="21765" y="2108"/>
                    <a:pt x="21717" y="2048"/>
                    <a:pt x="21681" y="2003"/>
                  </a:cubicBezTo>
                  <a:cubicBezTo>
                    <a:pt x="21629" y="1936"/>
                    <a:pt x="21566" y="1856"/>
                    <a:pt x="21412" y="1856"/>
                  </a:cubicBezTo>
                  <a:cubicBezTo>
                    <a:pt x="21268" y="1856"/>
                    <a:pt x="21118" y="1915"/>
                    <a:pt x="20974" y="1975"/>
                  </a:cubicBezTo>
                  <a:cubicBezTo>
                    <a:pt x="20833" y="2030"/>
                    <a:pt x="20688" y="2086"/>
                    <a:pt x="20549" y="2086"/>
                  </a:cubicBezTo>
                  <a:cubicBezTo>
                    <a:pt x="20485" y="2086"/>
                    <a:pt x="20422" y="2074"/>
                    <a:pt x="20362" y="2045"/>
                  </a:cubicBezTo>
                  <a:cubicBezTo>
                    <a:pt x="20253" y="1996"/>
                    <a:pt x="20166" y="1908"/>
                    <a:pt x="20120" y="1799"/>
                  </a:cubicBezTo>
                  <a:cubicBezTo>
                    <a:pt x="20089" y="1733"/>
                    <a:pt x="20078" y="1712"/>
                    <a:pt x="19977" y="1712"/>
                  </a:cubicBezTo>
                  <a:cubicBezTo>
                    <a:pt x="19973" y="1712"/>
                    <a:pt x="19970" y="1712"/>
                    <a:pt x="19966" y="1712"/>
                  </a:cubicBezTo>
                  <a:cubicBezTo>
                    <a:pt x="19921" y="1712"/>
                    <a:pt x="19876" y="1692"/>
                    <a:pt x="19847" y="1656"/>
                  </a:cubicBezTo>
                  <a:cubicBezTo>
                    <a:pt x="19798" y="1589"/>
                    <a:pt x="19830" y="1495"/>
                    <a:pt x="19858" y="1411"/>
                  </a:cubicBezTo>
                  <a:lnTo>
                    <a:pt x="19868" y="1386"/>
                  </a:lnTo>
                  <a:lnTo>
                    <a:pt x="19868" y="1386"/>
                  </a:lnTo>
                  <a:cubicBezTo>
                    <a:pt x="19854" y="1393"/>
                    <a:pt x="19837" y="1400"/>
                    <a:pt x="19816" y="1414"/>
                  </a:cubicBezTo>
                  <a:cubicBezTo>
                    <a:pt x="19721" y="1467"/>
                    <a:pt x="19616" y="1537"/>
                    <a:pt x="19507" y="1610"/>
                  </a:cubicBezTo>
                  <a:cubicBezTo>
                    <a:pt x="19239" y="1793"/>
                    <a:pt x="18944" y="1993"/>
                    <a:pt x="18713" y="1993"/>
                  </a:cubicBezTo>
                  <a:cubicBezTo>
                    <a:pt x="18635" y="1993"/>
                    <a:pt x="18563" y="1970"/>
                    <a:pt x="18503" y="1915"/>
                  </a:cubicBezTo>
                  <a:cubicBezTo>
                    <a:pt x="18435" y="1853"/>
                    <a:pt x="18371" y="1834"/>
                    <a:pt x="18307" y="1834"/>
                  </a:cubicBezTo>
                  <a:cubicBezTo>
                    <a:pt x="18259" y="1834"/>
                    <a:pt x="18211" y="1845"/>
                    <a:pt x="18160" y="1856"/>
                  </a:cubicBezTo>
                  <a:cubicBezTo>
                    <a:pt x="18107" y="1866"/>
                    <a:pt x="18054" y="1877"/>
                    <a:pt x="18002" y="1877"/>
                  </a:cubicBezTo>
                  <a:cubicBezTo>
                    <a:pt x="17931" y="1877"/>
                    <a:pt x="17862" y="1857"/>
                    <a:pt x="17796" y="1789"/>
                  </a:cubicBezTo>
                  <a:cubicBezTo>
                    <a:pt x="17743" y="1736"/>
                    <a:pt x="17733" y="1656"/>
                    <a:pt x="17768" y="1589"/>
                  </a:cubicBezTo>
                  <a:cubicBezTo>
                    <a:pt x="17891" y="1323"/>
                    <a:pt x="18548" y="973"/>
                    <a:pt x="18911" y="973"/>
                  </a:cubicBezTo>
                  <a:cubicBezTo>
                    <a:pt x="18920" y="973"/>
                    <a:pt x="18928" y="973"/>
                    <a:pt x="18937" y="973"/>
                  </a:cubicBezTo>
                  <a:cubicBezTo>
                    <a:pt x="18943" y="974"/>
                    <a:pt x="18949" y="974"/>
                    <a:pt x="18954" y="974"/>
                  </a:cubicBezTo>
                  <a:cubicBezTo>
                    <a:pt x="18994" y="974"/>
                    <a:pt x="19033" y="964"/>
                    <a:pt x="19070" y="949"/>
                  </a:cubicBezTo>
                  <a:cubicBezTo>
                    <a:pt x="18954" y="907"/>
                    <a:pt x="18839" y="872"/>
                    <a:pt x="18720" y="847"/>
                  </a:cubicBezTo>
                  <a:cubicBezTo>
                    <a:pt x="18672" y="838"/>
                    <a:pt x="18626" y="832"/>
                    <a:pt x="18588" y="832"/>
                  </a:cubicBezTo>
                  <a:cubicBezTo>
                    <a:pt x="18540" y="832"/>
                    <a:pt x="18503" y="841"/>
                    <a:pt x="18485" y="865"/>
                  </a:cubicBezTo>
                  <a:cubicBezTo>
                    <a:pt x="18436" y="924"/>
                    <a:pt x="18366" y="966"/>
                    <a:pt x="18289" y="977"/>
                  </a:cubicBezTo>
                  <a:lnTo>
                    <a:pt x="18254" y="977"/>
                  </a:lnTo>
                  <a:cubicBezTo>
                    <a:pt x="18219" y="977"/>
                    <a:pt x="18184" y="970"/>
                    <a:pt x="18153" y="959"/>
                  </a:cubicBezTo>
                  <a:cubicBezTo>
                    <a:pt x="18058" y="921"/>
                    <a:pt x="17974" y="861"/>
                    <a:pt x="17915" y="781"/>
                  </a:cubicBezTo>
                  <a:cubicBezTo>
                    <a:pt x="17893" y="751"/>
                    <a:pt x="17874" y="744"/>
                    <a:pt x="17836" y="744"/>
                  </a:cubicBezTo>
                  <a:cubicBezTo>
                    <a:pt x="17824" y="744"/>
                    <a:pt x="17811" y="745"/>
                    <a:pt x="17796" y="746"/>
                  </a:cubicBezTo>
                  <a:cubicBezTo>
                    <a:pt x="17782" y="747"/>
                    <a:pt x="17769" y="748"/>
                    <a:pt x="17755" y="748"/>
                  </a:cubicBezTo>
                  <a:cubicBezTo>
                    <a:pt x="17643" y="748"/>
                    <a:pt x="17532" y="696"/>
                    <a:pt x="17463" y="602"/>
                  </a:cubicBezTo>
                  <a:cubicBezTo>
                    <a:pt x="17403" y="534"/>
                    <a:pt x="17348" y="508"/>
                    <a:pt x="17290" y="508"/>
                  </a:cubicBezTo>
                  <a:cubicBezTo>
                    <a:pt x="17230" y="508"/>
                    <a:pt x="17169" y="537"/>
                    <a:pt x="17099" y="574"/>
                  </a:cubicBezTo>
                  <a:cubicBezTo>
                    <a:pt x="17078" y="585"/>
                    <a:pt x="17057" y="595"/>
                    <a:pt x="17036" y="606"/>
                  </a:cubicBezTo>
                  <a:cubicBezTo>
                    <a:pt x="17010" y="616"/>
                    <a:pt x="16985" y="621"/>
                    <a:pt x="16958" y="621"/>
                  </a:cubicBezTo>
                  <a:cubicBezTo>
                    <a:pt x="16879" y="621"/>
                    <a:pt x="16795" y="579"/>
                    <a:pt x="16703" y="532"/>
                  </a:cubicBezTo>
                  <a:cubicBezTo>
                    <a:pt x="16644" y="497"/>
                    <a:pt x="16581" y="469"/>
                    <a:pt x="16518" y="445"/>
                  </a:cubicBezTo>
                  <a:cubicBezTo>
                    <a:pt x="16371" y="385"/>
                    <a:pt x="16360" y="270"/>
                    <a:pt x="16350" y="186"/>
                  </a:cubicBezTo>
                  <a:cubicBezTo>
                    <a:pt x="16343" y="105"/>
                    <a:pt x="16336" y="56"/>
                    <a:pt x="16276" y="14"/>
                  </a:cubicBezTo>
                  <a:cubicBezTo>
                    <a:pt x="16269" y="7"/>
                    <a:pt x="16259" y="4"/>
                    <a:pt x="1624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50"/>
            <p:cNvSpPr/>
            <p:nvPr/>
          </p:nvSpPr>
          <p:spPr>
            <a:xfrm>
              <a:off x="1042822" y="1860868"/>
              <a:ext cx="5668" cy="3488"/>
            </a:xfrm>
            <a:custGeom>
              <a:avLst/>
              <a:gdLst/>
              <a:ahLst/>
              <a:cxnLst/>
              <a:rect l="l" t="t" r="r" b="b"/>
              <a:pathLst>
                <a:path w="208" h="128" extrusionOk="0">
                  <a:moveTo>
                    <a:pt x="207" y="1"/>
                  </a:moveTo>
                  <a:cubicBezTo>
                    <a:pt x="162" y="8"/>
                    <a:pt x="113" y="18"/>
                    <a:pt x="64" y="29"/>
                  </a:cubicBezTo>
                  <a:cubicBezTo>
                    <a:pt x="39" y="36"/>
                    <a:pt x="8" y="50"/>
                    <a:pt x="1" y="81"/>
                  </a:cubicBezTo>
                  <a:cubicBezTo>
                    <a:pt x="1" y="99"/>
                    <a:pt x="8" y="116"/>
                    <a:pt x="18" y="127"/>
                  </a:cubicBezTo>
                  <a:cubicBezTo>
                    <a:pt x="21" y="128"/>
                    <a:pt x="23" y="128"/>
                    <a:pt x="26" y="128"/>
                  </a:cubicBezTo>
                  <a:cubicBezTo>
                    <a:pt x="42" y="128"/>
                    <a:pt x="61" y="112"/>
                    <a:pt x="67" y="106"/>
                  </a:cubicBezTo>
                  <a:cubicBezTo>
                    <a:pt x="113" y="67"/>
                    <a:pt x="158" y="32"/>
                    <a:pt x="20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50"/>
            <p:cNvSpPr/>
            <p:nvPr/>
          </p:nvSpPr>
          <p:spPr>
            <a:xfrm>
              <a:off x="1250321" y="1952070"/>
              <a:ext cx="7166" cy="4414"/>
            </a:xfrm>
            <a:custGeom>
              <a:avLst/>
              <a:gdLst/>
              <a:ahLst/>
              <a:cxnLst/>
              <a:rect l="l" t="t" r="r" b="b"/>
              <a:pathLst>
                <a:path w="263" h="162" extrusionOk="0">
                  <a:moveTo>
                    <a:pt x="0" y="0"/>
                  </a:moveTo>
                  <a:cubicBezTo>
                    <a:pt x="56" y="60"/>
                    <a:pt x="119" y="109"/>
                    <a:pt x="189" y="144"/>
                  </a:cubicBezTo>
                  <a:cubicBezTo>
                    <a:pt x="214" y="154"/>
                    <a:pt x="238" y="161"/>
                    <a:pt x="263" y="161"/>
                  </a:cubicBezTo>
                  <a:cubicBezTo>
                    <a:pt x="259" y="144"/>
                    <a:pt x="249" y="126"/>
                    <a:pt x="235" y="109"/>
                  </a:cubicBezTo>
                  <a:cubicBezTo>
                    <a:pt x="193" y="60"/>
                    <a:pt x="137" y="28"/>
                    <a:pt x="70" y="18"/>
                  </a:cubicBezTo>
                  <a:cubicBezTo>
                    <a:pt x="46" y="18"/>
                    <a:pt x="25"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4" name="Google Shape;3884;p50"/>
            <p:cNvSpPr/>
            <p:nvPr/>
          </p:nvSpPr>
          <p:spPr>
            <a:xfrm>
              <a:off x="1730525" y="2445053"/>
              <a:ext cx="2589" cy="2234"/>
            </a:xfrm>
            <a:custGeom>
              <a:avLst/>
              <a:gdLst/>
              <a:ahLst/>
              <a:cxnLst/>
              <a:rect l="l" t="t" r="r" b="b"/>
              <a:pathLst>
                <a:path w="95" h="82" extrusionOk="0">
                  <a:moveTo>
                    <a:pt x="95" y="81"/>
                  </a:moveTo>
                  <a:cubicBezTo>
                    <a:pt x="67" y="50"/>
                    <a:pt x="35" y="25"/>
                    <a:pt x="0" y="1"/>
                  </a:cubicBezTo>
                  <a:cubicBezTo>
                    <a:pt x="35" y="25"/>
                    <a:pt x="67" y="50"/>
                    <a:pt x="95" y="8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5" name="Google Shape;3885;p50"/>
            <p:cNvSpPr/>
            <p:nvPr/>
          </p:nvSpPr>
          <p:spPr>
            <a:xfrm>
              <a:off x="1700769" y="2436851"/>
              <a:ext cx="29674" cy="8229"/>
            </a:xfrm>
            <a:custGeom>
              <a:avLst/>
              <a:gdLst/>
              <a:ahLst/>
              <a:cxnLst/>
              <a:rect l="l" t="t" r="r" b="b"/>
              <a:pathLst>
                <a:path w="1089" h="302" extrusionOk="0">
                  <a:moveTo>
                    <a:pt x="0" y="211"/>
                  </a:moveTo>
                  <a:cubicBezTo>
                    <a:pt x="77" y="99"/>
                    <a:pt x="172" y="1"/>
                    <a:pt x="298" y="8"/>
                  </a:cubicBezTo>
                  <a:cubicBezTo>
                    <a:pt x="473" y="18"/>
                    <a:pt x="840" y="113"/>
                    <a:pt x="1089" y="302"/>
                  </a:cubicBezTo>
                  <a:cubicBezTo>
                    <a:pt x="840" y="113"/>
                    <a:pt x="473" y="18"/>
                    <a:pt x="298" y="8"/>
                  </a:cubicBezTo>
                  <a:cubicBezTo>
                    <a:pt x="172" y="1"/>
                    <a:pt x="77" y="99"/>
                    <a:pt x="0" y="2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50"/>
            <p:cNvSpPr/>
            <p:nvPr/>
          </p:nvSpPr>
          <p:spPr>
            <a:xfrm>
              <a:off x="1489183" y="2390011"/>
              <a:ext cx="33598" cy="4523"/>
            </a:xfrm>
            <a:custGeom>
              <a:avLst/>
              <a:gdLst/>
              <a:ahLst/>
              <a:cxnLst/>
              <a:rect l="l" t="t" r="r" b="b"/>
              <a:pathLst>
                <a:path w="1233" h="166" extrusionOk="0">
                  <a:moveTo>
                    <a:pt x="0" y="165"/>
                  </a:moveTo>
                  <a:lnTo>
                    <a:pt x="1233"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50"/>
            <p:cNvSpPr/>
            <p:nvPr/>
          </p:nvSpPr>
          <p:spPr>
            <a:xfrm>
              <a:off x="1777828" y="2500286"/>
              <a:ext cx="899" cy="27"/>
            </a:xfrm>
            <a:custGeom>
              <a:avLst/>
              <a:gdLst/>
              <a:ahLst/>
              <a:cxnLst/>
              <a:rect l="l" t="t" r="r" b="b"/>
              <a:pathLst>
                <a:path w="33" h="1" extrusionOk="0">
                  <a:moveTo>
                    <a:pt x="32" y="1"/>
                  </a:moveTo>
                  <a:cubicBezTo>
                    <a:pt x="22" y="1"/>
                    <a:pt x="11" y="1"/>
                    <a:pt x="1" y="1"/>
                  </a:cubicBezTo>
                  <a:cubicBezTo>
                    <a:pt x="11" y="1"/>
                    <a:pt x="22" y="1"/>
                    <a:pt x="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50"/>
            <p:cNvSpPr/>
            <p:nvPr/>
          </p:nvSpPr>
          <p:spPr>
            <a:xfrm>
              <a:off x="1781371" y="2500967"/>
              <a:ext cx="681" cy="300"/>
            </a:xfrm>
            <a:custGeom>
              <a:avLst/>
              <a:gdLst/>
              <a:ahLst/>
              <a:cxnLst/>
              <a:rect l="l" t="t" r="r" b="b"/>
              <a:pathLst>
                <a:path w="25" h="11" extrusionOk="0">
                  <a:moveTo>
                    <a:pt x="25"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50"/>
            <p:cNvSpPr/>
            <p:nvPr/>
          </p:nvSpPr>
          <p:spPr>
            <a:xfrm>
              <a:off x="1779082" y="2500286"/>
              <a:ext cx="599" cy="136"/>
            </a:xfrm>
            <a:custGeom>
              <a:avLst/>
              <a:gdLst/>
              <a:ahLst/>
              <a:cxnLst/>
              <a:rect l="l" t="t" r="r" b="b"/>
              <a:pathLst>
                <a:path w="22" h="5" extrusionOk="0">
                  <a:moveTo>
                    <a:pt x="21"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50"/>
            <p:cNvSpPr/>
            <p:nvPr/>
          </p:nvSpPr>
          <p:spPr>
            <a:xfrm>
              <a:off x="1699625" y="2442573"/>
              <a:ext cx="1172" cy="1935"/>
            </a:xfrm>
            <a:custGeom>
              <a:avLst/>
              <a:gdLst/>
              <a:ahLst/>
              <a:cxnLst/>
              <a:rect l="l" t="t" r="r" b="b"/>
              <a:pathLst>
                <a:path w="43" h="71" extrusionOk="0">
                  <a:moveTo>
                    <a:pt x="42" y="1"/>
                  </a:moveTo>
                  <a:cubicBezTo>
                    <a:pt x="28" y="25"/>
                    <a:pt x="14" y="46"/>
                    <a:pt x="0" y="71"/>
                  </a:cubicBezTo>
                  <a:cubicBezTo>
                    <a:pt x="14" y="46"/>
                    <a:pt x="28" y="25"/>
                    <a:pt x="4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50"/>
            <p:cNvSpPr/>
            <p:nvPr/>
          </p:nvSpPr>
          <p:spPr>
            <a:xfrm>
              <a:off x="1648779" y="2405651"/>
              <a:ext cx="490" cy="518"/>
            </a:xfrm>
            <a:custGeom>
              <a:avLst/>
              <a:gdLst/>
              <a:ahLst/>
              <a:cxnLst/>
              <a:rect l="l" t="t" r="r" b="b"/>
              <a:pathLst>
                <a:path w="18" h="19" extrusionOk="0">
                  <a:moveTo>
                    <a:pt x="0" y="1"/>
                  </a:moveTo>
                  <a:lnTo>
                    <a:pt x="1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50"/>
            <p:cNvSpPr/>
            <p:nvPr/>
          </p:nvSpPr>
          <p:spPr>
            <a:xfrm>
              <a:off x="1780035" y="2500477"/>
              <a:ext cx="599" cy="218"/>
            </a:xfrm>
            <a:custGeom>
              <a:avLst/>
              <a:gdLst/>
              <a:ahLst/>
              <a:cxnLst/>
              <a:rect l="l" t="t" r="r" b="b"/>
              <a:pathLst>
                <a:path w="22" h="8" extrusionOk="0">
                  <a:moveTo>
                    <a:pt x="21"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50"/>
            <p:cNvSpPr/>
            <p:nvPr/>
          </p:nvSpPr>
          <p:spPr>
            <a:xfrm>
              <a:off x="1733086" y="2447260"/>
              <a:ext cx="2044" cy="2507"/>
            </a:xfrm>
            <a:custGeom>
              <a:avLst/>
              <a:gdLst/>
              <a:ahLst/>
              <a:cxnLst/>
              <a:rect l="l" t="t" r="r" b="b"/>
              <a:pathLst>
                <a:path w="75" h="92" extrusionOk="0">
                  <a:moveTo>
                    <a:pt x="74" y="91"/>
                  </a:moveTo>
                  <a:cubicBezTo>
                    <a:pt x="53" y="60"/>
                    <a:pt x="29" y="28"/>
                    <a:pt x="1" y="0"/>
                  </a:cubicBezTo>
                  <a:cubicBezTo>
                    <a:pt x="29" y="28"/>
                    <a:pt x="53" y="60"/>
                    <a:pt x="74" y="9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50"/>
            <p:cNvSpPr/>
            <p:nvPr/>
          </p:nvSpPr>
          <p:spPr>
            <a:xfrm>
              <a:off x="1387872" y="211414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5" name="Google Shape;3895;p50"/>
            <p:cNvSpPr/>
            <p:nvPr/>
          </p:nvSpPr>
          <p:spPr>
            <a:xfrm>
              <a:off x="1391687" y="2113845"/>
              <a:ext cx="1063" cy="136"/>
            </a:xfrm>
            <a:custGeom>
              <a:avLst/>
              <a:gdLst/>
              <a:ahLst/>
              <a:cxnLst/>
              <a:rect l="l" t="t" r="r" b="b"/>
              <a:pathLst>
                <a:path w="39" h="5" extrusionOk="0">
                  <a:moveTo>
                    <a:pt x="0" y="4"/>
                  </a:moveTo>
                  <a:lnTo>
                    <a:pt x="3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6" name="Google Shape;3896;p50"/>
            <p:cNvSpPr/>
            <p:nvPr/>
          </p:nvSpPr>
          <p:spPr>
            <a:xfrm>
              <a:off x="1394167" y="2113464"/>
              <a:ext cx="981" cy="218"/>
            </a:xfrm>
            <a:custGeom>
              <a:avLst/>
              <a:gdLst/>
              <a:ahLst/>
              <a:cxnLst/>
              <a:rect l="l" t="t" r="r" b="b"/>
              <a:pathLst>
                <a:path w="36" h="8" extrusionOk="0">
                  <a:moveTo>
                    <a:pt x="0" y="8"/>
                  </a:moveTo>
                  <a:lnTo>
                    <a:pt x="3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7" name="Google Shape;3897;p50"/>
            <p:cNvSpPr/>
            <p:nvPr/>
          </p:nvSpPr>
          <p:spPr>
            <a:xfrm>
              <a:off x="1376319" y="2113382"/>
              <a:ext cx="899" cy="109"/>
            </a:xfrm>
            <a:custGeom>
              <a:avLst/>
              <a:gdLst/>
              <a:ahLst/>
              <a:cxnLst/>
              <a:rect l="l" t="t" r="r" b="b"/>
              <a:pathLst>
                <a:path w="33" h="4" extrusionOk="0">
                  <a:moveTo>
                    <a:pt x="1" y="0"/>
                  </a:moveTo>
                  <a:lnTo>
                    <a:pt x="32"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50"/>
            <p:cNvSpPr/>
            <p:nvPr/>
          </p:nvSpPr>
          <p:spPr>
            <a:xfrm>
              <a:off x="1383758" y="2114036"/>
              <a:ext cx="790" cy="27"/>
            </a:xfrm>
            <a:custGeom>
              <a:avLst/>
              <a:gdLst/>
              <a:ahLst/>
              <a:cxnLst/>
              <a:rect l="l" t="t" r="r" b="b"/>
              <a:pathLst>
                <a:path w="29" h="1" extrusionOk="0">
                  <a:moveTo>
                    <a:pt x="1" y="1"/>
                  </a:moveTo>
                  <a:lnTo>
                    <a:pt x="2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50"/>
            <p:cNvSpPr/>
            <p:nvPr/>
          </p:nvSpPr>
          <p:spPr>
            <a:xfrm>
              <a:off x="1389289" y="2114145"/>
              <a:ext cx="1090" cy="27"/>
            </a:xfrm>
            <a:custGeom>
              <a:avLst/>
              <a:gdLst/>
              <a:ahLst/>
              <a:cxnLst/>
              <a:rect l="l" t="t" r="r" b="b"/>
              <a:pathLst>
                <a:path w="40" h="1" extrusionOk="0">
                  <a:moveTo>
                    <a:pt x="1" y="0"/>
                  </a:moveTo>
                  <a:lnTo>
                    <a:pt x="3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50"/>
            <p:cNvSpPr/>
            <p:nvPr/>
          </p:nvSpPr>
          <p:spPr>
            <a:xfrm>
              <a:off x="1380325" y="2113763"/>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50"/>
            <p:cNvSpPr/>
            <p:nvPr/>
          </p:nvSpPr>
          <p:spPr>
            <a:xfrm>
              <a:off x="2231519" y="2169187"/>
              <a:ext cx="518" cy="872"/>
            </a:xfrm>
            <a:custGeom>
              <a:avLst/>
              <a:gdLst/>
              <a:ahLst/>
              <a:cxnLst/>
              <a:rect l="l" t="t" r="r" b="b"/>
              <a:pathLst>
                <a:path w="19" h="32" extrusionOk="0">
                  <a:moveTo>
                    <a:pt x="1" y="0"/>
                  </a:moveTo>
                  <a:lnTo>
                    <a:pt x="18"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50"/>
            <p:cNvSpPr/>
            <p:nvPr/>
          </p:nvSpPr>
          <p:spPr>
            <a:xfrm>
              <a:off x="2232582" y="2170904"/>
              <a:ext cx="599" cy="872"/>
            </a:xfrm>
            <a:custGeom>
              <a:avLst/>
              <a:gdLst/>
              <a:ahLst/>
              <a:cxnLst/>
              <a:rect l="l" t="t" r="r" b="b"/>
              <a:pathLst>
                <a:path w="22" h="32" extrusionOk="0">
                  <a:moveTo>
                    <a:pt x="0" y="0"/>
                  </a:moveTo>
                  <a:lnTo>
                    <a:pt x="21"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50"/>
            <p:cNvSpPr/>
            <p:nvPr/>
          </p:nvSpPr>
          <p:spPr>
            <a:xfrm>
              <a:off x="2230565" y="2167552"/>
              <a:ext cx="518" cy="790"/>
            </a:xfrm>
            <a:custGeom>
              <a:avLst/>
              <a:gdLst/>
              <a:ahLst/>
              <a:cxnLst/>
              <a:rect l="l" t="t" r="r" b="b"/>
              <a:pathLst>
                <a:path w="19" h="29" extrusionOk="0">
                  <a:moveTo>
                    <a:pt x="1" y="1"/>
                  </a:moveTo>
                  <a:lnTo>
                    <a:pt x="18"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50"/>
            <p:cNvSpPr/>
            <p:nvPr/>
          </p:nvSpPr>
          <p:spPr>
            <a:xfrm>
              <a:off x="2233617" y="2172621"/>
              <a:ext cx="599" cy="790"/>
            </a:xfrm>
            <a:custGeom>
              <a:avLst/>
              <a:gdLst/>
              <a:ahLst/>
              <a:cxnLst/>
              <a:rect l="l" t="t" r="r" b="b"/>
              <a:pathLst>
                <a:path w="22" h="29" extrusionOk="0">
                  <a:moveTo>
                    <a:pt x="1" y="0"/>
                  </a:moveTo>
                  <a:lnTo>
                    <a:pt x="22"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50"/>
            <p:cNvSpPr/>
            <p:nvPr/>
          </p:nvSpPr>
          <p:spPr>
            <a:xfrm>
              <a:off x="2234871" y="2174337"/>
              <a:ext cx="599" cy="790"/>
            </a:xfrm>
            <a:custGeom>
              <a:avLst/>
              <a:gdLst/>
              <a:ahLst/>
              <a:cxnLst/>
              <a:rect l="l" t="t" r="r" b="b"/>
              <a:pathLst>
                <a:path w="22" h="29" extrusionOk="0">
                  <a:moveTo>
                    <a:pt x="0" y="0"/>
                  </a:moveTo>
                  <a:lnTo>
                    <a:pt x="21"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50"/>
            <p:cNvSpPr/>
            <p:nvPr/>
          </p:nvSpPr>
          <p:spPr>
            <a:xfrm>
              <a:off x="2101325" y="2187689"/>
              <a:ext cx="1063" cy="872"/>
            </a:xfrm>
            <a:custGeom>
              <a:avLst/>
              <a:gdLst/>
              <a:ahLst/>
              <a:cxnLst/>
              <a:rect l="l" t="t" r="r" b="b"/>
              <a:pathLst>
                <a:path w="39" h="32" extrusionOk="0">
                  <a:moveTo>
                    <a:pt x="0" y="32"/>
                  </a:moveTo>
                  <a:lnTo>
                    <a:pt x="3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50"/>
            <p:cNvSpPr/>
            <p:nvPr/>
          </p:nvSpPr>
          <p:spPr>
            <a:xfrm>
              <a:off x="2102551" y="2186626"/>
              <a:ext cx="981" cy="899"/>
            </a:xfrm>
            <a:custGeom>
              <a:avLst/>
              <a:gdLst/>
              <a:ahLst/>
              <a:cxnLst/>
              <a:rect l="l" t="t" r="r" b="b"/>
              <a:pathLst>
                <a:path w="36" h="33" extrusionOk="0">
                  <a:moveTo>
                    <a:pt x="1" y="32"/>
                  </a:moveTo>
                  <a:lnTo>
                    <a:pt x="36"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50"/>
            <p:cNvSpPr/>
            <p:nvPr/>
          </p:nvSpPr>
          <p:spPr>
            <a:xfrm>
              <a:off x="2229721" y="2165945"/>
              <a:ext cx="490" cy="872"/>
            </a:xfrm>
            <a:custGeom>
              <a:avLst/>
              <a:gdLst/>
              <a:ahLst/>
              <a:cxnLst/>
              <a:rect l="l" t="t" r="r" b="b"/>
              <a:pathLst>
                <a:path w="18" h="32" extrusionOk="0">
                  <a:moveTo>
                    <a:pt x="0" y="0"/>
                  </a:moveTo>
                  <a:lnTo>
                    <a:pt x="18"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50"/>
            <p:cNvSpPr/>
            <p:nvPr/>
          </p:nvSpPr>
          <p:spPr>
            <a:xfrm>
              <a:off x="2224462" y="2151912"/>
              <a:ext cx="218" cy="708"/>
            </a:xfrm>
            <a:custGeom>
              <a:avLst/>
              <a:gdLst/>
              <a:ahLst/>
              <a:cxnLst/>
              <a:rect l="l" t="t" r="r" b="b"/>
              <a:pathLst>
                <a:path w="8" h="26" extrusionOk="0">
                  <a:moveTo>
                    <a:pt x="1" y="1"/>
                  </a:moveTo>
                  <a:lnTo>
                    <a:pt x="8"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0" name="Google Shape;3910;p50"/>
            <p:cNvSpPr/>
            <p:nvPr/>
          </p:nvSpPr>
          <p:spPr>
            <a:xfrm>
              <a:off x="2225034" y="2154391"/>
              <a:ext cx="327" cy="790"/>
            </a:xfrm>
            <a:custGeom>
              <a:avLst/>
              <a:gdLst/>
              <a:ahLst/>
              <a:cxnLst/>
              <a:rect l="l" t="t" r="r" b="b"/>
              <a:pathLst>
                <a:path w="12" h="29" extrusionOk="0">
                  <a:moveTo>
                    <a:pt x="1" y="1"/>
                  </a:moveTo>
                  <a:lnTo>
                    <a:pt x="11"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50"/>
            <p:cNvSpPr/>
            <p:nvPr/>
          </p:nvSpPr>
          <p:spPr>
            <a:xfrm>
              <a:off x="2099990" y="2188834"/>
              <a:ext cx="1172" cy="981"/>
            </a:xfrm>
            <a:custGeom>
              <a:avLst/>
              <a:gdLst/>
              <a:ahLst/>
              <a:cxnLst/>
              <a:rect l="l" t="t" r="r" b="b"/>
              <a:pathLst>
                <a:path w="43" h="36" extrusionOk="0">
                  <a:moveTo>
                    <a:pt x="0" y="35"/>
                  </a:moveTo>
                  <a:lnTo>
                    <a:pt x="4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50"/>
            <p:cNvSpPr/>
            <p:nvPr/>
          </p:nvSpPr>
          <p:spPr>
            <a:xfrm>
              <a:off x="1210919" y="1878716"/>
              <a:ext cx="1362" cy="218"/>
            </a:xfrm>
            <a:custGeom>
              <a:avLst/>
              <a:gdLst/>
              <a:ahLst/>
              <a:cxnLst/>
              <a:rect l="l" t="t" r="r" b="b"/>
              <a:pathLst>
                <a:path w="50" h="8" extrusionOk="0">
                  <a:moveTo>
                    <a:pt x="0" y="0"/>
                  </a:moveTo>
                  <a:cubicBezTo>
                    <a:pt x="18" y="4"/>
                    <a:pt x="32" y="4"/>
                    <a:pt x="49" y="7"/>
                  </a:cubicBezTo>
                  <a:cubicBezTo>
                    <a:pt x="32" y="4"/>
                    <a:pt x="18"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50"/>
            <p:cNvSpPr/>
            <p:nvPr/>
          </p:nvSpPr>
          <p:spPr>
            <a:xfrm>
              <a:off x="2225415" y="2155726"/>
              <a:ext cx="327" cy="790"/>
            </a:xfrm>
            <a:custGeom>
              <a:avLst/>
              <a:gdLst/>
              <a:ahLst/>
              <a:cxnLst/>
              <a:rect l="l" t="t" r="r" b="b"/>
              <a:pathLst>
                <a:path w="12" h="29" extrusionOk="0">
                  <a:moveTo>
                    <a:pt x="1" y="1"/>
                  </a:moveTo>
                  <a:lnTo>
                    <a:pt x="11"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50"/>
            <p:cNvSpPr/>
            <p:nvPr/>
          </p:nvSpPr>
          <p:spPr>
            <a:xfrm>
              <a:off x="1212527" y="1878989"/>
              <a:ext cx="1281" cy="327"/>
            </a:xfrm>
            <a:custGeom>
              <a:avLst/>
              <a:gdLst/>
              <a:ahLst/>
              <a:cxnLst/>
              <a:rect l="l" t="t" r="r" b="b"/>
              <a:pathLst>
                <a:path w="47" h="12" extrusionOk="0">
                  <a:moveTo>
                    <a:pt x="1" y="1"/>
                  </a:moveTo>
                  <a:cubicBezTo>
                    <a:pt x="18" y="1"/>
                    <a:pt x="32" y="4"/>
                    <a:pt x="46" y="11"/>
                  </a:cubicBezTo>
                  <a:cubicBezTo>
                    <a:pt x="32" y="4"/>
                    <a:pt x="18"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50"/>
            <p:cNvSpPr/>
            <p:nvPr/>
          </p:nvSpPr>
          <p:spPr>
            <a:xfrm>
              <a:off x="2224761" y="2153165"/>
              <a:ext cx="218" cy="681"/>
            </a:xfrm>
            <a:custGeom>
              <a:avLst/>
              <a:gdLst/>
              <a:ahLst/>
              <a:cxnLst/>
              <a:rect l="l" t="t" r="r" b="b"/>
              <a:pathLst>
                <a:path w="8" h="25" extrusionOk="0">
                  <a:moveTo>
                    <a:pt x="0" y="0"/>
                  </a:moveTo>
                  <a:lnTo>
                    <a:pt x="7"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50"/>
            <p:cNvSpPr/>
            <p:nvPr/>
          </p:nvSpPr>
          <p:spPr>
            <a:xfrm>
              <a:off x="2224189" y="2150685"/>
              <a:ext cx="218" cy="681"/>
            </a:xfrm>
            <a:custGeom>
              <a:avLst/>
              <a:gdLst/>
              <a:ahLst/>
              <a:cxnLst/>
              <a:rect l="l" t="t" r="r" b="b"/>
              <a:pathLst>
                <a:path w="8" h="25" extrusionOk="0">
                  <a:moveTo>
                    <a:pt x="0" y="0"/>
                  </a:moveTo>
                  <a:cubicBezTo>
                    <a:pt x="0" y="7"/>
                    <a:pt x="4" y="18"/>
                    <a:pt x="7" y="25"/>
                  </a:cubicBezTo>
                  <a:cubicBezTo>
                    <a:pt x="4" y="18"/>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50"/>
            <p:cNvSpPr/>
            <p:nvPr/>
          </p:nvSpPr>
          <p:spPr>
            <a:xfrm>
              <a:off x="1209012" y="1878607"/>
              <a:ext cx="1635" cy="136"/>
            </a:xfrm>
            <a:custGeom>
              <a:avLst/>
              <a:gdLst/>
              <a:ahLst/>
              <a:cxnLst/>
              <a:rect l="l" t="t" r="r" b="b"/>
              <a:pathLst>
                <a:path w="60" h="5" extrusionOk="0">
                  <a:moveTo>
                    <a:pt x="0" y="1"/>
                  </a:moveTo>
                  <a:cubicBezTo>
                    <a:pt x="18" y="1"/>
                    <a:pt x="39" y="1"/>
                    <a:pt x="60" y="4"/>
                  </a:cubicBezTo>
                  <a:cubicBezTo>
                    <a:pt x="39" y="1"/>
                    <a:pt x="21"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50"/>
            <p:cNvSpPr/>
            <p:nvPr/>
          </p:nvSpPr>
          <p:spPr>
            <a:xfrm>
              <a:off x="2227513" y="2161367"/>
              <a:ext cx="409" cy="872"/>
            </a:xfrm>
            <a:custGeom>
              <a:avLst/>
              <a:gdLst/>
              <a:ahLst/>
              <a:cxnLst/>
              <a:rect l="l" t="t" r="r" b="b"/>
              <a:pathLst>
                <a:path w="15" h="32" extrusionOk="0">
                  <a:moveTo>
                    <a:pt x="1" y="0"/>
                  </a:moveTo>
                  <a:lnTo>
                    <a:pt x="15"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50"/>
            <p:cNvSpPr/>
            <p:nvPr/>
          </p:nvSpPr>
          <p:spPr>
            <a:xfrm>
              <a:off x="2228195" y="2162893"/>
              <a:ext cx="409" cy="790"/>
            </a:xfrm>
            <a:custGeom>
              <a:avLst/>
              <a:gdLst/>
              <a:ahLst/>
              <a:cxnLst/>
              <a:rect l="l" t="t" r="r" b="b"/>
              <a:pathLst>
                <a:path w="15" h="29" extrusionOk="0">
                  <a:moveTo>
                    <a:pt x="0" y="0"/>
                  </a:moveTo>
                  <a:lnTo>
                    <a:pt x="14"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50"/>
            <p:cNvSpPr/>
            <p:nvPr/>
          </p:nvSpPr>
          <p:spPr>
            <a:xfrm>
              <a:off x="2226859" y="2159923"/>
              <a:ext cx="409" cy="790"/>
            </a:xfrm>
            <a:custGeom>
              <a:avLst/>
              <a:gdLst/>
              <a:ahLst/>
              <a:cxnLst/>
              <a:rect l="l" t="t" r="r" b="b"/>
              <a:pathLst>
                <a:path w="15" h="29" extrusionOk="0">
                  <a:moveTo>
                    <a:pt x="0" y="1"/>
                  </a:moveTo>
                  <a:lnTo>
                    <a:pt x="14"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50"/>
            <p:cNvSpPr/>
            <p:nvPr/>
          </p:nvSpPr>
          <p:spPr>
            <a:xfrm>
              <a:off x="2226369" y="2158506"/>
              <a:ext cx="327" cy="790"/>
            </a:xfrm>
            <a:custGeom>
              <a:avLst/>
              <a:gdLst/>
              <a:ahLst/>
              <a:cxnLst/>
              <a:rect l="l" t="t" r="r" b="b"/>
              <a:pathLst>
                <a:path w="12" h="29" extrusionOk="0">
                  <a:moveTo>
                    <a:pt x="1" y="0"/>
                  </a:moveTo>
                  <a:lnTo>
                    <a:pt x="11"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50"/>
            <p:cNvSpPr/>
            <p:nvPr/>
          </p:nvSpPr>
          <p:spPr>
            <a:xfrm>
              <a:off x="2228958" y="2164419"/>
              <a:ext cx="409" cy="872"/>
            </a:xfrm>
            <a:custGeom>
              <a:avLst/>
              <a:gdLst/>
              <a:ahLst/>
              <a:cxnLst/>
              <a:rect l="l" t="t" r="r" b="b"/>
              <a:pathLst>
                <a:path w="15" h="32" extrusionOk="0">
                  <a:moveTo>
                    <a:pt x="0" y="0"/>
                  </a:moveTo>
                  <a:lnTo>
                    <a:pt x="14"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50"/>
            <p:cNvSpPr/>
            <p:nvPr/>
          </p:nvSpPr>
          <p:spPr>
            <a:xfrm>
              <a:off x="2225906" y="2157062"/>
              <a:ext cx="300" cy="790"/>
            </a:xfrm>
            <a:custGeom>
              <a:avLst/>
              <a:gdLst/>
              <a:ahLst/>
              <a:cxnLst/>
              <a:rect l="l" t="t" r="r" b="b"/>
              <a:pathLst>
                <a:path w="11" h="29" extrusionOk="0">
                  <a:moveTo>
                    <a:pt x="0" y="1"/>
                  </a:moveTo>
                  <a:lnTo>
                    <a:pt x="11" y="2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50"/>
            <p:cNvSpPr/>
            <p:nvPr/>
          </p:nvSpPr>
          <p:spPr>
            <a:xfrm>
              <a:off x="1172281" y="1885474"/>
              <a:ext cx="1935" cy="2616"/>
            </a:xfrm>
            <a:custGeom>
              <a:avLst/>
              <a:gdLst/>
              <a:ahLst/>
              <a:cxnLst/>
              <a:rect l="l" t="t" r="r" b="b"/>
              <a:pathLst>
                <a:path w="71" h="96" extrusionOk="0">
                  <a:moveTo>
                    <a:pt x="0" y="1"/>
                  </a:moveTo>
                  <a:cubicBezTo>
                    <a:pt x="25" y="36"/>
                    <a:pt x="49" y="67"/>
                    <a:pt x="70" y="95"/>
                  </a:cubicBezTo>
                  <a:cubicBezTo>
                    <a:pt x="49" y="67"/>
                    <a:pt x="25" y="36"/>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50"/>
            <p:cNvSpPr/>
            <p:nvPr/>
          </p:nvSpPr>
          <p:spPr>
            <a:xfrm>
              <a:off x="1213971" y="1879289"/>
              <a:ext cx="1935" cy="872"/>
            </a:xfrm>
            <a:custGeom>
              <a:avLst/>
              <a:gdLst/>
              <a:ahLst/>
              <a:cxnLst/>
              <a:rect l="l" t="t" r="r" b="b"/>
              <a:pathLst>
                <a:path w="71" h="32" extrusionOk="0">
                  <a:moveTo>
                    <a:pt x="0" y="0"/>
                  </a:moveTo>
                  <a:lnTo>
                    <a:pt x="0" y="0"/>
                  </a:lnTo>
                  <a:cubicBezTo>
                    <a:pt x="14" y="7"/>
                    <a:pt x="28" y="11"/>
                    <a:pt x="42" y="18"/>
                  </a:cubicBezTo>
                  <a:cubicBezTo>
                    <a:pt x="53" y="21"/>
                    <a:pt x="60" y="28"/>
                    <a:pt x="70" y="32"/>
                  </a:cubicBezTo>
                  <a:cubicBezTo>
                    <a:pt x="49" y="18"/>
                    <a:pt x="25"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50"/>
            <p:cNvSpPr/>
            <p:nvPr/>
          </p:nvSpPr>
          <p:spPr>
            <a:xfrm>
              <a:off x="1286371" y="1982207"/>
              <a:ext cx="1744" cy="1281"/>
            </a:xfrm>
            <a:custGeom>
              <a:avLst/>
              <a:gdLst/>
              <a:ahLst/>
              <a:cxnLst/>
              <a:rect l="l" t="t" r="r" b="b"/>
              <a:pathLst>
                <a:path w="64" h="47" extrusionOk="0">
                  <a:moveTo>
                    <a:pt x="0" y="46"/>
                  </a:moveTo>
                  <a:lnTo>
                    <a:pt x="6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50"/>
            <p:cNvSpPr/>
            <p:nvPr/>
          </p:nvSpPr>
          <p:spPr>
            <a:xfrm>
              <a:off x="1288578" y="1980790"/>
              <a:ext cx="1553" cy="1063"/>
            </a:xfrm>
            <a:custGeom>
              <a:avLst/>
              <a:gdLst/>
              <a:ahLst/>
              <a:cxnLst/>
              <a:rect l="l" t="t" r="r" b="b"/>
              <a:pathLst>
                <a:path w="57" h="39" extrusionOk="0">
                  <a:moveTo>
                    <a:pt x="56" y="0"/>
                  </a:moveTo>
                  <a:lnTo>
                    <a:pt x="0" y="3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50"/>
            <p:cNvSpPr/>
            <p:nvPr/>
          </p:nvSpPr>
          <p:spPr>
            <a:xfrm>
              <a:off x="1292393" y="1978120"/>
              <a:ext cx="1553" cy="1063"/>
            </a:xfrm>
            <a:custGeom>
              <a:avLst/>
              <a:gdLst/>
              <a:ahLst/>
              <a:cxnLst/>
              <a:rect l="l" t="t" r="r" b="b"/>
              <a:pathLst>
                <a:path w="57" h="39" extrusionOk="0">
                  <a:moveTo>
                    <a:pt x="56" y="0"/>
                  </a:moveTo>
                  <a:lnTo>
                    <a:pt x="0" y="3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50"/>
            <p:cNvSpPr/>
            <p:nvPr/>
          </p:nvSpPr>
          <p:spPr>
            <a:xfrm>
              <a:off x="1154160" y="1863348"/>
              <a:ext cx="2779" cy="6131"/>
            </a:xfrm>
            <a:custGeom>
              <a:avLst/>
              <a:gdLst/>
              <a:ahLst/>
              <a:cxnLst/>
              <a:rect l="l" t="t" r="r" b="b"/>
              <a:pathLst>
                <a:path w="102" h="225" extrusionOk="0">
                  <a:moveTo>
                    <a:pt x="0" y="1"/>
                  </a:moveTo>
                  <a:cubicBezTo>
                    <a:pt x="70" y="50"/>
                    <a:pt x="102" y="158"/>
                    <a:pt x="102" y="225"/>
                  </a:cubicBezTo>
                  <a:cubicBezTo>
                    <a:pt x="102" y="158"/>
                    <a:pt x="70" y="46"/>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50"/>
            <p:cNvSpPr/>
            <p:nvPr/>
          </p:nvSpPr>
          <p:spPr>
            <a:xfrm>
              <a:off x="1290567" y="1979536"/>
              <a:ext cx="1362" cy="899"/>
            </a:xfrm>
            <a:custGeom>
              <a:avLst/>
              <a:gdLst/>
              <a:ahLst/>
              <a:cxnLst/>
              <a:rect l="l" t="t" r="r" b="b"/>
              <a:pathLst>
                <a:path w="50" h="33" extrusionOk="0">
                  <a:moveTo>
                    <a:pt x="50" y="1"/>
                  </a:moveTo>
                  <a:lnTo>
                    <a:pt x="1"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50"/>
            <p:cNvSpPr/>
            <p:nvPr/>
          </p:nvSpPr>
          <p:spPr>
            <a:xfrm>
              <a:off x="1978733" y="2150304"/>
              <a:ext cx="409" cy="300"/>
            </a:xfrm>
            <a:custGeom>
              <a:avLst/>
              <a:gdLst/>
              <a:ahLst/>
              <a:cxnLst/>
              <a:rect l="l" t="t" r="r" b="b"/>
              <a:pathLst>
                <a:path w="15" h="11" extrusionOk="0">
                  <a:moveTo>
                    <a:pt x="15"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50"/>
            <p:cNvSpPr/>
            <p:nvPr/>
          </p:nvSpPr>
          <p:spPr>
            <a:xfrm>
              <a:off x="1977588" y="2149541"/>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50"/>
            <p:cNvSpPr/>
            <p:nvPr/>
          </p:nvSpPr>
          <p:spPr>
            <a:xfrm>
              <a:off x="1825732" y="2105071"/>
              <a:ext cx="4987" cy="2425"/>
            </a:xfrm>
            <a:custGeom>
              <a:avLst/>
              <a:gdLst/>
              <a:ahLst/>
              <a:cxnLst/>
              <a:rect l="l" t="t" r="r" b="b"/>
              <a:pathLst>
                <a:path w="183" h="89" extrusionOk="0">
                  <a:moveTo>
                    <a:pt x="182" y="88"/>
                  </a:moveTo>
                  <a:cubicBezTo>
                    <a:pt x="123" y="57"/>
                    <a:pt x="63" y="25"/>
                    <a:pt x="0" y="1"/>
                  </a:cubicBezTo>
                  <a:cubicBezTo>
                    <a:pt x="63" y="25"/>
                    <a:pt x="123" y="57"/>
                    <a:pt x="182" y="8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50"/>
            <p:cNvSpPr/>
            <p:nvPr/>
          </p:nvSpPr>
          <p:spPr>
            <a:xfrm>
              <a:off x="1125931" y="1864411"/>
              <a:ext cx="10409" cy="5177"/>
            </a:xfrm>
            <a:custGeom>
              <a:avLst/>
              <a:gdLst/>
              <a:ahLst/>
              <a:cxnLst/>
              <a:rect l="l" t="t" r="r" b="b"/>
              <a:pathLst>
                <a:path w="382" h="190" extrusionOk="0">
                  <a:moveTo>
                    <a:pt x="382" y="49"/>
                  </a:moveTo>
                  <a:cubicBezTo>
                    <a:pt x="266" y="189"/>
                    <a:pt x="28" y="21"/>
                    <a:pt x="0" y="0"/>
                  </a:cubicBezTo>
                  <a:cubicBezTo>
                    <a:pt x="28" y="21"/>
                    <a:pt x="266" y="189"/>
                    <a:pt x="382" y="4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50"/>
            <p:cNvSpPr/>
            <p:nvPr/>
          </p:nvSpPr>
          <p:spPr>
            <a:xfrm>
              <a:off x="1976253" y="2148587"/>
              <a:ext cx="218" cy="109"/>
            </a:xfrm>
            <a:custGeom>
              <a:avLst/>
              <a:gdLst/>
              <a:ahLst/>
              <a:cxnLst/>
              <a:rect l="l" t="t" r="r" b="b"/>
              <a:pathLst>
                <a:path w="8" h="4" extrusionOk="0">
                  <a:moveTo>
                    <a:pt x="8"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50"/>
            <p:cNvSpPr/>
            <p:nvPr/>
          </p:nvSpPr>
          <p:spPr>
            <a:xfrm>
              <a:off x="1979986" y="2151149"/>
              <a:ext cx="109" cy="218"/>
            </a:xfrm>
            <a:custGeom>
              <a:avLst/>
              <a:gdLst/>
              <a:ahLst/>
              <a:cxnLst/>
              <a:rect l="l" t="t" r="r" b="b"/>
              <a:pathLst>
                <a:path w="4" h="8" extrusionOk="0">
                  <a:moveTo>
                    <a:pt x="0" y="1"/>
                  </a:moveTo>
                  <a:lnTo>
                    <a:pt x="4" y="8"/>
                  </a:lnTo>
                  <a:lnTo>
                    <a:pt x="4"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50"/>
            <p:cNvSpPr/>
            <p:nvPr/>
          </p:nvSpPr>
          <p:spPr>
            <a:xfrm>
              <a:off x="1216533" y="1880624"/>
              <a:ext cx="136" cy="109"/>
            </a:xfrm>
            <a:custGeom>
              <a:avLst/>
              <a:gdLst/>
              <a:ahLst/>
              <a:cxnLst/>
              <a:rect l="l" t="t" r="r" b="b"/>
              <a:pathLst>
                <a:path w="5" h="4" extrusionOk="0">
                  <a:moveTo>
                    <a:pt x="1" y="0"/>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50"/>
            <p:cNvSpPr/>
            <p:nvPr/>
          </p:nvSpPr>
          <p:spPr>
            <a:xfrm>
              <a:off x="1215960" y="1880133"/>
              <a:ext cx="409" cy="327"/>
            </a:xfrm>
            <a:custGeom>
              <a:avLst/>
              <a:gdLst/>
              <a:ahLst/>
              <a:cxnLst/>
              <a:rect l="l" t="t" r="r" b="b"/>
              <a:pathLst>
                <a:path w="15" h="12" extrusionOk="0">
                  <a:moveTo>
                    <a:pt x="1" y="1"/>
                  </a:moveTo>
                  <a:cubicBezTo>
                    <a:pt x="4" y="4"/>
                    <a:pt x="8" y="8"/>
                    <a:pt x="15" y="11"/>
                  </a:cubicBez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50"/>
            <p:cNvSpPr/>
            <p:nvPr/>
          </p:nvSpPr>
          <p:spPr>
            <a:xfrm>
              <a:off x="1290758" y="197057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50"/>
            <p:cNvSpPr/>
            <p:nvPr/>
          </p:nvSpPr>
          <p:spPr>
            <a:xfrm>
              <a:off x="1885624" y="2116052"/>
              <a:ext cx="9564" cy="2779"/>
            </a:xfrm>
            <a:custGeom>
              <a:avLst/>
              <a:gdLst/>
              <a:ahLst/>
              <a:cxnLst/>
              <a:rect l="l" t="t" r="r" b="b"/>
              <a:pathLst>
                <a:path w="351" h="102" extrusionOk="0">
                  <a:moveTo>
                    <a:pt x="1" y="0"/>
                  </a:moveTo>
                  <a:cubicBezTo>
                    <a:pt x="120" y="25"/>
                    <a:pt x="235" y="60"/>
                    <a:pt x="351" y="102"/>
                  </a:cubicBezTo>
                  <a:lnTo>
                    <a:pt x="351" y="102"/>
                  </a:lnTo>
                  <a:cubicBezTo>
                    <a:pt x="235" y="60"/>
                    <a:pt x="120" y="25"/>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50"/>
            <p:cNvSpPr/>
            <p:nvPr/>
          </p:nvSpPr>
          <p:spPr>
            <a:xfrm>
              <a:off x="1407900" y="2100412"/>
              <a:ext cx="407177" cy="2207"/>
            </a:xfrm>
            <a:custGeom>
              <a:avLst/>
              <a:gdLst/>
              <a:ahLst/>
              <a:cxnLst/>
              <a:rect l="l" t="t" r="r" b="b"/>
              <a:pathLst>
                <a:path w="14943" h="81" extrusionOk="0">
                  <a:moveTo>
                    <a:pt x="1" y="81"/>
                  </a:moveTo>
                  <a:lnTo>
                    <a:pt x="1494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50"/>
            <p:cNvSpPr/>
            <p:nvPr/>
          </p:nvSpPr>
          <p:spPr>
            <a:xfrm>
              <a:off x="1975218" y="2147906"/>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50"/>
            <p:cNvSpPr/>
            <p:nvPr/>
          </p:nvSpPr>
          <p:spPr>
            <a:xfrm>
              <a:off x="1293238" y="1973732"/>
              <a:ext cx="2234" cy="2888"/>
            </a:xfrm>
            <a:custGeom>
              <a:avLst/>
              <a:gdLst/>
              <a:ahLst/>
              <a:cxnLst/>
              <a:rect l="l" t="t" r="r" b="b"/>
              <a:pathLst>
                <a:path w="82" h="106" extrusionOk="0">
                  <a:moveTo>
                    <a:pt x="1" y="0"/>
                  </a:moveTo>
                  <a:cubicBezTo>
                    <a:pt x="36" y="35"/>
                    <a:pt x="78" y="81"/>
                    <a:pt x="78" y="105"/>
                  </a:cubicBezTo>
                  <a:cubicBezTo>
                    <a:pt x="81" y="81"/>
                    <a:pt x="36" y="35"/>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50"/>
            <p:cNvSpPr/>
            <p:nvPr/>
          </p:nvSpPr>
          <p:spPr>
            <a:xfrm>
              <a:off x="2059334" y="2209434"/>
              <a:ext cx="27" cy="409"/>
            </a:xfrm>
            <a:custGeom>
              <a:avLst/>
              <a:gdLst/>
              <a:ahLst/>
              <a:cxnLst/>
              <a:rect l="l" t="t" r="r" b="b"/>
              <a:pathLst>
                <a:path w="1" h="15" extrusionOk="0">
                  <a:moveTo>
                    <a:pt x="1" y="1"/>
                  </a:moveTo>
                  <a:lnTo>
                    <a:pt x="1" y="15"/>
                  </a:lnTo>
                  <a:cubicBezTo>
                    <a:pt x="1" y="11"/>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50"/>
            <p:cNvSpPr/>
            <p:nvPr/>
          </p:nvSpPr>
          <p:spPr>
            <a:xfrm>
              <a:off x="2057809" y="2214883"/>
              <a:ext cx="327" cy="300"/>
            </a:xfrm>
            <a:custGeom>
              <a:avLst/>
              <a:gdLst/>
              <a:ahLst/>
              <a:cxnLst/>
              <a:rect l="l" t="t" r="r" b="b"/>
              <a:pathLst>
                <a:path w="12" h="11" extrusionOk="0">
                  <a:moveTo>
                    <a:pt x="11"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50"/>
            <p:cNvSpPr/>
            <p:nvPr/>
          </p:nvSpPr>
          <p:spPr>
            <a:xfrm>
              <a:off x="2058817" y="2213630"/>
              <a:ext cx="272" cy="327"/>
            </a:xfrm>
            <a:custGeom>
              <a:avLst/>
              <a:gdLst/>
              <a:ahLst/>
              <a:cxnLst/>
              <a:rect l="l" t="t" r="r" b="b"/>
              <a:pathLst>
                <a:path w="10" h="12" extrusionOk="0">
                  <a:moveTo>
                    <a:pt x="9" y="1"/>
                  </a:moveTo>
                  <a:cubicBezTo>
                    <a:pt x="6" y="4"/>
                    <a:pt x="1" y="12"/>
                    <a:pt x="1" y="12"/>
                  </a:cubicBezTo>
                  <a:cubicBezTo>
                    <a:pt x="2" y="12"/>
                    <a:pt x="2" y="12"/>
                    <a:pt x="2" y="11"/>
                  </a:cubicBezTo>
                  <a:cubicBezTo>
                    <a:pt x="6" y="8"/>
                    <a:pt x="9" y="4"/>
                    <a:pt x="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50"/>
            <p:cNvSpPr/>
            <p:nvPr/>
          </p:nvSpPr>
          <p:spPr>
            <a:xfrm>
              <a:off x="2058381" y="2214311"/>
              <a:ext cx="327" cy="218"/>
            </a:xfrm>
            <a:custGeom>
              <a:avLst/>
              <a:gdLst/>
              <a:ahLst/>
              <a:cxnLst/>
              <a:rect l="l" t="t" r="r" b="b"/>
              <a:pathLst>
                <a:path w="12" h="8" extrusionOk="0">
                  <a:moveTo>
                    <a:pt x="1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50"/>
            <p:cNvSpPr/>
            <p:nvPr/>
          </p:nvSpPr>
          <p:spPr>
            <a:xfrm>
              <a:off x="2059443" y="2210878"/>
              <a:ext cx="27" cy="409"/>
            </a:xfrm>
            <a:custGeom>
              <a:avLst/>
              <a:gdLst/>
              <a:ahLst/>
              <a:cxnLst/>
              <a:rect l="l" t="t" r="r" b="b"/>
              <a:pathLst>
                <a:path w="1" h="15" extrusionOk="0">
                  <a:moveTo>
                    <a:pt x="0" y="0"/>
                  </a:moveTo>
                  <a:lnTo>
                    <a:pt x="0" y="14"/>
                  </a:lnTo>
                  <a:cubicBezTo>
                    <a:pt x="0" y="11"/>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50"/>
            <p:cNvSpPr/>
            <p:nvPr/>
          </p:nvSpPr>
          <p:spPr>
            <a:xfrm>
              <a:off x="2059253" y="2213058"/>
              <a:ext cx="109" cy="245"/>
            </a:xfrm>
            <a:custGeom>
              <a:avLst/>
              <a:gdLst/>
              <a:ahLst/>
              <a:cxnLst/>
              <a:rect l="l" t="t" r="r" b="b"/>
              <a:pathLst>
                <a:path w="4" h="9" extrusionOk="0">
                  <a:moveTo>
                    <a:pt x="4" y="1"/>
                  </a:moveTo>
                  <a:cubicBezTo>
                    <a:pt x="2" y="3"/>
                    <a:pt x="1" y="6"/>
                    <a:pt x="1" y="7"/>
                  </a:cubicBezTo>
                  <a:lnTo>
                    <a:pt x="1" y="7"/>
                  </a:lnTo>
                  <a:cubicBezTo>
                    <a:pt x="1" y="6"/>
                    <a:pt x="4" y="3"/>
                    <a:pt x="4" y="1"/>
                  </a:cubicBezTo>
                  <a:close/>
                  <a:moveTo>
                    <a:pt x="1" y="7"/>
                  </a:moveTo>
                  <a:lnTo>
                    <a:pt x="1" y="7"/>
                  </a:lnTo>
                  <a:cubicBezTo>
                    <a:pt x="0" y="8"/>
                    <a:pt x="0" y="8"/>
                    <a:pt x="0" y="8"/>
                  </a:cubicBezTo>
                  <a:cubicBezTo>
                    <a:pt x="0" y="8"/>
                    <a:pt x="0" y="9"/>
                    <a:pt x="0" y="9"/>
                  </a:cubicBezTo>
                  <a:cubicBezTo>
                    <a:pt x="0" y="9"/>
                    <a:pt x="0" y="8"/>
                    <a:pt x="1"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50"/>
            <p:cNvSpPr/>
            <p:nvPr/>
          </p:nvSpPr>
          <p:spPr>
            <a:xfrm>
              <a:off x="2223426" y="2142293"/>
              <a:ext cx="27" cy="572"/>
            </a:xfrm>
            <a:custGeom>
              <a:avLst/>
              <a:gdLst/>
              <a:ahLst/>
              <a:cxnLst/>
              <a:rect l="l" t="t" r="r" b="b"/>
              <a:pathLst>
                <a:path w="1" h="21" extrusionOk="0">
                  <a:moveTo>
                    <a:pt x="0" y="2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50"/>
            <p:cNvSpPr/>
            <p:nvPr/>
          </p:nvSpPr>
          <p:spPr>
            <a:xfrm>
              <a:off x="2218085" y="2133410"/>
              <a:ext cx="5749" cy="1063"/>
            </a:xfrm>
            <a:custGeom>
              <a:avLst/>
              <a:gdLst/>
              <a:ahLst/>
              <a:cxnLst/>
              <a:rect l="l" t="t" r="r" b="b"/>
              <a:pathLst>
                <a:path w="211" h="39" extrusionOk="0">
                  <a:moveTo>
                    <a:pt x="0" y="0"/>
                  </a:moveTo>
                  <a:lnTo>
                    <a:pt x="0" y="0"/>
                  </a:lnTo>
                  <a:cubicBezTo>
                    <a:pt x="81" y="7"/>
                    <a:pt x="196" y="14"/>
                    <a:pt x="210" y="39"/>
                  </a:cubicBezTo>
                  <a:cubicBezTo>
                    <a:pt x="196" y="14"/>
                    <a:pt x="81"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50"/>
            <p:cNvSpPr/>
            <p:nvPr/>
          </p:nvSpPr>
          <p:spPr>
            <a:xfrm>
              <a:off x="2099499" y="2189978"/>
              <a:ext cx="327" cy="218"/>
            </a:xfrm>
            <a:custGeom>
              <a:avLst/>
              <a:gdLst/>
              <a:ahLst/>
              <a:cxnLst/>
              <a:rect l="l" t="t" r="r" b="b"/>
              <a:pathLst>
                <a:path w="12" h="8" extrusionOk="0">
                  <a:moveTo>
                    <a:pt x="1" y="7"/>
                  </a:moveTo>
                  <a:lnTo>
                    <a:pt x="1" y="7"/>
                  </a:ln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50"/>
            <p:cNvSpPr/>
            <p:nvPr/>
          </p:nvSpPr>
          <p:spPr>
            <a:xfrm>
              <a:off x="2002003" y="2217363"/>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50"/>
            <p:cNvSpPr/>
            <p:nvPr/>
          </p:nvSpPr>
          <p:spPr>
            <a:xfrm>
              <a:off x="2002112" y="2219161"/>
              <a:ext cx="109" cy="518"/>
            </a:xfrm>
            <a:custGeom>
              <a:avLst/>
              <a:gdLst/>
              <a:ahLst/>
              <a:cxnLst/>
              <a:rect l="l" t="t" r="r" b="b"/>
              <a:pathLst>
                <a:path w="4" h="19" extrusionOk="0">
                  <a:moveTo>
                    <a:pt x="4" y="1"/>
                  </a:moveTo>
                  <a:cubicBezTo>
                    <a:pt x="0" y="8"/>
                    <a:pt x="0" y="11"/>
                    <a:pt x="4" y="18"/>
                  </a:cubicBez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50"/>
            <p:cNvSpPr/>
            <p:nvPr/>
          </p:nvSpPr>
          <p:spPr>
            <a:xfrm>
              <a:off x="2002303" y="2220796"/>
              <a:ext cx="218" cy="490"/>
            </a:xfrm>
            <a:custGeom>
              <a:avLst/>
              <a:gdLst/>
              <a:ahLst/>
              <a:cxnLst/>
              <a:rect l="l" t="t" r="r" b="b"/>
              <a:pathLst>
                <a:path w="8" h="18" extrusionOk="0">
                  <a:moveTo>
                    <a:pt x="0" y="0"/>
                  </a:moveTo>
                  <a:lnTo>
                    <a:pt x="0" y="0"/>
                  </a:lnTo>
                  <a:cubicBezTo>
                    <a:pt x="4" y="7"/>
                    <a:pt x="4" y="14"/>
                    <a:pt x="7" y="18"/>
                  </a:cubicBezTo>
                  <a:cubicBezTo>
                    <a:pt x="7" y="14"/>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50"/>
            <p:cNvSpPr/>
            <p:nvPr/>
          </p:nvSpPr>
          <p:spPr>
            <a:xfrm>
              <a:off x="2057046" y="2215456"/>
              <a:ext cx="327" cy="300"/>
            </a:xfrm>
            <a:custGeom>
              <a:avLst/>
              <a:gdLst/>
              <a:ahLst/>
              <a:cxnLst/>
              <a:rect l="l" t="t" r="r" b="b"/>
              <a:pathLst>
                <a:path w="12" h="11" extrusionOk="0">
                  <a:moveTo>
                    <a:pt x="11"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50"/>
            <p:cNvSpPr/>
            <p:nvPr/>
          </p:nvSpPr>
          <p:spPr>
            <a:xfrm>
              <a:off x="2002766" y="2222513"/>
              <a:ext cx="136" cy="300"/>
            </a:xfrm>
            <a:custGeom>
              <a:avLst/>
              <a:gdLst/>
              <a:ahLst/>
              <a:cxnLst/>
              <a:rect l="l" t="t" r="r" b="b"/>
              <a:pathLst>
                <a:path w="5" h="11" extrusionOk="0">
                  <a:moveTo>
                    <a:pt x="1" y="0"/>
                  </a:moveTo>
                  <a:lnTo>
                    <a:pt x="1" y="0"/>
                  </a:lnTo>
                  <a:cubicBezTo>
                    <a:pt x="1" y="4"/>
                    <a:pt x="4" y="7"/>
                    <a:pt x="4" y="11"/>
                  </a:cubicBezTo>
                  <a:cubicBezTo>
                    <a:pt x="4" y="7"/>
                    <a:pt x="4"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50"/>
            <p:cNvSpPr/>
            <p:nvPr/>
          </p:nvSpPr>
          <p:spPr>
            <a:xfrm>
              <a:off x="2002112" y="2215156"/>
              <a:ext cx="109" cy="518"/>
            </a:xfrm>
            <a:custGeom>
              <a:avLst/>
              <a:gdLst/>
              <a:ahLst/>
              <a:cxnLst/>
              <a:rect l="l" t="t" r="r" b="b"/>
              <a:pathLst>
                <a:path w="4" h="19" extrusionOk="0">
                  <a:moveTo>
                    <a:pt x="0" y="1"/>
                  </a:moveTo>
                  <a:lnTo>
                    <a:pt x="0" y="18"/>
                  </a:lnTo>
                  <a:cubicBezTo>
                    <a:pt x="0" y="15"/>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50"/>
            <p:cNvSpPr/>
            <p:nvPr/>
          </p:nvSpPr>
          <p:spPr>
            <a:xfrm>
              <a:off x="2056092" y="2216110"/>
              <a:ext cx="409" cy="327"/>
            </a:xfrm>
            <a:custGeom>
              <a:avLst/>
              <a:gdLst/>
              <a:ahLst/>
              <a:cxnLst/>
              <a:rect l="l" t="t" r="r" b="b"/>
              <a:pathLst>
                <a:path w="15" h="12" extrusionOk="0">
                  <a:moveTo>
                    <a:pt x="15"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50"/>
            <p:cNvSpPr/>
            <p:nvPr/>
          </p:nvSpPr>
          <p:spPr>
            <a:xfrm>
              <a:off x="2003447" y="2224039"/>
              <a:ext cx="218" cy="409"/>
            </a:xfrm>
            <a:custGeom>
              <a:avLst/>
              <a:gdLst/>
              <a:ahLst/>
              <a:cxnLst/>
              <a:rect l="l" t="t" r="r" b="b"/>
              <a:pathLst>
                <a:path w="8" h="15" extrusionOk="0">
                  <a:moveTo>
                    <a:pt x="0" y="0"/>
                  </a:moveTo>
                  <a:cubicBezTo>
                    <a:pt x="4" y="7"/>
                    <a:pt x="4" y="11"/>
                    <a:pt x="7" y="14"/>
                  </a:cubicBezTo>
                  <a:cubicBezTo>
                    <a:pt x="7" y="11"/>
                    <a:pt x="4"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50"/>
            <p:cNvSpPr/>
            <p:nvPr/>
          </p:nvSpPr>
          <p:spPr>
            <a:xfrm>
              <a:off x="2054947" y="2216791"/>
              <a:ext cx="518" cy="300"/>
            </a:xfrm>
            <a:custGeom>
              <a:avLst/>
              <a:gdLst/>
              <a:ahLst/>
              <a:cxnLst/>
              <a:rect l="l" t="t" r="r" b="b"/>
              <a:pathLst>
                <a:path w="19" h="11" extrusionOk="0">
                  <a:moveTo>
                    <a:pt x="18"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50"/>
            <p:cNvSpPr/>
            <p:nvPr/>
          </p:nvSpPr>
          <p:spPr>
            <a:xfrm>
              <a:off x="2108845" y="2181776"/>
              <a:ext cx="599" cy="490"/>
            </a:xfrm>
            <a:custGeom>
              <a:avLst/>
              <a:gdLst/>
              <a:ahLst/>
              <a:cxnLst/>
              <a:rect l="l" t="t" r="r" b="b"/>
              <a:pathLst>
                <a:path w="22" h="18" extrusionOk="0">
                  <a:moveTo>
                    <a:pt x="1" y="18"/>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50"/>
            <p:cNvSpPr/>
            <p:nvPr/>
          </p:nvSpPr>
          <p:spPr>
            <a:xfrm>
              <a:off x="2223426" y="2141421"/>
              <a:ext cx="27" cy="490"/>
            </a:xfrm>
            <a:custGeom>
              <a:avLst/>
              <a:gdLst/>
              <a:ahLst/>
              <a:cxnLst/>
              <a:rect l="l" t="t" r="r" b="b"/>
              <a:pathLst>
                <a:path w="1" h="18" extrusionOk="0">
                  <a:moveTo>
                    <a:pt x="0" y="0"/>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50"/>
            <p:cNvSpPr/>
            <p:nvPr/>
          </p:nvSpPr>
          <p:spPr>
            <a:xfrm>
              <a:off x="2223426" y="2144200"/>
              <a:ext cx="109" cy="599"/>
            </a:xfrm>
            <a:custGeom>
              <a:avLst/>
              <a:gdLst/>
              <a:ahLst/>
              <a:cxnLst/>
              <a:rect l="l" t="t" r="r" b="b"/>
              <a:pathLst>
                <a:path w="4" h="22" extrusionOk="0">
                  <a:moveTo>
                    <a:pt x="0" y="0"/>
                  </a:moveTo>
                  <a:lnTo>
                    <a:pt x="0" y="21"/>
                  </a:lnTo>
                  <a:cubicBezTo>
                    <a:pt x="4" y="14"/>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50"/>
            <p:cNvSpPr/>
            <p:nvPr/>
          </p:nvSpPr>
          <p:spPr>
            <a:xfrm>
              <a:off x="2223426" y="2143247"/>
              <a:ext cx="27" cy="599"/>
            </a:xfrm>
            <a:custGeom>
              <a:avLst/>
              <a:gdLst/>
              <a:ahLst/>
              <a:cxnLst/>
              <a:rect l="l" t="t" r="r" b="b"/>
              <a:pathLst>
                <a:path w="1" h="22" extrusionOk="0">
                  <a:moveTo>
                    <a:pt x="0" y="0"/>
                  </a:moveTo>
                  <a:lnTo>
                    <a:pt x="0"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50"/>
            <p:cNvSpPr/>
            <p:nvPr/>
          </p:nvSpPr>
          <p:spPr>
            <a:xfrm>
              <a:off x="2115140" y="2177389"/>
              <a:ext cx="327" cy="218"/>
            </a:xfrm>
            <a:custGeom>
              <a:avLst/>
              <a:gdLst/>
              <a:ahLst/>
              <a:cxnLst/>
              <a:rect l="l" t="t" r="r" b="b"/>
              <a:pathLst>
                <a:path w="12" h="8" extrusionOk="0">
                  <a:moveTo>
                    <a:pt x="1" y="7"/>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50"/>
            <p:cNvSpPr/>
            <p:nvPr/>
          </p:nvSpPr>
          <p:spPr>
            <a:xfrm>
              <a:off x="2115521" y="2177280"/>
              <a:ext cx="218" cy="136"/>
            </a:xfrm>
            <a:custGeom>
              <a:avLst/>
              <a:gdLst/>
              <a:ahLst/>
              <a:cxnLst/>
              <a:rect l="l" t="t" r="r" b="b"/>
              <a:pathLst>
                <a:path w="8" h="5" extrusionOk="0">
                  <a:moveTo>
                    <a:pt x="1" y="4"/>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50"/>
            <p:cNvSpPr/>
            <p:nvPr/>
          </p:nvSpPr>
          <p:spPr>
            <a:xfrm>
              <a:off x="2104949" y="2184828"/>
              <a:ext cx="790" cy="681"/>
            </a:xfrm>
            <a:custGeom>
              <a:avLst/>
              <a:gdLst/>
              <a:ahLst/>
              <a:cxnLst/>
              <a:rect l="l" t="t" r="r" b="b"/>
              <a:pathLst>
                <a:path w="29" h="25" extrusionOk="0">
                  <a:moveTo>
                    <a:pt x="0" y="25"/>
                  </a:moveTo>
                  <a:lnTo>
                    <a:pt x="2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50"/>
            <p:cNvSpPr/>
            <p:nvPr/>
          </p:nvSpPr>
          <p:spPr>
            <a:xfrm>
              <a:off x="2223426" y="2140549"/>
              <a:ext cx="27" cy="599"/>
            </a:xfrm>
            <a:custGeom>
              <a:avLst/>
              <a:gdLst/>
              <a:ahLst/>
              <a:cxnLst/>
              <a:rect l="l" t="t" r="r" b="b"/>
              <a:pathLst>
                <a:path w="1" h="22" extrusionOk="0">
                  <a:moveTo>
                    <a:pt x="0" y="1"/>
                  </a:moveTo>
                  <a:lnTo>
                    <a:pt x="0" y="22"/>
                  </a:lnTo>
                  <a:cubicBezTo>
                    <a:pt x="0" y="15"/>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50"/>
            <p:cNvSpPr/>
            <p:nvPr/>
          </p:nvSpPr>
          <p:spPr>
            <a:xfrm>
              <a:off x="2115821" y="2177089"/>
              <a:ext cx="218" cy="136"/>
            </a:xfrm>
            <a:custGeom>
              <a:avLst/>
              <a:gdLst/>
              <a:ahLst/>
              <a:cxnLst/>
              <a:rect l="l" t="t" r="r" b="b"/>
              <a:pathLst>
                <a:path w="8"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50"/>
            <p:cNvSpPr/>
            <p:nvPr/>
          </p:nvSpPr>
          <p:spPr>
            <a:xfrm>
              <a:off x="2112388" y="2179106"/>
              <a:ext cx="490" cy="409"/>
            </a:xfrm>
            <a:custGeom>
              <a:avLst/>
              <a:gdLst/>
              <a:ahLst/>
              <a:cxnLst/>
              <a:rect l="l" t="t" r="r" b="b"/>
              <a:pathLst>
                <a:path w="18" h="15" extrusionOk="0">
                  <a:moveTo>
                    <a:pt x="0" y="1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50"/>
            <p:cNvSpPr/>
            <p:nvPr/>
          </p:nvSpPr>
          <p:spPr>
            <a:xfrm>
              <a:off x="2113995" y="2178152"/>
              <a:ext cx="409" cy="218"/>
            </a:xfrm>
            <a:custGeom>
              <a:avLst/>
              <a:gdLst/>
              <a:ahLst/>
              <a:cxnLst/>
              <a:rect l="l" t="t" r="r" b="b"/>
              <a:pathLst>
                <a:path w="15" h="8" extrusionOk="0">
                  <a:moveTo>
                    <a:pt x="1" y="7"/>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50"/>
            <p:cNvSpPr/>
            <p:nvPr/>
          </p:nvSpPr>
          <p:spPr>
            <a:xfrm>
              <a:off x="2113532" y="2178425"/>
              <a:ext cx="409" cy="327"/>
            </a:xfrm>
            <a:custGeom>
              <a:avLst/>
              <a:gdLst/>
              <a:ahLst/>
              <a:cxnLst/>
              <a:rect l="l" t="t" r="r" b="b"/>
              <a:pathLst>
                <a:path w="15" h="12" extrusionOk="0">
                  <a:moveTo>
                    <a:pt x="0" y="1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50"/>
            <p:cNvSpPr/>
            <p:nvPr/>
          </p:nvSpPr>
          <p:spPr>
            <a:xfrm>
              <a:off x="2112960" y="2178806"/>
              <a:ext cx="490" cy="327"/>
            </a:xfrm>
            <a:custGeom>
              <a:avLst/>
              <a:gdLst/>
              <a:ahLst/>
              <a:cxnLst/>
              <a:rect l="l" t="t" r="r" b="b"/>
              <a:pathLst>
                <a:path w="18" h="12" extrusionOk="0">
                  <a:moveTo>
                    <a:pt x="0" y="1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50"/>
            <p:cNvSpPr/>
            <p:nvPr/>
          </p:nvSpPr>
          <p:spPr>
            <a:xfrm>
              <a:off x="2114758" y="2177662"/>
              <a:ext cx="409" cy="218"/>
            </a:xfrm>
            <a:custGeom>
              <a:avLst/>
              <a:gdLst/>
              <a:ahLst/>
              <a:cxnLst/>
              <a:rect l="l" t="t" r="r" b="b"/>
              <a:pathLst>
                <a:path w="15" h="8" extrusionOk="0">
                  <a:moveTo>
                    <a:pt x="1" y="8"/>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50"/>
            <p:cNvSpPr/>
            <p:nvPr/>
          </p:nvSpPr>
          <p:spPr>
            <a:xfrm>
              <a:off x="2223699" y="2147252"/>
              <a:ext cx="136" cy="681"/>
            </a:xfrm>
            <a:custGeom>
              <a:avLst/>
              <a:gdLst/>
              <a:ahLst/>
              <a:cxnLst/>
              <a:rect l="l" t="t" r="r" b="b"/>
              <a:pathLst>
                <a:path w="5" h="25" extrusionOk="0">
                  <a:moveTo>
                    <a:pt x="1" y="0"/>
                  </a:moveTo>
                  <a:cubicBezTo>
                    <a:pt x="1" y="7"/>
                    <a:pt x="1" y="18"/>
                    <a:pt x="4" y="25"/>
                  </a:cubicBezTo>
                  <a:cubicBezTo>
                    <a:pt x="1" y="18"/>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50"/>
            <p:cNvSpPr/>
            <p:nvPr/>
          </p:nvSpPr>
          <p:spPr>
            <a:xfrm>
              <a:off x="2223508" y="2145154"/>
              <a:ext cx="27" cy="599"/>
            </a:xfrm>
            <a:custGeom>
              <a:avLst/>
              <a:gdLst/>
              <a:ahLst/>
              <a:cxnLst/>
              <a:rect l="l" t="t" r="r" b="b"/>
              <a:pathLst>
                <a:path w="1" h="22" extrusionOk="0">
                  <a:moveTo>
                    <a:pt x="1" y="0"/>
                  </a:moveTo>
                  <a:lnTo>
                    <a:pt x="1" y="21"/>
                  </a:lnTo>
                  <a:cubicBezTo>
                    <a:pt x="1" y="14"/>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50"/>
            <p:cNvSpPr/>
            <p:nvPr/>
          </p:nvSpPr>
          <p:spPr>
            <a:xfrm>
              <a:off x="2114377" y="2177852"/>
              <a:ext cx="409" cy="218"/>
            </a:xfrm>
            <a:custGeom>
              <a:avLst/>
              <a:gdLst/>
              <a:ahLst/>
              <a:cxnLst/>
              <a:rect l="l" t="t" r="r" b="b"/>
              <a:pathLst>
                <a:path w="15" h="8" extrusionOk="0">
                  <a:moveTo>
                    <a:pt x="1" y="8"/>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50"/>
            <p:cNvSpPr/>
            <p:nvPr/>
          </p:nvSpPr>
          <p:spPr>
            <a:xfrm>
              <a:off x="2116094" y="2176899"/>
              <a:ext cx="218" cy="218"/>
            </a:xfrm>
            <a:custGeom>
              <a:avLst/>
              <a:gdLst/>
              <a:ahLst/>
              <a:cxnLst/>
              <a:rect l="l" t="t" r="r" b="b"/>
              <a:pathLst>
                <a:path w="8" h="8" extrusionOk="0">
                  <a:moveTo>
                    <a:pt x="1" y="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50"/>
            <p:cNvSpPr/>
            <p:nvPr/>
          </p:nvSpPr>
          <p:spPr>
            <a:xfrm>
              <a:off x="2223617" y="2146189"/>
              <a:ext cx="27" cy="599"/>
            </a:xfrm>
            <a:custGeom>
              <a:avLst/>
              <a:gdLst/>
              <a:ahLst/>
              <a:cxnLst/>
              <a:rect l="l" t="t" r="r" b="b"/>
              <a:pathLst>
                <a:path w="1" h="22" extrusionOk="0">
                  <a:moveTo>
                    <a:pt x="0" y="1"/>
                  </a:moveTo>
                  <a:lnTo>
                    <a:pt x="0" y="22"/>
                  </a:lnTo>
                  <a:cubicBezTo>
                    <a:pt x="0" y="15"/>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1" name="Google Shape;3981;p50"/>
            <p:cNvSpPr/>
            <p:nvPr/>
          </p:nvSpPr>
          <p:spPr>
            <a:xfrm>
              <a:off x="2116284" y="2176899"/>
              <a:ext cx="218" cy="136"/>
            </a:xfrm>
            <a:custGeom>
              <a:avLst/>
              <a:gdLst/>
              <a:ahLst/>
              <a:cxnLst/>
              <a:rect l="l" t="t" r="r" b="b"/>
              <a:pathLst>
                <a:path w="8" h="5" extrusionOk="0">
                  <a:moveTo>
                    <a:pt x="1" y="4"/>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50"/>
            <p:cNvSpPr/>
            <p:nvPr/>
          </p:nvSpPr>
          <p:spPr>
            <a:xfrm>
              <a:off x="2223617" y="2137034"/>
              <a:ext cx="109" cy="1172"/>
            </a:xfrm>
            <a:custGeom>
              <a:avLst/>
              <a:gdLst/>
              <a:ahLst/>
              <a:cxnLst/>
              <a:rect l="l" t="t" r="r" b="b"/>
              <a:pathLst>
                <a:path w="4" h="43" extrusionOk="0">
                  <a:moveTo>
                    <a:pt x="4" y="0"/>
                  </a:moveTo>
                  <a:cubicBezTo>
                    <a:pt x="0" y="14"/>
                    <a:pt x="0" y="28"/>
                    <a:pt x="0" y="42"/>
                  </a:cubicBezTo>
                  <a:cubicBezTo>
                    <a:pt x="0" y="28"/>
                    <a:pt x="4" y="1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50"/>
            <p:cNvSpPr/>
            <p:nvPr/>
          </p:nvSpPr>
          <p:spPr>
            <a:xfrm>
              <a:off x="2223617" y="2138260"/>
              <a:ext cx="27" cy="599"/>
            </a:xfrm>
            <a:custGeom>
              <a:avLst/>
              <a:gdLst/>
              <a:ahLst/>
              <a:cxnLst/>
              <a:rect l="l" t="t" r="r" b="b"/>
              <a:pathLst>
                <a:path w="1" h="22" extrusionOk="0">
                  <a:moveTo>
                    <a:pt x="0" y="1"/>
                  </a:moveTo>
                  <a:lnTo>
                    <a:pt x="0"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50"/>
            <p:cNvSpPr/>
            <p:nvPr/>
          </p:nvSpPr>
          <p:spPr>
            <a:xfrm>
              <a:off x="2203208" y="2129677"/>
              <a:ext cx="490" cy="136"/>
            </a:xfrm>
            <a:custGeom>
              <a:avLst/>
              <a:gdLst/>
              <a:ahLst/>
              <a:cxnLst/>
              <a:rect l="l" t="t" r="r" b="b"/>
              <a:pathLst>
                <a:path w="18" h="5" extrusionOk="0">
                  <a:moveTo>
                    <a:pt x="0" y="4"/>
                  </a:moveTo>
                  <a:cubicBezTo>
                    <a:pt x="4" y="1"/>
                    <a:pt x="11" y="1"/>
                    <a:pt x="18" y="1"/>
                  </a:cubicBezTo>
                  <a:cubicBezTo>
                    <a:pt x="11" y="1"/>
                    <a:pt x="4" y="1"/>
                    <a:pt x="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5" name="Google Shape;3985;p50"/>
            <p:cNvSpPr/>
            <p:nvPr/>
          </p:nvSpPr>
          <p:spPr>
            <a:xfrm>
              <a:off x="2109608" y="2181204"/>
              <a:ext cx="599" cy="409"/>
            </a:xfrm>
            <a:custGeom>
              <a:avLst/>
              <a:gdLst/>
              <a:ahLst/>
              <a:cxnLst/>
              <a:rect l="l" t="t" r="r" b="b"/>
              <a:pathLst>
                <a:path w="22" h="15" extrusionOk="0">
                  <a:moveTo>
                    <a:pt x="1" y="14"/>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50"/>
            <p:cNvSpPr/>
            <p:nvPr/>
          </p:nvSpPr>
          <p:spPr>
            <a:xfrm>
              <a:off x="2110371" y="2180632"/>
              <a:ext cx="599" cy="409"/>
            </a:xfrm>
            <a:custGeom>
              <a:avLst/>
              <a:gdLst/>
              <a:ahLst/>
              <a:cxnLst/>
              <a:rect l="l" t="t" r="r" b="b"/>
              <a:pathLst>
                <a:path w="22" h="15" extrusionOk="0">
                  <a:moveTo>
                    <a:pt x="1" y="14"/>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50"/>
            <p:cNvSpPr/>
            <p:nvPr/>
          </p:nvSpPr>
          <p:spPr>
            <a:xfrm>
              <a:off x="2107892" y="2182539"/>
              <a:ext cx="708" cy="490"/>
            </a:xfrm>
            <a:custGeom>
              <a:avLst/>
              <a:gdLst/>
              <a:ahLst/>
              <a:cxnLst/>
              <a:rect l="l" t="t" r="r" b="b"/>
              <a:pathLst>
                <a:path w="26" h="18" extrusionOk="0">
                  <a:moveTo>
                    <a:pt x="1" y="18"/>
                  </a:move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50"/>
            <p:cNvSpPr/>
            <p:nvPr/>
          </p:nvSpPr>
          <p:spPr>
            <a:xfrm>
              <a:off x="2223508" y="2139786"/>
              <a:ext cx="27" cy="518"/>
            </a:xfrm>
            <a:custGeom>
              <a:avLst/>
              <a:gdLst/>
              <a:ahLst/>
              <a:cxnLst/>
              <a:rect l="l" t="t" r="r" b="b"/>
              <a:pathLst>
                <a:path w="1" h="19" extrusionOk="0">
                  <a:moveTo>
                    <a:pt x="1" y="1"/>
                  </a:moveTo>
                  <a:lnTo>
                    <a:pt x="1" y="18"/>
                  </a:lnTo>
                  <a:cubicBezTo>
                    <a:pt x="1" y="11"/>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50"/>
            <p:cNvSpPr/>
            <p:nvPr/>
          </p:nvSpPr>
          <p:spPr>
            <a:xfrm>
              <a:off x="2223508" y="2139023"/>
              <a:ext cx="27" cy="518"/>
            </a:xfrm>
            <a:custGeom>
              <a:avLst/>
              <a:gdLst/>
              <a:ahLst/>
              <a:cxnLst/>
              <a:rect l="l" t="t" r="r" b="b"/>
              <a:pathLst>
                <a:path w="1" h="19" extrusionOk="0">
                  <a:moveTo>
                    <a:pt x="1" y="1"/>
                  </a:moveTo>
                  <a:lnTo>
                    <a:pt x="1" y="18"/>
                  </a:lnTo>
                  <a:cubicBezTo>
                    <a:pt x="1" y="11"/>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50"/>
            <p:cNvSpPr/>
            <p:nvPr/>
          </p:nvSpPr>
          <p:spPr>
            <a:xfrm>
              <a:off x="2103804" y="2185673"/>
              <a:ext cx="872" cy="790"/>
            </a:xfrm>
            <a:custGeom>
              <a:avLst/>
              <a:gdLst/>
              <a:ahLst/>
              <a:cxnLst/>
              <a:rect l="l" t="t" r="r" b="b"/>
              <a:pathLst>
                <a:path w="32" h="29" extrusionOk="0">
                  <a:moveTo>
                    <a:pt x="0" y="29"/>
                  </a:moveTo>
                  <a:lnTo>
                    <a:pt x="3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50"/>
            <p:cNvSpPr/>
            <p:nvPr/>
          </p:nvSpPr>
          <p:spPr>
            <a:xfrm>
              <a:off x="2116475" y="2176817"/>
              <a:ext cx="218" cy="109"/>
            </a:xfrm>
            <a:custGeom>
              <a:avLst/>
              <a:gdLst/>
              <a:ahLst/>
              <a:cxnLst/>
              <a:rect l="l" t="t" r="r" b="b"/>
              <a:pathLst>
                <a:path w="8" h="4" extrusionOk="0">
                  <a:moveTo>
                    <a:pt x="1" y="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50"/>
            <p:cNvSpPr/>
            <p:nvPr/>
          </p:nvSpPr>
          <p:spPr>
            <a:xfrm>
              <a:off x="2117047" y="217662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50"/>
            <p:cNvSpPr/>
            <p:nvPr/>
          </p:nvSpPr>
          <p:spPr>
            <a:xfrm>
              <a:off x="2116666" y="2176817"/>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50"/>
            <p:cNvSpPr/>
            <p:nvPr/>
          </p:nvSpPr>
          <p:spPr>
            <a:xfrm>
              <a:off x="2107047" y="2183193"/>
              <a:ext cx="681" cy="599"/>
            </a:xfrm>
            <a:custGeom>
              <a:avLst/>
              <a:gdLst/>
              <a:ahLst/>
              <a:cxnLst/>
              <a:rect l="l" t="t" r="r" b="b"/>
              <a:pathLst>
                <a:path w="25" h="22" extrusionOk="0">
                  <a:moveTo>
                    <a:pt x="0" y="22"/>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50"/>
            <p:cNvSpPr/>
            <p:nvPr/>
          </p:nvSpPr>
          <p:spPr>
            <a:xfrm>
              <a:off x="2116775" y="2176708"/>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50"/>
            <p:cNvSpPr/>
            <p:nvPr/>
          </p:nvSpPr>
          <p:spPr>
            <a:xfrm>
              <a:off x="2116856" y="2176708"/>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50"/>
            <p:cNvSpPr/>
            <p:nvPr/>
          </p:nvSpPr>
          <p:spPr>
            <a:xfrm>
              <a:off x="2105984" y="2183956"/>
              <a:ext cx="790" cy="708"/>
            </a:xfrm>
            <a:custGeom>
              <a:avLst/>
              <a:gdLst/>
              <a:ahLst/>
              <a:cxnLst/>
              <a:rect l="l" t="t" r="r" b="b"/>
              <a:pathLst>
                <a:path w="29" h="26" extrusionOk="0">
                  <a:moveTo>
                    <a:pt x="1" y="25"/>
                  </a:moveTo>
                  <a:lnTo>
                    <a:pt x="2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50"/>
            <p:cNvSpPr/>
            <p:nvPr/>
          </p:nvSpPr>
          <p:spPr>
            <a:xfrm>
              <a:off x="2111134" y="2180060"/>
              <a:ext cx="518" cy="409"/>
            </a:xfrm>
            <a:custGeom>
              <a:avLst/>
              <a:gdLst/>
              <a:ahLst/>
              <a:cxnLst/>
              <a:rect l="l" t="t" r="r" b="b"/>
              <a:pathLst>
                <a:path w="19" h="15" extrusionOk="0">
                  <a:moveTo>
                    <a:pt x="1" y="1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50"/>
            <p:cNvSpPr/>
            <p:nvPr/>
          </p:nvSpPr>
          <p:spPr>
            <a:xfrm>
              <a:off x="2223808" y="2148397"/>
              <a:ext cx="109" cy="681"/>
            </a:xfrm>
            <a:custGeom>
              <a:avLst/>
              <a:gdLst/>
              <a:ahLst/>
              <a:cxnLst/>
              <a:rect l="l" t="t" r="r" b="b"/>
              <a:pathLst>
                <a:path w="4" h="25" extrusionOk="0">
                  <a:moveTo>
                    <a:pt x="0" y="0"/>
                  </a:moveTo>
                  <a:cubicBezTo>
                    <a:pt x="0" y="7"/>
                    <a:pt x="4" y="14"/>
                    <a:pt x="4" y="25"/>
                  </a:cubicBezTo>
                  <a:cubicBezTo>
                    <a:pt x="4" y="14"/>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50"/>
            <p:cNvSpPr/>
            <p:nvPr/>
          </p:nvSpPr>
          <p:spPr>
            <a:xfrm>
              <a:off x="2111815" y="2179569"/>
              <a:ext cx="490" cy="409"/>
            </a:xfrm>
            <a:custGeom>
              <a:avLst/>
              <a:gdLst/>
              <a:ahLst/>
              <a:cxnLst/>
              <a:rect l="l" t="t" r="r" b="b"/>
              <a:pathLst>
                <a:path w="18" h="15" extrusionOk="0">
                  <a:moveTo>
                    <a:pt x="0" y="15"/>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50"/>
            <p:cNvSpPr/>
            <p:nvPr/>
          </p:nvSpPr>
          <p:spPr>
            <a:xfrm>
              <a:off x="2223998" y="2149541"/>
              <a:ext cx="109" cy="681"/>
            </a:xfrm>
            <a:custGeom>
              <a:avLst/>
              <a:gdLst/>
              <a:ahLst/>
              <a:cxnLst/>
              <a:rect l="l" t="t" r="r" b="b"/>
              <a:pathLst>
                <a:path w="4" h="25" extrusionOk="0">
                  <a:moveTo>
                    <a:pt x="0" y="0"/>
                  </a:moveTo>
                  <a:lnTo>
                    <a:pt x="4"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50"/>
            <p:cNvSpPr/>
            <p:nvPr/>
          </p:nvSpPr>
          <p:spPr>
            <a:xfrm>
              <a:off x="3108000" y="2199324"/>
              <a:ext cx="184801" cy="131993"/>
            </a:xfrm>
            <a:custGeom>
              <a:avLst/>
              <a:gdLst/>
              <a:ahLst/>
              <a:cxnLst/>
              <a:rect l="l" t="t" r="r" b="b"/>
              <a:pathLst>
                <a:path w="6782" h="4844" extrusionOk="0">
                  <a:moveTo>
                    <a:pt x="669" y="1"/>
                  </a:moveTo>
                  <a:cubicBezTo>
                    <a:pt x="606" y="1"/>
                    <a:pt x="585" y="25"/>
                    <a:pt x="547" y="88"/>
                  </a:cubicBezTo>
                  <a:cubicBezTo>
                    <a:pt x="498" y="165"/>
                    <a:pt x="428" y="274"/>
                    <a:pt x="218" y="281"/>
                  </a:cubicBezTo>
                  <a:cubicBezTo>
                    <a:pt x="106" y="284"/>
                    <a:pt x="29" y="312"/>
                    <a:pt x="11" y="358"/>
                  </a:cubicBezTo>
                  <a:cubicBezTo>
                    <a:pt x="1" y="396"/>
                    <a:pt x="25" y="470"/>
                    <a:pt x="137" y="561"/>
                  </a:cubicBezTo>
                  <a:cubicBezTo>
                    <a:pt x="277" y="673"/>
                    <a:pt x="281" y="879"/>
                    <a:pt x="267" y="1058"/>
                  </a:cubicBezTo>
                  <a:lnTo>
                    <a:pt x="270" y="1058"/>
                  </a:lnTo>
                  <a:lnTo>
                    <a:pt x="277" y="1054"/>
                  </a:lnTo>
                  <a:cubicBezTo>
                    <a:pt x="281" y="1051"/>
                    <a:pt x="284" y="1047"/>
                    <a:pt x="288" y="1044"/>
                  </a:cubicBezTo>
                  <a:cubicBezTo>
                    <a:pt x="345" y="975"/>
                    <a:pt x="407" y="941"/>
                    <a:pt x="464" y="941"/>
                  </a:cubicBezTo>
                  <a:cubicBezTo>
                    <a:pt x="481" y="941"/>
                    <a:pt x="496" y="944"/>
                    <a:pt x="512" y="949"/>
                  </a:cubicBezTo>
                  <a:cubicBezTo>
                    <a:pt x="571" y="974"/>
                    <a:pt x="610" y="1037"/>
                    <a:pt x="603" y="1107"/>
                  </a:cubicBezTo>
                  <a:cubicBezTo>
                    <a:pt x="613" y="1121"/>
                    <a:pt x="655" y="1124"/>
                    <a:pt x="700" y="1124"/>
                  </a:cubicBezTo>
                  <a:cubicBezTo>
                    <a:pt x="734" y="1124"/>
                    <a:pt x="769" y="1122"/>
                    <a:pt x="792" y="1121"/>
                  </a:cubicBezTo>
                  <a:cubicBezTo>
                    <a:pt x="820" y="1121"/>
                    <a:pt x="848" y="1117"/>
                    <a:pt x="872" y="1117"/>
                  </a:cubicBezTo>
                  <a:cubicBezTo>
                    <a:pt x="914" y="1117"/>
                    <a:pt x="960" y="1131"/>
                    <a:pt x="995" y="1159"/>
                  </a:cubicBezTo>
                  <a:lnTo>
                    <a:pt x="998" y="1159"/>
                  </a:lnTo>
                  <a:cubicBezTo>
                    <a:pt x="1016" y="1152"/>
                    <a:pt x="1033" y="1142"/>
                    <a:pt x="1051" y="1131"/>
                  </a:cubicBezTo>
                  <a:cubicBezTo>
                    <a:pt x="1110" y="1087"/>
                    <a:pt x="1181" y="1064"/>
                    <a:pt x="1253" y="1064"/>
                  </a:cubicBezTo>
                  <a:cubicBezTo>
                    <a:pt x="1300" y="1064"/>
                    <a:pt x="1346" y="1074"/>
                    <a:pt x="1390" y="1093"/>
                  </a:cubicBezTo>
                  <a:cubicBezTo>
                    <a:pt x="1450" y="1117"/>
                    <a:pt x="1488" y="1177"/>
                    <a:pt x="1488" y="1243"/>
                  </a:cubicBezTo>
                  <a:cubicBezTo>
                    <a:pt x="1506" y="1254"/>
                    <a:pt x="1527" y="1261"/>
                    <a:pt x="1544" y="1264"/>
                  </a:cubicBezTo>
                  <a:cubicBezTo>
                    <a:pt x="1593" y="1282"/>
                    <a:pt x="1653" y="1303"/>
                    <a:pt x="1667" y="1362"/>
                  </a:cubicBezTo>
                  <a:cubicBezTo>
                    <a:pt x="1684" y="1422"/>
                    <a:pt x="1639" y="1471"/>
                    <a:pt x="1607" y="1506"/>
                  </a:cubicBezTo>
                  <a:cubicBezTo>
                    <a:pt x="1541" y="1565"/>
                    <a:pt x="1471" y="1618"/>
                    <a:pt x="1394" y="1663"/>
                  </a:cubicBezTo>
                  <a:cubicBezTo>
                    <a:pt x="1327" y="1709"/>
                    <a:pt x="1271" y="1740"/>
                    <a:pt x="1271" y="1775"/>
                  </a:cubicBezTo>
                  <a:cubicBezTo>
                    <a:pt x="1278" y="1817"/>
                    <a:pt x="1289" y="1859"/>
                    <a:pt x="1306" y="1901"/>
                  </a:cubicBezTo>
                  <a:cubicBezTo>
                    <a:pt x="1348" y="2031"/>
                    <a:pt x="1415" y="2210"/>
                    <a:pt x="1292" y="2332"/>
                  </a:cubicBezTo>
                  <a:cubicBezTo>
                    <a:pt x="1247" y="2378"/>
                    <a:pt x="1250" y="2441"/>
                    <a:pt x="1261" y="2525"/>
                  </a:cubicBezTo>
                  <a:cubicBezTo>
                    <a:pt x="1271" y="2584"/>
                    <a:pt x="1278" y="2644"/>
                    <a:pt x="1240" y="2689"/>
                  </a:cubicBezTo>
                  <a:cubicBezTo>
                    <a:pt x="1215" y="2714"/>
                    <a:pt x="1180" y="2728"/>
                    <a:pt x="1145" y="2728"/>
                  </a:cubicBezTo>
                  <a:cubicBezTo>
                    <a:pt x="1058" y="2728"/>
                    <a:pt x="1012" y="2752"/>
                    <a:pt x="1009" y="2763"/>
                  </a:cubicBezTo>
                  <a:cubicBezTo>
                    <a:pt x="1009" y="2763"/>
                    <a:pt x="1009" y="2784"/>
                    <a:pt x="1054" y="2829"/>
                  </a:cubicBezTo>
                  <a:cubicBezTo>
                    <a:pt x="1250" y="3025"/>
                    <a:pt x="1303" y="3109"/>
                    <a:pt x="1275" y="3179"/>
                  </a:cubicBezTo>
                  <a:cubicBezTo>
                    <a:pt x="1259" y="3216"/>
                    <a:pt x="1222" y="3240"/>
                    <a:pt x="1182" y="3240"/>
                  </a:cubicBezTo>
                  <a:cubicBezTo>
                    <a:pt x="1177" y="3240"/>
                    <a:pt x="1172" y="3240"/>
                    <a:pt x="1166" y="3239"/>
                  </a:cubicBezTo>
                  <a:cubicBezTo>
                    <a:pt x="1152" y="3239"/>
                    <a:pt x="1128" y="3260"/>
                    <a:pt x="1110" y="3291"/>
                  </a:cubicBezTo>
                  <a:cubicBezTo>
                    <a:pt x="1086" y="3330"/>
                    <a:pt x="1072" y="3379"/>
                    <a:pt x="1079" y="3424"/>
                  </a:cubicBezTo>
                  <a:cubicBezTo>
                    <a:pt x="1086" y="3431"/>
                    <a:pt x="1103" y="3445"/>
                    <a:pt x="1121" y="3459"/>
                  </a:cubicBezTo>
                  <a:cubicBezTo>
                    <a:pt x="1208" y="3533"/>
                    <a:pt x="1317" y="3620"/>
                    <a:pt x="1292" y="3715"/>
                  </a:cubicBezTo>
                  <a:cubicBezTo>
                    <a:pt x="1282" y="3764"/>
                    <a:pt x="1236" y="3795"/>
                    <a:pt x="1163" y="3809"/>
                  </a:cubicBezTo>
                  <a:cubicBezTo>
                    <a:pt x="1040" y="3830"/>
                    <a:pt x="1009" y="3904"/>
                    <a:pt x="1002" y="4005"/>
                  </a:cubicBezTo>
                  <a:lnTo>
                    <a:pt x="1002" y="4079"/>
                  </a:lnTo>
                  <a:lnTo>
                    <a:pt x="1002" y="4082"/>
                  </a:lnTo>
                  <a:lnTo>
                    <a:pt x="1002" y="4089"/>
                  </a:lnTo>
                  <a:lnTo>
                    <a:pt x="1002" y="4093"/>
                  </a:lnTo>
                  <a:lnTo>
                    <a:pt x="1002" y="4096"/>
                  </a:lnTo>
                  <a:lnTo>
                    <a:pt x="1002" y="4103"/>
                  </a:lnTo>
                  <a:lnTo>
                    <a:pt x="1005" y="4110"/>
                  </a:lnTo>
                  <a:lnTo>
                    <a:pt x="1009" y="4118"/>
                  </a:lnTo>
                  <a:lnTo>
                    <a:pt x="1012" y="4128"/>
                  </a:lnTo>
                  <a:lnTo>
                    <a:pt x="1016" y="4135"/>
                  </a:lnTo>
                  <a:lnTo>
                    <a:pt x="1026" y="4153"/>
                  </a:lnTo>
                  <a:lnTo>
                    <a:pt x="1026" y="4156"/>
                  </a:lnTo>
                  <a:lnTo>
                    <a:pt x="1040" y="4184"/>
                  </a:lnTo>
                  <a:cubicBezTo>
                    <a:pt x="1072" y="4177"/>
                    <a:pt x="1103" y="4177"/>
                    <a:pt x="1131" y="4177"/>
                  </a:cubicBezTo>
                  <a:cubicBezTo>
                    <a:pt x="1138" y="4177"/>
                    <a:pt x="1145" y="4176"/>
                    <a:pt x="1152" y="4176"/>
                  </a:cubicBezTo>
                  <a:cubicBezTo>
                    <a:pt x="1211" y="4176"/>
                    <a:pt x="1271" y="4190"/>
                    <a:pt x="1327" y="4216"/>
                  </a:cubicBezTo>
                  <a:cubicBezTo>
                    <a:pt x="1436" y="4268"/>
                    <a:pt x="1516" y="4394"/>
                    <a:pt x="1604" y="4527"/>
                  </a:cubicBezTo>
                  <a:cubicBezTo>
                    <a:pt x="1704" y="4684"/>
                    <a:pt x="1804" y="4843"/>
                    <a:pt x="1934" y="4843"/>
                  </a:cubicBezTo>
                  <a:cubicBezTo>
                    <a:pt x="1941" y="4843"/>
                    <a:pt x="1947" y="4843"/>
                    <a:pt x="1954" y="4842"/>
                  </a:cubicBezTo>
                  <a:cubicBezTo>
                    <a:pt x="1986" y="4839"/>
                    <a:pt x="1986" y="4839"/>
                    <a:pt x="1989" y="4800"/>
                  </a:cubicBezTo>
                  <a:cubicBezTo>
                    <a:pt x="1996" y="4755"/>
                    <a:pt x="2014" y="4713"/>
                    <a:pt x="2045" y="4681"/>
                  </a:cubicBezTo>
                  <a:cubicBezTo>
                    <a:pt x="2086" y="4641"/>
                    <a:pt x="2136" y="4629"/>
                    <a:pt x="2190" y="4629"/>
                  </a:cubicBezTo>
                  <a:cubicBezTo>
                    <a:pt x="2224" y="4629"/>
                    <a:pt x="2259" y="4634"/>
                    <a:pt x="2294" y="4639"/>
                  </a:cubicBezTo>
                  <a:cubicBezTo>
                    <a:pt x="2332" y="4643"/>
                    <a:pt x="2371" y="4646"/>
                    <a:pt x="2406" y="4646"/>
                  </a:cubicBezTo>
                  <a:cubicBezTo>
                    <a:pt x="2434" y="4646"/>
                    <a:pt x="2465" y="4629"/>
                    <a:pt x="2511" y="4594"/>
                  </a:cubicBezTo>
                  <a:cubicBezTo>
                    <a:pt x="2623" y="4506"/>
                    <a:pt x="2763" y="4454"/>
                    <a:pt x="2906" y="4454"/>
                  </a:cubicBezTo>
                  <a:cubicBezTo>
                    <a:pt x="3032" y="4450"/>
                    <a:pt x="3137" y="4443"/>
                    <a:pt x="3235" y="4440"/>
                  </a:cubicBezTo>
                  <a:cubicBezTo>
                    <a:pt x="3335" y="4432"/>
                    <a:pt x="3427" y="4428"/>
                    <a:pt x="3517" y="4428"/>
                  </a:cubicBezTo>
                  <a:cubicBezTo>
                    <a:pt x="3547" y="4428"/>
                    <a:pt x="3577" y="4428"/>
                    <a:pt x="3606" y="4429"/>
                  </a:cubicBezTo>
                  <a:cubicBezTo>
                    <a:pt x="3616" y="4429"/>
                    <a:pt x="3626" y="4430"/>
                    <a:pt x="3635" y="4430"/>
                  </a:cubicBezTo>
                  <a:cubicBezTo>
                    <a:pt x="3795" y="4430"/>
                    <a:pt x="3902" y="4374"/>
                    <a:pt x="3936" y="4279"/>
                  </a:cubicBezTo>
                  <a:cubicBezTo>
                    <a:pt x="3995" y="4110"/>
                    <a:pt x="4184" y="3977"/>
                    <a:pt x="4419" y="3946"/>
                  </a:cubicBezTo>
                  <a:cubicBezTo>
                    <a:pt x="4538" y="3928"/>
                    <a:pt x="4548" y="3837"/>
                    <a:pt x="4559" y="3690"/>
                  </a:cubicBezTo>
                  <a:cubicBezTo>
                    <a:pt x="4559" y="3662"/>
                    <a:pt x="4562" y="3638"/>
                    <a:pt x="4566" y="3613"/>
                  </a:cubicBezTo>
                  <a:cubicBezTo>
                    <a:pt x="4576" y="3515"/>
                    <a:pt x="4692" y="3424"/>
                    <a:pt x="4818" y="3323"/>
                  </a:cubicBezTo>
                  <a:cubicBezTo>
                    <a:pt x="4874" y="3281"/>
                    <a:pt x="4961" y="3211"/>
                    <a:pt x="4972" y="3183"/>
                  </a:cubicBezTo>
                  <a:cubicBezTo>
                    <a:pt x="4965" y="3144"/>
                    <a:pt x="4954" y="3109"/>
                    <a:pt x="4944" y="3071"/>
                  </a:cubicBezTo>
                  <a:cubicBezTo>
                    <a:pt x="4895" y="2906"/>
                    <a:pt x="4814" y="2623"/>
                    <a:pt x="4986" y="2364"/>
                  </a:cubicBezTo>
                  <a:cubicBezTo>
                    <a:pt x="5073" y="2238"/>
                    <a:pt x="5178" y="2126"/>
                    <a:pt x="5297" y="2034"/>
                  </a:cubicBezTo>
                  <a:cubicBezTo>
                    <a:pt x="5388" y="1964"/>
                    <a:pt x="5430" y="1929"/>
                    <a:pt x="5430" y="1866"/>
                  </a:cubicBezTo>
                  <a:cubicBezTo>
                    <a:pt x="5430" y="1600"/>
                    <a:pt x="5822" y="1555"/>
                    <a:pt x="5991" y="1534"/>
                  </a:cubicBezTo>
                  <a:cubicBezTo>
                    <a:pt x="6134" y="1516"/>
                    <a:pt x="6222" y="1453"/>
                    <a:pt x="6320" y="1376"/>
                  </a:cubicBezTo>
                  <a:cubicBezTo>
                    <a:pt x="6397" y="1313"/>
                    <a:pt x="6481" y="1261"/>
                    <a:pt x="6572" y="1222"/>
                  </a:cubicBezTo>
                  <a:cubicBezTo>
                    <a:pt x="6722" y="1159"/>
                    <a:pt x="6782" y="1061"/>
                    <a:pt x="6764" y="893"/>
                  </a:cubicBezTo>
                  <a:lnTo>
                    <a:pt x="6432" y="893"/>
                  </a:lnTo>
                  <a:lnTo>
                    <a:pt x="6372" y="890"/>
                  </a:lnTo>
                  <a:lnTo>
                    <a:pt x="6358" y="890"/>
                  </a:lnTo>
                  <a:lnTo>
                    <a:pt x="6316" y="886"/>
                  </a:lnTo>
                  <a:lnTo>
                    <a:pt x="6299" y="886"/>
                  </a:lnTo>
                  <a:cubicBezTo>
                    <a:pt x="6281" y="883"/>
                    <a:pt x="6264" y="879"/>
                    <a:pt x="6246" y="876"/>
                  </a:cubicBezTo>
                  <a:cubicBezTo>
                    <a:pt x="6197" y="865"/>
                    <a:pt x="6131" y="855"/>
                    <a:pt x="6061" y="844"/>
                  </a:cubicBezTo>
                  <a:cubicBezTo>
                    <a:pt x="5819" y="809"/>
                    <a:pt x="5644" y="781"/>
                    <a:pt x="5563" y="701"/>
                  </a:cubicBezTo>
                  <a:cubicBezTo>
                    <a:pt x="5525" y="659"/>
                    <a:pt x="5476" y="624"/>
                    <a:pt x="5420" y="603"/>
                  </a:cubicBezTo>
                  <a:cubicBezTo>
                    <a:pt x="5416" y="655"/>
                    <a:pt x="5385" y="701"/>
                    <a:pt x="5336" y="725"/>
                  </a:cubicBezTo>
                  <a:cubicBezTo>
                    <a:pt x="5290" y="751"/>
                    <a:pt x="5228" y="763"/>
                    <a:pt x="5162" y="763"/>
                  </a:cubicBezTo>
                  <a:cubicBezTo>
                    <a:pt x="5068" y="763"/>
                    <a:pt x="4964" y="738"/>
                    <a:pt x="4888" y="690"/>
                  </a:cubicBezTo>
                  <a:cubicBezTo>
                    <a:pt x="4797" y="638"/>
                    <a:pt x="4706" y="596"/>
                    <a:pt x="4608" y="557"/>
                  </a:cubicBezTo>
                  <a:cubicBezTo>
                    <a:pt x="4520" y="522"/>
                    <a:pt x="4436" y="480"/>
                    <a:pt x="4356" y="435"/>
                  </a:cubicBezTo>
                  <a:cubicBezTo>
                    <a:pt x="4296" y="400"/>
                    <a:pt x="4240" y="372"/>
                    <a:pt x="4181" y="347"/>
                  </a:cubicBezTo>
                  <a:lnTo>
                    <a:pt x="4121" y="319"/>
                  </a:lnTo>
                  <a:lnTo>
                    <a:pt x="4104" y="309"/>
                  </a:lnTo>
                  <a:lnTo>
                    <a:pt x="4069" y="295"/>
                  </a:lnTo>
                  <a:cubicBezTo>
                    <a:pt x="4059" y="295"/>
                    <a:pt x="4048" y="296"/>
                    <a:pt x="4038" y="296"/>
                  </a:cubicBezTo>
                  <a:cubicBezTo>
                    <a:pt x="3956" y="296"/>
                    <a:pt x="3844" y="273"/>
                    <a:pt x="3708" y="246"/>
                  </a:cubicBezTo>
                  <a:cubicBezTo>
                    <a:pt x="3554" y="214"/>
                    <a:pt x="3383" y="180"/>
                    <a:pt x="3238" y="180"/>
                  </a:cubicBezTo>
                  <a:cubicBezTo>
                    <a:pt x="3206" y="180"/>
                    <a:pt x="3174" y="182"/>
                    <a:pt x="3144" y="186"/>
                  </a:cubicBezTo>
                  <a:cubicBezTo>
                    <a:pt x="3080" y="194"/>
                    <a:pt x="2991" y="197"/>
                    <a:pt x="2886" y="197"/>
                  </a:cubicBezTo>
                  <a:cubicBezTo>
                    <a:pt x="2704" y="197"/>
                    <a:pt x="2475" y="188"/>
                    <a:pt x="2238" y="179"/>
                  </a:cubicBezTo>
                  <a:cubicBezTo>
                    <a:pt x="2007" y="170"/>
                    <a:pt x="1772" y="162"/>
                    <a:pt x="1583" y="162"/>
                  </a:cubicBezTo>
                  <a:cubicBezTo>
                    <a:pt x="1488" y="162"/>
                    <a:pt x="1404" y="164"/>
                    <a:pt x="1338" y="169"/>
                  </a:cubicBezTo>
                  <a:cubicBezTo>
                    <a:pt x="1305" y="171"/>
                    <a:pt x="1275" y="172"/>
                    <a:pt x="1246" y="172"/>
                  </a:cubicBezTo>
                  <a:cubicBezTo>
                    <a:pt x="1045" y="172"/>
                    <a:pt x="941" y="113"/>
                    <a:pt x="855" y="64"/>
                  </a:cubicBezTo>
                  <a:cubicBezTo>
                    <a:pt x="799" y="25"/>
                    <a:pt x="736" y="1"/>
                    <a:pt x="669"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50"/>
            <p:cNvSpPr/>
            <p:nvPr/>
          </p:nvSpPr>
          <p:spPr>
            <a:xfrm>
              <a:off x="3283727" y="2268972"/>
              <a:ext cx="9946" cy="6158"/>
            </a:xfrm>
            <a:custGeom>
              <a:avLst/>
              <a:gdLst/>
              <a:ahLst/>
              <a:cxnLst/>
              <a:rect l="l" t="t" r="r" b="b"/>
              <a:pathLst>
                <a:path w="365" h="226" extrusionOk="0">
                  <a:moveTo>
                    <a:pt x="303" y="0"/>
                  </a:moveTo>
                  <a:cubicBezTo>
                    <a:pt x="198" y="0"/>
                    <a:pt x="41" y="106"/>
                    <a:pt x="0" y="158"/>
                  </a:cubicBezTo>
                  <a:cubicBezTo>
                    <a:pt x="74" y="202"/>
                    <a:pt x="151" y="226"/>
                    <a:pt x="215" y="226"/>
                  </a:cubicBezTo>
                  <a:cubicBezTo>
                    <a:pt x="251" y="226"/>
                    <a:pt x="283" y="218"/>
                    <a:pt x="308" y="203"/>
                  </a:cubicBezTo>
                  <a:cubicBezTo>
                    <a:pt x="361" y="168"/>
                    <a:pt x="364" y="98"/>
                    <a:pt x="357" y="46"/>
                  </a:cubicBezTo>
                  <a:cubicBezTo>
                    <a:pt x="354" y="14"/>
                    <a:pt x="340" y="4"/>
                    <a:pt x="308" y="0"/>
                  </a:cubicBezTo>
                  <a:cubicBezTo>
                    <a:pt x="307" y="0"/>
                    <a:pt x="305" y="0"/>
                    <a:pt x="30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50"/>
            <p:cNvSpPr/>
            <p:nvPr/>
          </p:nvSpPr>
          <p:spPr>
            <a:xfrm>
              <a:off x="3135467" y="2311507"/>
              <a:ext cx="136" cy="300"/>
            </a:xfrm>
            <a:custGeom>
              <a:avLst/>
              <a:gdLst/>
              <a:ahLst/>
              <a:cxnLst/>
              <a:rect l="l" t="t" r="r" b="b"/>
              <a:pathLst>
                <a:path w="5" h="11" extrusionOk="0">
                  <a:moveTo>
                    <a:pt x="4"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50"/>
            <p:cNvSpPr/>
            <p:nvPr/>
          </p:nvSpPr>
          <p:spPr>
            <a:xfrm>
              <a:off x="3135957" y="2312570"/>
              <a:ext cx="409" cy="790"/>
            </a:xfrm>
            <a:custGeom>
              <a:avLst/>
              <a:gdLst/>
              <a:ahLst/>
              <a:cxnLst/>
              <a:rect l="l" t="t" r="r" b="b"/>
              <a:pathLst>
                <a:path w="15" h="29" extrusionOk="0">
                  <a:moveTo>
                    <a:pt x="14" y="28"/>
                  </a:moveTo>
                  <a:lnTo>
                    <a:pt x="14" y="28"/>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50"/>
            <p:cNvSpPr/>
            <p:nvPr/>
          </p:nvSpPr>
          <p:spPr>
            <a:xfrm>
              <a:off x="3135194" y="2310553"/>
              <a:ext cx="27" cy="218"/>
            </a:xfrm>
            <a:custGeom>
              <a:avLst/>
              <a:gdLst/>
              <a:ahLst/>
              <a:cxnLst/>
              <a:rect l="l" t="t" r="r" b="b"/>
              <a:pathLst>
                <a:path w="1" h="8" extrusionOk="0">
                  <a:moveTo>
                    <a:pt x="0"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50"/>
            <p:cNvSpPr/>
            <p:nvPr/>
          </p:nvSpPr>
          <p:spPr>
            <a:xfrm>
              <a:off x="3135194" y="2310826"/>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50"/>
            <p:cNvSpPr/>
            <p:nvPr/>
          </p:nvSpPr>
          <p:spPr>
            <a:xfrm>
              <a:off x="3135085" y="2310363"/>
              <a:ext cx="27" cy="218"/>
            </a:xfrm>
            <a:custGeom>
              <a:avLst/>
              <a:gdLst/>
              <a:ahLst/>
              <a:cxnLst/>
              <a:rect l="l" t="t" r="r" b="b"/>
              <a:pathLst>
                <a:path w="1" h="8" extrusionOk="0">
                  <a:moveTo>
                    <a:pt x="1" y="7"/>
                  </a:moveTo>
                  <a:lnTo>
                    <a:pt x="1" y="0"/>
                  </a:lnTo>
                  <a:cubicBezTo>
                    <a:pt x="1" y="4"/>
                    <a:pt x="1" y="4"/>
                    <a:pt x="1"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50"/>
            <p:cNvSpPr/>
            <p:nvPr/>
          </p:nvSpPr>
          <p:spPr>
            <a:xfrm>
              <a:off x="3115248" y="2228126"/>
              <a:ext cx="136" cy="136"/>
            </a:xfrm>
            <a:custGeom>
              <a:avLst/>
              <a:gdLst/>
              <a:ahLst/>
              <a:cxnLst/>
              <a:rect l="l" t="t" r="r" b="b"/>
              <a:pathLst>
                <a:path w="5" h="5" extrusionOk="0">
                  <a:moveTo>
                    <a:pt x="1" y="1"/>
                  </a:moveTo>
                  <a:lnTo>
                    <a:pt x="1" y="4"/>
                  </a:lnTo>
                  <a:lnTo>
                    <a:pt x="4" y="1"/>
                  </a:lnTo>
                  <a:close/>
                </a:path>
              </a:pathLst>
            </a:custGeom>
            <a:solidFill>
              <a:schemeClr val="dk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50"/>
            <p:cNvSpPr/>
            <p:nvPr/>
          </p:nvSpPr>
          <p:spPr>
            <a:xfrm>
              <a:off x="3135658" y="2311998"/>
              <a:ext cx="327" cy="490"/>
            </a:xfrm>
            <a:custGeom>
              <a:avLst/>
              <a:gdLst/>
              <a:ahLst/>
              <a:cxnLst/>
              <a:rect l="l" t="t" r="r" b="b"/>
              <a:pathLst>
                <a:path w="12" h="18" extrusionOk="0">
                  <a:moveTo>
                    <a:pt x="11" y="1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50"/>
            <p:cNvSpPr/>
            <p:nvPr/>
          </p:nvSpPr>
          <p:spPr>
            <a:xfrm>
              <a:off x="3135276" y="2311126"/>
              <a:ext cx="136" cy="218"/>
            </a:xfrm>
            <a:custGeom>
              <a:avLst/>
              <a:gdLst/>
              <a:ahLst/>
              <a:cxnLst/>
              <a:rect l="l" t="t" r="r" b="b"/>
              <a:pathLst>
                <a:path w="5" h="8" extrusionOk="0">
                  <a:moveTo>
                    <a:pt x="4"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50"/>
            <p:cNvSpPr/>
            <p:nvPr/>
          </p:nvSpPr>
          <p:spPr>
            <a:xfrm>
              <a:off x="3115439" y="2227745"/>
              <a:ext cx="409" cy="409"/>
            </a:xfrm>
            <a:custGeom>
              <a:avLst/>
              <a:gdLst/>
              <a:ahLst/>
              <a:cxnLst/>
              <a:rect l="l" t="t" r="r" b="b"/>
              <a:pathLst>
                <a:path w="15" h="15" extrusionOk="0">
                  <a:moveTo>
                    <a:pt x="15" y="1"/>
                  </a:moveTo>
                  <a:cubicBezTo>
                    <a:pt x="11" y="4"/>
                    <a:pt x="8" y="11"/>
                    <a:pt x="1" y="15"/>
                  </a:cubicBezTo>
                  <a:cubicBezTo>
                    <a:pt x="8" y="11"/>
                    <a:pt x="11" y="4"/>
                    <a:pt x="15" y="1"/>
                  </a:cubicBezTo>
                  <a:close/>
                </a:path>
              </a:pathLst>
            </a:custGeom>
            <a:solidFill>
              <a:schemeClr val="dk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50"/>
            <p:cNvSpPr/>
            <p:nvPr/>
          </p:nvSpPr>
          <p:spPr>
            <a:xfrm>
              <a:off x="3219910" y="2207717"/>
              <a:ext cx="409" cy="218"/>
            </a:xfrm>
            <a:custGeom>
              <a:avLst/>
              <a:gdLst/>
              <a:ahLst/>
              <a:cxnLst/>
              <a:rect l="l" t="t" r="r" b="b"/>
              <a:pathLst>
                <a:path w="15" h="8" extrusionOk="0">
                  <a:moveTo>
                    <a:pt x="0" y="1"/>
                  </a:moveTo>
                  <a:lnTo>
                    <a:pt x="14"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50"/>
            <p:cNvSpPr/>
            <p:nvPr/>
          </p:nvSpPr>
          <p:spPr>
            <a:xfrm>
              <a:off x="3279721" y="2223358"/>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50"/>
            <p:cNvSpPr/>
            <p:nvPr/>
          </p:nvSpPr>
          <p:spPr>
            <a:xfrm>
              <a:off x="3281247" y="2223548"/>
              <a:ext cx="490" cy="27"/>
            </a:xfrm>
            <a:custGeom>
              <a:avLst/>
              <a:gdLst/>
              <a:ahLst/>
              <a:cxnLst/>
              <a:rect l="l" t="t" r="r" b="b"/>
              <a:pathLst>
                <a:path w="18" h="1" extrusionOk="0">
                  <a:moveTo>
                    <a:pt x="0" y="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6" name="Google Shape;4016;p50"/>
            <p:cNvSpPr/>
            <p:nvPr/>
          </p:nvSpPr>
          <p:spPr>
            <a:xfrm>
              <a:off x="3283236" y="222365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7" name="Google Shape;4017;p50"/>
            <p:cNvSpPr/>
            <p:nvPr/>
          </p:nvSpPr>
          <p:spPr>
            <a:xfrm>
              <a:off x="3285444" y="222373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8" name="Google Shape;4018;p50"/>
            <p:cNvSpPr/>
            <p:nvPr/>
          </p:nvSpPr>
          <p:spPr>
            <a:xfrm>
              <a:off x="3292392" y="2223548"/>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50"/>
            <p:cNvSpPr/>
            <p:nvPr/>
          </p:nvSpPr>
          <p:spPr>
            <a:xfrm>
              <a:off x="3439589" y="2140849"/>
              <a:ext cx="45996" cy="23407"/>
            </a:xfrm>
            <a:custGeom>
              <a:avLst/>
              <a:gdLst/>
              <a:ahLst/>
              <a:cxnLst/>
              <a:rect l="l" t="t" r="r" b="b"/>
              <a:pathLst>
                <a:path w="1688" h="859" extrusionOk="0">
                  <a:moveTo>
                    <a:pt x="1614" y="0"/>
                  </a:moveTo>
                  <a:lnTo>
                    <a:pt x="1600" y="11"/>
                  </a:lnTo>
                  <a:cubicBezTo>
                    <a:pt x="1499" y="74"/>
                    <a:pt x="1380" y="109"/>
                    <a:pt x="1257" y="113"/>
                  </a:cubicBezTo>
                  <a:cubicBezTo>
                    <a:pt x="1145" y="113"/>
                    <a:pt x="1047" y="165"/>
                    <a:pt x="963" y="214"/>
                  </a:cubicBezTo>
                  <a:cubicBezTo>
                    <a:pt x="911" y="253"/>
                    <a:pt x="851" y="274"/>
                    <a:pt x="788" y="284"/>
                  </a:cubicBezTo>
                  <a:cubicBezTo>
                    <a:pt x="704" y="274"/>
                    <a:pt x="627" y="260"/>
                    <a:pt x="547" y="239"/>
                  </a:cubicBezTo>
                  <a:cubicBezTo>
                    <a:pt x="428" y="207"/>
                    <a:pt x="302" y="186"/>
                    <a:pt x="176" y="172"/>
                  </a:cubicBezTo>
                  <a:lnTo>
                    <a:pt x="106" y="169"/>
                  </a:lnTo>
                  <a:lnTo>
                    <a:pt x="95" y="169"/>
                  </a:lnTo>
                  <a:lnTo>
                    <a:pt x="18" y="162"/>
                  </a:lnTo>
                  <a:cubicBezTo>
                    <a:pt x="18" y="179"/>
                    <a:pt x="18" y="197"/>
                    <a:pt x="15" y="214"/>
                  </a:cubicBezTo>
                  <a:lnTo>
                    <a:pt x="15" y="221"/>
                  </a:lnTo>
                  <a:cubicBezTo>
                    <a:pt x="15" y="242"/>
                    <a:pt x="11" y="260"/>
                    <a:pt x="11" y="281"/>
                  </a:cubicBezTo>
                  <a:cubicBezTo>
                    <a:pt x="11" y="302"/>
                    <a:pt x="8" y="319"/>
                    <a:pt x="4" y="340"/>
                  </a:cubicBezTo>
                  <a:lnTo>
                    <a:pt x="4" y="351"/>
                  </a:lnTo>
                  <a:cubicBezTo>
                    <a:pt x="4" y="375"/>
                    <a:pt x="4" y="396"/>
                    <a:pt x="1" y="417"/>
                  </a:cubicBezTo>
                  <a:lnTo>
                    <a:pt x="1" y="424"/>
                  </a:lnTo>
                  <a:cubicBezTo>
                    <a:pt x="1" y="445"/>
                    <a:pt x="1" y="463"/>
                    <a:pt x="1" y="484"/>
                  </a:cubicBezTo>
                  <a:lnTo>
                    <a:pt x="1" y="498"/>
                  </a:lnTo>
                  <a:lnTo>
                    <a:pt x="1" y="564"/>
                  </a:lnTo>
                  <a:lnTo>
                    <a:pt x="1" y="578"/>
                  </a:lnTo>
                  <a:lnTo>
                    <a:pt x="1" y="638"/>
                  </a:lnTo>
                  <a:lnTo>
                    <a:pt x="1" y="652"/>
                  </a:lnTo>
                  <a:lnTo>
                    <a:pt x="1" y="718"/>
                  </a:lnTo>
                  <a:lnTo>
                    <a:pt x="1" y="725"/>
                  </a:lnTo>
                  <a:cubicBezTo>
                    <a:pt x="64" y="704"/>
                    <a:pt x="134" y="694"/>
                    <a:pt x="200" y="694"/>
                  </a:cubicBezTo>
                  <a:cubicBezTo>
                    <a:pt x="207" y="693"/>
                    <a:pt x="213" y="693"/>
                    <a:pt x="220" y="693"/>
                  </a:cubicBezTo>
                  <a:cubicBezTo>
                    <a:pt x="251" y="693"/>
                    <a:pt x="280" y="700"/>
                    <a:pt x="309" y="711"/>
                  </a:cubicBezTo>
                  <a:cubicBezTo>
                    <a:pt x="372" y="739"/>
                    <a:pt x="417" y="795"/>
                    <a:pt x="431" y="858"/>
                  </a:cubicBezTo>
                  <a:lnTo>
                    <a:pt x="463" y="855"/>
                  </a:lnTo>
                  <a:lnTo>
                    <a:pt x="491" y="851"/>
                  </a:lnTo>
                  <a:lnTo>
                    <a:pt x="522" y="844"/>
                  </a:lnTo>
                  <a:lnTo>
                    <a:pt x="547" y="841"/>
                  </a:lnTo>
                  <a:lnTo>
                    <a:pt x="575" y="837"/>
                  </a:lnTo>
                  <a:lnTo>
                    <a:pt x="596" y="834"/>
                  </a:lnTo>
                  <a:lnTo>
                    <a:pt x="620" y="827"/>
                  </a:lnTo>
                  <a:lnTo>
                    <a:pt x="641" y="823"/>
                  </a:lnTo>
                  <a:lnTo>
                    <a:pt x="659" y="820"/>
                  </a:lnTo>
                  <a:lnTo>
                    <a:pt x="680" y="816"/>
                  </a:lnTo>
                  <a:lnTo>
                    <a:pt x="694" y="813"/>
                  </a:lnTo>
                  <a:lnTo>
                    <a:pt x="711" y="809"/>
                  </a:lnTo>
                  <a:lnTo>
                    <a:pt x="722" y="806"/>
                  </a:lnTo>
                  <a:lnTo>
                    <a:pt x="739" y="799"/>
                  </a:lnTo>
                  <a:cubicBezTo>
                    <a:pt x="761" y="791"/>
                    <a:pt x="784" y="788"/>
                    <a:pt x="808" y="788"/>
                  </a:cubicBezTo>
                  <a:cubicBezTo>
                    <a:pt x="858" y="788"/>
                    <a:pt x="911" y="801"/>
                    <a:pt x="963" y="813"/>
                  </a:cubicBezTo>
                  <a:cubicBezTo>
                    <a:pt x="991" y="820"/>
                    <a:pt x="1019" y="827"/>
                    <a:pt x="1051" y="830"/>
                  </a:cubicBezTo>
                  <a:cubicBezTo>
                    <a:pt x="1079" y="750"/>
                    <a:pt x="1156" y="575"/>
                    <a:pt x="1285" y="564"/>
                  </a:cubicBezTo>
                  <a:cubicBezTo>
                    <a:pt x="1292" y="540"/>
                    <a:pt x="1296" y="515"/>
                    <a:pt x="1299" y="491"/>
                  </a:cubicBezTo>
                  <a:cubicBezTo>
                    <a:pt x="1310" y="417"/>
                    <a:pt x="1324" y="309"/>
                    <a:pt x="1422" y="298"/>
                  </a:cubicBezTo>
                  <a:cubicBezTo>
                    <a:pt x="1429" y="295"/>
                    <a:pt x="1436" y="295"/>
                    <a:pt x="1439" y="291"/>
                  </a:cubicBezTo>
                  <a:lnTo>
                    <a:pt x="1453" y="288"/>
                  </a:lnTo>
                  <a:lnTo>
                    <a:pt x="1464" y="281"/>
                  </a:lnTo>
                  <a:lnTo>
                    <a:pt x="1478" y="274"/>
                  </a:lnTo>
                  <a:lnTo>
                    <a:pt x="1495" y="263"/>
                  </a:lnTo>
                  <a:lnTo>
                    <a:pt x="1502" y="260"/>
                  </a:lnTo>
                  <a:cubicBezTo>
                    <a:pt x="1548" y="228"/>
                    <a:pt x="1593" y="193"/>
                    <a:pt x="1639" y="158"/>
                  </a:cubicBezTo>
                  <a:lnTo>
                    <a:pt x="1653" y="148"/>
                  </a:lnTo>
                  <a:lnTo>
                    <a:pt x="1677" y="127"/>
                  </a:lnTo>
                  <a:lnTo>
                    <a:pt x="1688" y="116"/>
                  </a:lnTo>
                  <a:lnTo>
                    <a:pt x="1677" y="99"/>
                  </a:lnTo>
                  <a:lnTo>
                    <a:pt x="1674" y="92"/>
                  </a:lnTo>
                  <a:cubicBezTo>
                    <a:pt x="1656" y="60"/>
                    <a:pt x="1635" y="28"/>
                    <a:pt x="1621" y="7"/>
                  </a:cubicBezTo>
                  <a:lnTo>
                    <a:pt x="16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0" name="Google Shape;4020;p50"/>
            <p:cNvSpPr/>
            <p:nvPr/>
          </p:nvSpPr>
          <p:spPr>
            <a:xfrm>
              <a:off x="3480326" y="2147906"/>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1" name="Google Shape;4021;p50"/>
            <p:cNvSpPr/>
            <p:nvPr/>
          </p:nvSpPr>
          <p:spPr>
            <a:xfrm>
              <a:off x="3479454" y="2148288"/>
              <a:ext cx="327" cy="218"/>
            </a:xfrm>
            <a:custGeom>
              <a:avLst/>
              <a:gdLst/>
              <a:ahLst/>
              <a:cxnLst/>
              <a:rect l="l" t="t" r="r" b="b"/>
              <a:pathLst>
                <a:path w="12" h="8" extrusionOk="0">
                  <a:moveTo>
                    <a:pt x="1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50"/>
            <p:cNvSpPr/>
            <p:nvPr/>
          </p:nvSpPr>
          <p:spPr>
            <a:xfrm>
              <a:off x="3485176" y="2144010"/>
              <a:ext cx="409" cy="300"/>
            </a:xfrm>
            <a:custGeom>
              <a:avLst/>
              <a:gdLst/>
              <a:ahLst/>
              <a:cxnLst/>
              <a:rect l="l" t="t" r="r" b="b"/>
              <a:pathLst>
                <a:path w="15" h="11" extrusionOk="0">
                  <a:moveTo>
                    <a:pt x="1" y="11"/>
                  </a:moveTo>
                  <a:lnTo>
                    <a:pt x="15" y="0"/>
                  </a:ln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50"/>
            <p:cNvSpPr/>
            <p:nvPr/>
          </p:nvSpPr>
          <p:spPr>
            <a:xfrm>
              <a:off x="3484223" y="2144854"/>
              <a:ext cx="327" cy="327"/>
            </a:xfrm>
            <a:custGeom>
              <a:avLst/>
              <a:gdLst/>
              <a:ahLst/>
              <a:cxnLst/>
              <a:rect l="l" t="t" r="r" b="b"/>
              <a:pathLst>
                <a:path w="12" h="12" extrusionOk="0">
                  <a:moveTo>
                    <a:pt x="11"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50"/>
            <p:cNvSpPr/>
            <p:nvPr/>
          </p:nvSpPr>
          <p:spPr>
            <a:xfrm>
              <a:off x="3452178" y="2163928"/>
              <a:ext cx="790" cy="136"/>
            </a:xfrm>
            <a:custGeom>
              <a:avLst/>
              <a:gdLst/>
              <a:ahLst/>
              <a:cxnLst/>
              <a:rect l="l" t="t" r="r" b="b"/>
              <a:pathLst>
                <a:path w="29" h="5" extrusionOk="0">
                  <a:moveTo>
                    <a:pt x="29"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50"/>
            <p:cNvSpPr/>
            <p:nvPr/>
          </p:nvSpPr>
          <p:spPr>
            <a:xfrm>
              <a:off x="3455148" y="2163465"/>
              <a:ext cx="681" cy="218"/>
            </a:xfrm>
            <a:custGeom>
              <a:avLst/>
              <a:gdLst/>
              <a:ahLst/>
              <a:cxnLst/>
              <a:rect l="l" t="t" r="r" b="b"/>
              <a:pathLst>
                <a:path w="25" h="8" extrusionOk="0">
                  <a:moveTo>
                    <a:pt x="25"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50"/>
            <p:cNvSpPr/>
            <p:nvPr/>
          </p:nvSpPr>
          <p:spPr>
            <a:xfrm>
              <a:off x="3453704" y="2163738"/>
              <a:ext cx="790" cy="136"/>
            </a:xfrm>
            <a:custGeom>
              <a:avLst/>
              <a:gdLst/>
              <a:ahLst/>
              <a:cxnLst/>
              <a:rect l="l" t="t" r="r" b="b"/>
              <a:pathLst>
                <a:path w="29" h="5" extrusionOk="0">
                  <a:moveTo>
                    <a:pt x="29"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50"/>
            <p:cNvSpPr/>
            <p:nvPr/>
          </p:nvSpPr>
          <p:spPr>
            <a:xfrm>
              <a:off x="3451225" y="216422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50"/>
            <p:cNvSpPr/>
            <p:nvPr/>
          </p:nvSpPr>
          <p:spPr>
            <a:xfrm>
              <a:off x="3459154" y="2162593"/>
              <a:ext cx="599" cy="218"/>
            </a:xfrm>
            <a:custGeom>
              <a:avLst/>
              <a:gdLst/>
              <a:ahLst/>
              <a:cxnLst/>
              <a:rect l="l" t="t" r="r" b="b"/>
              <a:pathLst>
                <a:path w="22" h="8" extrusionOk="0">
                  <a:moveTo>
                    <a:pt x="21"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50"/>
            <p:cNvSpPr/>
            <p:nvPr/>
          </p:nvSpPr>
          <p:spPr>
            <a:xfrm>
              <a:off x="3456375" y="2163274"/>
              <a:ext cx="599" cy="109"/>
            </a:xfrm>
            <a:custGeom>
              <a:avLst/>
              <a:gdLst/>
              <a:ahLst/>
              <a:cxnLst/>
              <a:rect l="l" t="t" r="r" b="b"/>
              <a:pathLst>
                <a:path w="22" h="4" extrusionOk="0">
                  <a:moveTo>
                    <a:pt x="22"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50"/>
            <p:cNvSpPr/>
            <p:nvPr/>
          </p:nvSpPr>
          <p:spPr>
            <a:xfrm>
              <a:off x="3457519" y="2163084"/>
              <a:ext cx="518" cy="109"/>
            </a:xfrm>
            <a:custGeom>
              <a:avLst/>
              <a:gdLst/>
              <a:ahLst/>
              <a:cxnLst/>
              <a:rect l="l" t="t" r="r" b="b"/>
              <a:pathLst>
                <a:path w="19" h="4" extrusionOk="0">
                  <a:moveTo>
                    <a:pt x="18"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50"/>
            <p:cNvSpPr/>
            <p:nvPr/>
          </p:nvSpPr>
          <p:spPr>
            <a:xfrm>
              <a:off x="3458391" y="2162784"/>
              <a:ext cx="490" cy="218"/>
            </a:xfrm>
            <a:custGeom>
              <a:avLst/>
              <a:gdLst/>
              <a:ahLst/>
              <a:cxnLst/>
              <a:rect l="l" t="t" r="r" b="b"/>
              <a:pathLst>
                <a:path w="18" h="8" extrusionOk="0">
                  <a:moveTo>
                    <a:pt x="18"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50"/>
            <p:cNvSpPr/>
            <p:nvPr/>
          </p:nvSpPr>
          <p:spPr>
            <a:xfrm>
              <a:off x="3478800" y="2148669"/>
              <a:ext cx="300" cy="136"/>
            </a:xfrm>
            <a:custGeom>
              <a:avLst/>
              <a:gdLst/>
              <a:ahLst/>
              <a:cxnLst/>
              <a:rect l="l" t="t" r="r" b="b"/>
              <a:pathLst>
                <a:path w="11" h="5" extrusionOk="0">
                  <a:moveTo>
                    <a:pt x="11"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50"/>
            <p:cNvSpPr/>
            <p:nvPr/>
          </p:nvSpPr>
          <p:spPr>
            <a:xfrm>
              <a:off x="3440162" y="2145236"/>
              <a:ext cx="2044" cy="218"/>
            </a:xfrm>
            <a:custGeom>
              <a:avLst/>
              <a:gdLst/>
              <a:ahLst/>
              <a:cxnLst/>
              <a:rect l="l" t="t" r="r" b="b"/>
              <a:pathLst>
                <a:path w="75" h="8" extrusionOk="0">
                  <a:moveTo>
                    <a:pt x="1" y="1"/>
                  </a:moveTo>
                  <a:lnTo>
                    <a:pt x="74" y="8"/>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4" name="Google Shape;4034;p50"/>
            <p:cNvSpPr/>
            <p:nvPr/>
          </p:nvSpPr>
          <p:spPr>
            <a:xfrm>
              <a:off x="3483187" y="2140849"/>
              <a:ext cx="599" cy="300"/>
            </a:xfrm>
            <a:custGeom>
              <a:avLst/>
              <a:gdLst/>
              <a:ahLst/>
              <a:cxnLst/>
              <a:rect l="l" t="t" r="r" b="b"/>
              <a:pathLst>
                <a:path w="22" h="11" extrusionOk="0">
                  <a:moveTo>
                    <a:pt x="0" y="11"/>
                  </a:moveTo>
                  <a:lnTo>
                    <a:pt x="18" y="0"/>
                  </a:lnTo>
                  <a:lnTo>
                    <a:pt x="21" y="7"/>
                  </a:ln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5" name="Google Shape;4035;p50"/>
            <p:cNvSpPr/>
            <p:nvPr/>
          </p:nvSpPr>
          <p:spPr>
            <a:xfrm>
              <a:off x="3442450" y="2145426"/>
              <a:ext cx="1935" cy="136"/>
            </a:xfrm>
            <a:custGeom>
              <a:avLst/>
              <a:gdLst/>
              <a:ahLst/>
              <a:cxnLst/>
              <a:rect l="l" t="t" r="r" b="b"/>
              <a:pathLst>
                <a:path w="71" h="5" extrusionOk="0">
                  <a:moveTo>
                    <a:pt x="7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50"/>
            <p:cNvSpPr/>
            <p:nvPr/>
          </p:nvSpPr>
          <p:spPr>
            <a:xfrm>
              <a:off x="3483759" y="2141039"/>
              <a:ext cx="1444" cy="2316"/>
            </a:xfrm>
            <a:custGeom>
              <a:avLst/>
              <a:gdLst/>
              <a:ahLst/>
              <a:cxnLst/>
              <a:rect l="l" t="t" r="r" b="b"/>
              <a:pathLst>
                <a:path w="53" h="85" extrusionOk="0">
                  <a:moveTo>
                    <a:pt x="0" y="0"/>
                  </a:moveTo>
                  <a:cubicBezTo>
                    <a:pt x="14" y="21"/>
                    <a:pt x="35" y="53"/>
                    <a:pt x="53" y="85"/>
                  </a:cubicBezTo>
                  <a:cubicBezTo>
                    <a:pt x="35" y="53"/>
                    <a:pt x="18" y="21"/>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50"/>
            <p:cNvSpPr/>
            <p:nvPr/>
          </p:nvSpPr>
          <p:spPr>
            <a:xfrm>
              <a:off x="3485285" y="2143519"/>
              <a:ext cx="300" cy="518"/>
            </a:xfrm>
            <a:custGeom>
              <a:avLst/>
              <a:gdLst/>
              <a:ahLst/>
              <a:cxnLst/>
              <a:rect l="l" t="t" r="r" b="b"/>
              <a:pathLst>
                <a:path w="11" h="19" extrusionOk="0">
                  <a:moveTo>
                    <a:pt x="11" y="18"/>
                  </a:moveTo>
                  <a:lnTo>
                    <a:pt x="11" y="18"/>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8" name="Google Shape;4038;p50"/>
            <p:cNvSpPr/>
            <p:nvPr/>
          </p:nvSpPr>
          <p:spPr>
            <a:xfrm>
              <a:off x="3483650" y="2140849"/>
              <a:ext cx="218" cy="218"/>
            </a:xfrm>
            <a:custGeom>
              <a:avLst/>
              <a:gdLst/>
              <a:ahLst/>
              <a:cxnLst/>
              <a:rect l="l" t="t" r="r" b="b"/>
              <a:pathLst>
                <a:path w="8" h="8" extrusionOk="0">
                  <a:moveTo>
                    <a:pt x="1" y="0"/>
                  </a:moveTo>
                  <a:lnTo>
                    <a:pt x="1" y="0"/>
                  </a:lnTo>
                  <a:lnTo>
                    <a:pt x="8" y="7"/>
                  </a:lnTo>
                  <a:lnTo>
                    <a:pt x="8"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9" name="Google Shape;4039;p50"/>
            <p:cNvSpPr/>
            <p:nvPr/>
          </p:nvSpPr>
          <p:spPr>
            <a:xfrm>
              <a:off x="3542889" y="2234421"/>
              <a:ext cx="90656" cy="87714"/>
            </a:xfrm>
            <a:custGeom>
              <a:avLst/>
              <a:gdLst/>
              <a:ahLst/>
              <a:cxnLst/>
              <a:rect l="l" t="t" r="r" b="b"/>
              <a:pathLst>
                <a:path w="3327" h="3219" extrusionOk="0">
                  <a:moveTo>
                    <a:pt x="3299" y="1"/>
                  </a:moveTo>
                  <a:lnTo>
                    <a:pt x="3285" y="25"/>
                  </a:lnTo>
                  <a:lnTo>
                    <a:pt x="3274" y="29"/>
                  </a:lnTo>
                  <a:lnTo>
                    <a:pt x="3257" y="32"/>
                  </a:lnTo>
                  <a:lnTo>
                    <a:pt x="3246" y="32"/>
                  </a:lnTo>
                  <a:lnTo>
                    <a:pt x="3222" y="39"/>
                  </a:lnTo>
                  <a:lnTo>
                    <a:pt x="3215" y="39"/>
                  </a:lnTo>
                  <a:lnTo>
                    <a:pt x="3197" y="43"/>
                  </a:lnTo>
                  <a:lnTo>
                    <a:pt x="3190" y="46"/>
                  </a:lnTo>
                  <a:lnTo>
                    <a:pt x="3180" y="53"/>
                  </a:lnTo>
                  <a:lnTo>
                    <a:pt x="3173" y="53"/>
                  </a:lnTo>
                  <a:lnTo>
                    <a:pt x="3162" y="60"/>
                  </a:lnTo>
                  <a:lnTo>
                    <a:pt x="3159" y="60"/>
                  </a:lnTo>
                  <a:lnTo>
                    <a:pt x="3145" y="67"/>
                  </a:lnTo>
                  <a:cubicBezTo>
                    <a:pt x="3148" y="74"/>
                    <a:pt x="3148" y="85"/>
                    <a:pt x="3152" y="92"/>
                  </a:cubicBezTo>
                  <a:cubicBezTo>
                    <a:pt x="3152" y="120"/>
                    <a:pt x="3145" y="148"/>
                    <a:pt x="3127" y="172"/>
                  </a:cubicBezTo>
                  <a:cubicBezTo>
                    <a:pt x="3092" y="225"/>
                    <a:pt x="3015" y="260"/>
                    <a:pt x="2914" y="267"/>
                  </a:cubicBezTo>
                  <a:lnTo>
                    <a:pt x="2865" y="267"/>
                  </a:lnTo>
                  <a:cubicBezTo>
                    <a:pt x="2816" y="263"/>
                    <a:pt x="2396" y="232"/>
                    <a:pt x="2255" y="162"/>
                  </a:cubicBezTo>
                  <a:lnTo>
                    <a:pt x="2245" y="158"/>
                  </a:lnTo>
                  <a:lnTo>
                    <a:pt x="2231" y="155"/>
                  </a:lnTo>
                  <a:lnTo>
                    <a:pt x="2227" y="155"/>
                  </a:lnTo>
                  <a:lnTo>
                    <a:pt x="2210" y="151"/>
                  </a:lnTo>
                  <a:lnTo>
                    <a:pt x="1692" y="151"/>
                  </a:lnTo>
                  <a:lnTo>
                    <a:pt x="1643" y="155"/>
                  </a:lnTo>
                  <a:lnTo>
                    <a:pt x="1594" y="155"/>
                  </a:lnTo>
                  <a:cubicBezTo>
                    <a:pt x="1546" y="228"/>
                    <a:pt x="1209" y="416"/>
                    <a:pt x="1052" y="416"/>
                  </a:cubicBezTo>
                  <a:cubicBezTo>
                    <a:pt x="1037" y="416"/>
                    <a:pt x="1024" y="414"/>
                    <a:pt x="1013" y="410"/>
                  </a:cubicBezTo>
                  <a:cubicBezTo>
                    <a:pt x="1002" y="421"/>
                    <a:pt x="992" y="431"/>
                    <a:pt x="981" y="445"/>
                  </a:cubicBezTo>
                  <a:cubicBezTo>
                    <a:pt x="936" y="505"/>
                    <a:pt x="869" y="547"/>
                    <a:pt x="796" y="571"/>
                  </a:cubicBezTo>
                  <a:cubicBezTo>
                    <a:pt x="778" y="575"/>
                    <a:pt x="761" y="578"/>
                    <a:pt x="740" y="582"/>
                  </a:cubicBezTo>
                  <a:lnTo>
                    <a:pt x="460" y="582"/>
                  </a:lnTo>
                  <a:cubicBezTo>
                    <a:pt x="460" y="585"/>
                    <a:pt x="456" y="589"/>
                    <a:pt x="456" y="592"/>
                  </a:cubicBezTo>
                  <a:cubicBezTo>
                    <a:pt x="453" y="596"/>
                    <a:pt x="449" y="606"/>
                    <a:pt x="446" y="613"/>
                  </a:cubicBezTo>
                  <a:lnTo>
                    <a:pt x="442" y="627"/>
                  </a:lnTo>
                  <a:cubicBezTo>
                    <a:pt x="439" y="634"/>
                    <a:pt x="432" y="645"/>
                    <a:pt x="428" y="652"/>
                  </a:cubicBezTo>
                  <a:lnTo>
                    <a:pt x="421" y="666"/>
                  </a:lnTo>
                  <a:cubicBezTo>
                    <a:pt x="418" y="676"/>
                    <a:pt x="411" y="687"/>
                    <a:pt x="404" y="697"/>
                  </a:cubicBezTo>
                  <a:lnTo>
                    <a:pt x="397" y="711"/>
                  </a:lnTo>
                  <a:cubicBezTo>
                    <a:pt x="390" y="722"/>
                    <a:pt x="386" y="732"/>
                    <a:pt x="379" y="743"/>
                  </a:cubicBezTo>
                  <a:lnTo>
                    <a:pt x="365" y="764"/>
                  </a:lnTo>
                  <a:lnTo>
                    <a:pt x="348" y="789"/>
                  </a:lnTo>
                  <a:lnTo>
                    <a:pt x="330" y="813"/>
                  </a:lnTo>
                  <a:lnTo>
                    <a:pt x="316" y="831"/>
                  </a:lnTo>
                  <a:cubicBezTo>
                    <a:pt x="309" y="841"/>
                    <a:pt x="302" y="852"/>
                    <a:pt x="295" y="862"/>
                  </a:cubicBezTo>
                  <a:lnTo>
                    <a:pt x="284" y="873"/>
                  </a:lnTo>
                  <a:cubicBezTo>
                    <a:pt x="274" y="883"/>
                    <a:pt x="263" y="897"/>
                    <a:pt x="253" y="908"/>
                  </a:cubicBezTo>
                  <a:cubicBezTo>
                    <a:pt x="235" y="929"/>
                    <a:pt x="225" y="953"/>
                    <a:pt x="221" y="981"/>
                  </a:cubicBezTo>
                  <a:cubicBezTo>
                    <a:pt x="221" y="992"/>
                    <a:pt x="218" y="1002"/>
                    <a:pt x="214" y="1016"/>
                  </a:cubicBezTo>
                  <a:lnTo>
                    <a:pt x="214" y="1023"/>
                  </a:lnTo>
                  <a:cubicBezTo>
                    <a:pt x="214" y="1027"/>
                    <a:pt x="211" y="1030"/>
                    <a:pt x="211" y="1034"/>
                  </a:cubicBezTo>
                  <a:cubicBezTo>
                    <a:pt x="207" y="1037"/>
                    <a:pt x="211" y="1041"/>
                    <a:pt x="207" y="1044"/>
                  </a:cubicBezTo>
                  <a:cubicBezTo>
                    <a:pt x="204" y="1048"/>
                    <a:pt x="204" y="1051"/>
                    <a:pt x="200" y="1058"/>
                  </a:cubicBezTo>
                  <a:cubicBezTo>
                    <a:pt x="200" y="1062"/>
                    <a:pt x="197" y="1062"/>
                    <a:pt x="193" y="1065"/>
                  </a:cubicBezTo>
                  <a:cubicBezTo>
                    <a:pt x="193" y="1069"/>
                    <a:pt x="186" y="1076"/>
                    <a:pt x="183" y="1079"/>
                  </a:cubicBezTo>
                  <a:cubicBezTo>
                    <a:pt x="183" y="1079"/>
                    <a:pt x="179" y="1083"/>
                    <a:pt x="179" y="1086"/>
                  </a:cubicBezTo>
                  <a:cubicBezTo>
                    <a:pt x="172" y="1090"/>
                    <a:pt x="169" y="1093"/>
                    <a:pt x="162" y="1097"/>
                  </a:cubicBezTo>
                  <a:cubicBezTo>
                    <a:pt x="162" y="1097"/>
                    <a:pt x="158" y="1104"/>
                    <a:pt x="155" y="1104"/>
                  </a:cubicBezTo>
                  <a:cubicBezTo>
                    <a:pt x="148" y="1107"/>
                    <a:pt x="141" y="1111"/>
                    <a:pt x="134" y="1114"/>
                  </a:cubicBezTo>
                  <a:lnTo>
                    <a:pt x="127" y="1118"/>
                  </a:lnTo>
                  <a:cubicBezTo>
                    <a:pt x="116" y="1121"/>
                    <a:pt x="109" y="1125"/>
                    <a:pt x="102" y="1125"/>
                  </a:cubicBezTo>
                  <a:lnTo>
                    <a:pt x="88" y="1132"/>
                  </a:lnTo>
                  <a:cubicBezTo>
                    <a:pt x="57" y="1135"/>
                    <a:pt x="22" y="1254"/>
                    <a:pt x="1" y="1317"/>
                  </a:cubicBezTo>
                  <a:lnTo>
                    <a:pt x="1" y="1324"/>
                  </a:lnTo>
                  <a:cubicBezTo>
                    <a:pt x="200" y="1419"/>
                    <a:pt x="323" y="1629"/>
                    <a:pt x="299" y="1849"/>
                  </a:cubicBezTo>
                  <a:cubicBezTo>
                    <a:pt x="291" y="1898"/>
                    <a:pt x="323" y="1947"/>
                    <a:pt x="369" y="1965"/>
                  </a:cubicBezTo>
                  <a:cubicBezTo>
                    <a:pt x="393" y="1976"/>
                    <a:pt x="419" y="1981"/>
                    <a:pt x="445" y="1981"/>
                  </a:cubicBezTo>
                  <a:cubicBezTo>
                    <a:pt x="494" y="1981"/>
                    <a:pt x="541" y="1963"/>
                    <a:pt x="575" y="1926"/>
                  </a:cubicBezTo>
                  <a:cubicBezTo>
                    <a:pt x="614" y="1881"/>
                    <a:pt x="671" y="1857"/>
                    <a:pt x="740" y="1857"/>
                  </a:cubicBezTo>
                  <a:cubicBezTo>
                    <a:pt x="788" y="1857"/>
                    <a:pt x="842" y="1868"/>
                    <a:pt x="901" y="1891"/>
                  </a:cubicBezTo>
                  <a:cubicBezTo>
                    <a:pt x="1016" y="1933"/>
                    <a:pt x="1181" y="2045"/>
                    <a:pt x="1181" y="2150"/>
                  </a:cubicBezTo>
                  <a:cubicBezTo>
                    <a:pt x="1184" y="2175"/>
                    <a:pt x="1170" y="2199"/>
                    <a:pt x="1149" y="2217"/>
                  </a:cubicBezTo>
                  <a:cubicBezTo>
                    <a:pt x="1128" y="2236"/>
                    <a:pt x="1102" y="2243"/>
                    <a:pt x="1069" y="2243"/>
                  </a:cubicBezTo>
                  <a:cubicBezTo>
                    <a:pt x="1036" y="2243"/>
                    <a:pt x="997" y="2236"/>
                    <a:pt x="950" y="2227"/>
                  </a:cubicBezTo>
                  <a:cubicBezTo>
                    <a:pt x="891" y="2217"/>
                    <a:pt x="820" y="2204"/>
                    <a:pt x="752" y="2204"/>
                  </a:cubicBezTo>
                  <a:cubicBezTo>
                    <a:pt x="686" y="2204"/>
                    <a:pt x="621" y="2216"/>
                    <a:pt x="572" y="2252"/>
                  </a:cubicBezTo>
                  <a:cubicBezTo>
                    <a:pt x="558" y="2259"/>
                    <a:pt x="537" y="2280"/>
                    <a:pt x="533" y="2294"/>
                  </a:cubicBezTo>
                  <a:cubicBezTo>
                    <a:pt x="530" y="2322"/>
                    <a:pt x="575" y="2374"/>
                    <a:pt x="610" y="2416"/>
                  </a:cubicBezTo>
                  <a:cubicBezTo>
                    <a:pt x="666" y="2486"/>
                    <a:pt x="740" y="2574"/>
                    <a:pt x="712" y="2675"/>
                  </a:cubicBezTo>
                  <a:cubicBezTo>
                    <a:pt x="694" y="2749"/>
                    <a:pt x="715" y="2826"/>
                    <a:pt x="761" y="2882"/>
                  </a:cubicBezTo>
                  <a:cubicBezTo>
                    <a:pt x="799" y="2935"/>
                    <a:pt x="862" y="2970"/>
                    <a:pt x="929" y="2970"/>
                  </a:cubicBezTo>
                  <a:lnTo>
                    <a:pt x="939" y="2970"/>
                  </a:lnTo>
                  <a:cubicBezTo>
                    <a:pt x="1051" y="2970"/>
                    <a:pt x="1160" y="3054"/>
                    <a:pt x="1254" y="3124"/>
                  </a:cubicBezTo>
                  <a:cubicBezTo>
                    <a:pt x="1300" y="3159"/>
                    <a:pt x="1373" y="3215"/>
                    <a:pt x="1405" y="3218"/>
                  </a:cubicBezTo>
                  <a:cubicBezTo>
                    <a:pt x="1408" y="3173"/>
                    <a:pt x="1359" y="3033"/>
                    <a:pt x="1331" y="2963"/>
                  </a:cubicBezTo>
                  <a:cubicBezTo>
                    <a:pt x="1279" y="2815"/>
                    <a:pt x="1254" y="2742"/>
                    <a:pt x="1289" y="2693"/>
                  </a:cubicBezTo>
                  <a:cubicBezTo>
                    <a:pt x="1310" y="2659"/>
                    <a:pt x="1340" y="2648"/>
                    <a:pt x="1373" y="2648"/>
                  </a:cubicBezTo>
                  <a:cubicBezTo>
                    <a:pt x="1408" y="2648"/>
                    <a:pt x="1448" y="2660"/>
                    <a:pt x="1485" y="2668"/>
                  </a:cubicBezTo>
                  <a:cubicBezTo>
                    <a:pt x="1533" y="2684"/>
                    <a:pt x="1575" y="2695"/>
                    <a:pt x="1609" y="2695"/>
                  </a:cubicBezTo>
                  <a:cubicBezTo>
                    <a:pt x="1636" y="2695"/>
                    <a:pt x="1659" y="2687"/>
                    <a:pt x="1674" y="2668"/>
                  </a:cubicBezTo>
                  <a:cubicBezTo>
                    <a:pt x="1695" y="2644"/>
                    <a:pt x="1692" y="2633"/>
                    <a:pt x="1692" y="2630"/>
                  </a:cubicBezTo>
                  <a:cubicBezTo>
                    <a:pt x="1675" y="2600"/>
                    <a:pt x="1590" y="2560"/>
                    <a:pt x="1488" y="2560"/>
                  </a:cubicBezTo>
                  <a:cubicBezTo>
                    <a:pt x="1483" y="2560"/>
                    <a:pt x="1479" y="2560"/>
                    <a:pt x="1475" y="2560"/>
                  </a:cubicBezTo>
                  <a:cubicBezTo>
                    <a:pt x="1472" y="2560"/>
                    <a:pt x="1469" y="2560"/>
                    <a:pt x="1466" y="2560"/>
                  </a:cubicBezTo>
                  <a:cubicBezTo>
                    <a:pt x="1382" y="2560"/>
                    <a:pt x="1352" y="2514"/>
                    <a:pt x="1345" y="2490"/>
                  </a:cubicBezTo>
                  <a:cubicBezTo>
                    <a:pt x="1328" y="2437"/>
                    <a:pt x="1349" y="2378"/>
                    <a:pt x="1398" y="2343"/>
                  </a:cubicBezTo>
                  <a:cubicBezTo>
                    <a:pt x="1444" y="2306"/>
                    <a:pt x="1500" y="2288"/>
                    <a:pt x="1556" y="2288"/>
                  </a:cubicBezTo>
                  <a:cubicBezTo>
                    <a:pt x="1607" y="2288"/>
                    <a:pt x="1658" y="2303"/>
                    <a:pt x="1702" y="2332"/>
                  </a:cubicBezTo>
                  <a:cubicBezTo>
                    <a:pt x="1748" y="2359"/>
                    <a:pt x="1784" y="2370"/>
                    <a:pt x="1816" y="2370"/>
                  </a:cubicBezTo>
                  <a:cubicBezTo>
                    <a:pt x="1864" y="2370"/>
                    <a:pt x="1902" y="2347"/>
                    <a:pt x="1944" y="2322"/>
                  </a:cubicBezTo>
                  <a:cubicBezTo>
                    <a:pt x="1975" y="2301"/>
                    <a:pt x="2010" y="2287"/>
                    <a:pt x="2049" y="2280"/>
                  </a:cubicBezTo>
                  <a:cubicBezTo>
                    <a:pt x="2066" y="2238"/>
                    <a:pt x="2070" y="2192"/>
                    <a:pt x="2056" y="2147"/>
                  </a:cubicBezTo>
                  <a:cubicBezTo>
                    <a:pt x="2035" y="2056"/>
                    <a:pt x="1961" y="1982"/>
                    <a:pt x="1870" y="1961"/>
                  </a:cubicBezTo>
                  <a:cubicBezTo>
                    <a:pt x="1839" y="1953"/>
                    <a:pt x="1812" y="1949"/>
                    <a:pt x="1790" y="1949"/>
                  </a:cubicBezTo>
                  <a:cubicBezTo>
                    <a:pt x="1732" y="1949"/>
                    <a:pt x="1700" y="1974"/>
                    <a:pt x="1667" y="2000"/>
                  </a:cubicBezTo>
                  <a:cubicBezTo>
                    <a:pt x="1631" y="2028"/>
                    <a:pt x="1593" y="2051"/>
                    <a:pt x="1548" y="2051"/>
                  </a:cubicBezTo>
                  <a:cubicBezTo>
                    <a:pt x="1504" y="2051"/>
                    <a:pt x="1452" y="2028"/>
                    <a:pt x="1387" y="1961"/>
                  </a:cubicBezTo>
                  <a:cubicBezTo>
                    <a:pt x="1345" y="1916"/>
                    <a:pt x="1300" y="1860"/>
                    <a:pt x="1314" y="1797"/>
                  </a:cubicBezTo>
                  <a:cubicBezTo>
                    <a:pt x="1331" y="1734"/>
                    <a:pt x="1394" y="1709"/>
                    <a:pt x="1454" y="1685"/>
                  </a:cubicBezTo>
                  <a:cubicBezTo>
                    <a:pt x="1520" y="1664"/>
                    <a:pt x="1545" y="1650"/>
                    <a:pt x="1545" y="1625"/>
                  </a:cubicBezTo>
                  <a:cubicBezTo>
                    <a:pt x="1545" y="1538"/>
                    <a:pt x="1415" y="1391"/>
                    <a:pt x="1300" y="1265"/>
                  </a:cubicBezTo>
                  <a:cubicBezTo>
                    <a:pt x="1233" y="1195"/>
                    <a:pt x="1170" y="1121"/>
                    <a:pt x="1114" y="1048"/>
                  </a:cubicBezTo>
                  <a:cubicBezTo>
                    <a:pt x="1065" y="988"/>
                    <a:pt x="1051" y="908"/>
                    <a:pt x="1083" y="841"/>
                  </a:cubicBezTo>
                  <a:cubicBezTo>
                    <a:pt x="1128" y="764"/>
                    <a:pt x="1212" y="718"/>
                    <a:pt x="1303" y="718"/>
                  </a:cubicBezTo>
                  <a:lnTo>
                    <a:pt x="1310" y="718"/>
                  </a:lnTo>
                  <a:cubicBezTo>
                    <a:pt x="1314" y="718"/>
                    <a:pt x="1317" y="718"/>
                    <a:pt x="1320" y="718"/>
                  </a:cubicBezTo>
                  <a:cubicBezTo>
                    <a:pt x="1397" y="718"/>
                    <a:pt x="1466" y="756"/>
                    <a:pt x="1506" y="824"/>
                  </a:cubicBezTo>
                  <a:cubicBezTo>
                    <a:pt x="1539" y="879"/>
                    <a:pt x="1602" y="899"/>
                    <a:pt x="1671" y="899"/>
                  </a:cubicBezTo>
                  <a:cubicBezTo>
                    <a:pt x="1736" y="899"/>
                    <a:pt x="1807" y="881"/>
                    <a:pt x="1860" y="859"/>
                  </a:cubicBezTo>
                  <a:cubicBezTo>
                    <a:pt x="1856" y="834"/>
                    <a:pt x="1853" y="806"/>
                    <a:pt x="1842" y="785"/>
                  </a:cubicBezTo>
                  <a:cubicBezTo>
                    <a:pt x="1818" y="694"/>
                    <a:pt x="1769" y="522"/>
                    <a:pt x="1968" y="445"/>
                  </a:cubicBezTo>
                  <a:cubicBezTo>
                    <a:pt x="2028" y="422"/>
                    <a:pt x="2078" y="413"/>
                    <a:pt x="2120" y="413"/>
                  </a:cubicBezTo>
                  <a:cubicBezTo>
                    <a:pt x="2218" y="413"/>
                    <a:pt x="2274" y="465"/>
                    <a:pt x="2318" y="519"/>
                  </a:cubicBezTo>
                  <a:cubicBezTo>
                    <a:pt x="2325" y="529"/>
                    <a:pt x="2332" y="536"/>
                    <a:pt x="2343" y="547"/>
                  </a:cubicBezTo>
                  <a:cubicBezTo>
                    <a:pt x="2357" y="533"/>
                    <a:pt x="2371" y="522"/>
                    <a:pt x="2385" y="508"/>
                  </a:cubicBezTo>
                  <a:cubicBezTo>
                    <a:pt x="2452" y="442"/>
                    <a:pt x="2557" y="344"/>
                    <a:pt x="2739" y="344"/>
                  </a:cubicBezTo>
                  <a:cubicBezTo>
                    <a:pt x="2875" y="344"/>
                    <a:pt x="2994" y="421"/>
                    <a:pt x="3099" y="498"/>
                  </a:cubicBezTo>
                  <a:lnTo>
                    <a:pt x="3106" y="491"/>
                  </a:lnTo>
                  <a:lnTo>
                    <a:pt x="3127" y="466"/>
                  </a:lnTo>
                  <a:lnTo>
                    <a:pt x="3138" y="456"/>
                  </a:lnTo>
                  <a:cubicBezTo>
                    <a:pt x="3141" y="449"/>
                    <a:pt x="3148" y="445"/>
                    <a:pt x="3152" y="438"/>
                  </a:cubicBezTo>
                  <a:cubicBezTo>
                    <a:pt x="3152" y="435"/>
                    <a:pt x="3155" y="431"/>
                    <a:pt x="3159" y="428"/>
                  </a:cubicBezTo>
                  <a:cubicBezTo>
                    <a:pt x="3159" y="424"/>
                    <a:pt x="3162" y="421"/>
                    <a:pt x="3166" y="417"/>
                  </a:cubicBezTo>
                  <a:cubicBezTo>
                    <a:pt x="3166" y="410"/>
                    <a:pt x="3169" y="403"/>
                    <a:pt x="3169" y="396"/>
                  </a:cubicBezTo>
                  <a:cubicBezTo>
                    <a:pt x="3169" y="330"/>
                    <a:pt x="3215" y="288"/>
                    <a:pt x="3257" y="253"/>
                  </a:cubicBezTo>
                  <a:cubicBezTo>
                    <a:pt x="3299" y="214"/>
                    <a:pt x="3327" y="186"/>
                    <a:pt x="3327" y="144"/>
                  </a:cubicBezTo>
                  <a:cubicBezTo>
                    <a:pt x="3327" y="130"/>
                    <a:pt x="3327" y="120"/>
                    <a:pt x="3323" y="106"/>
                  </a:cubicBezTo>
                  <a:cubicBezTo>
                    <a:pt x="3323" y="102"/>
                    <a:pt x="3323" y="99"/>
                    <a:pt x="3323" y="92"/>
                  </a:cubicBezTo>
                  <a:cubicBezTo>
                    <a:pt x="3320" y="88"/>
                    <a:pt x="3320" y="74"/>
                    <a:pt x="3316" y="67"/>
                  </a:cubicBezTo>
                  <a:lnTo>
                    <a:pt x="3313" y="50"/>
                  </a:lnTo>
                  <a:cubicBezTo>
                    <a:pt x="3309" y="39"/>
                    <a:pt x="3309" y="32"/>
                    <a:pt x="3306" y="22"/>
                  </a:cubicBezTo>
                  <a:lnTo>
                    <a:pt x="3302" y="11"/>
                  </a:lnTo>
                  <a:lnTo>
                    <a:pt x="329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50"/>
            <p:cNvSpPr/>
            <p:nvPr/>
          </p:nvSpPr>
          <p:spPr>
            <a:xfrm>
              <a:off x="3590602" y="2342162"/>
              <a:ext cx="34470" cy="7139"/>
            </a:xfrm>
            <a:custGeom>
              <a:avLst/>
              <a:gdLst/>
              <a:ahLst/>
              <a:cxnLst/>
              <a:rect l="l" t="t" r="r" b="b"/>
              <a:pathLst>
                <a:path w="1265" h="262" extrusionOk="0">
                  <a:moveTo>
                    <a:pt x="149" y="0"/>
                  </a:moveTo>
                  <a:cubicBezTo>
                    <a:pt x="138" y="0"/>
                    <a:pt x="127" y="2"/>
                    <a:pt x="116" y="6"/>
                  </a:cubicBezTo>
                  <a:cubicBezTo>
                    <a:pt x="74" y="17"/>
                    <a:pt x="32" y="34"/>
                    <a:pt x="0" y="62"/>
                  </a:cubicBezTo>
                  <a:cubicBezTo>
                    <a:pt x="70" y="83"/>
                    <a:pt x="144" y="108"/>
                    <a:pt x="214" y="132"/>
                  </a:cubicBezTo>
                  <a:cubicBezTo>
                    <a:pt x="375" y="192"/>
                    <a:pt x="553" y="258"/>
                    <a:pt x="739" y="262"/>
                  </a:cubicBezTo>
                  <a:cubicBezTo>
                    <a:pt x="921" y="262"/>
                    <a:pt x="1096" y="227"/>
                    <a:pt x="1264" y="164"/>
                  </a:cubicBezTo>
                  <a:lnTo>
                    <a:pt x="1264" y="164"/>
                  </a:lnTo>
                  <a:cubicBezTo>
                    <a:pt x="1253" y="165"/>
                    <a:pt x="1241" y="166"/>
                    <a:pt x="1230" y="166"/>
                  </a:cubicBezTo>
                  <a:cubicBezTo>
                    <a:pt x="1186" y="166"/>
                    <a:pt x="1142" y="155"/>
                    <a:pt x="1103" y="136"/>
                  </a:cubicBezTo>
                  <a:cubicBezTo>
                    <a:pt x="1079" y="120"/>
                    <a:pt x="1012" y="117"/>
                    <a:pt x="935" y="117"/>
                  </a:cubicBezTo>
                  <a:cubicBezTo>
                    <a:pt x="892" y="117"/>
                    <a:pt x="845" y="118"/>
                    <a:pt x="802" y="118"/>
                  </a:cubicBezTo>
                  <a:cubicBezTo>
                    <a:pt x="744" y="120"/>
                    <a:pt x="686" y="122"/>
                    <a:pt x="630" y="122"/>
                  </a:cubicBezTo>
                  <a:cubicBezTo>
                    <a:pt x="460" y="122"/>
                    <a:pt x="306" y="106"/>
                    <a:pt x="224" y="27"/>
                  </a:cubicBezTo>
                  <a:cubicBezTo>
                    <a:pt x="203" y="10"/>
                    <a:pt x="176" y="0"/>
                    <a:pt x="14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50"/>
            <p:cNvSpPr/>
            <p:nvPr/>
          </p:nvSpPr>
          <p:spPr>
            <a:xfrm>
              <a:off x="3627987" y="2247391"/>
              <a:ext cx="218" cy="327"/>
            </a:xfrm>
            <a:custGeom>
              <a:avLst/>
              <a:gdLst/>
              <a:ahLst/>
              <a:cxnLst/>
              <a:rect l="l" t="t" r="r" b="b"/>
              <a:pathLst>
                <a:path w="8" h="12" extrusionOk="0">
                  <a:moveTo>
                    <a:pt x="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50"/>
            <p:cNvSpPr/>
            <p:nvPr/>
          </p:nvSpPr>
          <p:spPr>
            <a:xfrm>
              <a:off x="3633328" y="2237963"/>
              <a:ext cx="136" cy="981"/>
            </a:xfrm>
            <a:custGeom>
              <a:avLst/>
              <a:gdLst/>
              <a:ahLst/>
              <a:cxnLst/>
              <a:rect l="l" t="t" r="r" b="b"/>
              <a:pathLst>
                <a:path w="5" h="36" extrusionOk="0">
                  <a:moveTo>
                    <a:pt x="1" y="0"/>
                  </a:moveTo>
                  <a:cubicBezTo>
                    <a:pt x="1" y="11"/>
                    <a:pt x="1" y="25"/>
                    <a:pt x="4" y="35"/>
                  </a:cubicBezTo>
                  <a:cubicBezTo>
                    <a:pt x="1" y="25"/>
                    <a:pt x="1"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50"/>
            <p:cNvSpPr/>
            <p:nvPr/>
          </p:nvSpPr>
          <p:spPr>
            <a:xfrm>
              <a:off x="3628940" y="2245865"/>
              <a:ext cx="136" cy="599"/>
            </a:xfrm>
            <a:custGeom>
              <a:avLst/>
              <a:gdLst/>
              <a:ahLst/>
              <a:cxnLst/>
              <a:rect l="l" t="t" r="r" b="b"/>
              <a:pathLst>
                <a:path w="5" h="22" extrusionOk="0">
                  <a:moveTo>
                    <a:pt x="4" y="1"/>
                  </a:moveTo>
                  <a:cubicBezTo>
                    <a:pt x="4" y="8"/>
                    <a:pt x="1" y="15"/>
                    <a:pt x="1" y="22"/>
                  </a:cubicBezTo>
                  <a:cubicBezTo>
                    <a:pt x="1" y="15"/>
                    <a:pt x="4" y="8"/>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50"/>
            <p:cNvSpPr/>
            <p:nvPr/>
          </p:nvSpPr>
          <p:spPr>
            <a:xfrm>
              <a:off x="3632755" y="2235565"/>
              <a:ext cx="218" cy="790"/>
            </a:xfrm>
            <a:custGeom>
              <a:avLst/>
              <a:gdLst/>
              <a:ahLst/>
              <a:cxnLst/>
              <a:rect l="l" t="t" r="r" b="b"/>
              <a:pathLst>
                <a:path w="8" h="29" extrusionOk="0">
                  <a:moveTo>
                    <a:pt x="1" y="1"/>
                  </a:moveTo>
                  <a:cubicBezTo>
                    <a:pt x="4" y="11"/>
                    <a:pt x="8" y="22"/>
                    <a:pt x="8" y="29"/>
                  </a:cubicBezTo>
                  <a:cubicBezTo>
                    <a:pt x="8" y="22"/>
                    <a:pt x="4"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50"/>
            <p:cNvSpPr/>
            <p:nvPr/>
          </p:nvSpPr>
          <p:spPr>
            <a:xfrm>
              <a:off x="3632755" y="2235102"/>
              <a:ext cx="27" cy="218"/>
            </a:xfrm>
            <a:custGeom>
              <a:avLst/>
              <a:gdLst/>
              <a:ahLst/>
              <a:cxnLst/>
              <a:rect l="l" t="t" r="r" b="b"/>
              <a:pathLst>
                <a:path w="1" h="8" extrusionOk="0">
                  <a:moveTo>
                    <a:pt x="1" y="7"/>
                  </a:moveTo>
                  <a:lnTo>
                    <a:pt x="1" y="0"/>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50"/>
            <p:cNvSpPr/>
            <p:nvPr/>
          </p:nvSpPr>
          <p:spPr>
            <a:xfrm>
              <a:off x="3628559" y="2246737"/>
              <a:ext cx="218" cy="300"/>
            </a:xfrm>
            <a:custGeom>
              <a:avLst/>
              <a:gdLst/>
              <a:ahLst/>
              <a:cxnLst/>
              <a:rect l="l" t="t" r="r" b="b"/>
              <a:pathLst>
                <a:path w="8" h="11" extrusionOk="0">
                  <a:moveTo>
                    <a:pt x="8" y="0"/>
                  </a:moveTo>
                  <a:lnTo>
                    <a:pt x="8" y="0"/>
                  </a:lnTo>
                  <a:cubicBezTo>
                    <a:pt x="4" y="4"/>
                    <a:pt x="4" y="7"/>
                    <a:pt x="1" y="11"/>
                  </a:cubicBezTo>
                  <a:cubicBezTo>
                    <a:pt x="4" y="7"/>
                    <a:pt x="8" y="4"/>
                    <a:pt x="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50"/>
            <p:cNvSpPr/>
            <p:nvPr/>
          </p:nvSpPr>
          <p:spPr>
            <a:xfrm>
              <a:off x="3627142" y="2248345"/>
              <a:ext cx="300" cy="327"/>
            </a:xfrm>
            <a:custGeom>
              <a:avLst/>
              <a:gdLst/>
              <a:ahLst/>
              <a:cxnLst/>
              <a:rect l="l" t="t" r="r" b="b"/>
              <a:pathLst>
                <a:path w="11" h="12" extrusionOk="0">
                  <a:moveTo>
                    <a:pt x="0" y="1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50"/>
            <p:cNvSpPr/>
            <p:nvPr/>
          </p:nvSpPr>
          <p:spPr>
            <a:xfrm>
              <a:off x="3633137" y="2236900"/>
              <a:ext cx="136" cy="708"/>
            </a:xfrm>
            <a:custGeom>
              <a:avLst/>
              <a:gdLst/>
              <a:ahLst/>
              <a:cxnLst/>
              <a:rect l="l" t="t" r="r" b="b"/>
              <a:pathLst>
                <a:path w="5" h="26" extrusionOk="0">
                  <a:moveTo>
                    <a:pt x="1" y="1"/>
                  </a:moveTo>
                  <a:cubicBezTo>
                    <a:pt x="1" y="8"/>
                    <a:pt x="4" y="15"/>
                    <a:pt x="4" y="25"/>
                  </a:cubicBezTo>
                  <a:cubicBezTo>
                    <a:pt x="4" y="15"/>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50"/>
            <p:cNvSpPr/>
            <p:nvPr/>
          </p:nvSpPr>
          <p:spPr>
            <a:xfrm>
              <a:off x="3542889" y="2265729"/>
              <a:ext cx="2807" cy="5259"/>
            </a:xfrm>
            <a:custGeom>
              <a:avLst/>
              <a:gdLst/>
              <a:ahLst/>
              <a:cxnLst/>
              <a:rect l="l" t="t" r="r" b="b"/>
              <a:pathLst>
                <a:path w="103" h="193" extrusionOk="0">
                  <a:moveTo>
                    <a:pt x="102" y="0"/>
                  </a:moveTo>
                  <a:cubicBezTo>
                    <a:pt x="101" y="0"/>
                    <a:pt x="100" y="0"/>
                    <a:pt x="99" y="1"/>
                  </a:cubicBezTo>
                  <a:lnTo>
                    <a:pt x="99" y="1"/>
                  </a:lnTo>
                  <a:lnTo>
                    <a:pt x="102" y="0"/>
                  </a:lnTo>
                  <a:close/>
                  <a:moveTo>
                    <a:pt x="99" y="1"/>
                  </a:moveTo>
                  <a:lnTo>
                    <a:pt x="88" y="4"/>
                  </a:lnTo>
                  <a:cubicBezTo>
                    <a:pt x="93" y="4"/>
                    <a:pt x="96" y="2"/>
                    <a:pt x="99" y="1"/>
                  </a:cubicBezTo>
                  <a:close/>
                  <a:moveTo>
                    <a:pt x="88" y="4"/>
                  </a:moveTo>
                  <a:cubicBezTo>
                    <a:pt x="60" y="11"/>
                    <a:pt x="22" y="126"/>
                    <a:pt x="1" y="193"/>
                  </a:cubicBezTo>
                  <a:cubicBezTo>
                    <a:pt x="22" y="130"/>
                    <a:pt x="60" y="11"/>
                    <a:pt x="88"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50"/>
            <p:cNvSpPr/>
            <p:nvPr/>
          </p:nvSpPr>
          <p:spPr>
            <a:xfrm>
              <a:off x="3547739" y="2264394"/>
              <a:ext cx="136" cy="245"/>
            </a:xfrm>
            <a:custGeom>
              <a:avLst/>
              <a:gdLst/>
              <a:ahLst/>
              <a:cxnLst/>
              <a:rect l="l" t="t" r="r" b="b"/>
              <a:pathLst>
                <a:path w="5" h="9" extrusionOk="0">
                  <a:moveTo>
                    <a:pt x="5" y="0"/>
                  </a:moveTo>
                  <a:lnTo>
                    <a:pt x="5" y="0"/>
                  </a:lnTo>
                  <a:cubicBezTo>
                    <a:pt x="5" y="0"/>
                    <a:pt x="3" y="4"/>
                    <a:pt x="2" y="6"/>
                  </a:cubicBezTo>
                  <a:lnTo>
                    <a:pt x="2" y="6"/>
                  </a:lnTo>
                  <a:cubicBezTo>
                    <a:pt x="3" y="4"/>
                    <a:pt x="5" y="2"/>
                    <a:pt x="5" y="0"/>
                  </a:cubicBezTo>
                  <a:close/>
                  <a:moveTo>
                    <a:pt x="2" y="6"/>
                  </a:moveTo>
                  <a:cubicBezTo>
                    <a:pt x="1" y="7"/>
                    <a:pt x="0" y="8"/>
                    <a:pt x="0" y="8"/>
                  </a:cubicBezTo>
                  <a:cubicBezTo>
                    <a:pt x="1" y="8"/>
                    <a:pt x="1" y="8"/>
                    <a:pt x="1" y="7"/>
                  </a:cubicBezTo>
                  <a:cubicBezTo>
                    <a:pt x="1" y="7"/>
                    <a:pt x="2" y="7"/>
                    <a:pt x="2" y="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50"/>
            <p:cNvSpPr/>
            <p:nvPr/>
          </p:nvSpPr>
          <p:spPr>
            <a:xfrm>
              <a:off x="3548530" y="2263223"/>
              <a:ext cx="163" cy="245"/>
            </a:xfrm>
            <a:custGeom>
              <a:avLst/>
              <a:gdLst/>
              <a:ahLst/>
              <a:cxnLst/>
              <a:rect l="l" t="t" r="r" b="b"/>
              <a:pathLst>
                <a:path w="6" h="9" extrusionOk="0">
                  <a:moveTo>
                    <a:pt x="5" y="0"/>
                  </a:moveTo>
                  <a:cubicBezTo>
                    <a:pt x="5" y="0"/>
                    <a:pt x="5" y="0"/>
                    <a:pt x="4" y="1"/>
                  </a:cubicBezTo>
                  <a:cubicBezTo>
                    <a:pt x="0" y="5"/>
                    <a:pt x="0" y="5"/>
                    <a:pt x="0" y="8"/>
                  </a:cubicBezTo>
                  <a:cubicBezTo>
                    <a:pt x="0" y="5"/>
                    <a:pt x="5" y="0"/>
                    <a:pt x="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50"/>
            <p:cNvSpPr/>
            <p:nvPr/>
          </p:nvSpPr>
          <p:spPr>
            <a:xfrm>
              <a:off x="3548720" y="2262759"/>
              <a:ext cx="27" cy="218"/>
            </a:xfrm>
            <a:custGeom>
              <a:avLst/>
              <a:gdLst/>
              <a:ahLst/>
              <a:cxnLst/>
              <a:rect l="l" t="t" r="r" b="b"/>
              <a:pathLst>
                <a:path w="1" h="8" extrusionOk="0">
                  <a:moveTo>
                    <a:pt x="0"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50"/>
            <p:cNvSpPr/>
            <p:nvPr/>
          </p:nvSpPr>
          <p:spPr>
            <a:xfrm>
              <a:off x="3548148" y="2263795"/>
              <a:ext cx="218" cy="245"/>
            </a:xfrm>
            <a:custGeom>
              <a:avLst/>
              <a:gdLst/>
              <a:ahLst/>
              <a:cxnLst/>
              <a:rect l="l" t="t" r="r" b="b"/>
              <a:pathLst>
                <a:path w="8" h="9" extrusionOk="0">
                  <a:moveTo>
                    <a:pt x="7" y="0"/>
                  </a:moveTo>
                  <a:cubicBezTo>
                    <a:pt x="7" y="0"/>
                    <a:pt x="6" y="2"/>
                    <a:pt x="5" y="3"/>
                  </a:cubicBezTo>
                  <a:lnTo>
                    <a:pt x="5" y="3"/>
                  </a:lnTo>
                  <a:cubicBezTo>
                    <a:pt x="6" y="3"/>
                    <a:pt x="7" y="2"/>
                    <a:pt x="7" y="1"/>
                  </a:cubicBezTo>
                  <a:cubicBezTo>
                    <a:pt x="7" y="1"/>
                    <a:pt x="7" y="0"/>
                    <a:pt x="7" y="0"/>
                  </a:cubicBezTo>
                  <a:close/>
                  <a:moveTo>
                    <a:pt x="5" y="3"/>
                  </a:moveTo>
                  <a:cubicBezTo>
                    <a:pt x="3" y="6"/>
                    <a:pt x="0" y="8"/>
                    <a:pt x="0" y="8"/>
                  </a:cubicBezTo>
                  <a:cubicBezTo>
                    <a:pt x="2" y="8"/>
                    <a:pt x="4" y="5"/>
                    <a:pt x="5" y="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50"/>
            <p:cNvSpPr/>
            <p:nvPr/>
          </p:nvSpPr>
          <p:spPr>
            <a:xfrm>
              <a:off x="3550710" y="2258481"/>
              <a:ext cx="218" cy="300"/>
            </a:xfrm>
            <a:custGeom>
              <a:avLst/>
              <a:gdLst/>
              <a:ahLst/>
              <a:cxnLst/>
              <a:rect l="l" t="t" r="r" b="b"/>
              <a:pathLst>
                <a:path w="8" h="11" extrusionOk="0">
                  <a:moveTo>
                    <a:pt x="1" y="11"/>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50"/>
            <p:cNvSpPr/>
            <p:nvPr/>
          </p:nvSpPr>
          <p:spPr>
            <a:xfrm>
              <a:off x="3547085" y="2264939"/>
              <a:ext cx="327" cy="136"/>
            </a:xfrm>
            <a:custGeom>
              <a:avLst/>
              <a:gdLst/>
              <a:ahLst/>
              <a:cxnLst/>
              <a:rect l="l" t="t" r="r" b="b"/>
              <a:pathLst>
                <a:path w="12" h="5" extrusionOk="0">
                  <a:moveTo>
                    <a:pt x="11" y="0"/>
                  </a:moveTo>
                  <a:cubicBezTo>
                    <a:pt x="9" y="0"/>
                    <a:pt x="4" y="5"/>
                    <a:pt x="1" y="5"/>
                  </a:cubicBezTo>
                  <a:cubicBezTo>
                    <a:pt x="4" y="5"/>
                    <a:pt x="8" y="1"/>
                    <a:pt x="11" y="1"/>
                  </a:cubicBezTo>
                  <a:cubicBezTo>
                    <a:pt x="11" y="0"/>
                    <a:pt x="11" y="0"/>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50"/>
            <p:cNvSpPr/>
            <p:nvPr/>
          </p:nvSpPr>
          <p:spPr>
            <a:xfrm>
              <a:off x="3546322" y="2265430"/>
              <a:ext cx="218" cy="136"/>
            </a:xfrm>
            <a:custGeom>
              <a:avLst/>
              <a:gdLst/>
              <a:ahLst/>
              <a:cxnLst/>
              <a:rect l="l" t="t" r="r" b="b"/>
              <a:pathLst>
                <a:path w="8" h="5" extrusionOk="0">
                  <a:moveTo>
                    <a:pt x="1" y="4"/>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50"/>
            <p:cNvSpPr/>
            <p:nvPr/>
          </p:nvSpPr>
          <p:spPr>
            <a:xfrm>
              <a:off x="3555124" y="2251124"/>
              <a:ext cx="218" cy="599"/>
            </a:xfrm>
            <a:custGeom>
              <a:avLst/>
              <a:gdLst/>
              <a:ahLst/>
              <a:cxnLst/>
              <a:rect l="l" t="t" r="r" b="b"/>
              <a:pathLst>
                <a:path w="8" h="22" extrusionOk="0">
                  <a:moveTo>
                    <a:pt x="7" y="0"/>
                  </a:moveTo>
                  <a:cubicBezTo>
                    <a:pt x="4" y="7"/>
                    <a:pt x="4" y="14"/>
                    <a:pt x="0" y="21"/>
                  </a:cubicBezTo>
                  <a:cubicBezTo>
                    <a:pt x="4" y="14"/>
                    <a:pt x="7" y="7"/>
                    <a:pt x="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50"/>
            <p:cNvSpPr/>
            <p:nvPr/>
          </p:nvSpPr>
          <p:spPr>
            <a:xfrm>
              <a:off x="3554633" y="2252078"/>
              <a:ext cx="327" cy="790"/>
            </a:xfrm>
            <a:custGeom>
              <a:avLst/>
              <a:gdLst/>
              <a:ahLst/>
              <a:cxnLst/>
              <a:rect l="l" t="t" r="r" b="b"/>
              <a:pathLst>
                <a:path w="12" h="29" extrusionOk="0">
                  <a:moveTo>
                    <a:pt x="1" y="28"/>
                  </a:moveTo>
                  <a:cubicBezTo>
                    <a:pt x="4" y="18"/>
                    <a:pt x="8" y="11"/>
                    <a:pt x="11" y="0"/>
                  </a:cubicBezTo>
                  <a:cubicBezTo>
                    <a:pt x="8" y="11"/>
                    <a:pt x="4" y="18"/>
                    <a:pt x="1"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50"/>
            <p:cNvSpPr/>
            <p:nvPr/>
          </p:nvSpPr>
          <p:spPr>
            <a:xfrm>
              <a:off x="3553979" y="2253140"/>
              <a:ext cx="409" cy="872"/>
            </a:xfrm>
            <a:custGeom>
              <a:avLst/>
              <a:gdLst/>
              <a:ahLst/>
              <a:cxnLst/>
              <a:rect l="l" t="t" r="r" b="b"/>
              <a:pathLst>
                <a:path w="15" h="32" extrusionOk="0">
                  <a:moveTo>
                    <a:pt x="14" y="0"/>
                  </a:moveTo>
                  <a:cubicBezTo>
                    <a:pt x="11" y="11"/>
                    <a:pt x="4" y="21"/>
                    <a:pt x="0" y="31"/>
                  </a:cubicBezTo>
                  <a:cubicBezTo>
                    <a:pt x="7" y="21"/>
                    <a:pt x="11" y="11"/>
                    <a:pt x="1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50"/>
            <p:cNvSpPr/>
            <p:nvPr/>
          </p:nvSpPr>
          <p:spPr>
            <a:xfrm>
              <a:off x="3552453" y="2255811"/>
              <a:ext cx="490" cy="681"/>
            </a:xfrm>
            <a:custGeom>
              <a:avLst/>
              <a:gdLst/>
              <a:ahLst/>
              <a:cxnLst/>
              <a:rect l="l" t="t" r="r" b="b"/>
              <a:pathLst>
                <a:path w="18" h="25" extrusionOk="0">
                  <a:moveTo>
                    <a:pt x="0" y="25"/>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50"/>
            <p:cNvSpPr/>
            <p:nvPr/>
          </p:nvSpPr>
          <p:spPr>
            <a:xfrm>
              <a:off x="3553216" y="2254448"/>
              <a:ext cx="490" cy="790"/>
            </a:xfrm>
            <a:custGeom>
              <a:avLst/>
              <a:gdLst/>
              <a:ahLst/>
              <a:cxnLst/>
              <a:rect l="l" t="t" r="r" b="b"/>
              <a:pathLst>
                <a:path w="18" h="29" extrusionOk="0">
                  <a:moveTo>
                    <a:pt x="18" y="1"/>
                  </a:moveTo>
                  <a:cubicBezTo>
                    <a:pt x="14" y="8"/>
                    <a:pt x="7" y="19"/>
                    <a:pt x="0" y="29"/>
                  </a:cubicBezTo>
                  <a:cubicBezTo>
                    <a:pt x="7" y="19"/>
                    <a:pt x="14" y="11"/>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50"/>
            <p:cNvSpPr/>
            <p:nvPr/>
          </p:nvSpPr>
          <p:spPr>
            <a:xfrm>
              <a:off x="3551581" y="2257146"/>
              <a:ext cx="300" cy="599"/>
            </a:xfrm>
            <a:custGeom>
              <a:avLst/>
              <a:gdLst/>
              <a:ahLst/>
              <a:cxnLst/>
              <a:rect l="l" t="t" r="r" b="b"/>
              <a:pathLst>
                <a:path w="11" h="22" extrusionOk="0">
                  <a:moveTo>
                    <a:pt x="1" y="21"/>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50"/>
            <p:cNvSpPr/>
            <p:nvPr/>
          </p:nvSpPr>
          <p:spPr>
            <a:xfrm>
              <a:off x="3602509" y="2238617"/>
              <a:ext cx="518" cy="27"/>
            </a:xfrm>
            <a:custGeom>
              <a:avLst/>
              <a:gdLst/>
              <a:ahLst/>
              <a:cxnLst/>
              <a:rect l="l" t="t" r="r" b="b"/>
              <a:pathLst>
                <a:path w="19" h="1" extrusionOk="0">
                  <a:moveTo>
                    <a:pt x="1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50"/>
            <p:cNvSpPr/>
            <p:nvPr/>
          </p:nvSpPr>
          <p:spPr>
            <a:xfrm>
              <a:off x="3601746" y="2238617"/>
              <a:ext cx="599" cy="27"/>
            </a:xfrm>
            <a:custGeom>
              <a:avLst/>
              <a:gdLst/>
              <a:ahLst/>
              <a:cxnLst/>
              <a:rect l="l" t="t" r="r" b="b"/>
              <a:pathLst>
                <a:path w="22" h="1" extrusionOk="0">
                  <a:moveTo>
                    <a:pt x="22"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50"/>
            <p:cNvSpPr/>
            <p:nvPr/>
          </p:nvSpPr>
          <p:spPr>
            <a:xfrm>
              <a:off x="3600902" y="2238535"/>
              <a:ext cx="599" cy="27"/>
            </a:xfrm>
            <a:custGeom>
              <a:avLst/>
              <a:gdLst/>
              <a:ahLst/>
              <a:cxnLst/>
              <a:rect l="l" t="t" r="r" b="b"/>
              <a:pathLst>
                <a:path w="22" h="1" extrusionOk="0">
                  <a:moveTo>
                    <a:pt x="21"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50"/>
            <p:cNvSpPr/>
            <p:nvPr/>
          </p:nvSpPr>
          <p:spPr>
            <a:xfrm>
              <a:off x="3595561" y="223842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50"/>
            <p:cNvSpPr/>
            <p:nvPr/>
          </p:nvSpPr>
          <p:spPr>
            <a:xfrm>
              <a:off x="3603654" y="2238808"/>
              <a:ext cx="409" cy="136"/>
            </a:xfrm>
            <a:custGeom>
              <a:avLst/>
              <a:gdLst/>
              <a:ahLst/>
              <a:cxnLst/>
              <a:rect l="l" t="t" r="r" b="b"/>
              <a:pathLst>
                <a:path w="15" h="5" extrusionOk="0">
                  <a:moveTo>
                    <a:pt x="15"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50"/>
            <p:cNvSpPr/>
            <p:nvPr/>
          </p:nvSpPr>
          <p:spPr>
            <a:xfrm>
              <a:off x="3596978" y="2238426"/>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50"/>
            <p:cNvSpPr/>
            <p:nvPr/>
          </p:nvSpPr>
          <p:spPr>
            <a:xfrm>
              <a:off x="3599839" y="2238426"/>
              <a:ext cx="708" cy="27"/>
            </a:xfrm>
            <a:custGeom>
              <a:avLst/>
              <a:gdLst/>
              <a:ahLst/>
              <a:cxnLst/>
              <a:rect l="l" t="t" r="r" b="b"/>
              <a:pathLst>
                <a:path w="26" h="1" extrusionOk="0">
                  <a:moveTo>
                    <a:pt x="25"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50"/>
            <p:cNvSpPr/>
            <p:nvPr/>
          </p:nvSpPr>
          <p:spPr>
            <a:xfrm>
              <a:off x="3599457" y="2238426"/>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50"/>
            <p:cNvSpPr/>
            <p:nvPr/>
          </p:nvSpPr>
          <p:spPr>
            <a:xfrm>
              <a:off x="3603190" y="2238726"/>
              <a:ext cx="409" cy="27"/>
            </a:xfrm>
            <a:custGeom>
              <a:avLst/>
              <a:gdLst/>
              <a:ahLst/>
              <a:cxnLst/>
              <a:rect l="l" t="t" r="r" b="b"/>
              <a:pathLst>
                <a:path w="15" h="1" extrusionOk="0">
                  <a:moveTo>
                    <a:pt x="1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50"/>
            <p:cNvSpPr/>
            <p:nvPr/>
          </p:nvSpPr>
          <p:spPr>
            <a:xfrm>
              <a:off x="3631611" y="2235184"/>
              <a:ext cx="518" cy="136"/>
            </a:xfrm>
            <a:custGeom>
              <a:avLst/>
              <a:gdLst/>
              <a:ahLst/>
              <a:cxnLst/>
              <a:rect l="l" t="t" r="r" b="b"/>
              <a:pathLst>
                <a:path w="19" h="5" extrusionOk="0">
                  <a:moveTo>
                    <a:pt x="1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50"/>
            <p:cNvSpPr/>
            <p:nvPr/>
          </p:nvSpPr>
          <p:spPr>
            <a:xfrm>
              <a:off x="3630657" y="2235374"/>
              <a:ext cx="708" cy="136"/>
            </a:xfrm>
            <a:custGeom>
              <a:avLst/>
              <a:gdLst/>
              <a:ahLst/>
              <a:cxnLst/>
              <a:rect l="l" t="t" r="r" b="b"/>
              <a:pathLst>
                <a:path w="26" h="5" extrusionOk="0">
                  <a:moveTo>
                    <a:pt x="25"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50"/>
            <p:cNvSpPr/>
            <p:nvPr/>
          </p:nvSpPr>
          <p:spPr>
            <a:xfrm>
              <a:off x="3632374" y="2235102"/>
              <a:ext cx="327" cy="27"/>
            </a:xfrm>
            <a:custGeom>
              <a:avLst/>
              <a:gdLst/>
              <a:ahLst/>
              <a:cxnLst/>
              <a:rect l="l" t="t" r="r" b="b"/>
              <a:pathLst>
                <a:path w="12" h="1" extrusionOk="0">
                  <a:moveTo>
                    <a:pt x="11" y="0"/>
                  </a:moveTo>
                  <a:lnTo>
                    <a:pt x="11" y="0"/>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50"/>
            <p:cNvSpPr/>
            <p:nvPr/>
          </p:nvSpPr>
          <p:spPr>
            <a:xfrm>
              <a:off x="3628668" y="2236137"/>
              <a:ext cx="300" cy="218"/>
            </a:xfrm>
            <a:custGeom>
              <a:avLst/>
              <a:gdLst/>
              <a:ahLst/>
              <a:cxnLst/>
              <a:rect l="l" t="t" r="r" b="b"/>
              <a:pathLst>
                <a:path w="11" h="8" extrusionOk="0">
                  <a:moveTo>
                    <a:pt x="11"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50"/>
            <p:cNvSpPr/>
            <p:nvPr/>
          </p:nvSpPr>
          <p:spPr>
            <a:xfrm>
              <a:off x="3630003" y="2235565"/>
              <a:ext cx="490" cy="136"/>
            </a:xfrm>
            <a:custGeom>
              <a:avLst/>
              <a:gdLst/>
              <a:ahLst/>
              <a:cxnLst/>
              <a:rect l="l" t="t" r="r" b="b"/>
              <a:pathLst>
                <a:path w="18" h="5" extrusionOk="0">
                  <a:moveTo>
                    <a:pt x="18"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50"/>
            <p:cNvSpPr/>
            <p:nvPr/>
          </p:nvSpPr>
          <p:spPr>
            <a:xfrm>
              <a:off x="3604144" y="2238917"/>
              <a:ext cx="300" cy="109"/>
            </a:xfrm>
            <a:custGeom>
              <a:avLst/>
              <a:gdLst/>
              <a:ahLst/>
              <a:cxnLst/>
              <a:rect l="l" t="t" r="r" b="b"/>
              <a:pathLst>
                <a:path w="11" h="4" extrusionOk="0">
                  <a:moveTo>
                    <a:pt x="1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50"/>
            <p:cNvSpPr/>
            <p:nvPr/>
          </p:nvSpPr>
          <p:spPr>
            <a:xfrm>
              <a:off x="3629513" y="2235756"/>
              <a:ext cx="327" cy="136"/>
            </a:xfrm>
            <a:custGeom>
              <a:avLst/>
              <a:gdLst/>
              <a:ahLst/>
              <a:cxnLst/>
              <a:rect l="l" t="t" r="r" b="b"/>
              <a:pathLst>
                <a:path w="12" h="5" extrusionOk="0">
                  <a:moveTo>
                    <a:pt x="11"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50"/>
            <p:cNvSpPr/>
            <p:nvPr/>
          </p:nvSpPr>
          <p:spPr>
            <a:xfrm>
              <a:off x="3629049" y="2235947"/>
              <a:ext cx="300" cy="136"/>
            </a:xfrm>
            <a:custGeom>
              <a:avLst/>
              <a:gdLst/>
              <a:ahLst/>
              <a:cxnLst/>
              <a:rect l="l" t="t" r="r" b="b"/>
              <a:pathLst>
                <a:path w="11" h="5" extrusionOk="0">
                  <a:moveTo>
                    <a:pt x="11"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50"/>
            <p:cNvSpPr/>
            <p:nvPr/>
          </p:nvSpPr>
          <p:spPr>
            <a:xfrm>
              <a:off x="3597550" y="2238426"/>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50"/>
            <p:cNvSpPr/>
            <p:nvPr/>
          </p:nvSpPr>
          <p:spPr>
            <a:xfrm>
              <a:off x="3586405" y="2238917"/>
              <a:ext cx="790" cy="27"/>
            </a:xfrm>
            <a:custGeom>
              <a:avLst/>
              <a:gdLst/>
              <a:ahLst/>
              <a:cxnLst/>
              <a:rect l="l" t="t" r="r" b="b"/>
              <a:pathLst>
                <a:path w="29" h="1" extrusionOk="0">
                  <a:moveTo>
                    <a:pt x="0" y="0"/>
                  </a:moveTo>
                  <a:lnTo>
                    <a:pt x="2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50"/>
            <p:cNvSpPr/>
            <p:nvPr/>
          </p:nvSpPr>
          <p:spPr>
            <a:xfrm>
              <a:off x="3593272" y="2238426"/>
              <a:ext cx="790" cy="27"/>
            </a:xfrm>
            <a:custGeom>
              <a:avLst/>
              <a:gdLst/>
              <a:ahLst/>
              <a:cxnLst/>
              <a:rect l="l" t="t" r="r" b="b"/>
              <a:pathLst>
                <a:path w="29" h="1" extrusionOk="0">
                  <a:moveTo>
                    <a:pt x="2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50"/>
            <p:cNvSpPr/>
            <p:nvPr/>
          </p:nvSpPr>
          <p:spPr>
            <a:xfrm>
              <a:off x="3622265" y="2237091"/>
              <a:ext cx="6512" cy="4714"/>
            </a:xfrm>
            <a:custGeom>
              <a:avLst/>
              <a:gdLst/>
              <a:ahLst/>
              <a:cxnLst/>
              <a:rect l="l" t="t" r="r" b="b"/>
              <a:pathLst>
                <a:path w="239" h="173" extrusionOk="0">
                  <a:moveTo>
                    <a:pt x="1" y="172"/>
                  </a:moveTo>
                  <a:cubicBezTo>
                    <a:pt x="102" y="165"/>
                    <a:pt x="179" y="130"/>
                    <a:pt x="214" y="78"/>
                  </a:cubicBezTo>
                  <a:cubicBezTo>
                    <a:pt x="232" y="53"/>
                    <a:pt x="239" y="29"/>
                    <a:pt x="239" y="1"/>
                  </a:cubicBezTo>
                  <a:cubicBezTo>
                    <a:pt x="239" y="29"/>
                    <a:pt x="232" y="53"/>
                    <a:pt x="214" y="78"/>
                  </a:cubicBezTo>
                  <a:cubicBezTo>
                    <a:pt x="179" y="130"/>
                    <a:pt x="102" y="165"/>
                    <a:pt x="1" y="17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50"/>
            <p:cNvSpPr/>
            <p:nvPr/>
          </p:nvSpPr>
          <p:spPr>
            <a:xfrm>
              <a:off x="3587740" y="2238726"/>
              <a:ext cx="1253" cy="109"/>
            </a:xfrm>
            <a:custGeom>
              <a:avLst/>
              <a:gdLst/>
              <a:ahLst/>
              <a:cxnLst/>
              <a:rect l="l" t="t" r="r" b="b"/>
              <a:pathLst>
                <a:path w="46" h="4" extrusionOk="0">
                  <a:moveTo>
                    <a:pt x="46"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50"/>
            <p:cNvSpPr/>
            <p:nvPr/>
          </p:nvSpPr>
          <p:spPr>
            <a:xfrm>
              <a:off x="3589730" y="2238617"/>
              <a:ext cx="1090" cy="27"/>
            </a:xfrm>
            <a:custGeom>
              <a:avLst/>
              <a:gdLst/>
              <a:ahLst/>
              <a:cxnLst/>
              <a:rect l="l" t="t" r="r" b="b"/>
              <a:pathLst>
                <a:path w="40" h="1" extrusionOk="0">
                  <a:moveTo>
                    <a:pt x="39"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50"/>
            <p:cNvSpPr/>
            <p:nvPr/>
          </p:nvSpPr>
          <p:spPr>
            <a:xfrm>
              <a:off x="3591555" y="2238535"/>
              <a:ext cx="981" cy="27"/>
            </a:xfrm>
            <a:custGeom>
              <a:avLst/>
              <a:gdLst/>
              <a:ahLst/>
              <a:cxnLst/>
              <a:rect l="l" t="t" r="r" b="b"/>
              <a:pathLst>
                <a:path w="36" h="1" extrusionOk="0">
                  <a:moveTo>
                    <a:pt x="35"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50"/>
            <p:cNvSpPr/>
            <p:nvPr/>
          </p:nvSpPr>
          <p:spPr>
            <a:xfrm>
              <a:off x="3561691" y="2250634"/>
              <a:ext cx="1362" cy="136"/>
            </a:xfrm>
            <a:custGeom>
              <a:avLst/>
              <a:gdLst/>
              <a:ahLst/>
              <a:cxnLst/>
              <a:rect l="l" t="t" r="r" b="b"/>
              <a:pathLst>
                <a:path w="50" h="5" extrusionOk="0">
                  <a:moveTo>
                    <a:pt x="15" y="1"/>
                  </a:moveTo>
                  <a:lnTo>
                    <a:pt x="1" y="4"/>
                  </a:lnTo>
                  <a:cubicBezTo>
                    <a:pt x="18" y="4"/>
                    <a:pt x="32" y="1"/>
                    <a:pt x="5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50"/>
            <p:cNvSpPr/>
            <p:nvPr/>
          </p:nvSpPr>
          <p:spPr>
            <a:xfrm>
              <a:off x="3555505" y="2250770"/>
              <a:ext cx="2970" cy="82"/>
            </a:xfrm>
            <a:custGeom>
              <a:avLst/>
              <a:gdLst/>
              <a:ahLst/>
              <a:cxnLst/>
              <a:rect l="l" t="t" r="r" b="b"/>
              <a:pathLst>
                <a:path w="109" h="3" extrusionOk="0">
                  <a:moveTo>
                    <a:pt x="54" y="0"/>
                  </a:moveTo>
                  <a:cubicBezTo>
                    <a:pt x="36" y="0"/>
                    <a:pt x="18" y="1"/>
                    <a:pt x="0" y="3"/>
                  </a:cubicBezTo>
                  <a:lnTo>
                    <a:pt x="109" y="3"/>
                  </a:lnTo>
                  <a:cubicBezTo>
                    <a:pt x="91" y="1"/>
                    <a:pt x="73" y="0"/>
                    <a:pt x="5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50"/>
            <p:cNvSpPr/>
            <p:nvPr/>
          </p:nvSpPr>
          <p:spPr>
            <a:xfrm>
              <a:off x="3560083" y="2250743"/>
              <a:ext cx="1253" cy="27"/>
            </a:xfrm>
            <a:custGeom>
              <a:avLst/>
              <a:gdLst/>
              <a:ahLst/>
              <a:cxnLst/>
              <a:rect l="l" t="t" r="r" b="b"/>
              <a:pathLst>
                <a:path w="46" h="1" extrusionOk="0">
                  <a:moveTo>
                    <a:pt x="25" y="0"/>
                  </a:moveTo>
                  <a:lnTo>
                    <a:pt x="46" y="0"/>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50"/>
            <p:cNvSpPr/>
            <p:nvPr/>
          </p:nvSpPr>
          <p:spPr>
            <a:xfrm>
              <a:off x="3563135" y="2250252"/>
              <a:ext cx="1444" cy="327"/>
            </a:xfrm>
            <a:custGeom>
              <a:avLst/>
              <a:gdLst/>
              <a:ahLst/>
              <a:cxnLst/>
              <a:rect l="l" t="t" r="r" b="b"/>
              <a:pathLst>
                <a:path w="53" h="12" extrusionOk="0">
                  <a:moveTo>
                    <a:pt x="53" y="1"/>
                  </a:moveTo>
                  <a:cubicBezTo>
                    <a:pt x="35" y="4"/>
                    <a:pt x="18" y="8"/>
                    <a:pt x="0" y="11"/>
                  </a:cubicBezTo>
                  <a:cubicBezTo>
                    <a:pt x="18" y="8"/>
                    <a:pt x="35" y="4"/>
                    <a:pt x="5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50"/>
            <p:cNvSpPr/>
            <p:nvPr/>
          </p:nvSpPr>
          <p:spPr>
            <a:xfrm>
              <a:off x="3720414" y="2343470"/>
              <a:ext cx="23325" cy="11390"/>
            </a:xfrm>
            <a:custGeom>
              <a:avLst/>
              <a:gdLst/>
              <a:ahLst/>
              <a:cxnLst/>
              <a:rect l="l" t="t" r="r" b="b"/>
              <a:pathLst>
                <a:path w="856" h="418" extrusionOk="0">
                  <a:moveTo>
                    <a:pt x="855" y="0"/>
                  </a:moveTo>
                  <a:cubicBezTo>
                    <a:pt x="680" y="60"/>
                    <a:pt x="502" y="95"/>
                    <a:pt x="320" y="102"/>
                  </a:cubicBezTo>
                  <a:cubicBezTo>
                    <a:pt x="134" y="112"/>
                    <a:pt x="33" y="182"/>
                    <a:pt x="19" y="245"/>
                  </a:cubicBezTo>
                  <a:cubicBezTo>
                    <a:pt x="1" y="305"/>
                    <a:pt x="68" y="350"/>
                    <a:pt x="99" y="368"/>
                  </a:cubicBezTo>
                  <a:cubicBezTo>
                    <a:pt x="162" y="405"/>
                    <a:pt x="233" y="418"/>
                    <a:pt x="301" y="418"/>
                  </a:cubicBezTo>
                  <a:cubicBezTo>
                    <a:pt x="379" y="418"/>
                    <a:pt x="453" y="400"/>
                    <a:pt x="502" y="385"/>
                  </a:cubicBezTo>
                  <a:cubicBezTo>
                    <a:pt x="593" y="361"/>
                    <a:pt x="677" y="315"/>
                    <a:pt x="743" y="252"/>
                  </a:cubicBezTo>
                  <a:cubicBezTo>
                    <a:pt x="736" y="182"/>
                    <a:pt x="778" y="84"/>
                    <a:pt x="85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50"/>
            <p:cNvSpPr/>
            <p:nvPr/>
          </p:nvSpPr>
          <p:spPr>
            <a:xfrm>
              <a:off x="2885269" y="1716314"/>
              <a:ext cx="154636" cy="73163"/>
            </a:xfrm>
            <a:custGeom>
              <a:avLst/>
              <a:gdLst/>
              <a:ahLst/>
              <a:cxnLst/>
              <a:rect l="l" t="t" r="r" b="b"/>
              <a:pathLst>
                <a:path w="5675" h="2685" extrusionOk="0">
                  <a:moveTo>
                    <a:pt x="4170" y="0"/>
                  </a:moveTo>
                  <a:cubicBezTo>
                    <a:pt x="4167" y="0"/>
                    <a:pt x="4165" y="1"/>
                    <a:pt x="4163" y="2"/>
                  </a:cubicBezTo>
                  <a:cubicBezTo>
                    <a:pt x="4135" y="12"/>
                    <a:pt x="4128" y="51"/>
                    <a:pt x="4135" y="142"/>
                  </a:cubicBezTo>
                  <a:cubicBezTo>
                    <a:pt x="4142" y="194"/>
                    <a:pt x="4142" y="247"/>
                    <a:pt x="4128" y="296"/>
                  </a:cubicBezTo>
                  <a:cubicBezTo>
                    <a:pt x="4109" y="351"/>
                    <a:pt x="4065" y="368"/>
                    <a:pt x="4015" y="368"/>
                  </a:cubicBezTo>
                  <a:cubicBezTo>
                    <a:pt x="3970" y="368"/>
                    <a:pt x="3920" y="355"/>
                    <a:pt x="3879" y="345"/>
                  </a:cubicBezTo>
                  <a:cubicBezTo>
                    <a:pt x="3858" y="338"/>
                    <a:pt x="3830" y="331"/>
                    <a:pt x="3806" y="327"/>
                  </a:cubicBezTo>
                  <a:cubicBezTo>
                    <a:pt x="3802" y="383"/>
                    <a:pt x="3767" y="429"/>
                    <a:pt x="3715" y="450"/>
                  </a:cubicBezTo>
                  <a:cubicBezTo>
                    <a:pt x="3699" y="455"/>
                    <a:pt x="3683" y="457"/>
                    <a:pt x="3667" y="457"/>
                  </a:cubicBezTo>
                  <a:cubicBezTo>
                    <a:pt x="3602" y="457"/>
                    <a:pt x="3532" y="418"/>
                    <a:pt x="3473" y="348"/>
                  </a:cubicBezTo>
                  <a:cubicBezTo>
                    <a:pt x="3450" y="322"/>
                    <a:pt x="3417" y="308"/>
                    <a:pt x="3381" y="308"/>
                  </a:cubicBezTo>
                  <a:cubicBezTo>
                    <a:pt x="3369" y="308"/>
                    <a:pt x="3356" y="310"/>
                    <a:pt x="3343" y="313"/>
                  </a:cubicBezTo>
                  <a:cubicBezTo>
                    <a:pt x="3319" y="317"/>
                    <a:pt x="3291" y="331"/>
                    <a:pt x="3273" y="352"/>
                  </a:cubicBezTo>
                  <a:cubicBezTo>
                    <a:pt x="3280" y="390"/>
                    <a:pt x="3263" y="429"/>
                    <a:pt x="3231" y="450"/>
                  </a:cubicBezTo>
                  <a:cubicBezTo>
                    <a:pt x="3216" y="460"/>
                    <a:pt x="3200" y="464"/>
                    <a:pt x="3183" y="464"/>
                  </a:cubicBezTo>
                  <a:cubicBezTo>
                    <a:pt x="3131" y="464"/>
                    <a:pt x="3065" y="424"/>
                    <a:pt x="2965" y="359"/>
                  </a:cubicBezTo>
                  <a:lnTo>
                    <a:pt x="2892" y="317"/>
                  </a:lnTo>
                  <a:cubicBezTo>
                    <a:pt x="2869" y="304"/>
                    <a:pt x="2845" y="298"/>
                    <a:pt x="2821" y="298"/>
                  </a:cubicBezTo>
                  <a:cubicBezTo>
                    <a:pt x="2791" y="298"/>
                    <a:pt x="2763" y="307"/>
                    <a:pt x="2738" y="324"/>
                  </a:cubicBezTo>
                  <a:cubicBezTo>
                    <a:pt x="2664" y="376"/>
                    <a:pt x="2622" y="464"/>
                    <a:pt x="2626" y="499"/>
                  </a:cubicBezTo>
                  <a:cubicBezTo>
                    <a:pt x="2643" y="618"/>
                    <a:pt x="2584" y="649"/>
                    <a:pt x="2559" y="660"/>
                  </a:cubicBezTo>
                  <a:cubicBezTo>
                    <a:pt x="2548" y="664"/>
                    <a:pt x="2537" y="666"/>
                    <a:pt x="2526" y="666"/>
                  </a:cubicBezTo>
                  <a:cubicBezTo>
                    <a:pt x="2454" y="666"/>
                    <a:pt x="2377" y="589"/>
                    <a:pt x="2286" y="429"/>
                  </a:cubicBezTo>
                  <a:cubicBezTo>
                    <a:pt x="2271" y="405"/>
                    <a:pt x="2240" y="355"/>
                    <a:pt x="2210" y="355"/>
                  </a:cubicBezTo>
                  <a:cubicBezTo>
                    <a:pt x="2205" y="355"/>
                    <a:pt x="2200" y="356"/>
                    <a:pt x="2195" y="359"/>
                  </a:cubicBezTo>
                  <a:cubicBezTo>
                    <a:pt x="2143" y="401"/>
                    <a:pt x="2125" y="471"/>
                    <a:pt x="2150" y="534"/>
                  </a:cubicBezTo>
                  <a:cubicBezTo>
                    <a:pt x="2220" y="656"/>
                    <a:pt x="2220" y="800"/>
                    <a:pt x="2153" y="863"/>
                  </a:cubicBezTo>
                  <a:cubicBezTo>
                    <a:pt x="2129" y="885"/>
                    <a:pt x="2098" y="897"/>
                    <a:pt x="2066" y="897"/>
                  </a:cubicBezTo>
                  <a:cubicBezTo>
                    <a:pt x="2038" y="897"/>
                    <a:pt x="2010" y="888"/>
                    <a:pt x="1985" y="870"/>
                  </a:cubicBezTo>
                  <a:cubicBezTo>
                    <a:pt x="1972" y="862"/>
                    <a:pt x="1957" y="858"/>
                    <a:pt x="1941" y="858"/>
                  </a:cubicBezTo>
                  <a:cubicBezTo>
                    <a:pt x="1865" y="858"/>
                    <a:pt x="1768" y="938"/>
                    <a:pt x="1719" y="1013"/>
                  </a:cubicBezTo>
                  <a:cubicBezTo>
                    <a:pt x="1701" y="1043"/>
                    <a:pt x="1665" y="1061"/>
                    <a:pt x="1629" y="1061"/>
                  </a:cubicBezTo>
                  <a:cubicBezTo>
                    <a:pt x="1623" y="1061"/>
                    <a:pt x="1617" y="1060"/>
                    <a:pt x="1611" y="1059"/>
                  </a:cubicBezTo>
                  <a:cubicBezTo>
                    <a:pt x="1512" y="1038"/>
                    <a:pt x="1414" y="866"/>
                    <a:pt x="1393" y="726"/>
                  </a:cubicBezTo>
                  <a:cubicBezTo>
                    <a:pt x="1376" y="618"/>
                    <a:pt x="1407" y="534"/>
                    <a:pt x="1481" y="488"/>
                  </a:cubicBezTo>
                  <a:cubicBezTo>
                    <a:pt x="1432" y="373"/>
                    <a:pt x="889" y="54"/>
                    <a:pt x="690" y="54"/>
                  </a:cubicBezTo>
                  <a:cubicBezTo>
                    <a:pt x="669" y="54"/>
                    <a:pt x="651" y="58"/>
                    <a:pt x="634" y="61"/>
                  </a:cubicBezTo>
                  <a:cubicBezTo>
                    <a:pt x="644" y="86"/>
                    <a:pt x="690" y="149"/>
                    <a:pt x="809" y="247"/>
                  </a:cubicBezTo>
                  <a:cubicBezTo>
                    <a:pt x="833" y="264"/>
                    <a:pt x="896" y="317"/>
                    <a:pt x="882" y="376"/>
                  </a:cubicBezTo>
                  <a:cubicBezTo>
                    <a:pt x="872" y="411"/>
                    <a:pt x="844" y="436"/>
                    <a:pt x="812" y="443"/>
                  </a:cubicBezTo>
                  <a:cubicBezTo>
                    <a:pt x="802" y="445"/>
                    <a:pt x="790" y="446"/>
                    <a:pt x="778" y="446"/>
                  </a:cubicBezTo>
                  <a:cubicBezTo>
                    <a:pt x="694" y="446"/>
                    <a:pt x="573" y="397"/>
                    <a:pt x="515" y="320"/>
                  </a:cubicBezTo>
                  <a:cubicBezTo>
                    <a:pt x="503" y="305"/>
                    <a:pt x="485" y="295"/>
                    <a:pt x="467" y="295"/>
                  </a:cubicBezTo>
                  <a:cubicBezTo>
                    <a:pt x="464" y="295"/>
                    <a:pt x="461" y="295"/>
                    <a:pt x="459" y="296"/>
                  </a:cubicBezTo>
                  <a:cubicBezTo>
                    <a:pt x="399" y="299"/>
                    <a:pt x="319" y="362"/>
                    <a:pt x="266" y="450"/>
                  </a:cubicBezTo>
                  <a:cubicBezTo>
                    <a:pt x="221" y="520"/>
                    <a:pt x="168" y="586"/>
                    <a:pt x="109" y="642"/>
                  </a:cubicBezTo>
                  <a:cubicBezTo>
                    <a:pt x="53" y="698"/>
                    <a:pt x="7" y="747"/>
                    <a:pt x="0" y="789"/>
                  </a:cubicBezTo>
                  <a:cubicBezTo>
                    <a:pt x="0" y="793"/>
                    <a:pt x="7" y="810"/>
                    <a:pt x="39" y="831"/>
                  </a:cubicBezTo>
                  <a:cubicBezTo>
                    <a:pt x="106" y="866"/>
                    <a:pt x="181" y="884"/>
                    <a:pt x="255" y="884"/>
                  </a:cubicBezTo>
                  <a:cubicBezTo>
                    <a:pt x="316" y="884"/>
                    <a:pt x="376" y="872"/>
                    <a:pt x="434" y="849"/>
                  </a:cubicBezTo>
                  <a:cubicBezTo>
                    <a:pt x="564" y="796"/>
                    <a:pt x="714" y="760"/>
                    <a:pt x="850" y="760"/>
                  </a:cubicBezTo>
                  <a:cubicBezTo>
                    <a:pt x="974" y="760"/>
                    <a:pt x="1088" y="790"/>
                    <a:pt x="1166" y="863"/>
                  </a:cubicBezTo>
                  <a:cubicBezTo>
                    <a:pt x="1201" y="887"/>
                    <a:pt x="1218" y="929"/>
                    <a:pt x="1215" y="971"/>
                  </a:cubicBezTo>
                  <a:cubicBezTo>
                    <a:pt x="1211" y="1038"/>
                    <a:pt x="1148" y="1076"/>
                    <a:pt x="1099" y="1112"/>
                  </a:cubicBezTo>
                  <a:cubicBezTo>
                    <a:pt x="1092" y="1119"/>
                    <a:pt x="1078" y="1126"/>
                    <a:pt x="1068" y="1133"/>
                  </a:cubicBezTo>
                  <a:cubicBezTo>
                    <a:pt x="1148" y="1199"/>
                    <a:pt x="1141" y="1259"/>
                    <a:pt x="1131" y="1290"/>
                  </a:cubicBezTo>
                  <a:cubicBezTo>
                    <a:pt x="1102" y="1362"/>
                    <a:pt x="1007" y="1401"/>
                    <a:pt x="845" y="1401"/>
                  </a:cubicBezTo>
                  <a:cubicBezTo>
                    <a:pt x="809" y="1401"/>
                    <a:pt x="770" y="1399"/>
                    <a:pt x="728" y="1395"/>
                  </a:cubicBezTo>
                  <a:cubicBezTo>
                    <a:pt x="693" y="1392"/>
                    <a:pt x="659" y="1391"/>
                    <a:pt x="625" y="1391"/>
                  </a:cubicBezTo>
                  <a:cubicBezTo>
                    <a:pt x="435" y="1391"/>
                    <a:pt x="268" y="1429"/>
                    <a:pt x="200" y="1465"/>
                  </a:cubicBezTo>
                  <a:cubicBezTo>
                    <a:pt x="308" y="1465"/>
                    <a:pt x="417" y="1458"/>
                    <a:pt x="525" y="1444"/>
                  </a:cubicBezTo>
                  <a:cubicBezTo>
                    <a:pt x="650" y="1428"/>
                    <a:pt x="739" y="1419"/>
                    <a:pt x="804" y="1419"/>
                  </a:cubicBezTo>
                  <a:cubicBezTo>
                    <a:pt x="869" y="1419"/>
                    <a:pt x="910" y="1428"/>
                    <a:pt x="938" y="1451"/>
                  </a:cubicBezTo>
                  <a:cubicBezTo>
                    <a:pt x="956" y="1465"/>
                    <a:pt x="966" y="1486"/>
                    <a:pt x="970" y="1511"/>
                  </a:cubicBezTo>
                  <a:lnTo>
                    <a:pt x="970" y="1542"/>
                  </a:lnTo>
                  <a:cubicBezTo>
                    <a:pt x="970" y="1581"/>
                    <a:pt x="977" y="1658"/>
                    <a:pt x="998" y="1672"/>
                  </a:cubicBezTo>
                  <a:cubicBezTo>
                    <a:pt x="1001" y="1674"/>
                    <a:pt x="1006" y="1676"/>
                    <a:pt x="1014" y="1676"/>
                  </a:cubicBezTo>
                  <a:cubicBezTo>
                    <a:pt x="1026" y="1676"/>
                    <a:pt x="1046" y="1672"/>
                    <a:pt x="1071" y="1661"/>
                  </a:cubicBezTo>
                  <a:cubicBezTo>
                    <a:pt x="1098" y="1650"/>
                    <a:pt x="1132" y="1638"/>
                    <a:pt x="1166" y="1638"/>
                  </a:cubicBezTo>
                  <a:cubicBezTo>
                    <a:pt x="1187" y="1638"/>
                    <a:pt x="1207" y="1642"/>
                    <a:pt x="1225" y="1654"/>
                  </a:cubicBezTo>
                  <a:cubicBezTo>
                    <a:pt x="1274" y="1686"/>
                    <a:pt x="1278" y="1749"/>
                    <a:pt x="1281" y="1794"/>
                  </a:cubicBezTo>
                  <a:cubicBezTo>
                    <a:pt x="1278" y="1812"/>
                    <a:pt x="1281" y="1829"/>
                    <a:pt x="1285" y="1847"/>
                  </a:cubicBezTo>
                  <a:cubicBezTo>
                    <a:pt x="1351" y="1875"/>
                    <a:pt x="1386" y="1948"/>
                    <a:pt x="1372" y="2018"/>
                  </a:cubicBezTo>
                  <a:cubicBezTo>
                    <a:pt x="1358" y="2106"/>
                    <a:pt x="1271" y="2211"/>
                    <a:pt x="1075" y="2221"/>
                  </a:cubicBezTo>
                  <a:cubicBezTo>
                    <a:pt x="900" y="2232"/>
                    <a:pt x="844" y="2256"/>
                    <a:pt x="826" y="2267"/>
                  </a:cubicBezTo>
                  <a:cubicBezTo>
                    <a:pt x="830" y="2274"/>
                    <a:pt x="837" y="2281"/>
                    <a:pt x="844" y="2288"/>
                  </a:cubicBezTo>
                  <a:cubicBezTo>
                    <a:pt x="880" y="2325"/>
                    <a:pt x="935" y="2339"/>
                    <a:pt x="1003" y="2339"/>
                  </a:cubicBezTo>
                  <a:cubicBezTo>
                    <a:pt x="1107" y="2339"/>
                    <a:pt x="1239" y="2306"/>
                    <a:pt x="1369" y="2274"/>
                  </a:cubicBezTo>
                  <a:lnTo>
                    <a:pt x="1477" y="2246"/>
                  </a:lnTo>
                  <a:cubicBezTo>
                    <a:pt x="1505" y="2239"/>
                    <a:pt x="1537" y="2235"/>
                    <a:pt x="1565" y="2235"/>
                  </a:cubicBezTo>
                  <a:cubicBezTo>
                    <a:pt x="1754" y="2235"/>
                    <a:pt x="1971" y="2358"/>
                    <a:pt x="2181" y="2477"/>
                  </a:cubicBezTo>
                  <a:cubicBezTo>
                    <a:pt x="2286" y="2540"/>
                    <a:pt x="2398" y="2596"/>
                    <a:pt x="2510" y="2645"/>
                  </a:cubicBezTo>
                  <a:cubicBezTo>
                    <a:pt x="2579" y="2672"/>
                    <a:pt x="2662" y="2684"/>
                    <a:pt x="2748" y="2684"/>
                  </a:cubicBezTo>
                  <a:cubicBezTo>
                    <a:pt x="2903" y="2684"/>
                    <a:pt x="3071" y="2646"/>
                    <a:pt x="3196" y="2592"/>
                  </a:cubicBezTo>
                  <a:cubicBezTo>
                    <a:pt x="3308" y="2543"/>
                    <a:pt x="3361" y="2494"/>
                    <a:pt x="3371" y="2463"/>
                  </a:cubicBezTo>
                  <a:cubicBezTo>
                    <a:pt x="3420" y="2333"/>
                    <a:pt x="3599" y="2309"/>
                    <a:pt x="3774" y="2284"/>
                  </a:cubicBezTo>
                  <a:cubicBezTo>
                    <a:pt x="3890" y="2267"/>
                    <a:pt x="4009" y="2253"/>
                    <a:pt x="4075" y="2207"/>
                  </a:cubicBezTo>
                  <a:cubicBezTo>
                    <a:pt x="4275" y="2071"/>
                    <a:pt x="4520" y="1931"/>
                    <a:pt x="4842" y="1913"/>
                  </a:cubicBezTo>
                  <a:lnTo>
                    <a:pt x="4849" y="1917"/>
                  </a:lnTo>
                  <a:cubicBezTo>
                    <a:pt x="4999" y="1910"/>
                    <a:pt x="5055" y="1808"/>
                    <a:pt x="5111" y="1714"/>
                  </a:cubicBezTo>
                  <a:cubicBezTo>
                    <a:pt x="5150" y="1646"/>
                    <a:pt x="5192" y="1569"/>
                    <a:pt x="5273" y="1569"/>
                  </a:cubicBezTo>
                  <a:cubicBezTo>
                    <a:pt x="5280" y="1569"/>
                    <a:pt x="5286" y="1569"/>
                    <a:pt x="5293" y="1570"/>
                  </a:cubicBezTo>
                  <a:cubicBezTo>
                    <a:pt x="5295" y="1570"/>
                    <a:pt x="5296" y="1570"/>
                    <a:pt x="5297" y="1570"/>
                  </a:cubicBezTo>
                  <a:cubicBezTo>
                    <a:pt x="5373" y="1570"/>
                    <a:pt x="5558" y="1378"/>
                    <a:pt x="5647" y="1199"/>
                  </a:cubicBezTo>
                  <a:cubicBezTo>
                    <a:pt x="5675" y="1147"/>
                    <a:pt x="5661" y="1055"/>
                    <a:pt x="5612" y="975"/>
                  </a:cubicBezTo>
                  <a:cubicBezTo>
                    <a:pt x="5563" y="894"/>
                    <a:pt x="5489" y="845"/>
                    <a:pt x="5423" y="845"/>
                  </a:cubicBezTo>
                  <a:cubicBezTo>
                    <a:pt x="5297" y="845"/>
                    <a:pt x="5174" y="786"/>
                    <a:pt x="5097" y="684"/>
                  </a:cubicBezTo>
                  <a:cubicBezTo>
                    <a:pt x="5055" y="628"/>
                    <a:pt x="5041" y="555"/>
                    <a:pt x="5062" y="488"/>
                  </a:cubicBezTo>
                  <a:cubicBezTo>
                    <a:pt x="5076" y="450"/>
                    <a:pt x="5045" y="387"/>
                    <a:pt x="5013" y="331"/>
                  </a:cubicBezTo>
                  <a:cubicBezTo>
                    <a:pt x="4989" y="289"/>
                    <a:pt x="4971" y="243"/>
                    <a:pt x="4964" y="198"/>
                  </a:cubicBezTo>
                  <a:cubicBezTo>
                    <a:pt x="4877" y="208"/>
                    <a:pt x="4789" y="226"/>
                    <a:pt x="4709" y="250"/>
                  </a:cubicBezTo>
                  <a:lnTo>
                    <a:pt x="4670" y="257"/>
                  </a:lnTo>
                  <a:cubicBezTo>
                    <a:pt x="4659" y="260"/>
                    <a:pt x="4647" y="262"/>
                    <a:pt x="4636" y="262"/>
                  </a:cubicBezTo>
                  <a:cubicBezTo>
                    <a:pt x="4553" y="262"/>
                    <a:pt x="4461" y="191"/>
                    <a:pt x="4366" y="121"/>
                  </a:cubicBezTo>
                  <a:cubicBezTo>
                    <a:pt x="4314" y="79"/>
                    <a:pt x="4208" y="0"/>
                    <a:pt x="417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50"/>
            <p:cNvSpPr/>
            <p:nvPr/>
          </p:nvSpPr>
          <p:spPr>
            <a:xfrm>
              <a:off x="3091487" y="1989836"/>
              <a:ext cx="61855" cy="57168"/>
            </a:xfrm>
            <a:custGeom>
              <a:avLst/>
              <a:gdLst/>
              <a:ahLst/>
              <a:cxnLst/>
              <a:rect l="l" t="t" r="r" b="b"/>
              <a:pathLst>
                <a:path w="2270" h="2098" extrusionOk="0">
                  <a:moveTo>
                    <a:pt x="1160" y="1"/>
                  </a:moveTo>
                  <a:cubicBezTo>
                    <a:pt x="1111" y="29"/>
                    <a:pt x="1058" y="50"/>
                    <a:pt x="1002" y="60"/>
                  </a:cubicBezTo>
                  <a:cubicBezTo>
                    <a:pt x="918" y="78"/>
                    <a:pt x="838" y="109"/>
                    <a:pt x="764" y="155"/>
                  </a:cubicBezTo>
                  <a:cubicBezTo>
                    <a:pt x="706" y="197"/>
                    <a:pt x="646" y="210"/>
                    <a:pt x="588" y="210"/>
                  </a:cubicBezTo>
                  <a:cubicBezTo>
                    <a:pt x="525" y="210"/>
                    <a:pt x="464" y="194"/>
                    <a:pt x="407" y="179"/>
                  </a:cubicBezTo>
                  <a:cubicBezTo>
                    <a:pt x="353" y="164"/>
                    <a:pt x="303" y="150"/>
                    <a:pt x="256" y="150"/>
                  </a:cubicBezTo>
                  <a:cubicBezTo>
                    <a:pt x="227" y="150"/>
                    <a:pt x="199" y="155"/>
                    <a:pt x="172" y="169"/>
                  </a:cubicBezTo>
                  <a:lnTo>
                    <a:pt x="158" y="176"/>
                  </a:lnTo>
                  <a:cubicBezTo>
                    <a:pt x="172" y="193"/>
                    <a:pt x="186" y="211"/>
                    <a:pt x="200" y="225"/>
                  </a:cubicBezTo>
                  <a:cubicBezTo>
                    <a:pt x="260" y="291"/>
                    <a:pt x="369" y="414"/>
                    <a:pt x="260" y="561"/>
                  </a:cubicBezTo>
                  <a:cubicBezTo>
                    <a:pt x="218" y="624"/>
                    <a:pt x="218" y="645"/>
                    <a:pt x="218" y="652"/>
                  </a:cubicBezTo>
                  <a:cubicBezTo>
                    <a:pt x="221" y="669"/>
                    <a:pt x="274" y="704"/>
                    <a:pt x="323" y="736"/>
                  </a:cubicBezTo>
                  <a:cubicBezTo>
                    <a:pt x="383" y="774"/>
                    <a:pt x="442" y="816"/>
                    <a:pt x="498" y="858"/>
                  </a:cubicBezTo>
                  <a:cubicBezTo>
                    <a:pt x="568" y="914"/>
                    <a:pt x="603" y="967"/>
                    <a:pt x="603" y="1026"/>
                  </a:cubicBezTo>
                  <a:cubicBezTo>
                    <a:pt x="607" y="1107"/>
                    <a:pt x="544" y="1159"/>
                    <a:pt x="488" y="1212"/>
                  </a:cubicBezTo>
                  <a:cubicBezTo>
                    <a:pt x="428" y="1264"/>
                    <a:pt x="379" y="1310"/>
                    <a:pt x="379" y="1373"/>
                  </a:cubicBezTo>
                  <a:cubicBezTo>
                    <a:pt x="379" y="1541"/>
                    <a:pt x="242" y="1608"/>
                    <a:pt x="144" y="1657"/>
                  </a:cubicBezTo>
                  <a:cubicBezTo>
                    <a:pt x="81" y="1688"/>
                    <a:pt x="25" y="1716"/>
                    <a:pt x="8" y="1755"/>
                  </a:cubicBezTo>
                  <a:cubicBezTo>
                    <a:pt x="1" y="1769"/>
                    <a:pt x="4" y="1800"/>
                    <a:pt x="36" y="1846"/>
                  </a:cubicBezTo>
                  <a:cubicBezTo>
                    <a:pt x="116" y="1968"/>
                    <a:pt x="316" y="2098"/>
                    <a:pt x="491" y="2098"/>
                  </a:cubicBezTo>
                  <a:cubicBezTo>
                    <a:pt x="673" y="2098"/>
                    <a:pt x="1128" y="1975"/>
                    <a:pt x="1391" y="1727"/>
                  </a:cubicBezTo>
                  <a:cubicBezTo>
                    <a:pt x="1512" y="1615"/>
                    <a:pt x="1615" y="1587"/>
                    <a:pt x="1706" y="1587"/>
                  </a:cubicBezTo>
                  <a:cubicBezTo>
                    <a:pt x="1752" y="1587"/>
                    <a:pt x="1795" y="1594"/>
                    <a:pt x="1835" y="1601"/>
                  </a:cubicBezTo>
                  <a:cubicBezTo>
                    <a:pt x="1874" y="1607"/>
                    <a:pt x="1909" y="1613"/>
                    <a:pt x="1944" y="1613"/>
                  </a:cubicBezTo>
                  <a:cubicBezTo>
                    <a:pt x="1987" y="1613"/>
                    <a:pt x="2029" y="1604"/>
                    <a:pt x="2077" y="1580"/>
                  </a:cubicBezTo>
                  <a:cubicBezTo>
                    <a:pt x="2269" y="1482"/>
                    <a:pt x="2147" y="596"/>
                    <a:pt x="2049" y="400"/>
                  </a:cubicBezTo>
                  <a:cubicBezTo>
                    <a:pt x="2035" y="372"/>
                    <a:pt x="2028" y="344"/>
                    <a:pt x="2028" y="312"/>
                  </a:cubicBezTo>
                  <a:lnTo>
                    <a:pt x="2014" y="302"/>
                  </a:lnTo>
                  <a:lnTo>
                    <a:pt x="1993" y="284"/>
                  </a:lnTo>
                  <a:lnTo>
                    <a:pt x="1961" y="260"/>
                  </a:lnTo>
                  <a:lnTo>
                    <a:pt x="1944" y="242"/>
                  </a:lnTo>
                  <a:lnTo>
                    <a:pt x="1916" y="218"/>
                  </a:lnTo>
                  <a:lnTo>
                    <a:pt x="1902" y="204"/>
                  </a:lnTo>
                  <a:cubicBezTo>
                    <a:pt x="1891" y="190"/>
                    <a:pt x="1877" y="176"/>
                    <a:pt x="1867" y="162"/>
                  </a:cubicBezTo>
                  <a:cubicBezTo>
                    <a:pt x="1805" y="93"/>
                    <a:pt x="1761" y="70"/>
                    <a:pt x="1739" y="70"/>
                  </a:cubicBezTo>
                  <a:cubicBezTo>
                    <a:pt x="1737" y="70"/>
                    <a:pt x="1735" y="70"/>
                    <a:pt x="1734" y="71"/>
                  </a:cubicBezTo>
                  <a:cubicBezTo>
                    <a:pt x="1713" y="78"/>
                    <a:pt x="1678" y="134"/>
                    <a:pt x="1664" y="228"/>
                  </a:cubicBezTo>
                  <a:cubicBezTo>
                    <a:pt x="1657" y="270"/>
                    <a:pt x="1632" y="309"/>
                    <a:pt x="1597" y="326"/>
                  </a:cubicBezTo>
                  <a:cubicBezTo>
                    <a:pt x="1580" y="334"/>
                    <a:pt x="1563" y="337"/>
                    <a:pt x="1546" y="337"/>
                  </a:cubicBezTo>
                  <a:cubicBezTo>
                    <a:pt x="1490" y="337"/>
                    <a:pt x="1430" y="304"/>
                    <a:pt x="1366" y="267"/>
                  </a:cubicBezTo>
                  <a:cubicBezTo>
                    <a:pt x="1328" y="242"/>
                    <a:pt x="1286" y="225"/>
                    <a:pt x="1244" y="211"/>
                  </a:cubicBezTo>
                  <a:cubicBezTo>
                    <a:pt x="1195" y="204"/>
                    <a:pt x="1156" y="165"/>
                    <a:pt x="1149" y="120"/>
                  </a:cubicBezTo>
                  <a:cubicBezTo>
                    <a:pt x="1146" y="113"/>
                    <a:pt x="1146" y="102"/>
                    <a:pt x="1146" y="95"/>
                  </a:cubicBezTo>
                  <a:lnTo>
                    <a:pt x="1146" y="85"/>
                  </a:lnTo>
                  <a:cubicBezTo>
                    <a:pt x="1146" y="81"/>
                    <a:pt x="1146" y="74"/>
                    <a:pt x="1146" y="67"/>
                  </a:cubicBezTo>
                  <a:lnTo>
                    <a:pt x="1146" y="57"/>
                  </a:lnTo>
                  <a:cubicBezTo>
                    <a:pt x="1146" y="53"/>
                    <a:pt x="1149" y="43"/>
                    <a:pt x="1149" y="36"/>
                  </a:cubicBezTo>
                  <a:lnTo>
                    <a:pt x="1153" y="29"/>
                  </a:lnTo>
                  <a:cubicBezTo>
                    <a:pt x="1156" y="18"/>
                    <a:pt x="1156" y="11"/>
                    <a:pt x="1160" y="4"/>
                  </a:cubicBezTo>
                  <a:lnTo>
                    <a:pt x="116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50"/>
            <p:cNvSpPr/>
            <p:nvPr/>
          </p:nvSpPr>
          <p:spPr>
            <a:xfrm>
              <a:off x="3118028" y="1976566"/>
              <a:ext cx="12889" cy="10055"/>
            </a:xfrm>
            <a:custGeom>
              <a:avLst/>
              <a:gdLst/>
              <a:ahLst/>
              <a:cxnLst/>
              <a:rect l="l" t="t" r="r" b="b"/>
              <a:pathLst>
                <a:path w="473" h="369" extrusionOk="0">
                  <a:moveTo>
                    <a:pt x="180" y="0"/>
                  </a:moveTo>
                  <a:cubicBezTo>
                    <a:pt x="134" y="0"/>
                    <a:pt x="86" y="11"/>
                    <a:pt x="46" y="36"/>
                  </a:cubicBezTo>
                  <a:cubicBezTo>
                    <a:pt x="18" y="50"/>
                    <a:pt x="4" y="78"/>
                    <a:pt x="4" y="106"/>
                  </a:cubicBezTo>
                  <a:cubicBezTo>
                    <a:pt x="0" y="166"/>
                    <a:pt x="28" y="180"/>
                    <a:pt x="105" y="208"/>
                  </a:cubicBezTo>
                  <a:cubicBezTo>
                    <a:pt x="165" y="229"/>
                    <a:pt x="256" y="260"/>
                    <a:pt x="263" y="358"/>
                  </a:cubicBezTo>
                  <a:lnTo>
                    <a:pt x="263" y="369"/>
                  </a:lnTo>
                  <a:cubicBezTo>
                    <a:pt x="273" y="358"/>
                    <a:pt x="280" y="348"/>
                    <a:pt x="291" y="337"/>
                  </a:cubicBezTo>
                  <a:cubicBezTo>
                    <a:pt x="298" y="327"/>
                    <a:pt x="305" y="316"/>
                    <a:pt x="315" y="309"/>
                  </a:cubicBezTo>
                  <a:lnTo>
                    <a:pt x="319" y="306"/>
                  </a:lnTo>
                  <a:cubicBezTo>
                    <a:pt x="326" y="295"/>
                    <a:pt x="333" y="288"/>
                    <a:pt x="340" y="281"/>
                  </a:cubicBezTo>
                  <a:lnTo>
                    <a:pt x="347" y="278"/>
                  </a:lnTo>
                  <a:cubicBezTo>
                    <a:pt x="354" y="271"/>
                    <a:pt x="361" y="267"/>
                    <a:pt x="364" y="260"/>
                  </a:cubicBezTo>
                  <a:cubicBezTo>
                    <a:pt x="371" y="257"/>
                    <a:pt x="375" y="253"/>
                    <a:pt x="378" y="250"/>
                  </a:cubicBezTo>
                  <a:lnTo>
                    <a:pt x="385" y="243"/>
                  </a:lnTo>
                  <a:lnTo>
                    <a:pt x="392" y="232"/>
                  </a:lnTo>
                  <a:lnTo>
                    <a:pt x="399" y="225"/>
                  </a:lnTo>
                  <a:lnTo>
                    <a:pt x="410" y="208"/>
                  </a:lnTo>
                  <a:lnTo>
                    <a:pt x="413" y="201"/>
                  </a:lnTo>
                  <a:lnTo>
                    <a:pt x="424" y="180"/>
                  </a:lnTo>
                  <a:lnTo>
                    <a:pt x="431" y="169"/>
                  </a:lnTo>
                  <a:cubicBezTo>
                    <a:pt x="434" y="159"/>
                    <a:pt x="438" y="152"/>
                    <a:pt x="441" y="141"/>
                  </a:cubicBezTo>
                  <a:lnTo>
                    <a:pt x="445" y="134"/>
                  </a:lnTo>
                  <a:cubicBezTo>
                    <a:pt x="452" y="124"/>
                    <a:pt x="455" y="110"/>
                    <a:pt x="459" y="96"/>
                  </a:cubicBezTo>
                  <a:lnTo>
                    <a:pt x="462" y="85"/>
                  </a:lnTo>
                  <a:cubicBezTo>
                    <a:pt x="466" y="75"/>
                    <a:pt x="469" y="68"/>
                    <a:pt x="473" y="57"/>
                  </a:cubicBezTo>
                  <a:lnTo>
                    <a:pt x="462" y="54"/>
                  </a:lnTo>
                  <a:cubicBezTo>
                    <a:pt x="378" y="19"/>
                    <a:pt x="291" y="1"/>
                    <a:pt x="200" y="1"/>
                  </a:cubicBezTo>
                  <a:cubicBezTo>
                    <a:pt x="193" y="1"/>
                    <a:pt x="187" y="0"/>
                    <a:pt x="18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50"/>
            <p:cNvSpPr/>
            <p:nvPr/>
          </p:nvSpPr>
          <p:spPr>
            <a:xfrm>
              <a:off x="3146639" y="1895692"/>
              <a:ext cx="124036" cy="181640"/>
            </a:xfrm>
            <a:custGeom>
              <a:avLst/>
              <a:gdLst/>
              <a:ahLst/>
              <a:cxnLst/>
              <a:rect l="l" t="t" r="r" b="b"/>
              <a:pathLst>
                <a:path w="4552" h="6666" extrusionOk="0">
                  <a:moveTo>
                    <a:pt x="1810" y="0"/>
                  </a:moveTo>
                  <a:cubicBezTo>
                    <a:pt x="1796" y="21"/>
                    <a:pt x="1782" y="46"/>
                    <a:pt x="1772" y="70"/>
                  </a:cubicBezTo>
                  <a:cubicBezTo>
                    <a:pt x="1744" y="130"/>
                    <a:pt x="1709" y="182"/>
                    <a:pt x="1660" y="228"/>
                  </a:cubicBezTo>
                  <a:cubicBezTo>
                    <a:pt x="1602" y="272"/>
                    <a:pt x="1519" y="294"/>
                    <a:pt x="1398" y="294"/>
                  </a:cubicBezTo>
                  <a:cubicBezTo>
                    <a:pt x="1298" y="294"/>
                    <a:pt x="1172" y="279"/>
                    <a:pt x="1016" y="249"/>
                  </a:cubicBezTo>
                  <a:cubicBezTo>
                    <a:pt x="1005" y="246"/>
                    <a:pt x="993" y="245"/>
                    <a:pt x="982" y="245"/>
                  </a:cubicBezTo>
                  <a:cubicBezTo>
                    <a:pt x="947" y="245"/>
                    <a:pt x="913" y="257"/>
                    <a:pt x="886" y="284"/>
                  </a:cubicBezTo>
                  <a:cubicBezTo>
                    <a:pt x="795" y="361"/>
                    <a:pt x="750" y="546"/>
                    <a:pt x="753" y="641"/>
                  </a:cubicBezTo>
                  <a:cubicBezTo>
                    <a:pt x="760" y="750"/>
                    <a:pt x="669" y="823"/>
                    <a:pt x="599" y="886"/>
                  </a:cubicBezTo>
                  <a:cubicBezTo>
                    <a:pt x="554" y="921"/>
                    <a:pt x="501" y="970"/>
                    <a:pt x="508" y="991"/>
                  </a:cubicBezTo>
                  <a:cubicBezTo>
                    <a:pt x="547" y="1079"/>
                    <a:pt x="522" y="1177"/>
                    <a:pt x="449" y="1236"/>
                  </a:cubicBezTo>
                  <a:cubicBezTo>
                    <a:pt x="424" y="1253"/>
                    <a:pt x="396" y="1261"/>
                    <a:pt x="368" y="1261"/>
                  </a:cubicBezTo>
                  <a:cubicBezTo>
                    <a:pt x="331" y="1261"/>
                    <a:pt x="294" y="1247"/>
                    <a:pt x="266" y="1219"/>
                  </a:cubicBezTo>
                  <a:cubicBezTo>
                    <a:pt x="245" y="1198"/>
                    <a:pt x="228" y="1180"/>
                    <a:pt x="210" y="1159"/>
                  </a:cubicBezTo>
                  <a:cubicBezTo>
                    <a:pt x="156" y="1098"/>
                    <a:pt x="122" y="1068"/>
                    <a:pt x="86" y="1068"/>
                  </a:cubicBezTo>
                  <a:cubicBezTo>
                    <a:pt x="65" y="1068"/>
                    <a:pt x="44" y="1079"/>
                    <a:pt x="18" y="1100"/>
                  </a:cubicBezTo>
                  <a:cubicBezTo>
                    <a:pt x="0" y="1117"/>
                    <a:pt x="4" y="1124"/>
                    <a:pt x="4" y="1128"/>
                  </a:cubicBezTo>
                  <a:cubicBezTo>
                    <a:pt x="21" y="1187"/>
                    <a:pt x="214" y="1289"/>
                    <a:pt x="382" y="1310"/>
                  </a:cubicBezTo>
                  <a:cubicBezTo>
                    <a:pt x="410" y="1313"/>
                    <a:pt x="480" y="1320"/>
                    <a:pt x="501" y="1380"/>
                  </a:cubicBezTo>
                  <a:cubicBezTo>
                    <a:pt x="522" y="1439"/>
                    <a:pt x="470" y="1495"/>
                    <a:pt x="403" y="1558"/>
                  </a:cubicBezTo>
                  <a:cubicBezTo>
                    <a:pt x="337" y="1621"/>
                    <a:pt x="252" y="1702"/>
                    <a:pt x="238" y="1789"/>
                  </a:cubicBezTo>
                  <a:cubicBezTo>
                    <a:pt x="228" y="1849"/>
                    <a:pt x="238" y="1863"/>
                    <a:pt x="340" y="1894"/>
                  </a:cubicBezTo>
                  <a:cubicBezTo>
                    <a:pt x="417" y="1915"/>
                    <a:pt x="515" y="1947"/>
                    <a:pt x="529" y="2062"/>
                  </a:cubicBezTo>
                  <a:cubicBezTo>
                    <a:pt x="533" y="2122"/>
                    <a:pt x="505" y="2178"/>
                    <a:pt x="459" y="2209"/>
                  </a:cubicBezTo>
                  <a:lnTo>
                    <a:pt x="463" y="2213"/>
                  </a:lnTo>
                  <a:cubicBezTo>
                    <a:pt x="512" y="2241"/>
                    <a:pt x="512" y="2300"/>
                    <a:pt x="512" y="2370"/>
                  </a:cubicBezTo>
                  <a:cubicBezTo>
                    <a:pt x="512" y="2423"/>
                    <a:pt x="512" y="2507"/>
                    <a:pt x="543" y="2531"/>
                  </a:cubicBezTo>
                  <a:cubicBezTo>
                    <a:pt x="557" y="2538"/>
                    <a:pt x="573" y="2542"/>
                    <a:pt x="590" y="2542"/>
                  </a:cubicBezTo>
                  <a:cubicBezTo>
                    <a:pt x="599" y="2542"/>
                    <a:pt x="608" y="2541"/>
                    <a:pt x="617" y="2538"/>
                  </a:cubicBezTo>
                  <a:cubicBezTo>
                    <a:pt x="743" y="2517"/>
                    <a:pt x="774" y="2412"/>
                    <a:pt x="806" y="2279"/>
                  </a:cubicBezTo>
                  <a:cubicBezTo>
                    <a:pt x="825" y="2208"/>
                    <a:pt x="848" y="2109"/>
                    <a:pt x="932" y="2109"/>
                  </a:cubicBezTo>
                  <a:cubicBezTo>
                    <a:pt x="938" y="2109"/>
                    <a:pt x="945" y="2110"/>
                    <a:pt x="953" y="2111"/>
                  </a:cubicBezTo>
                  <a:cubicBezTo>
                    <a:pt x="981" y="2115"/>
                    <a:pt x="1009" y="2129"/>
                    <a:pt x="1026" y="2153"/>
                  </a:cubicBezTo>
                  <a:cubicBezTo>
                    <a:pt x="1058" y="2199"/>
                    <a:pt x="1044" y="2255"/>
                    <a:pt x="1033" y="2314"/>
                  </a:cubicBezTo>
                  <a:cubicBezTo>
                    <a:pt x="1019" y="2381"/>
                    <a:pt x="1005" y="2458"/>
                    <a:pt x="1040" y="2524"/>
                  </a:cubicBezTo>
                  <a:cubicBezTo>
                    <a:pt x="1110" y="2657"/>
                    <a:pt x="1012" y="2815"/>
                    <a:pt x="932" y="2938"/>
                  </a:cubicBezTo>
                  <a:cubicBezTo>
                    <a:pt x="900" y="2983"/>
                    <a:pt x="872" y="3036"/>
                    <a:pt x="851" y="3088"/>
                  </a:cubicBezTo>
                  <a:cubicBezTo>
                    <a:pt x="906" y="3113"/>
                    <a:pt x="964" y="3124"/>
                    <a:pt x="1025" y="3124"/>
                  </a:cubicBezTo>
                  <a:cubicBezTo>
                    <a:pt x="1033" y="3124"/>
                    <a:pt x="1042" y="3124"/>
                    <a:pt x="1051" y="3123"/>
                  </a:cubicBezTo>
                  <a:cubicBezTo>
                    <a:pt x="1215" y="3123"/>
                    <a:pt x="1432" y="3081"/>
                    <a:pt x="1523" y="2987"/>
                  </a:cubicBezTo>
                  <a:cubicBezTo>
                    <a:pt x="1592" y="2915"/>
                    <a:pt x="1655" y="2889"/>
                    <a:pt x="1707" y="2889"/>
                  </a:cubicBezTo>
                  <a:cubicBezTo>
                    <a:pt x="1744" y="2889"/>
                    <a:pt x="1774" y="2903"/>
                    <a:pt x="1796" y="2924"/>
                  </a:cubicBezTo>
                  <a:cubicBezTo>
                    <a:pt x="1870" y="2994"/>
                    <a:pt x="1856" y="3137"/>
                    <a:pt x="1768" y="3239"/>
                  </a:cubicBezTo>
                  <a:cubicBezTo>
                    <a:pt x="1737" y="3274"/>
                    <a:pt x="1702" y="3326"/>
                    <a:pt x="1716" y="3375"/>
                  </a:cubicBezTo>
                  <a:cubicBezTo>
                    <a:pt x="1733" y="3424"/>
                    <a:pt x="1775" y="3459"/>
                    <a:pt x="1828" y="3473"/>
                  </a:cubicBezTo>
                  <a:lnTo>
                    <a:pt x="1838" y="3477"/>
                  </a:lnTo>
                  <a:cubicBezTo>
                    <a:pt x="1947" y="3512"/>
                    <a:pt x="2013" y="3536"/>
                    <a:pt x="2041" y="3603"/>
                  </a:cubicBezTo>
                  <a:cubicBezTo>
                    <a:pt x="2055" y="3659"/>
                    <a:pt x="2045" y="3722"/>
                    <a:pt x="2010" y="3767"/>
                  </a:cubicBezTo>
                  <a:cubicBezTo>
                    <a:pt x="1978" y="3827"/>
                    <a:pt x="1978" y="3928"/>
                    <a:pt x="1982" y="4023"/>
                  </a:cubicBezTo>
                  <a:cubicBezTo>
                    <a:pt x="1989" y="4096"/>
                    <a:pt x="1985" y="4173"/>
                    <a:pt x="1968" y="4250"/>
                  </a:cubicBezTo>
                  <a:cubicBezTo>
                    <a:pt x="1930" y="4366"/>
                    <a:pt x="1726" y="4382"/>
                    <a:pt x="1611" y="4382"/>
                  </a:cubicBezTo>
                  <a:cubicBezTo>
                    <a:pt x="1579" y="4382"/>
                    <a:pt x="1554" y="4381"/>
                    <a:pt x="1541" y="4380"/>
                  </a:cubicBezTo>
                  <a:cubicBezTo>
                    <a:pt x="1338" y="4366"/>
                    <a:pt x="1296" y="4313"/>
                    <a:pt x="1285" y="4282"/>
                  </a:cubicBezTo>
                  <a:cubicBezTo>
                    <a:pt x="1282" y="4281"/>
                    <a:pt x="1279" y="4281"/>
                    <a:pt x="1276" y="4281"/>
                  </a:cubicBezTo>
                  <a:cubicBezTo>
                    <a:pt x="1261" y="4281"/>
                    <a:pt x="1245" y="4288"/>
                    <a:pt x="1236" y="4299"/>
                  </a:cubicBezTo>
                  <a:cubicBezTo>
                    <a:pt x="1233" y="4303"/>
                    <a:pt x="1233" y="4303"/>
                    <a:pt x="1236" y="4313"/>
                  </a:cubicBezTo>
                  <a:cubicBezTo>
                    <a:pt x="1285" y="4415"/>
                    <a:pt x="1205" y="4506"/>
                    <a:pt x="1149" y="4576"/>
                  </a:cubicBezTo>
                  <a:cubicBezTo>
                    <a:pt x="1124" y="4604"/>
                    <a:pt x="1079" y="4656"/>
                    <a:pt x="1082" y="4674"/>
                  </a:cubicBezTo>
                  <a:cubicBezTo>
                    <a:pt x="1114" y="4691"/>
                    <a:pt x="1149" y="4702"/>
                    <a:pt x="1184" y="4712"/>
                  </a:cubicBezTo>
                  <a:cubicBezTo>
                    <a:pt x="1271" y="4740"/>
                    <a:pt x="1397" y="4775"/>
                    <a:pt x="1404" y="4891"/>
                  </a:cubicBezTo>
                  <a:cubicBezTo>
                    <a:pt x="1415" y="5087"/>
                    <a:pt x="1103" y="5248"/>
                    <a:pt x="830" y="5329"/>
                  </a:cubicBezTo>
                  <a:cubicBezTo>
                    <a:pt x="781" y="5343"/>
                    <a:pt x="764" y="5360"/>
                    <a:pt x="760" y="5364"/>
                  </a:cubicBezTo>
                  <a:cubicBezTo>
                    <a:pt x="757" y="5367"/>
                    <a:pt x="781" y="5402"/>
                    <a:pt x="834" y="5427"/>
                  </a:cubicBezTo>
                  <a:cubicBezTo>
                    <a:pt x="866" y="5443"/>
                    <a:pt x="901" y="5451"/>
                    <a:pt x="931" y="5451"/>
                  </a:cubicBezTo>
                  <a:cubicBezTo>
                    <a:pt x="953" y="5451"/>
                    <a:pt x="972" y="5446"/>
                    <a:pt x="984" y="5437"/>
                  </a:cubicBezTo>
                  <a:cubicBezTo>
                    <a:pt x="1031" y="5403"/>
                    <a:pt x="1069" y="5391"/>
                    <a:pt x="1100" y="5391"/>
                  </a:cubicBezTo>
                  <a:cubicBezTo>
                    <a:pt x="1145" y="5391"/>
                    <a:pt x="1178" y="5416"/>
                    <a:pt x="1208" y="5444"/>
                  </a:cubicBezTo>
                  <a:cubicBezTo>
                    <a:pt x="1244" y="5477"/>
                    <a:pt x="1289" y="5497"/>
                    <a:pt x="1334" y="5497"/>
                  </a:cubicBezTo>
                  <a:cubicBezTo>
                    <a:pt x="1338" y="5497"/>
                    <a:pt x="1341" y="5497"/>
                    <a:pt x="1345" y="5497"/>
                  </a:cubicBezTo>
                  <a:cubicBezTo>
                    <a:pt x="1432" y="5500"/>
                    <a:pt x="1516" y="5521"/>
                    <a:pt x="1597" y="5556"/>
                  </a:cubicBezTo>
                  <a:cubicBezTo>
                    <a:pt x="1660" y="5581"/>
                    <a:pt x="1718" y="5603"/>
                    <a:pt x="1783" y="5603"/>
                  </a:cubicBezTo>
                  <a:cubicBezTo>
                    <a:pt x="1818" y="5603"/>
                    <a:pt x="1856" y="5597"/>
                    <a:pt x="1898" y="5581"/>
                  </a:cubicBezTo>
                  <a:cubicBezTo>
                    <a:pt x="1953" y="5560"/>
                    <a:pt x="2012" y="5542"/>
                    <a:pt x="2060" y="5542"/>
                  </a:cubicBezTo>
                  <a:cubicBezTo>
                    <a:pt x="2101" y="5542"/>
                    <a:pt x="2134" y="5554"/>
                    <a:pt x="2153" y="5588"/>
                  </a:cubicBezTo>
                  <a:cubicBezTo>
                    <a:pt x="2188" y="5651"/>
                    <a:pt x="2143" y="5728"/>
                    <a:pt x="2010" y="5833"/>
                  </a:cubicBezTo>
                  <a:cubicBezTo>
                    <a:pt x="1929" y="5894"/>
                    <a:pt x="1837" y="5910"/>
                    <a:pt x="1747" y="5910"/>
                  </a:cubicBezTo>
                  <a:cubicBezTo>
                    <a:pt x="1704" y="5910"/>
                    <a:pt x="1662" y="5906"/>
                    <a:pt x="1621" y="5903"/>
                  </a:cubicBezTo>
                  <a:cubicBezTo>
                    <a:pt x="1583" y="5899"/>
                    <a:pt x="1548" y="5896"/>
                    <a:pt x="1513" y="5896"/>
                  </a:cubicBezTo>
                  <a:cubicBezTo>
                    <a:pt x="1507" y="5895"/>
                    <a:pt x="1502" y="5895"/>
                    <a:pt x="1497" y="5895"/>
                  </a:cubicBezTo>
                  <a:cubicBezTo>
                    <a:pt x="1461" y="5895"/>
                    <a:pt x="1427" y="5905"/>
                    <a:pt x="1394" y="5920"/>
                  </a:cubicBezTo>
                  <a:cubicBezTo>
                    <a:pt x="1212" y="6018"/>
                    <a:pt x="704" y="6543"/>
                    <a:pt x="715" y="6666"/>
                  </a:cubicBezTo>
                  <a:cubicBezTo>
                    <a:pt x="739" y="6648"/>
                    <a:pt x="760" y="6631"/>
                    <a:pt x="781" y="6613"/>
                  </a:cubicBezTo>
                  <a:cubicBezTo>
                    <a:pt x="858" y="6536"/>
                    <a:pt x="946" y="6477"/>
                    <a:pt x="1047" y="6431"/>
                  </a:cubicBezTo>
                  <a:cubicBezTo>
                    <a:pt x="1109" y="6406"/>
                    <a:pt x="1160" y="6396"/>
                    <a:pt x="1204" y="6396"/>
                  </a:cubicBezTo>
                  <a:cubicBezTo>
                    <a:pt x="1293" y="6396"/>
                    <a:pt x="1350" y="6436"/>
                    <a:pt x="1397" y="6466"/>
                  </a:cubicBezTo>
                  <a:cubicBezTo>
                    <a:pt x="1422" y="6487"/>
                    <a:pt x="1450" y="6501"/>
                    <a:pt x="1485" y="6508"/>
                  </a:cubicBezTo>
                  <a:cubicBezTo>
                    <a:pt x="1485" y="6508"/>
                    <a:pt x="1486" y="6509"/>
                    <a:pt x="1486" y="6509"/>
                  </a:cubicBezTo>
                  <a:cubicBezTo>
                    <a:pt x="1504" y="6509"/>
                    <a:pt x="1531" y="6451"/>
                    <a:pt x="1551" y="6414"/>
                  </a:cubicBezTo>
                  <a:cubicBezTo>
                    <a:pt x="1580" y="6351"/>
                    <a:pt x="1622" y="6263"/>
                    <a:pt x="1703" y="6263"/>
                  </a:cubicBezTo>
                  <a:cubicBezTo>
                    <a:pt x="1713" y="6263"/>
                    <a:pt x="1723" y="6264"/>
                    <a:pt x="1733" y="6267"/>
                  </a:cubicBezTo>
                  <a:cubicBezTo>
                    <a:pt x="1768" y="6267"/>
                    <a:pt x="1807" y="6260"/>
                    <a:pt x="1838" y="6246"/>
                  </a:cubicBezTo>
                  <a:cubicBezTo>
                    <a:pt x="1906" y="6217"/>
                    <a:pt x="1978" y="6202"/>
                    <a:pt x="2051" y="6202"/>
                  </a:cubicBezTo>
                  <a:cubicBezTo>
                    <a:pt x="2076" y="6202"/>
                    <a:pt x="2101" y="6204"/>
                    <a:pt x="2125" y="6207"/>
                  </a:cubicBezTo>
                  <a:cubicBezTo>
                    <a:pt x="2152" y="6212"/>
                    <a:pt x="2178" y="6215"/>
                    <a:pt x="2205" y="6215"/>
                  </a:cubicBezTo>
                  <a:cubicBezTo>
                    <a:pt x="2312" y="6215"/>
                    <a:pt x="2419" y="6175"/>
                    <a:pt x="2500" y="6102"/>
                  </a:cubicBezTo>
                  <a:cubicBezTo>
                    <a:pt x="2527" y="6079"/>
                    <a:pt x="2559" y="6070"/>
                    <a:pt x="2593" y="6070"/>
                  </a:cubicBezTo>
                  <a:cubicBezTo>
                    <a:pt x="2663" y="6070"/>
                    <a:pt x="2742" y="6109"/>
                    <a:pt x="2815" y="6144"/>
                  </a:cubicBezTo>
                  <a:cubicBezTo>
                    <a:pt x="2857" y="6169"/>
                    <a:pt x="2899" y="6186"/>
                    <a:pt x="2945" y="6200"/>
                  </a:cubicBezTo>
                  <a:cubicBezTo>
                    <a:pt x="3042" y="6135"/>
                    <a:pt x="3364" y="6077"/>
                    <a:pt x="3553" y="6077"/>
                  </a:cubicBezTo>
                  <a:cubicBezTo>
                    <a:pt x="3568" y="6077"/>
                    <a:pt x="3583" y="6077"/>
                    <a:pt x="3596" y="6078"/>
                  </a:cubicBezTo>
                  <a:cubicBezTo>
                    <a:pt x="3598" y="6078"/>
                    <a:pt x="3601" y="6078"/>
                    <a:pt x="3604" y="6078"/>
                  </a:cubicBezTo>
                  <a:cubicBezTo>
                    <a:pt x="3762" y="6078"/>
                    <a:pt x="4193" y="5887"/>
                    <a:pt x="4310" y="5780"/>
                  </a:cubicBezTo>
                  <a:cubicBezTo>
                    <a:pt x="4278" y="5775"/>
                    <a:pt x="4248" y="5772"/>
                    <a:pt x="4218" y="5772"/>
                  </a:cubicBezTo>
                  <a:cubicBezTo>
                    <a:pt x="4187" y="5772"/>
                    <a:pt x="4158" y="5775"/>
                    <a:pt x="4128" y="5780"/>
                  </a:cubicBezTo>
                  <a:cubicBezTo>
                    <a:pt x="4115" y="5782"/>
                    <a:pt x="4102" y="5783"/>
                    <a:pt x="4091" y="5783"/>
                  </a:cubicBezTo>
                  <a:cubicBezTo>
                    <a:pt x="4006" y="5783"/>
                    <a:pt x="3972" y="5732"/>
                    <a:pt x="3960" y="5710"/>
                  </a:cubicBezTo>
                  <a:cubicBezTo>
                    <a:pt x="3918" y="5619"/>
                    <a:pt x="3977" y="5472"/>
                    <a:pt x="4114" y="5343"/>
                  </a:cubicBezTo>
                  <a:cubicBezTo>
                    <a:pt x="4163" y="5297"/>
                    <a:pt x="4215" y="5255"/>
                    <a:pt x="4268" y="5217"/>
                  </a:cubicBezTo>
                  <a:cubicBezTo>
                    <a:pt x="4404" y="5108"/>
                    <a:pt x="4534" y="5010"/>
                    <a:pt x="4545" y="4863"/>
                  </a:cubicBezTo>
                  <a:cubicBezTo>
                    <a:pt x="4552" y="4786"/>
                    <a:pt x="4461" y="4712"/>
                    <a:pt x="4376" y="4667"/>
                  </a:cubicBezTo>
                  <a:cubicBezTo>
                    <a:pt x="4283" y="4620"/>
                    <a:pt x="4194" y="4603"/>
                    <a:pt x="4141" y="4603"/>
                  </a:cubicBezTo>
                  <a:cubicBezTo>
                    <a:pt x="4119" y="4603"/>
                    <a:pt x="4104" y="4606"/>
                    <a:pt x="4096" y="4611"/>
                  </a:cubicBezTo>
                  <a:cubicBezTo>
                    <a:pt x="4072" y="4681"/>
                    <a:pt x="4012" y="4730"/>
                    <a:pt x="3939" y="4737"/>
                  </a:cubicBezTo>
                  <a:cubicBezTo>
                    <a:pt x="3936" y="4737"/>
                    <a:pt x="3934" y="4737"/>
                    <a:pt x="3931" y="4737"/>
                  </a:cubicBezTo>
                  <a:cubicBezTo>
                    <a:pt x="3853" y="4737"/>
                    <a:pt x="3776" y="4685"/>
                    <a:pt x="3715" y="4586"/>
                  </a:cubicBezTo>
                  <a:cubicBezTo>
                    <a:pt x="3648" y="4478"/>
                    <a:pt x="3687" y="4373"/>
                    <a:pt x="3711" y="4313"/>
                  </a:cubicBezTo>
                  <a:lnTo>
                    <a:pt x="3715" y="4306"/>
                  </a:lnTo>
                  <a:cubicBezTo>
                    <a:pt x="3659" y="4271"/>
                    <a:pt x="3610" y="4226"/>
                    <a:pt x="3582" y="4170"/>
                  </a:cubicBezTo>
                  <a:cubicBezTo>
                    <a:pt x="3561" y="4138"/>
                    <a:pt x="3494" y="4019"/>
                    <a:pt x="3522" y="3935"/>
                  </a:cubicBezTo>
                  <a:cubicBezTo>
                    <a:pt x="3529" y="3869"/>
                    <a:pt x="3382" y="3410"/>
                    <a:pt x="3158" y="3354"/>
                  </a:cubicBezTo>
                  <a:cubicBezTo>
                    <a:pt x="2875" y="3288"/>
                    <a:pt x="2808" y="2952"/>
                    <a:pt x="2763" y="2727"/>
                  </a:cubicBezTo>
                  <a:cubicBezTo>
                    <a:pt x="2756" y="2696"/>
                    <a:pt x="2752" y="2668"/>
                    <a:pt x="2745" y="2640"/>
                  </a:cubicBezTo>
                  <a:cubicBezTo>
                    <a:pt x="2728" y="2563"/>
                    <a:pt x="2696" y="2552"/>
                    <a:pt x="2623" y="2535"/>
                  </a:cubicBezTo>
                  <a:cubicBezTo>
                    <a:pt x="2532" y="2514"/>
                    <a:pt x="2451" y="2465"/>
                    <a:pt x="2392" y="2391"/>
                  </a:cubicBezTo>
                  <a:cubicBezTo>
                    <a:pt x="2341" y="2325"/>
                    <a:pt x="2275" y="2305"/>
                    <a:pt x="2197" y="2305"/>
                  </a:cubicBezTo>
                  <a:cubicBezTo>
                    <a:pt x="2151" y="2305"/>
                    <a:pt x="2100" y="2312"/>
                    <a:pt x="2045" y="2321"/>
                  </a:cubicBezTo>
                  <a:cubicBezTo>
                    <a:pt x="2013" y="2328"/>
                    <a:pt x="1982" y="2332"/>
                    <a:pt x="1954" y="2335"/>
                  </a:cubicBezTo>
                  <a:cubicBezTo>
                    <a:pt x="1949" y="2336"/>
                    <a:pt x="1944" y="2336"/>
                    <a:pt x="1939" y="2336"/>
                  </a:cubicBezTo>
                  <a:cubicBezTo>
                    <a:pt x="1896" y="2336"/>
                    <a:pt x="1858" y="2309"/>
                    <a:pt x="1842" y="2265"/>
                  </a:cubicBezTo>
                  <a:cubicBezTo>
                    <a:pt x="1803" y="2157"/>
                    <a:pt x="1954" y="1964"/>
                    <a:pt x="2108" y="1859"/>
                  </a:cubicBezTo>
                  <a:cubicBezTo>
                    <a:pt x="2272" y="1751"/>
                    <a:pt x="2486" y="1131"/>
                    <a:pt x="2500" y="974"/>
                  </a:cubicBezTo>
                  <a:cubicBezTo>
                    <a:pt x="2446" y="936"/>
                    <a:pt x="2246" y="917"/>
                    <a:pt x="2043" y="917"/>
                  </a:cubicBezTo>
                  <a:cubicBezTo>
                    <a:pt x="1850" y="917"/>
                    <a:pt x="1655" y="934"/>
                    <a:pt x="1583" y="970"/>
                  </a:cubicBezTo>
                  <a:cubicBezTo>
                    <a:pt x="1550" y="987"/>
                    <a:pt x="1513" y="995"/>
                    <a:pt x="1477" y="995"/>
                  </a:cubicBezTo>
                  <a:cubicBezTo>
                    <a:pt x="1429" y="995"/>
                    <a:pt x="1381" y="980"/>
                    <a:pt x="1341" y="953"/>
                  </a:cubicBezTo>
                  <a:cubicBezTo>
                    <a:pt x="1282" y="918"/>
                    <a:pt x="1250" y="855"/>
                    <a:pt x="1254" y="785"/>
                  </a:cubicBezTo>
                  <a:cubicBezTo>
                    <a:pt x="1261" y="732"/>
                    <a:pt x="1296" y="690"/>
                    <a:pt x="1345" y="672"/>
                  </a:cubicBezTo>
                  <a:cubicBezTo>
                    <a:pt x="1481" y="616"/>
                    <a:pt x="1723" y="357"/>
                    <a:pt x="1716" y="291"/>
                  </a:cubicBezTo>
                  <a:cubicBezTo>
                    <a:pt x="1705" y="217"/>
                    <a:pt x="1751" y="154"/>
                    <a:pt x="1789" y="105"/>
                  </a:cubicBezTo>
                  <a:cubicBezTo>
                    <a:pt x="1845" y="28"/>
                    <a:pt x="1838" y="21"/>
                    <a:pt x="1821" y="7"/>
                  </a:cubicBezTo>
                  <a:lnTo>
                    <a:pt x="181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50"/>
            <p:cNvSpPr/>
            <p:nvPr/>
          </p:nvSpPr>
          <p:spPr>
            <a:xfrm>
              <a:off x="3140808" y="1905992"/>
              <a:ext cx="7957" cy="9755"/>
            </a:xfrm>
            <a:custGeom>
              <a:avLst/>
              <a:gdLst/>
              <a:ahLst/>
              <a:cxnLst/>
              <a:rect l="l" t="t" r="r" b="b"/>
              <a:pathLst>
                <a:path w="292" h="358" extrusionOk="0">
                  <a:moveTo>
                    <a:pt x="288" y="0"/>
                  </a:moveTo>
                  <a:lnTo>
                    <a:pt x="288" y="0"/>
                  </a:lnTo>
                  <a:cubicBezTo>
                    <a:pt x="214" y="28"/>
                    <a:pt x="39" y="252"/>
                    <a:pt x="1" y="358"/>
                  </a:cubicBezTo>
                  <a:cubicBezTo>
                    <a:pt x="109" y="329"/>
                    <a:pt x="228" y="196"/>
                    <a:pt x="274" y="84"/>
                  </a:cubicBezTo>
                  <a:cubicBezTo>
                    <a:pt x="284" y="56"/>
                    <a:pt x="291" y="28"/>
                    <a:pt x="28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50"/>
            <p:cNvSpPr/>
            <p:nvPr/>
          </p:nvSpPr>
          <p:spPr>
            <a:xfrm>
              <a:off x="3126420" y="1973623"/>
              <a:ext cx="33407" cy="21772"/>
            </a:xfrm>
            <a:custGeom>
              <a:avLst/>
              <a:gdLst/>
              <a:ahLst/>
              <a:cxnLst/>
              <a:rect l="l" t="t" r="r" b="b"/>
              <a:pathLst>
                <a:path w="1226" h="799" extrusionOk="0">
                  <a:moveTo>
                    <a:pt x="773" y="1"/>
                  </a:moveTo>
                  <a:cubicBezTo>
                    <a:pt x="708" y="1"/>
                    <a:pt x="632" y="36"/>
                    <a:pt x="536" y="85"/>
                  </a:cubicBezTo>
                  <a:cubicBezTo>
                    <a:pt x="462" y="123"/>
                    <a:pt x="382" y="155"/>
                    <a:pt x="301" y="172"/>
                  </a:cubicBezTo>
                  <a:lnTo>
                    <a:pt x="301" y="176"/>
                  </a:lnTo>
                  <a:cubicBezTo>
                    <a:pt x="298" y="186"/>
                    <a:pt x="294" y="197"/>
                    <a:pt x="291" y="211"/>
                  </a:cubicBezTo>
                  <a:cubicBezTo>
                    <a:pt x="287" y="225"/>
                    <a:pt x="280" y="235"/>
                    <a:pt x="277" y="249"/>
                  </a:cubicBezTo>
                  <a:lnTo>
                    <a:pt x="277" y="256"/>
                  </a:lnTo>
                  <a:cubicBezTo>
                    <a:pt x="270" y="267"/>
                    <a:pt x="266" y="281"/>
                    <a:pt x="263" y="291"/>
                  </a:cubicBezTo>
                  <a:lnTo>
                    <a:pt x="259" y="298"/>
                  </a:lnTo>
                  <a:cubicBezTo>
                    <a:pt x="252" y="312"/>
                    <a:pt x="249" y="323"/>
                    <a:pt x="242" y="337"/>
                  </a:cubicBezTo>
                  <a:lnTo>
                    <a:pt x="242" y="340"/>
                  </a:lnTo>
                  <a:cubicBezTo>
                    <a:pt x="235" y="351"/>
                    <a:pt x="231" y="365"/>
                    <a:pt x="224" y="375"/>
                  </a:cubicBezTo>
                  <a:lnTo>
                    <a:pt x="221" y="379"/>
                  </a:lnTo>
                  <a:cubicBezTo>
                    <a:pt x="214" y="389"/>
                    <a:pt x="207" y="400"/>
                    <a:pt x="200" y="410"/>
                  </a:cubicBezTo>
                  <a:lnTo>
                    <a:pt x="196" y="417"/>
                  </a:lnTo>
                  <a:cubicBezTo>
                    <a:pt x="189" y="428"/>
                    <a:pt x="179" y="435"/>
                    <a:pt x="172" y="445"/>
                  </a:cubicBezTo>
                  <a:lnTo>
                    <a:pt x="168" y="449"/>
                  </a:lnTo>
                  <a:cubicBezTo>
                    <a:pt x="158" y="459"/>
                    <a:pt x="151" y="466"/>
                    <a:pt x="140" y="473"/>
                  </a:cubicBezTo>
                  <a:cubicBezTo>
                    <a:pt x="74" y="526"/>
                    <a:pt x="28" y="596"/>
                    <a:pt x="0" y="676"/>
                  </a:cubicBezTo>
                  <a:cubicBezTo>
                    <a:pt x="53" y="694"/>
                    <a:pt x="105" y="715"/>
                    <a:pt x="154" y="746"/>
                  </a:cubicBezTo>
                  <a:cubicBezTo>
                    <a:pt x="186" y="767"/>
                    <a:pt x="221" y="785"/>
                    <a:pt x="256" y="799"/>
                  </a:cubicBezTo>
                  <a:cubicBezTo>
                    <a:pt x="270" y="711"/>
                    <a:pt x="312" y="568"/>
                    <a:pt x="424" y="536"/>
                  </a:cubicBezTo>
                  <a:cubicBezTo>
                    <a:pt x="438" y="533"/>
                    <a:pt x="452" y="531"/>
                    <a:pt x="466" y="531"/>
                  </a:cubicBezTo>
                  <a:cubicBezTo>
                    <a:pt x="536" y="531"/>
                    <a:pt x="608" y="576"/>
                    <a:pt x="686" y="669"/>
                  </a:cubicBezTo>
                  <a:cubicBezTo>
                    <a:pt x="697" y="680"/>
                    <a:pt x="707" y="690"/>
                    <a:pt x="718" y="704"/>
                  </a:cubicBezTo>
                  <a:lnTo>
                    <a:pt x="725" y="711"/>
                  </a:lnTo>
                  <a:lnTo>
                    <a:pt x="753" y="739"/>
                  </a:lnTo>
                  <a:lnTo>
                    <a:pt x="763" y="746"/>
                  </a:lnTo>
                  <a:cubicBezTo>
                    <a:pt x="777" y="760"/>
                    <a:pt x="788" y="771"/>
                    <a:pt x="805" y="781"/>
                  </a:cubicBezTo>
                  <a:cubicBezTo>
                    <a:pt x="858" y="739"/>
                    <a:pt x="914" y="708"/>
                    <a:pt x="980" y="687"/>
                  </a:cubicBezTo>
                  <a:cubicBezTo>
                    <a:pt x="1058" y="662"/>
                    <a:pt x="1128" y="620"/>
                    <a:pt x="1191" y="571"/>
                  </a:cubicBezTo>
                  <a:cubicBezTo>
                    <a:pt x="1215" y="550"/>
                    <a:pt x="1226" y="522"/>
                    <a:pt x="1226" y="494"/>
                  </a:cubicBezTo>
                  <a:cubicBezTo>
                    <a:pt x="1226" y="375"/>
                    <a:pt x="1036" y="193"/>
                    <a:pt x="886" y="50"/>
                  </a:cubicBezTo>
                  <a:cubicBezTo>
                    <a:pt x="852" y="15"/>
                    <a:pt x="815" y="1"/>
                    <a:pt x="77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50"/>
            <p:cNvSpPr/>
            <p:nvPr/>
          </p:nvSpPr>
          <p:spPr>
            <a:xfrm>
              <a:off x="3225142" y="1855064"/>
              <a:ext cx="4033" cy="11281"/>
            </a:xfrm>
            <a:custGeom>
              <a:avLst/>
              <a:gdLst/>
              <a:ahLst/>
              <a:cxnLst/>
              <a:rect l="l" t="t" r="r" b="b"/>
              <a:pathLst>
                <a:path w="148" h="414" extrusionOk="0">
                  <a:moveTo>
                    <a:pt x="114" y="1"/>
                  </a:moveTo>
                  <a:cubicBezTo>
                    <a:pt x="113" y="1"/>
                    <a:pt x="111" y="2"/>
                    <a:pt x="109" y="3"/>
                  </a:cubicBezTo>
                  <a:cubicBezTo>
                    <a:pt x="81" y="10"/>
                    <a:pt x="60" y="45"/>
                    <a:pt x="50" y="73"/>
                  </a:cubicBezTo>
                  <a:cubicBezTo>
                    <a:pt x="11" y="182"/>
                    <a:pt x="1" y="298"/>
                    <a:pt x="18" y="413"/>
                  </a:cubicBezTo>
                  <a:cubicBezTo>
                    <a:pt x="95" y="270"/>
                    <a:pt x="148" y="45"/>
                    <a:pt x="120" y="3"/>
                  </a:cubicBezTo>
                  <a:cubicBezTo>
                    <a:pt x="118" y="2"/>
                    <a:pt x="116" y="1"/>
                    <a:pt x="11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50"/>
            <p:cNvSpPr/>
            <p:nvPr/>
          </p:nvSpPr>
          <p:spPr>
            <a:xfrm>
              <a:off x="3134241" y="1978392"/>
              <a:ext cx="300" cy="1090"/>
            </a:xfrm>
            <a:custGeom>
              <a:avLst/>
              <a:gdLst/>
              <a:ahLst/>
              <a:cxnLst/>
              <a:rect l="l" t="t" r="r" b="b"/>
              <a:pathLst>
                <a:path w="11" h="40" extrusionOk="0">
                  <a:moveTo>
                    <a:pt x="11" y="1"/>
                  </a:moveTo>
                  <a:cubicBezTo>
                    <a:pt x="7" y="11"/>
                    <a:pt x="4" y="25"/>
                    <a:pt x="0" y="39"/>
                  </a:cubicBezTo>
                  <a:cubicBezTo>
                    <a:pt x="7" y="25"/>
                    <a:pt x="11" y="11"/>
                    <a:pt x="1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50"/>
            <p:cNvSpPr/>
            <p:nvPr/>
          </p:nvSpPr>
          <p:spPr>
            <a:xfrm>
              <a:off x="3132415" y="1982970"/>
              <a:ext cx="518" cy="981"/>
            </a:xfrm>
            <a:custGeom>
              <a:avLst/>
              <a:gdLst/>
              <a:ahLst/>
              <a:cxnLst/>
              <a:rect l="l" t="t" r="r" b="b"/>
              <a:pathLst>
                <a:path w="19" h="36" extrusionOk="0">
                  <a:moveTo>
                    <a:pt x="1" y="36"/>
                  </a:moveTo>
                  <a:cubicBezTo>
                    <a:pt x="8" y="22"/>
                    <a:pt x="11" y="11"/>
                    <a:pt x="18" y="1"/>
                  </a:cubicBezTo>
                  <a:cubicBezTo>
                    <a:pt x="11" y="11"/>
                    <a:pt x="8" y="22"/>
                    <a:pt x="1" y="3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50"/>
            <p:cNvSpPr/>
            <p:nvPr/>
          </p:nvSpPr>
          <p:spPr>
            <a:xfrm>
              <a:off x="3133941" y="1979455"/>
              <a:ext cx="327" cy="981"/>
            </a:xfrm>
            <a:custGeom>
              <a:avLst/>
              <a:gdLst/>
              <a:ahLst/>
              <a:cxnLst/>
              <a:rect l="l" t="t" r="r" b="b"/>
              <a:pathLst>
                <a:path w="12" h="36" extrusionOk="0">
                  <a:moveTo>
                    <a:pt x="11" y="0"/>
                  </a:moveTo>
                  <a:cubicBezTo>
                    <a:pt x="8" y="11"/>
                    <a:pt x="4" y="25"/>
                    <a:pt x="1" y="35"/>
                  </a:cubicBezTo>
                  <a:cubicBezTo>
                    <a:pt x="4" y="25"/>
                    <a:pt x="11" y="11"/>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50"/>
            <p:cNvSpPr/>
            <p:nvPr/>
          </p:nvSpPr>
          <p:spPr>
            <a:xfrm>
              <a:off x="3131843" y="1984032"/>
              <a:ext cx="599" cy="872"/>
            </a:xfrm>
            <a:custGeom>
              <a:avLst/>
              <a:gdLst/>
              <a:ahLst/>
              <a:cxnLst/>
              <a:rect l="l" t="t" r="r" b="b"/>
              <a:pathLst>
                <a:path w="22" h="32" extrusionOk="0">
                  <a:moveTo>
                    <a:pt x="22" y="0"/>
                  </a:moveTo>
                  <a:cubicBezTo>
                    <a:pt x="11" y="11"/>
                    <a:pt x="4" y="21"/>
                    <a:pt x="1" y="32"/>
                  </a:cubicBezTo>
                  <a:cubicBezTo>
                    <a:pt x="8" y="21"/>
                    <a:pt x="15" y="11"/>
                    <a:pt x="2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50"/>
            <p:cNvSpPr/>
            <p:nvPr/>
          </p:nvSpPr>
          <p:spPr>
            <a:xfrm>
              <a:off x="3132987" y="1981825"/>
              <a:ext cx="518" cy="981"/>
            </a:xfrm>
            <a:custGeom>
              <a:avLst/>
              <a:gdLst/>
              <a:ahLst/>
              <a:cxnLst/>
              <a:rect l="l" t="t" r="r" b="b"/>
              <a:pathLst>
                <a:path w="19" h="36" extrusionOk="0">
                  <a:moveTo>
                    <a:pt x="18" y="1"/>
                  </a:moveTo>
                  <a:cubicBezTo>
                    <a:pt x="11" y="11"/>
                    <a:pt x="4" y="25"/>
                    <a:pt x="1" y="36"/>
                  </a:cubicBezTo>
                  <a:cubicBezTo>
                    <a:pt x="8" y="25"/>
                    <a:pt x="11" y="11"/>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50"/>
            <p:cNvSpPr/>
            <p:nvPr/>
          </p:nvSpPr>
          <p:spPr>
            <a:xfrm>
              <a:off x="3133478" y="1980599"/>
              <a:ext cx="409" cy="1063"/>
            </a:xfrm>
            <a:custGeom>
              <a:avLst/>
              <a:gdLst/>
              <a:ahLst/>
              <a:cxnLst/>
              <a:rect l="l" t="t" r="r" b="b"/>
              <a:pathLst>
                <a:path w="15" h="39" extrusionOk="0">
                  <a:moveTo>
                    <a:pt x="0" y="39"/>
                  </a:moveTo>
                  <a:cubicBezTo>
                    <a:pt x="7" y="25"/>
                    <a:pt x="11" y="14"/>
                    <a:pt x="14" y="0"/>
                  </a:cubicBezTo>
                  <a:cubicBezTo>
                    <a:pt x="11" y="14"/>
                    <a:pt x="7" y="25"/>
                    <a:pt x="0"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5" name="Google Shape;4105;p50"/>
            <p:cNvSpPr/>
            <p:nvPr/>
          </p:nvSpPr>
          <p:spPr>
            <a:xfrm>
              <a:off x="3145113" y="1991935"/>
              <a:ext cx="872" cy="981"/>
            </a:xfrm>
            <a:custGeom>
              <a:avLst/>
              <a:gdLst/>
              <a:ahLst/>
              <a:cxnLst/>
              <a:rect l="l" t="t" r="r" b="b"/>
              <a:pathLst>
                <a:path w="32" h="36" extrusionOk="0">
                  <a:moveTo>
                    <a:pt x="0" y="1"/>
                  </a:moveTo>
                  <a:lnTo>
                    <a:pt x="0" y="1"/>
                  </a:lnTo>
                  <a:cubicBezTo>
                    <a:pt x="11" y="11"/>
                    <a:pt x="18" y="25"/>
                    <a:pt x="32" y="36"/>
                  </a:cubicBezTo>
                  <a:cubicBezTo>
                    <a:pt x="21" y="25"/>
                    <a:pt x="11" y="1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6" name="Google Shape;4106;p50"/>
            <p:cNvSpPr/>
            <p:nvPr/>
          </p:nvSpPr>
          <p:spPr>
            <a:xfrm>
              <a:off x="3147211" y="1994033"/>
              <a:ext cx="1063" cy="981"/>
            </a:xfrm>
            <a:custGeom>
              <a:avLst/>
              <a:gdLst/>
              <a:ahLst/>
              <a:cxnLst/>
              <a:rect l="l" t="t" r="r" b="b"/>
              <a:pathLst>
                <a:path w="39" h="36" extrusionOk="0">
                  <a:moveTo>
                    <a:pt x="39" y="36"/>
                  </a:moveTo>
                  <a:lnTo>
                    <a:pt x="39" y="36"/>
                  </a:lnTo>
                  <a:cubicBezTo>
                    <a:pt x="25" y="25"/>
                    <a:pt x="11" y="15"/>
                    <a:pt x="0" y="1"/>
                  </a:cubicBezTo>
                  <a:cubicBezTo>
                    <a:pt x="11" y="15"/>
                    <a:pt x="25" y="25"/>
                    <a:pt x="39" y="3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7" name="Google Shape;4107;p50"/>
            <p:cNvSpPr/>
            <p:nvPr/>
          </p:nvSpPr>
          <p:spPr>
            <a:xfrm>
              <a:off x="3130126" y="1985940"/>
              <a:ext cx="790" cy="681"/>
            </a:xfrm>
            <a:custGeom>
              <a:avLst/>
              <a:gdLst/>
              <a:ahLst/>
              <a:cxnLst/>
              <a:rect l="l" t="t" r="r" b="b"/>
              <a:pathLst>
                <a:path w="29" h="25" extrusionOk="0">
                  <a:moveTo>
                    <a:pt x="1" y="25"/>
                  </a:moveTo>
                  <a:cubicBezTo>
                    <a:pt x="11" y="18"/>
                    <a:pt x="18" y="7"/>
                    <a:pt x="29" y="0"/>
                  </a:cubicBezTo>
                  <a:cubicBezTo>
                    <a:pt x="18" y="7"/>
                    <a:pt x="11" y="18"/>
                    <a:pt x="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8" name="Google Shape;4108;p50"/>
            <p:cNvSpPr/>
            <p:nvPr/>
          </p:nvSpPr>
          <p:spPr>
            <a:xfrm>
              <a:off x="3146148" y="1993079"/>
              <a:ext cx="790" cy="790"/>
            </a:xfrm>
            <a:custGeom>
              <a:avLst/>
              <a:gdLst/>
              <a:ahLst/>
              <a:cxnLst/>
              <a:rect l="l" t="t" r="r" b="b"/>
              <a:pathLst>
                <a:path w="29" h="29" extrusionOk="0">
                  <a:moveTo>
                    <a:pt x="29" y="29"/>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9" name="Google Shape;4109;p50"/>
            <p:cNvSpPr/>
            <p:nvPr/>
          </p:nvSpPr>
          <p:spPr>
            <a:xfrm>
              <a:off x="3130998" y="1985068"/>
              <a:ext cx="681" cy="790"/>
            </a:xfrm>
            <a:custGeom>
              <a:avLst/>
              <a:gdLst/>
              <a:ahLst/>
              <a:cxnLst/>
              <a:rect l="l" t="t" r="r" b="b"/>
              <a:pathLst>
                <a:path w="25" h="29" extrusionOk="0">
                  <a:moveTo>
                    <a:pt x="25" y="1"/>
                  </a:moveTo>
                  <a:cubicBezTo>
                    <a:pt x="18" y="11"/>
                    <a:pt x="11" y="18"/>
                    <a:pt x="0" y="29"/>
                  </a:cubicBezTo>
                  <a:cubicBezTo>
                    <a:pt x="11" y="18"/>
                    <a:pt x="18" y="11"/>
                    <a:pt x="2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0" name="Google Shape;4110;p50"/>
            <p:cNvSpPr/>
            <p:nvPr/>
          </p:nvSpPr>
          <p:spPr>
            <a:xfrm>
              <a:off x="3366890" y="1921279"/>
              <a:ext cx="40001" cy="58012"/>
            </a:xfrm>
            <a:custGeom>
              <a:avLst/>
              <a:gdLst/>
              <a:ahLst/>
              <a:cxnLst/>
              <a:rect l="l" t="t" r="r" b="b"/>
              <a:pathLst>
                <a:path w="1468" h="2129" extrusionOk="0">
                  <a:moveTo>
                    <a:pt x="1190" y="0"/>
                  </a:moveTo>
                  <a:cubicBezTo>
                    <a:pt x="1168" y="0"/>
                    <a:pt x="1147" y="5"/>
                    <a:pt x="1128" y="14"/>
                  </a:cubicBezTo>
                  <a:cubicBezTo>
                    <a:pt x="1093" y="28"/>
                    <a:pt x="981" y="73"/>
                    <a:pt x="971" y="189"/>
                  </a:cubicBezTo>
                  <a:cubicBezTo>
                    <a:pt x="946" y="395"/>
                    <a:pt x="775" y="399"/>
                    <a:pt x="684" y="402"/>
                  </a:cubicBezTo>
                  <a:lnTo>
                    <a:pt x="652" y="402"/>
                  </a:lnTo>
                  <a:cubicBezTo>
                    <a:pt x="680" y="444"/>
                    <a:pt x="750" y="549"/>
                    <a:pt x="652" y="644"/>
                  </a:cubicBezTo>
                  <a:cubicBezTo>
                    <a:pt x="624" y="668"/>
                    <a:pt x="589" y="682"/>
                    <a:pt x="554" y="682"/>
                  </a:cubicBezTo>
                  <a:cubicBezTo>
                    <a:pt x="494" y="679"/>
                    <a:pt x="456" y="637"/>
                    <a:pt x="417" y="591"/>
                  </a:cubicBezTo>
                  <a:cubicBezTo>
                    <a:pt x="379" y="549"/>
                    <a:pt x="340" y="504"/>
                    <a:pt x="284" y="500"/>
                  </a:cubicBezTo>
                  <a:cubicBezTo>
                    <a:pt x="282" y="500"/>
                    <a:pt x="279" y="500"/>
                    <a:pt x="276" y="500"/>
                  </a:cubicBezTo>
                  <a:cubicBezTo>
                    <a:pt x="228" y="500"/>
                    <a:pt x="194" y="557"/>
                    <a:pt x="148" y="693"/>
                  </a:cubicBezTo>
                  <a:cubicBezTo>
                    <a:pt x="130" y="752"/>
                    <a:pt x="102" y="812"/>
                    <a:pt x="71" y="868"/>
                  </a:cubicBezTo>
                  <a:cubicBezTo>
                    <a:pt x="1" y="973"/>
                    <a:pt x="46" y="1235"/>
                    <a:pt x="74" y="1407"/>
                  </a:cubicBezTo>
                  <a:lnTo>
                    <a:pt x="81" y="1442"/>
                  </a:lnTo>
                  <a:cubicBezTo>
                    <a:pt x="102" y="1515"/>
                    <a:pt x="137" y="1582"/>
                    <a:pt x="190" y="1638"/>
                  </a:cubicBezTo>
                  <a:cubicBezTo>
                    <a:pt x="256" y="1725"/>
                    <a:pt x="333" y="1830"/>
                    <a:pt x="288" y="1953"/>
                  </a:cubicBezTo>
                  <a:cubicBezTo>
                    <a:pt x="277" y="1992"/>
                    <a:pt x="305" y="2048"/>
                    <a:pt x="347" y="2107"/>
                  </a:cubicBezTo>
                  <a:lnTo>
                    <a:pt x="694" y="2107"/>
                  </a:lnTo>
                  <a:lnTo>
                    <a:pt x="712" y="2111"/>
                  </a:lnTo>
                  <a:lnTo>
                    <a:pt x="726" y="2111"/>
                  </a:lnTo>
                  <a:lnTo>
                    <a:pt x="743" y="2114"/>
                  </a:lnTo>
                  <a:lnTo>
                    <a:pt x="754" y="2114"/>
                  </a:lnTo>
                  <a:lnTo>
                    <a:pt x="771" y="2118"/>
                  </a:lnTo>
                  <a:lnTo>
                    <a:pt x="782" y="2118"/>
                  </a:lnTo>
                  <a:lnTo>
                    <a:pt x="799" y="2121"/>
                  </a:lnTo>
                  <a:lnTo>
                    <a:pt x="806" y="2121"/>
                  </a:lnTo>
                  <a:lnTo>
                    <a:pt x="831" y="2128"/>
                  </a:lnTo>
                  <a:lnTo>
                    <a:pt x="880" y="2128"/>
                  </a:lnTo>
                  <a:lnTo>
                    <a:pt x="852" y="2097"/>
                  </a:lnTo>
                  <a:cubicBezTo>
                    <a:pt x="782" y="2062"/>
                    <a:pt x="715" y="1999"/>
                    <a:pt x="726" y="1915"/>
                  </a:cubicBezTo>
                  <a:cubicBezTo>
                    <a:pt x="729" y="1865"/>
                    <a:pt x="761" y="1823"/>
                    <a:pt x="803" y="1809"/>
                  </a:cubicBezTo>
                  <a:cubicBezTo>
                    <a:pt x="819" y="1803"/>
                    <a:pt x="836" y="1801"/>
                    <a:pt x="853" y="1801"/>
                  </a:cubicBezTo>
                  <a:cubicBezTo>
                    <a:pt x="957" y="1801"/>
                    <a:pt x="1079" y="1896"/>
                    <a:pt x="1118" y="1929"/>
                  </a:cubicBezTo>
                  <a:cubicBezTo>
                    <a:pt x="1170" y="1971"/>
                    <a:pt x="1235" y="1991"/>
                    <a:pt x="1301" y="1991"/>
                  </a:cubicBezTo>
                  <a:cubicBezTo>
                    <a:pt x="1323" y="1991"/>
                    <a:pt x="1345" y="1989"/>
                    <a:pt x="1366" y="1985"/>
                  </a:cubicBezTo>
                  <a:cubicBezTo>
                    <a:pt x="1394" y="1974"/>
                    <a:pt x="1398" y="1964"/>
                    <a:pt x="1398" y="1960"/>
                  </a:cubicBezTo>
                  <a:cubicBezTo>
                    <a:pt x="1405" y="1911"/>
                    <a:pt x="1373" y="1729"/>
                    <a:pt x="1321" y="1690"/>
                  </a:cubicBezTo>
                  <a:cubicBezTo>
                    <a:pt x="1319" y="1687"/>
                    <a:pt x="1316" y="1685"/>
                    <a:pt x="1313" y="1685"/>
                  </a:cubicBezTo>
                  <a:cubicBezTo>
                    <a:pt x="1309" y="1685"/>
                    <a:pt x="1305" y="1687"/>
                    <a:pt x="1300" y="1690"/>
                  </a:cubicBezTo>
                  <a:cubicBezTo>
                    <a:pt x="1228" y="1727"/>
                    <a:pt x="1174" y="1743"/>
                    <a:pt x="1129" y="1743"/>
                  </a:cubicBezTo>
                  <a:cubicBezTo>
                    <a:pt x="1057" y="1743"/>
                    <a:pt x="1011" y="1701"/>
                    <a:pt x="964" y="1634"/>
                  </a:cubicBezTo>
                  <a:cubicBezTo>
                    <a:pt x="904" y="1547"/>
                    <a:pt x="971" y="1456"/>
                    <a:pt x="1030" y="1372"/>
                  </a:cubicBezTo>
                  <a:cubicBezTo>
                    <a:pt x="1062" y="1333"/>
                    <a:pt x="1090" y="1288"/>
                    <a:pt x="1107" y="1239"/>
                  </a:cubicBezTo>
                  <a:cubicBezTo>
                    <a:pt x="1142" y="1134"/>
                    <a:pt x="1254" y="1109"/>
                    <a:pt x="1342" y="1088"/>
                  </a:cubicBezTo>
                  <a:cubicBezTo>
                    <a:pt x="1380" y="1081"/>
                    <a:pt x="1450" y="1064"/>
                    <a:pt x="1457" y="1050"/>
                  </a:cubicBezTo>
                  <a:cubicBezTo>
                    <a:pt x="1457" y="1050"/>
                    <a:pt x="1468" y="990"/>
                    <a:pt x="1230" y="875"/>
                  </a:cubicBezTo>
                  <a:cubicBezTo>
                    <a:pt x="1146" y="833"/>
                    <a:pt x="1125" y="703"/>
                    <a:pt x="1121" y="665"/>
                  </a:cubicBezTo>
                  <a:cubicBezTo>
                    <a:pt x="1118" y="623"/>
                    <a:pt x="1107" y="465"/>
                    <a:pt x="1202" y="385"/>
                  </a:cubicBezTo>
                  <a:cubicBezTo>
                    <a:pt x="1233" y="357"/>
                    <a:pt x="1272" y="259"/>
                    <a:pt x="1279" y="147"/>
                  </a:cubicBezTo>
                  <a:cubicBezTo>
                    <a:pt x="1286" y="101"/>
                    <a:pt x="1275" y="52"/>
                    <a:pt x="1254" y="14"/>
                  </a:cubicBezTo>
                  <a:cubicBezTo>
                    <a:pt x="1233" y="5"/>
                    <a:pt x="1211" y="0"/>
                    <a:pt x="119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1" name="Google Shape;4111;p50"/>
            <p:cNvSpPr/>
            <p:nvPr/>
          </p:nvSpPr>
          <p:spPr>
            <a:xfrm>
              <a:off x="3414875" y="1958936"/>
              <a:ext cx="17957" cy="24660"/>
            </a:xfrm>
            <a:custGeom>
              <a:avLst/>
              <a:gdLst/>
              <a:ahLst/>
              <a:cxnLst/>
              <a:rect l="l" t="t" r="r" b="b"/>
              <a:pathLst>
                <a:path w="659" h="905" extrusionOk="0">
                  <a:moveTo>
                    <a:pt x="389" y="0"/>
                  </a:moveTo>
                  <a:cubicBezTo>
                    <a:pt x="382" y="18"/>
                    <a:pt x="368" y="32"/>
                    <a:pt x="354" y="42"/>
                  </a:cubicBezTo>
                  <a:cubicBezTo>
                    <a:pt x="329" y="55"/>
                    <a:pt x="303" y="61"/>
                    <a:pt x="276" y="61"/>
                  </a:cubicBezTo>
                  <a:cubicBezTo>
                    <a:pt x="258" y="61"/>
                    <a:pt x="240" y="58"/>
                    <a:pt x="221" y="53"/>
                  </a:cubicBezTo>
                  <a:cubicBezTo>
                    <a:pt x="200" y="48"/>
                    <a:pt x="180" y="44"/>
                    <a:pt x="160" y="44"/>
                  </a:cubicBezTo>
                  <a:cubicBezTo>
                    <a:pt x="123" y="44"/>
                    <a:pt x="88" y="60"/>
                    <a:pt x="46" y="119"/>
                  </a:cubicBezTo>
                  <a:cubicBezTo>
                    <a:pt x="15" y="158"/>
                    <a:pt x="1" y="210"/>
                    <a:pt x="11" y="263"/>
                  </a:cubicBezTo>
                  <a:cubicBezTo>
                    <a:pt x="36" y="382"/>
                    <a:pt x="179" y="487"/>
                    <a:pt x="239" y="526"/>
                  </a:cubicBezTo>
                  <a:cubicBezTo>
                    <a:pt x="302" y="557"/>
                    <a:pt x="330" y="627"/>
                    <a:pt x="305" y="694"/>
                  </a:cubicBezTo>
                  <a:cubicBezTo>
                    <a:pt x="279" y="759"/>
                    <a:pt x="194" y="799"/>
                    <a:pt x="101" y="799"/>
                  </a:cubicBezTo>
                  <a:cubicBezTo>
                    <a:pt x="84" y="799"/>
                    <a:pt x="67" y="798"/>
                    <a:pt x="50" y="795"/>
                  </a:cubicBezTo>
                  <a:lnTo>
                    <a:pt x="50" y="795"/>
                  </a:lnTo>
                  <a:cubicBezTo>
                    <a:pt x="81" y="855"/>
                    <a:pt x="141" y="893"/>
                    <a:pt x="207" y="904"/>
                  </a:cubicBezTo>
                  <a:cubicBezTo>
                    <a:pt x="212" y="904"/>
                    <a:pt x="217" y="905"/>
                    <a:pt x="222" y="905"/>
                  </a:cubicBezTo>
                  <a:cubicBezTo>
                    <a:pt x="262" y="905"/>
                    <a:pt x="312" y="880"/>
                    <a:pt x="361" y="830"/>
                  </a:cubicBezTo>
                  <a:cubicBezTo>
                    <a:pt x="473" y="722"/>
                    <a:pt x="533" y="568"/>
                    <a:pt x="529" y="533"/>
                  </a:cubicBezTo>
                  <a:cubicBezTo>
                    <a:pt x="515" y="473"/>
                    <a:pt x="543" y="382"/>
                    <a:pt x="599" y="224"/>
                  </a:cubicBezTo>
                  <a:cubicBezTo>
                    <a:pt x="617" y="172"/>
                    <a:pt x="641" y="95"/>
                    <a:pt x="659" y="39"/>
                  </a:cubicBezTo>
                  <a:lnTo>
                    <a:pt x="659" y="39"/>
                  </a:lnTo>
                  <a:cubicBezTo>
                    <a:pt x="634" y="77"/>
                    <a:pt x="592" y="105"/>
                    <a:pt x="547" y="119"/>
                  </a:cubicBezTo>
                  <a:cubicBezTo>
                    <a:pt x="539" y="121"/>
                    <a:pt x="532" y="122"/>
                    <a:pt x="525" y="122"/>
                  </a:cubicBezTo>
                  <a:cubicBezTo>
                    <a:pt x="464" y="122"/>
                    <a:pt x="424" y="60"/>
                    <a:pt x="38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2" name="Google Shape;4112;p50"/>
            <p:cNvSpPr/>
            <p:nvPr/>
          </p:nvSpPr>
          <p:spPr>
            <a:xfrm>
              <a:off x="3381495" y="1978964"/>
              <a:ext cx="490" cy="27"/>
            </a:xfrm>
            <a:custGeom>
              <a:avLst/>
              <a:gdLst/>
              <a:ahLst/>
              <a:cxnLst/>
              <a:rect l="l" t="t" r="r" b="b"/>
              <a:pathLst>
                <a:path w="18" h="1" extrusionOk="0">
                  <a:moveTo>
                    <a:pt x="1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3" name="Google Shape;4113;p50"/>
            <p:cNvSpPr/>
            <p:nvPr/>
          </p:nvSpPr>
          <p:spPr>
            <a:xfrm>
              <a:off x="3383403" y="1979155"/>
              <a:ext cx="518" cy="27"/>
            </a:xfrm>
            <a:custGeom>
              <a:avLst/>
              <a:gdLst/>
              <a:ahLst/>
              <a:cxnLst/>
              <a:rect l="l" t="t" r="r" b="b"/>
              <a:pathLst>
                <a:path w="19" h="1" extrusionOk="0">
                  <a:moveTo>
                    <a:pt x="1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4" name="Google Shape;4114;p50"/>
            <p:cNvSpPr/>
            <p:nvPr/>
          </p:nvSpPr>
          <p:spPr>
            <a:xfrm>
              <a:off x="3379588" y="1978882"/>
              <a:ext cx="490" cy="27"/>
            </a:xfrm>
            <a:custGeom>
              <a:avLst/>
              <a:gdLst/>
              <a:ahLst/>
              <a:cxnLst/>
              <a:rect l="l" t="t" r="r" b="b"/>
              <a:pathLst>
                <a:path w="18" h="1" extrusionOk="0">
                  <a:moveTo>
                    <a:pt x="18"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5" name="Google Shape;4115;p50"/>
            <p:cNvSpPr/>
            <p:nvPr/>
          </p:nvSpPr>
          <p:spPr>
            <a:xfrm>
              <a:off x="3380541" y="1978964"/>
              <a:ext cx="490" cy="27"/>
            </a:xfrm>
            <a:custGeom>
              <a:avLst/>
              <a:gdLst/>
              <a:ahLst/>
              <a:cxnLst/>
              <a:rect l="l" t="t" r="r" b="b"/>
              <a:pathLst>
                <a:path w="18" h="1" extrusionOk="0">
                  <a:moveTo>
                    <a:pt x="1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6" name="Google Shape;4116;p50"/>
            <p:cNvSpPr/>
            <p:nvPr/>
          </p:nvSpPr>
          <p:spPr>
            <a:xfrm>
              <a:off x="3377762" y="197877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7" name="Google Shape;4117;p50"/>
            <p:cNvSpPr/>
            <p:nvPr/>
          </p:nvSpPr>
          <p:spPr>
            <a:xfrm>
              <a:off x="3379097" y="197888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8" name="Google Shape;4118;p50"/>
            <p:cNvSpPr/>
            <p:nvPr/>
          </p:nvSpPr>
          <p:spPr>
            <a:xfrm>
              <a:off x="3384356" y="1979264"/>
              <a:ext cx="518" cy="27"/>
            </a:xfrm>
            <a:custGeom>
              <a:avLst/>
              <a:gdLst/>
              <a:ahLst/>
              <a:cxnLst/>
              <a:rect l="l" t="t" r="r" b="b"/>
              <a:pathLst>
                <a:path w="19" h="1" extrusionOk="0">
                  <a:moveTo>
                    <a:pt x="1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9" name="Google Shape;4119;p50"/>
            <p:cNvSpPr/>
            <p:nvPr/>
          </p:nvSpPr>
          <p:spPr>
            <a:xfrm>
              <a:off x="3389615" y="198021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0" name="Google Shape;4120;p50"/>
            <p:cNvSpPr/>
            <p:nvPr/>
          </p:nvSpPr>
          <p:spPr>
            <a:xfrm>
              <a:off x="3390841" y="198021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1" name="Google Shape;4121;p50"/>
            <p:cNvSpPr/>
            <p:nvPr/>
          </p:nvSpPr>
          <p:spPr>
            <a:xfrm>
              <a:off x="3389888" y="198021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2" name="Google Shape;4122;p50"/>
            <p:cNvSpPr/>
            <p:nvPr/>
          </p:nvSpPr>
          <p:spPr>
            <a:xfrm>
              <a:off x="3385310" y="1979346"/>
              <a:ext cx="409" cy="27"/>
            </a:xfrm>
            <a:custGeom>
              <a:avLst/>
              <a:gdLst/>
              <a:ahLst/>
              <a:cxnLst/>
              <a:rect l="l" t="t" r="r" b="b"/>
              <a:pathLst>
                <a:path w="15" h="1" extrusionOk="0">
                  <a:moveTo>
                    <a:pt x="15"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3" name="Google Shape;4123;p50"/>
            <p:cNvSpPr/>
            <p:nvPr/>
          </p:nvSpPr>
          <p:spPr>
            <a:xfrm>
              <a:off x="3386182" y="1979455"/>
              <a:ext cx="409" cy="27"/>
            </a:xfrm>
            <a:custGeom>
              <a:avLst/>
              <a:gdLst/>
              <a:ahLst/>
              <a:cxnLst/>
              <a:rect l="l" t="t" r="r" b="b"/>
              <a:pathLst>
                <a:path w="15" h="1" extrusionOk="0">
                  <a:moveTo>
                    <a:pt x="1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4" name="Google Shape;4124;p50"/>
            <p:cNvSpPr/>
            <p:nvPr/>
          </p:nvSpPr>
          <p:spPr>
            <a:xfrm>
              <a:off x="3387027" y="1979645"/>
              <a:ext cx="327" cy="27"/>
            </a:xfrm>
            <a:custGeom>
              <a:avLst/>
              <a:gdLst/>
              <a:ahLst/>
              <a:cxnLst/>
              <a:rect l="l" t="t" r="r" b="b"/>
              <a:pathLst>
                <a:path w="12" h="1" extrusionOk="0">
                  <a:moveTo>
                    <a:pt x="1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5" name="Google Shape;4125;p50"/>
            <p:cNvSpPr/>
            <p:nvPr/>
          </p:nvSpPr>
          <p:spPr>
            <a:xfrm>
              <a:off x="3387899" y="1979727"/>
              <a:ext cx="300" cy="27"/>
            </a:xfrm>
            <a:custGeom>
              <a:avLst/>
              <a:gdLst/>
              <a:ahLst/>
              <a:cxnLst/>
              <a:rect l="l" t="t" r="r" b="b"/>
              <a:pathLst>
                <a:path w="11" h="1" extrusionOk="0">
                  <a:moveTo>
                    <a:pt x="11"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6" name="Google Shape;4126;p50"/>
            <p:cNvSpPr/>
            <p:nvPr/>
          </p:nvSpPr>
          <p:spPr>
            <a:xfrm>
              <a:off x="3382449" y="1979155"/>
              <a:ext cx="518" cy="27"/>
            </a:xfrm>
            <a:custGeom>
              <a:avLst/>
              <a:gdLst/>
              <a:ahLst/>
              <a:cxnLst/>
              <a:rect l="l" t="t" r="r" b="b"/>
              <a:pathLst>
                <a:path w="19" h="1" extrusionOk="0">
                  <a:moveTo>
                    <a:pt x="1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7" name="Google Shape;4127;p50"/>
            <p:cNvSpPr/>
            <p:nvPr/>
          </p:nvSpPr>
          <p:spPr>
            <a:xfrm>
              <a:off x="3388553" y="1979918"/>
              <a:ext cx="327" cy="27"/>
            </a:xfrm>
            <a:custGeom>
              <a:avLst/>
              <a:gdLst/>
              <a:ahLst/>
              <a:cxnLst/>
              <a:rect l="l" t="t" r="r" b="b"/>
              <a:pathLst>
                <a:path w="12" h="1" extrusionOk="0">
                  <a:moveTo>
                    <a:pt x="11"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8" name="Google Shape;4128;p50"/>
            <p:cNvSpPr/>
            <p:nvPr/>
          </p:nvSpPr>
          <p:spPr>
            <a:xfrm>
              <a:off x="3376917" y="1978773"/>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9" name="Google Shape;4129;p50"/>
            <p:cNvSpPr/>
            <p:nvPr/>
          </p:nvSpPr>
          <p:spPr>
            <a:xfrm>
              <a:off x="3390378" y="198021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0" name="Google Shape;4130;p50"/>
            <p:cNvSpPr/>
            <p:nvPr/>
          </p:nvSpPr>
          <p:spPr>
            <a:xfrm>
              <a:off x="3514087" y="1918200"/>
              <a:ext cx="9564" cy="15287"/>
            </a:xfrm>
            <a:custGeom>
              <a:avLst/>
              <a:gdLst/>
              <a:ahLst/>
              <a:cxnLst/>
              <a:rect l="l" t="t" r="r" b="b"/>
              <a:pathLst>
                <a:path w="351" h="561" extrusionOk="0">
                  <a:moveTo>
                    <a:pt x="330" y="1"/>
                  </a:moveTo>
                  <a:cubicBezTo>
                    <a:pt x="225" y="4"/>
                    <a:pt x="151" y="102"/>
                    <a:pt x="102" y="186"/>
                  </a:cubicBezTo>
                  <a:cubicBezTo>
                    <a:pt x="39" y="298"/>
                    <a:pt x="4" y="428"/>
                    <a:pt x="1" y="561"/>
                  </a:cubicBezTo>
                  <a:cubicBezTo>
                    <a:pt x="134" y="428"/>
                    <a:pt x="246" y="274"/>
                    <a:pt x="326" y="102"/>
                  </a:cubicBezTo>
                  <a:cubicBezTo>
                    <a:pt x="340" y="71"/>
                    <a:pt x="351" y="36"/>
                    <a:pt x="34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1" name="Google Shape;4131;p50"/>
            <p:cNvSpPr/>
            <p:nvPr/>
          </p:nvSpPr>
          <p:spPr>
            <a:xfrm>
              <a:off x="3415365" y="1649991"/>
              <a:ext cx="182130" cy="318019"/>
            </a:xfrm>
            <a:custGeom>
              <a:avLst/>
              <a:gdLst/>
              <a:ahLst/>
              <a:cxnLst/>
              <a:rect l="l" t="t" r="r" b="b"/>
              <a:pathLst>
                <a:path w="6684" h="11671" extrusionOk="0">
                  <a:moveTo>
                    <a:pt x="4929" y="0"/>
                  </a:moveTo>
                  <a:cubicBezTo>
                    <a:pt x="4914" y="0"/>
                    <a:pt x="4903" y="5"/>
                    <a:pt x="4894" y="10"/>
                  </a:cubicBezTo>
                  <a:cubicBezTo>
                    <a:pt x="4821" y="55"/>
                    <a:pt x="4779" y="234"/>
                    <a:pt x="4779" y="381"/>
                  </a:cubicBezTo>
                  <a:cubicBezTo>
                    <a:pt x="4786" y="475"/>
                    <a:pt x="4737" y="563"/>
                    <a:pt x="4653" y="605"/>
                  </a:cubicBezTo>
                  <a:cubicBezTo>
                    <a:pt x="4620" y="621"/>
                    <a:pt x="4583" y="629"/>
                    <a:pt x="4545" y="629"/>
                  </a:cubicBezTo>
                  <a:cubicBezTo>
                    <a:pt x="4467" y="629"/>
                    <a:pt x="4383" y="596"/>
                    <a:pt x="4310" y="535"/>
                  </a:cubicBezTo>
                  <a:cubicBezTo>
                    <a:pt x="4263" y="495"/>
                    <a:pt x="4211" y="488"/>
                    <a:pt x="4149" y="488"/>
                  </a:cubicBezTo>
                  <a:cubicBezTo>
                    <a:pt x="4128" y="488"/>
                    <a:pt x="4106" y="488"/>
                    <a:pt x="4082" y="489"/>
                  </a:cubicBezTo>
                  <a:cubicBezTo>
                    <a:pt x="4061" y="491"/>
                    <a:pt x="4040" y="492"/>
                    <a:pt x="4019" y="492"/>
                  </a:cubicBezTo>
                  <a:cubicBezTo>
                    <a:pt x="3928" y="492"/>
                    <a:pt x="3838" y="474"/>
                    <a:pt x="3753" y="440"/>
                  </a:cubicBezTo>
                  <a:cubicBezTo>
                    <a:pt x="3726" y="428"/>
                    <a:pt x="3711" y="426"/>
                    <a:pt x="3704" y="426"/>
                  </a:cubicBezTo>
                  <a:cubicBezTo>
                    <a:pt x="3702" y="426"/>
                    <a:pt x="3701" y="426"/>
                    <a:pt x="3701" y="426"/>
                  </a:cubicBezTo>
                  <a:cubicBezTo>
                    <a:pt x="3683" y="447"/>
                    <a:pt x="3697" y="577"/>
                    <a:pt x="3704" y="636"/>
                  </a:cubicBezTo>
                  <a:cubicBezTo>
                    <a:pt x="3711" y="678"/>
                    <a:pt x="3715" y="724"/>
                    <a:pt x="3715" y="766"/>
                  </a:cubicBezTo>
                  <a:cubicBezTo>
                    <a:pt x="3715" y="990"/>
                    <a:pt x="3403" y="990"/>
                    <a:pt x="3235" y="990"/>
                  </a:cubicBezTo>
                  <a:cubicBezTo>
                    <a:pt x="3102" y="990"/>
                    <a:pt x="2885" y="1105"/>
                    <a:pt x="2885" y="1235"/>
                  </a:cubicBezTo>
                  <a:cubicBezTo>
                    <a:pt x="2885" y="1347"/>
                    <a:pt x="2818" y="1427"/>
                    <a:pt x="2766" y="1494"/>
                  </a:cubicBezTo>
                  <a:cubicBezTo>
                    <a:pt x="2731" y="1540"/>
                    <a:pt x="2706" y="1575"/>
                    <a:pt x="2713" y="1585"/>
                  </a:cubicBezTo>
                  <a:cubicBezTo>
                    <a:pt x="2801" y="1701"/>
                    <a:pt x="2752" y="1827"/>
                    <a:pt x="2573" y="1963"/>
                  </a:cubicBezTo>
                  <a:cubicBezTo>
                    <a:pt x="2524" y="1998"/>
                    <a:pt x="2465" y="2103"/>
                    <a:pt x="2416" y="2187"/>
                  </a:cubicBezTo>
                  <a:cubicBezTo>
                    <a:pt x="2381" y="2254"/>
                    <a:pt x="2342" y="2317"/>
                    <a:pt x="2293" y="2373"/>
                  </a:cubicBezTo>
                  <a:cubicBezTo>
                    <a:pt x="2283" y="2383"/>
                    <a:pt x="2283" y="2397"/>
                    <a:pt x="2286" y="2439"/>
                  </a:cubicBezTo>
                  <a:cubicBezTo>
                    <a:pt x="2293" y="2509"/>
                    <a:pt x="2304" y="2611"/>
                    <a:pt x="2178" y="2691"/>
                  </a:cubicBezTo>
                  <a:cubicBezTo>
                    <a:pt x="2099" y="2741"/>
                    <a:pt x="2005" y="2765"/>
                    <a:pt x="1913" y="2765"/>
                  </a:cubicBezTo>
                  <a:cubicBezTo>
                    <a:pt x="1907" y="2765"/>
                    <a:pt x="1900" y="2765"/>
                    <a:pt x="1894" y="2765"/>
                  </a:cubicBezTo>
                  <a:cubicBezTo>
                    <a:pt x="1856" y="2765"/>
                    <a:pt x="1817" y="2768"/>
                    <a:pt x="1782" y="2782"/>
                  </a:cubicBezTo>
                  <a:cubicBezTo>
                    <a:pt x="1779" y="2782"/>
                    <a:pt x="1775" y="2786"/>
                    <a:pt x="1775" y="2789"/>
                  </a:cubicBezTo>
                  <a:cubicBezTo>
                    <a:pt x="1761" y="2807"/>
                    <a:pt x="1754" y="2831"/>
                    <a:pt x="1758" y="2856"/>
                  </a:cubicBezTo>
                  <a:cubicBezTo>
                    <a:pt x="1758" y="2880"/>
                    <a:pt x="1758" y="2905"/>
                    <a:pt x="1761" y="2936"/>
                  </a:cubicBezTo>
                  <a:lnTo>
                    <a:pt x="1765" y="2964"/>
                  </a:lnTo>
                  <a:cubicBezTo>
                    <a:pt x="1775" y="3059"/>
                    <a:pt x="1775" y="3150"/>
                    <a:pt x="1768" y="3244"/>
                  </a:cubicBezTo>
                  <a:cubicBezTo>
                    <a:pt x="1740" y="3482"/>
                    <a:pt x="1569" y="3735"/>
                    <a:pt x="1390" y="3976"/>
                  </a:cubicBezTo>
                  <a:cubicBezTo>
                    <a:pt x="1355" y="4018"/>
                    <a:pt x="1341" y="4060"/>
                    <a:pt x="1348" y="4081"/>
                  </a:cubicBezTo>
                  <a:cubicBezTo>
                    <a:pt x="1359" y="4120"/>
                    <a:pt x="1436" y="4144"/>
                    <a:pt x="1474" y="4155"/>
                  </a:cubicBezTo>
                  <a:lnTo>
                    <a:pt x="1488" y="4158"/>
                  </a:lnTo>
                  <a:cubicBezTo>
                    <a:pt x="1527" y="4172"/>
                    <a:pt x="1558" y="4204"/>
                    <a:pt x="1576" y="4242"/>
                  </a:cubicBezTo>
                  <a:cubicBezTo>
                    <a:pt x="1607" y="4319"/>
                    <a:pt x="1590" y="4438"/>
                    <a:pt x="1527" y="4564"/>
                  </a:cubicBezTo>
                  <a:cubicBezTo>
                    <a:pt x="1481" y="4657"/>
                    <a:pt x="1408" y="4683"/>
                    <a:pt x="1334" y="4683"/>
                  </a:cubicBezTo>
                  <a:cubicBezTo>
                    <a:pt x="1265" y="4683"/>
                    <a:pt x="1196" y="4660"/>
                    <a:pt x="1149" y="4645"/>
                  </a:cubicBezTo>
                  <a:cubicBezTo>
                    <a:pt x="1124" y="4634"/>
                    <a:pt x="1103" y="4627"/>
                    <a:pt x="1086" y="4624"/>
                  </a:cubicBezTo>
                  <a:cubicBezTo>
                    <a:pt x="1081" y="4623"/>
                    <a:pt x="1075" y="4622"/>
                    <a:pt x="1069" y="4622"/>
                  </a:cubicBezTo>
                  <a:cubicBezTo>
                    <a:pt x="981" y="4622"/>
                    <a:pt x="747" y="4735"/>
                    <a:pt x="613" y="4960"/>
                  </a:cubicBezTo>
                  <a:cubicBezTo>
                    <a:pt x="469" y="5198"/>
                    <a:pt x="522" y="5334"/>
                    <a:pt x="564" y="5446"/>
                  </a:cubicBezTo>
                  <a:cubicBezTo>
                    <a:pt x="595" y="5516"/>
                    <a:pt x="574" y="5590"/>
                    <a:pt x="553" y="5660"/>
                  </a:cubicBezTo>
                  <a:cubicBezTo>
                    <a:pt x="525" y="5755"/>
                    <a:pt x="497" y="5853"/>
                    <a:pt x="564" y="5986"/>
                  </a:cubicBezTo>
                  <a:cubicBezTo>
                    <a:pt x="655" y="6168"/>
                    <a:pt x="613" y="6269"/>
                    <a:pt x="574" y="6360"/>
                  </a:cubicBezTo>
                  <a:cubicBezTo>
                    <a:pt x="550" y="6409"/>
                    <a:pt x="539" y="6469"/>
                    <a:pt x="543" y="6525"/>
                  </a:cubicBezTo>
                  <a:cubicBezTo>
                    <a:pt x="553" y="6595"/>
                    <a:pt x="606" y="6626"/>
                    <a:pt x="693" y="6672"/>
                  </a:cubicBezTo>
                  <a:cubicBezTo>
                    <a:pt x="777" y="6717"/>
                    <a:pt x="890" y="6777"/>
                    <a:pt x="907" y="6917"/>
                  </a:cubicBezTo>
                  <a:cubicBezTo>
                    <a:pt x="925" y="7011"/>
                    <a:pt x="900" y="7109"/>
                    <a:pt x="841" y="7183"/>
                  </a:cubicBezTo>
                  <a:cubicBezTo>
                    <a:pt x="788" y="7242"/>
                    <a:pt x="714" y="7274"/>
                    <a:pt x="637" y="7274"/>
                  </a:cubicBezTo>
                  <a:cubicBezTo>
                    <a:pt x="634" y="7295"/>
                    <a:pt x="634" y="7312"/>
                    <a:pt x="637" y="7330"/>
                  </a:cubicBezTo>
                  <a:cubicBezTo>
                    <a:pt x="644" y="7365"/>
                    <a:pt x="662" y="7393"/>
                    <a:pt x="690" y="7410"/>
                  </a:cubicBezTo>
                  <a:cubicBezTo>
                    <a:pt x="848" y="7491"/>
                    <a:pt x="802" y="7904"/>
                    <a:pt x="746" y="8020"/>
                  </a:cubicBezTo>
                  <a:cubicBezTo>
                    <a:pt x="700" y="8104"/>
                    <a:pt x="592" y="8107"/>
                    <a:pt x="494" y="8111"/>
                  </a:cubicBezTo>
                  <a:cubicBezTo>
                    <a:pt x="459" y="8111"/>
                    <a:pt x="424" y="8114"/>
                    <a:pt x="389" y="8118"/>
                  </a:cubicBezTo>
                  <a:cubicBezTo>
                    <a:pt x="403" y="8209"/>
                    <a:pt x="371" y="8317"/>
                    <a:pt x="347" y="8412"/>
                  </a:cubicBezTo>
                  <a:cubicBezTo>
                    <a:pt x="329" y="8461"/>
                    <a:pt x="319" y="8510"/>
                    <a:pt x="312" y="8562"/>
                  </a:cubicBezTo>
                  <a:cubicBezTo>
                    <a:pt x="312" y="8622"/>
                    <a:pt x="305" y="8933"/>
                    <a:pt x="189" y="8989"/>
                  </a:cubicBezTo>
                  <a:cubicBezTo>
                    <a:pt x="176" y="8998"/>
                    <a:pt x="160" y="9002"/>
                    <a:pt x="145" y="9002"/>
                  </a:cubicBezTo>
                  <a:cubicBezTo>
                    <a:pt x="121" y="9002"/>
                    <a:pt x="96" y="8992"/>
                    <a:pt x="77" y="8975"/>
                  </a:cubicBezTo>
                  <a:lnTo>
                    <a:pt x="70" y="8972"/>
                  </a:lnTo>
                  <a:lnTo>
                    <a:pt x="67" y="8972"/>
                  </a:lnTo>
                  <a:lnTo>
                    <a:pt x="60" y="8968"/>
                  </a:lnTo>
                  <a:lnTo>
                    <a:pt x="56" y="8968"/>
                  </a:lnTo>
                  <a:lnTo>
                    <a:pt x="39" y="8965"/>
                  </a:lnTo>
                  <a:lnTo>
                    <a:pt x="11" y="8965"/>
                  </a:lnTo>
                  <a:cubicBezTo>
                    <a:pt x="0" y="9154"/>
                    <a:pt x="84" y="9336"/>
                    <a:pt x="228" y="9455"/>
                  </a:cubicBezTo>
                  <a:cubicBezTo>
                    <a:pt x="343" y="9549"/>
                    <a:pt x="354" y="9668"/>
                    <a:pt x="361" y="9777"/>
                  </a:cubicBezTo>
                  <a:cubicBezTo>
                    <a:pt x="368" y="9865"/>
                    <a:pt x="371" y="9952"/>
                    <a:pt x="434" y="10033"/>
                  </a:cubicBezTo>
                  <a:cubicBezTo>
                    <a:pt x="494" y="10113"/>
                    <a:pt x="536" y="10201"/>
                    <a:pt x="564" y="10295"/>
                  </a:cubicBezTo>
                  <a:cubicBezTo>
                    <a:pt x="585" y="10379"/>
                    <a:pt x="634" y="10456"/>
                    <a:pt x="697" y="10512"/>
                  </a:cubicBezTo>
                  <a:cubicBezTo>
                    <a:pt x="886" y="10673"/>
                    <a:pt x="914" y="10782"/>
                    <a:pt x="827" y="10999"/>
                  </a:cubicBezTo>
                  <a:cubicBezTo>
                    <a:pt x="809" y="11051"/>
                    <a:pt x="812" y="11055"/>
                    <a:pt x="869" y="11083"/>
                  </a:cubicBezTo>
                  <a:cubicBezTo>
                    <a:pt x="911" y="11104"/>
                    <a:pt x="981" y="11135"/>
                    <a:pt x="988" y="11223"/>
                  </a:cubicBezTo>
                  <a:cubicBezTo>
                    <a:pt x="988" y="11275"/>
                    <a:pt x="984" y="11331"/>
                    <a:pt x="981" y="11384"/>
                  </a:cubicBezTo>
                  <a:cubicBezTo>
                    <a:pt x="970" y="11478"/>
                    <a:pt x="960" y="11601"/>
                    <a:pt x="988" y="11657"/>
                  </a:cubicBezTo>
                  <a:cubicBezTo>
                    <a:pt x="993" y="11666"/>
                    <a:pt x="995" y="11671"/>
                    <a:pt x="1009" y="11671"/>
                  </a:cubicBezTo>
                  <a:cubicBezTo>
                    <a:pt x="1023" y="11671"/>
                    <a:pt x="1047" y="11666"/>
                    <a:pt x="1096" y="11653"/>
                  </a:cubicBezTo>
                  <a:cubicBezTo>
                    <a:pt x="1180" y="11632"/>
                    <a:pt x="1268" y="11618"/>
                    <a:pt x="1355" y="11615"/>
                  </a:cubicBezTo>
                  <a:cubicBezTo>
                    <a:pt x="1359" y="11615"/>
                    <a:pt x="1364" y="11615"/>
                    <a:pt x="1368" y="11615"/>
                  </a:cubicBezTo>
                  <a:cubicBezTo>
                    <a:pt x="1406" y="11615"/>
                    <a:pt x="1443" y="11602"/>
                    <a:pt x="1474" y="11580"/>
                  </a:cubicBezTo>
                  <a:cubicBezTo>
                    <a:pt x="1499" y="11555"/>
                    <a:pt x="1495" y="11503"/>
                    <a:pt x="1495" y="11443"/>
                  </a:cubicBezTo>
                  <a:lnTo>
                    <a:pt x="1495" y="11352"/>
                  </a:lnTo>
                  <a:cubicBezTo>
                    <a:pt x="1492" y="11268"/>
                    <a:pt x="1548" y="11195"/>
                    <a:pt x="1632" y="11177"/>
                  </a:cubicBezTo>
                  <a:cubicBezTo>
                    <a:pt x="1663" y="11167"/>
                    <a:pt x="1663" y="11163"/>
                    <a:pt x="1667" y="11156"/>
                  </a:cubicBezTo>
                  <a:cubicBezTo>
                    <a:pt x="1684" y="11111"/>
                    <a:pt x="1723" y="11072"/>
                    <a:pt x="1768" y="11055"/>
                  </a:cubicBezTo>
                  <a:cubicBezTo>
                    <a:pt x="1819" y="11033"/>
                    <a:pt x="1881" y="11023"/>
                    <a:pt x="1948" y="11023"/>
                  </a:cubicBezTo>
                  <a:cubicBezTo>
                    <a:pt x="2033" y="11023"/>
                    <a:pt x="2125" y="11040"/>
                    <a:pt x="2206" y="11076"/>
                  </a:cubicBezTo>
                  <a:cubicBezTo>
                    <a:pt x="2228" y="11088"/>
                    <a:pt x="2252" y="11094"/>
                    <a:pt x="2276" y="11094"/>
                  </a:cubicBezTo>
                  <a:cubicBezTo>
                    <a:pt x="2294" y="11094"/>
                    <a:pt x="2312" y="11090"/>
                    <a:pt x="2328" y="11083"/>
                  </a:cubicBezTo>
                  <a:cubicBezTo>
                    <a:pt x="2377" y="11058"/>
                    <a:pt x="2416" y="10981"/>
                    <a:pt x="2430" y="10876"/>
                  </a:cubicBezTo>
                  <a:cubicBezTo>
                    <a:pt x="2437" y="10845"/>
                    <a:pt x="2451" y="10764"/>
                    <a:pt x="2517" y="10747"/>
                  </a:cubicBezTo>
                  <a:cubicBezTo>
                    <a:pt x="2525" y="10745"/>
                    <a:pt x="2533" y="10744"/>
                    <a:pt x="2540" y="10744"/>
                  </a:cubicBezTo>
                  <a:cubicBezTo>
                    <a:pt x="2599" y="10744"/>
                    <a:pt x="2645" y="10803"/>
                    <a:pt x="2685" y="10862"/>
                  </a:cubicBezTo>
                  <a:lnTo>
                    <a:pt x="2706" y="10887"/>
                  </a:lnTo>
                  <a:cubicBezTo>
                    <a:pt x="2797" y="10747"/>
                    <a:pt x="2874" y="10600"/>
                    <a:pt x="2931" y="10442"/>
                  </a:cubicBezTo>
                  <a:lnTo>
                    <a:pt x="2931" y="10442"/>
                  </a:lnTo>
                  <a:cubicBezTo>
                    <a:pt x="2910" y="10463"/>
                    <a:pt x="2885" y="10491"/>
                    <a:pt x="2853" y="10526"/>
                  </a:cubicBezTo>
                  <a:cubicBezTo>
                    <a:pt x="2829" y="10551"/>
                    <a:pt x="2780" y="10606"/>
                    <a:pt x="2726" y="10606"/>
                  </a:cubicBezTo>
                  <a:cubicBezTo>
                    <a:pt x="2712" y="10606"/>
                    <a:pt x="2697" y="10602"/>
                    <a:pt x="2682" y="10593"/>
                  </a:cubicBezTo>
                  <a:cubicBezTo>
                    <a:pt x="2556" y="10512"/>
                    <a:pt x="2734" y="10078"/>
                    <a:pt x="2738" y="10075"/>
                  </a:cubicBezTo>
                  <a:cubicBezTo>
                    <a:pt x="2780" y="9977"/>
                    <a:pt x="2794" y="9728"/>
                    <a:pt x="2801" y="9549"/>
                  </a:cubicBezTo>
                  <a:cubicBezTo>
                    <a:pt x="2804" y="9469"/>
                    <a:pt x="2811" y="9392"/>
                    <a:pt x="2822" y="9311"/>
                  </a:cubicBezTo>
                  <a:cubicBezTo>
                    <a:pt x="2843" y="9217"/>
                    <a:pt x="2892" y="8989"/>
                    <a:pt x="3179" y="8930"/>
                  </a:cubicBezTo>
                  <a:cubicBezTo>
                    <a:pt x="3340" y="8898"/>
                    <a:pt x="3540" y="8734"/>
                    <a:pt x="3606" y="8615"/>
                  </a:cubicBezTo>
                  <a:cubicBezTo>
                    <a:pt x="3627" y="8580"/>
                    <a:pt x="3627" y="8562"/>
                    <a:pt x="3624" y="8559"/>
                  </a:cubicBezTo>
                  <a:cubicBezTo>
                    <a:pt x="3582" y="8450"/>
                    <a:pt x="3694" y="8345"/>
                    <a:pt x="3806" y="8244"/>
                  </a:cubicBezTo>
                  <a:cubicBezTo>
                    <a:pt x="3855" y="8198"/>
                    <a:pt x="3942" y="8118"/>
                    <a:pt x="3942" y="8090"/>
                  </a:cubicBezTo>
                  <a:cubicBezTo>
                    <a:pt x="3939" y="8009"/>
                    <a:pt x="3603" y="7662"/>
                    <a:pt x="3456" y="7571"/>
                  </a:cubicBezTo>
                  <a:cubicBezTo>
                    <a:pt x="3410" y="7540"/>
                    <a:pt x="3319" y="7536"/>
                    <a:pt x="3249" y="7533"/>
                  </a:cubicBezTo>
                  <a:cubicBezTo>
                    <a:pt x="3158" y="7526"/>
                    <a:pt x="3088" y="7522"/>
                    <a:pt x="3053" y="7473"/>
                  </a:cubicBezTo>
                  <a:cubicBezTo>
                    <a:pt x="3036" y="7449"/>
                    <a:pt x="3032" y="7421"/>
                    <a:pt x="3039" y="7393"/>
                  </a:cubicBezTo>
                  <a:cubicBezTo>
                    <a:pt x="3050" y="7351"/>
                    <a:pt x="3039" y="7172"/>
                    <a:pt x="2973" y="6808"/>
                  </a:cubicBezTo>
                  <a:cubicBezTo>
                    <a:pt x="2952" y="6686"/>
                    <a:pt x="3022" y="6574"/>
                    <a:pt x="3085" y="6469"/>
                  </a:cubicBezTo>
                  <a:cubicBezTo>
                    <a:pt x="3127" y="6399"/>
                    <a:pt x="3176" y="6322"/>
                    <a:pt x="3176" y="6262"/>
                  </a:cubicBezTo>
                  <a:lnTo>
                    <a:pt x="3176" y="6238"/>
                  </a:lnTo>
                  <a:cubicBezTo>
                    <a:pt x="3176" y="6063"/>
                    <a:pt x="3176" y="5849"/>
                    <a:pt x="3365" y="5779"/>
                  </a:cubicBezTo>
                  <a:cubicBezTo>
                    <a:pt x="3407" y="5765"/>
                    <a:pt x="3414" y="5744"/>
                    <a:pt x="3431" y="5702"/>
                  </a:cubicBezTo>
                  <a:cubicBezTo>
                    <a:pt x="3459" y="5611"/>
                    <a:pt x="3536" y="5541"/>
                    <a:pt x="3631" y="5527"/>
                  </a:cubicBezTo>
                  <a:cubicBezTo>
                    <a:pt x="3697" y="5509"/>
                    <a:pt x="3729" y="5453"/>
                    <a:pt x="3771" y="5362"/>
                  </a:cubicBezTo>
                  <a:cubicBezTo>
                    <a:pt x="3813" y="5271"/>
                    <a:pt x="3869" y="5156"/>
                    <a:pt x="4002" y="5100"/>
                  </a:cubicBezTo>
                  <a:cubicBezTo>
                    <a:pt x="4082" y="5068"/>
                    <a:pt x="4156" y="5023"/>
                    <a:pt x="4226" y="4974"/>
                  </a:cubicBezTo>
                  <a:cubicBezTo>
                    <a:pt x="4317" y="4907"/>
                    <a:pt x="4411" y="4851"/>
                    <a:pt x="4516" y="4802"/>
                  </a:cubicBezTo>
                  <a:cubicBezTo>
                    <a:pt x="4814" y="4655"/>
                    <a:pt x="5259" y="4344"/>
                    <a:pt x="5325" y="4200"/>
                  </a:cubicBezTo>
                  <a:cubicBezTo>
                    <a:pt x="5343" y="4165"/>
                    <a:pt x="5315" y="4120"/>
                    <a:pt x="5269" y="4046"/>
                  </a:cubicBezTo>
                  <a:cubicBezTo>
                    <a:pt x="5206" y="3952"/>
                    <a:pt x="5105" y="3791"/>
                    <a:pt x="5287" y="3651"/>
                  </a:cubicBezTo>
                  <a:cubicBezTo>
                    <a:pt x="5388" y="3574"/>
                    <a:pt x="5392" y="3500"/>
                    <a:pt x="5392" y="3419"/>
                  </a:cubicBezTo>
                  <a:cubicBezTo>
                    <a:pt x="5392" y="3339"/>
                    <a:pt x="5395" y="3244"/>
                    <a:pt x="5514" y="3199"/>
                  </a:cubicBezTo>
                  <a:cubicBezTo>
                    <a:pt x="5644" y="3146"/>
                    <a:pt x="5707" y="3080"/>
                    <a:pt x="5801" y="2978"/>
                  </a:cubicBezTo>
                  <a:lnTo>
                    <a:pt x="5843" y="2929"/>
                  </a:lnTo>
                  <a:cubicBezTo>
                    <a:pt x="5904" y="2864"/>
                    <a:pt x="5974" y="2847"/>
                    <a:pt x="6049" y="2847"/>
                  </a:cubicBezTo>
                  <a:cubicBezTo>
                    <a:pt x="6087" y="2847"/>
                    <a:pt x="6126" y="2851"/>
                    <a:pt x="6165" y="2856"/>
                  </a:cubicBezTo>
                  <a:cubicBezTo>
                    <a:pt x="6213" y="2863"/>
                    <a:pt x="6261" y="2866"/>
                    <a:pt x="6309" y="2866"/>
                  </a:cubicBezTo>
                  <a:cubicBezTo>
                    <a:pt x="6358" y="2866"/>
                    <a:pt x="6407" y="2863"/>
                    <a:pt x="6456" y="2856"/>
                  </a:cubicBezTo>
                  <a:cubicBezTo>
                    <a:pt x="6495" y="2848"/>
                    <a:pt x="6536" y="2845"/>
                    <a:pt x="6577" y="2845"/>
                  </a:cubicBezTo>
                  <a:cubicBezTo>
                    <a:pt x="6612" y="2845"/>
                    <a:pt x="6648" y="2847"/>
                    <a:pt x="6683" y="2852"/>
                  </a:cubicBezTo>
                  <a:lnTo>
                    <a:pt x="6683" y="2849"/>
                  </a:lnTo>
                  <a:lnTo>
                    <a:pt x="6683" y="2838"/>
                  </a:lnTo>
                  <a:cubicBezTo>
                    <a:pt x="6683" y="2831"/>
                    <a:pt x="6680" y="2824"/>
                    <a:pt x="6680" y="2814"/>
                  </a:cubicBezTo>
                  <a:lnTo>
                    <a:pt x="6676" y="2803"/>
                  </a:lnTo>
                  <a:lnTo>
                    <a:pt x="6669" y="2786"/>
                  </a:lnTo>
                  <a:lnTo>
                    <a:pt x="6669" y="2775"/>
                  </a:lnTo>
                  <a:cubicBezTo>
                    <a:pt x="6666" y="2768"/>
                    <a:pt x="6662" y="2761"/>
                    <a:pt x="6662" y="2754"/>
                  </a:cubicBezTo>
                  <a:lnTo>
                    <a:pt x="6662" y="2747"/>
                  </a:lnTo>
                  <a:lnTo>
                    <a:pt x="6655" y="2733"/>
                  </a:lnTo>
                  <a:lnTo>
                    <a:pt x="6655" y="2730"/>
                  </a:lnTo>
                  <a:lnTo>
                    <a:pt x="6648" y="2719"/>
                  </a:lnTo>
                  <a:lnTo>
                    <a:pt x="6648" y="2716"/>
                  </a:lnTo>
                  <a:cubicBezTo>
                    <a:pt x="6648" y="2712"/>
                    <a:pt x="6645" y="2712"/>
                    <a:pt x="6645" y="2709"/>
                  </a:cubicBezTo>
                  <a:cubicBezTo>
                    <a:pt x="6645" y="2709"/>
                    <a:pt x="6634" y="2698"/>
                    <a:pt x="6620" y="2684"/>
                  </a:cubicBezTo>
                  <a:lnTo>
                    <a:pt x="6606" y="2667"/>
                  </a:lnTo>
                  <a:lnTo>
                    <a:pt x="6592" y="2653"/>
                  </a:lnTo>
                  <a:lnTo>
                    <a:pt x="6589" y="2649"/>
                  </a:lnTo>
                  <a:lnTo>
                    <a:pt x="6575" y="2632"/>
                  </a:lnTo>
                  <a:lnTo>
                    <a:pt x="6571" y="2628"/>
                  </a:lnTo>
                  <a:lnTo>
                    <a:pt x="6557" y="2607"/>
                  </a:lnTo>
                  <a:lnTo>
                    <a:pt x="6554" y="2600"/>
                  </a:lnTo>
                  <a:lnTo>
                    <a:pt x="6540" y="2583"/>
                  </a:lnTo>
                  <a:lnTo>
                    <a:pt x="6536" y="2576"/>
                  </a:lnTo>
                  <a:lnTo>
                    <a:pt x="6522" y="2558"/>
                  </a:lnTo>
                  <a:lnTo>
                    <a:pt x="6519" y="2548"/>
                  </a:lnTo>
                  <a:lnTo>
                    <a:pt x="6508" y="2530"/>
                  </a:lnTo>
                  <a:lnTo>
                    <a:pt x="6501" y="2520"/>
                  </a:lnTo>
                  <a:lnTo>
                    <a:pt x="6494" y="2506"/>
                  </a:lnTo>
                  <a:cubicBezTo>
                    <a:pt x="6491" y="2499"/>
                    <a:pt x="6491" y="2495"/>
                    <a:pt x="6491" y="2492"/>
                  </a:cubicBezTo>
                  <a:cubicBezTo>
                    <a:pt x="6487" y="2488"/>
                    <a:pt x="6487" y="2481"/>
                    <a:pt x="6484" y="2478"/>
                  </a:cubicBezTo>
                  <a:cubicBezTo>
                    <a:pt x="6484" y="2474"/>
                    <a:pt x="6480" y="2471"/>
                    <a:pt x="6480" y="2464"/>
                  </a:cubicBezTo>
                  <a:cubicBezTo>
                    <a:pt x="6480" y="2460"/>
                    <a:pt x="6477" y="2457"/>
                    <a:pt x="6477" y="2450"/>
                  </a:cubicBezTo>
                  <a:cubicBezTo>
                    <a:pt x="6477" y="2446"/>
                    <a:pt x="6477" y="2443"/>
                    <a:pt x="6477" y="2436"/>
                  </a:cubicBezTo>
                  <a:lnTo>
                    <a:pt x="6477" y="2425"/>
                  </a:lnTo>
                  <a:cubicBezTo>
                    <a:pt x="6477" y="2422"/>
                    <a:pt x="6477" y="2415"/>
                    <a:pt x="6477" y="2411"/>
                  </a:cubicBezTo>
                  <a:lnTo>
                    <a:pt x="6477" y="2401"/>
                  </a:lnTo>
                  <a:cubicBezTo>
                    <a:pt x="6477" y="2394"/>
                    <a:pt x="6480" y="2383"/>
                    <a:pt x="6484" y="2376"/>
                  </a:cubicBezTo>
                  <a:cubicBezTo>
                    <a:pt x="6500" y="2337"/>
                    <a:pt x="6538" y="2313"/>
                    <a:pt x="6580" y="2313"/>
                  </a:cubicBezTo>
                  <a:cubicBezTo>
                    <a:pt x="6583" y="2313"/>
                    <a:pt x="6586" y="2313"/>
                    <a:pt x="6589" y="2313"/>
                  </a:cubicBezTo>
                  <a:cubicBezTo>
                    <a:pt x="6603" y="2310"/>
                    <a:pt x="6634" y="2264"/>
                    <a:pt x="6645" y="2177"/>
                  </a:cubicBezTo>
                  <a:cubicBezTo>
                    <a:pt x="6655" y="2079"/>
                    <a:pt x="6631" y="1991"/>
                    <a:pt x="6585" y="1970"/>
                  </a:cubicBezTo>
                  <a:cubicBezTo>
                    <a:pt x="6470" y="1911"/>
                    <a:pt x="6473" y="1767"/>
                    <a:pt x="6477" y="1648"/>
                  </a:cubicBezTo>
                  <a:cubicBezTo>
                    <a:pt x="6477" y="1589"/>
                    <a:pt x="6480" y="1512"/>
                    <a:pt x="6463" y="1484"/>
                  </a:cubicBezTo>
                  <a:cubicBezTo>
                    <a:pt x="6459" y="1480"/>
                    <a:pt x="6456" y="1477"/>
                    <a:pt x="6452" y="1473"/>
                  </a:cubicBezTo>
                  <a:cubicBezTo>
                    <a:pt x="6305" y="1385"/>
                    <a:pt x="6344" y="1175"/>
                    <a:pt x="6379" y="990"/>
                  </a:cubicBezTo>
                  <a:cubicBezTo>
                    <a:pt x="6386" y="955"/>
                    <a:pt x="6389" y="920"/>
                    <a:pt x="6396" y="888"/>
                  </a:cubicBezTo>
                  <a:cubicBezTo>
                    <a:pt x="6407" y="797"/>
                    <a:pt x="6057" y="654"/>
                    <a:pt x="5868" y="580"/>
                  </a:cubicBezTo>
                  <a:cubicBezTo>
                    <a:pt x="5791" y="549"/>
                    <a:pt x="5717" y="517"/>
                    <a:pt x="5654" y="493"/>
                  </a:cubicBezTo>
                  <a:cubicBezTo>
                    <a:pt x="5612" y="475"/>
                    <a:pt x="5574" y="454"/>
                    <a:pt x="5535" y="430"/>
                  </a:cubicBezTo>
                  <a:cubicBezTo>
                    <a:pt x="5437" y="367"/>
                    <a:pt x="5343" y="297"/>
                    <a:pt x="5259" y="216"/>
                  </a:cubicBezTo>
                  <a:cubicBezTo>
                    <a:pt x="5189" y="157"/>
                    <a:pt x="5119" y="101"/>
                    <a:pt x="5042" y="52"/>
                  </a:cubicBezTo>
                  <a:lnTo>
                    <a:pt x="5038" y="52"/>
                  </a:lnTo>
                  <a:cubicBezTo>
                    <a:pt x="5024" y="41"/>
                    <a:pt x="5010" y="31"/>
                    <a:pt x="4996" y="20"/>
                  </a:cubicBezTo>
                  <a:cubicBezTo>
                    <a:pt x="4967" y="6"/>
                    <a:pt x="4945" y="0"/>
                    <a:pt x="492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2" name="Google Shape;4132;p50"/>
            <p:cNvSpPr/>
            <p:nvPr/>
          </p:nvSpPr>
          <p:spPr>
            <a:xfrm>
              <a:off x="3597468" y="172770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3" name="Google Shape;4133;p50"/>
            <p:cNvSpPr/>
            <p:nvPr/>
          </p:nvSpPr>
          <p:spPr>
            <a:xfrm>
              <a:off x="3591828" y="1717486"/>
              <a:ext cx="218" cy="409"/>
            </a:xfrm>
            <a:custGeom>
              <a:avLst/>
              <a:gdLst/>
              <a:ahLst/>
              <a:cxnLst/>
              <a:rect l="l" t="t" r="r" b="b"/>
              <a:pathLst>
                <a:path w="8" h="15" extrusionOk="0">
                  <a:moveTo>
                    <a:pt x="1" y="1"/>
                  </a:moveTo>
                  <a:cubicBezTo>
                    <a:pt x="1" y="4"/>
                    <a:pt x="4" y="11"/>
                    <a:pt x="8" y="15"/>
                  </a:cubicBezTo>
                  <a:cubicBezTo>
                    <a:pt x="4" y="11"/>
                    <a:pt x="4"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4" name="Google Shape;4134;p50"/>
            <p:cNvSpPr/>
            <p:nvPr/>
          </p:nvSpPr>
          <p:spPr>
            <a:xfrm>
              <a:off x="3593354" y="1720347"/>
              <a:ext cx="409" cy="518"/>
            </a:xfrm>
            <a:custGeom>
              <a:avLst/>
              <a:gdLst/>
              <a:ahLst/>
              <a:cxnLst/>
              <a:rect l="l" t="t" r="r" b="b"/>
              <a:pathLst>
                <a:path w="15" h="19" extrusionOk="0">
                  <a:moveTo>
                    <a:pt x="1" y="1"/>
                  </a:moveTo>
                  <a:lnTo>
                    <a:pt x="15"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5" name="Google Shape;4135;p50"/>
            <p:cNvSpPr/>
            <p:nvPr/>
          </p:nvSpPr>
          <p:spPr>
            <a:xfrm>
              <a:off x="3592890" y="1719693"/>
              <a:ext cx="409" cy="490"/>
            </a:xfrm>
            <a:custGeom>
              <a:avLst/>
              <a:gdLst/>
              <a:ahLst/>
              <a:cxnLst/>
              <a:rect l="l" t="t" r="r" b="b"/>
              <a:pathLst>
                <a:path w="15" h="18" extrusionOk="0">
                  <a:moveTo>
                    <a:pt x="0" y="0"/>
                  </a:moveTo>
                  <a:lnTo>
                    <a:pt x="14"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6" name="Google Shape;4136;p50"/>
            <p:cNvSpPr/>
            <p:nvPr/>
          </p:nvSpPr>
          <p:spPr>
            <a:xfrm>
              <a:off x="3592128" y="1718167"/>
              <a:ext cx="218" cy="490"/>
            </a:xfrm>
            <a:custGeom>
              <a:avLst/>
              <a:gdLst/>
              <a:ahLst/>
              <a:cxnLst/>
              <a:rect l="l" t="t" r="r" b="b"/>
              <a:pathLst>
                <a:path w="8" h="18" extrusionOk="0">
                  <a:moveTo>
                    <a:pt x="0" y="0"/>
                  </a:moveTo>
                  <a:cubicBezTo>
                    <a:pt x="4" y="7"/>
                    <a:pt x="7" y="14"/>
                    <a:pt x="7" y="18"/>
                  </a:cubicBezTo>
                  <a:cubicBezTo>
                    <a:pt x="7" y="11"/>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7" name="Google Shape;4137;p50"/>
            <p:cNvSpPr/>
            <p:nvPr/>
          </p:nvSpPr>
          <p:spPr>
            <a:xfrm>
              <a:off x="3597278" y="1726750"/>
              <a:ext cx="218" cy="681"/>
            </a:xfrm>
            <a:custGeom>
              <a:avLst/>
              <a:gdLst/>
              <a:ahLst/>
              <a:cxnLst/>
              <a:rect l="l" t="t" r="r" b="b"/>
              <a:pathLst>
                <a:path w="8" h="25" extrusionOk="0">
                  <a:moveTo>
                    <a:pt x="0" y="0"/>
                  </a:moveTo>
                  <a:cubicBezTo>
                    <a:pt x="0" y="7"/>
                    <a:pt x="4" y="14"/>
                    <a:pt x="7" y="25"/>
                  </a:cubicBezTo>
                  <a:cubicBezTo>
                    <a:pt x="4" y="14"/>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8" name="Google Shape;4138;p50"/>
            <p:cNvSpPr/>
            <p:nvPr/>
          </p:nvSpPr>
          <p:spPr>
            <a:xfrm>
              <a:off x="3592509" y="1718930"/>
              <a:ext cx="300" cy="490"/>
            </a:xfrm>
            <a:custGeom>
              <a:avLst/>
              <a:gdLst/>
              <a:ahLst/>
              <a:cxnLst/>
              <a:rect l="l" t="t" r="r" b="b"/>
              <a:pathLst>
                <a:path w="11" h="18" extrusionOk="0">
                  <a:moveTo>
                    <a:pt x="0" y="0"/>
                  </a:moveTo>
                  <a:lnTo>
                    <a:pt x="1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9" name="Google Shape;4139;p50"/>
            <p:cNvSpPr/>
            <p:nvPr/>
          </p:nvSpPr>
          <p:spPr>
            <a:xfrm>
              <a:off x="3597087" y="1725878"/>
              <a:ext cx="218" cy="518"/>
            </a:xfrm>
            <a:custGeom>
              <a:avLst/>
              <a:gdLst/>
              <a:ahLst/>
              <a:cxnLst/>
              <a:rect l="l" t="t" r="r" b="b"/>
              <a:pathLst>
                <a:path w="8" h="19" extrusionOk="0">
                  <a:moveTo>
                    <a:pt x="0" y="1"/>
                  </a:moveTo>
                  <a:lnTo>
                    <a:pt x="7"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0" name="Google Shape;4140;p50"/>
            <p:cNvSpPr/>
            <p:nvPr/>
          </p:nvSpPr>
          <p:spPr>
            <a:xfrm>
              <a:off x="3595179" y="1722745"/>
              <a:ext cx="409" cy="409"/>
            </a:xfrm>
            <a:custGeom>
              <a:avLst/>
              <a:gdLst/>
              <a:ahLst/>
              <a:cxnLst/>
              <a:rect l="l" t="t" r="r" b="b"/>
              <a:pathLst>
                <a:path w="15" h="15" extrusionOk="0">
                  <a:moveTo>
                    <a:pt x="0" y="0"/>
                  </a:moveTo>
                  <a:lnTo>
                    <a:pt x="14"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1" name="Google Shape;4141;p50"/>
            <p:cNvSpPr/>
            <p:nvPr/>
          </p:nvSpPr>
          <p:spPr>
            <a:xfrm>
              <a:off x="3594798" y="1722173"/>
              <a:ext cx="409" cy="490"/>
            </a:xfrm>
            <a:custGeom>
              <a:avLst/>
              <a:gdLst/>
              <a:ahLst/>
              <a:cxnLst/>
              <a:rect l="l" t="t" r="r" b="b"/>
              <a:pathLst>
                <a:path w="15" h="18" extrusionOk="0">
                  <a:moveTo>
                    <a:pt x="0" y="0"/>
                  </a:moveTo>
                  <a:lnTo>
                    <a:pt x="14"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2" name="Google Shape;4142;p50"/>
            <p:cNvSpPr/>
            <p:nvPr/>
          </p:nvSpPr>
          <p:spPr>
            <a:xfrm>
              <a:off x="3596896" y="1725034"/>
              <a:ext cx="218" cy="599"/>
            </a:xfrm>
            <a:custGeom>
              <a:avLst/>
              <a:gdLst/>
              <a:ahLst/>
              <a:cxnLst/>
              <a:rect l="l" t="t" r="r" b="b"/>
              <a:pathLst>
                <a:path w="8" h="22" extrusionOk="0">
                  <a:moveTo>
                    <a:pt x="0" y="0"/>
                  </a:moveTo>
                  <a:cubicBezTo>
                    <a:pt x="0" y="7"/>
                    <a:pt x="4" y="14"/>
                    <a:pt x="7" y="21"/>
                  </a:cubicBezTo>
                  <a:cubicBezTo>
                    <a:pt x="4" y="14"/>
                    <a:pt x="0"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3" name="Google Shape;4143;p50"/>
            <p:cNvSpPr/>
            <p:nvPr/>
          </p:nvSpPr>
          <p:spPr>
            <a:xfrm>
              <a:off x="3596406" y="1724162"/>
              <a:ext cx="136" cy="218"/>
            </a:xfrm>
            <a:custGeom>
              <a:avLst/>
              <a:gdLst/>
              <a:ahLst/>
              <a:cxnLst/>
              <a:rect l="l" t="t" r="r" b="b"/>
              <a:pathLst>
                <a:path w="5" h="8" extrusionOk="0">
                  <a:moveTo>
                    <a:pt x="1" y="1"/>
                  </a:moveTo>
                  <a:lnTo>
                    <a:pt x="4"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50"/>
            <p:cNvSpPr/>
            <p:nvPr/>
          </p:nvSpPr>
          <p:spPr>
            <a:xfrm>
              <a:off x="3594307" y="1721682"/>
              <a:ext cx="409" cy="518"/>
            </a:xfrm>
            <a:custGeom>
              <a:avLst/>
              <a:gdLst/>
              <a:ahLst/>
              <a:cxnLst/>
              <a:rect l="l" t="t" r="r" b="b"/>
              <a:pathLst>
                <a:path w="15" h="19" extrusionOk="0">
                  <a:moveTo>
                    <a:pt x="1" y="1"/>
                  </a:moveTo>
                  <a:lnTo>
                    <a:pt x="15"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50"/>
            <p:cNvSpPr/>
            <p:nvPr/>
          </p:nvSpPr>
          <p:spPr>
            <a:xfrm>
              <a:off x="3591637" y="1716832"/>
              <a:ext cx="136" cy="409"/>
            </a:xfrm>
            <a:custGeom>
              <a:avLst/>
              <a:gdLst/>
              <a:ahLst/>
              <a:cxnLst/>
              <a:rect l="l" t="t" r="r" b="b"/>
              <a:pathLst>
                <a:path w="5" h="15" extrusionOk="0">
                  <a:moveTo>
                    <a:pt x="1" y="0"/>
                  </a:moveTo>
                  <a:cubicBezTo>
                    <a:pt x="1" y="4"/>
                    <a:pt x="4" y="7"/>
                    <a:pt x="4" y="14"/>
                  </a:cubicBezTo>
                  <a:cubicBezTo>
                    <a:pt x="4" y="7"/>
                    <a:pt x="1"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50"/>
            <p:cNvSpPr/>
            <p:nvPr/>
          </p:nvSpPr>
          <p:spPr>
            <a:xfrm>
              <a:off x="3596596" y="1724543"/>
              <a:ext cx="218" cy="327"/>
            </a:xfrm>
            <a:custGeom>
              <a:avLst/>
              <a:gdLst/>
              <a:ahLst/>
              <a:cxnLst/>
              <a:rect l="l" t="t" r="r" b="b"/>
              <a:pathLst>
                <a:path w="8" h="12" extrusionOk="0">
                  <a:moveTo>
                    <a:pt x="1" y="1"/>
                  </a:moveTo>
                  <a:lnTo>
                    <a:pt x="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50"/>
            <p:cNvSpPr/>
            <p:nvPr/>
          </p:nvSpPr>
          <p:spPr>
            <a:xfrm>
              <a:off x="3595561" y="1723126"/>
              <a:ext cx="681" cy="681"/>
            </a:xfrm>
            <a:custGeom>
              <a:avLst/>
              <a:gdLst/>
              <a:ahLst/>
              <a:cxnLst/>
              <a:rect l="l" t="t" r="r" b="b"/>
              <a:pathLst>
                <a:path w="25" h="25" extrusionOk="0">
                  <a:moveTo>
                    <a:pt x="0" y="0"/>
                  </a:moveTo>
                  <a:cubicBezTo>
                    <a:pt x="14" y="14"/>
                    <a:pt x="21" y="25"/>
                    <a:pt x="25" y="25"/>
                  </a:cubicBezTo>
                  <a:cubicBezTo>
                    <a:pt x="25" y="25"/>
                    <a:pt x="14" y="1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50"/>
            <p:cNvSpPr/>
            <p:nvPr/>
          </p:nvSpPr>
          <p:spPr>
            <a:xfrm>
              <a:off x="3591555" y="1715388"/>
              <a:ext cx="27" cy="218"/>
            </a:xfrm>
            <a:custGeom>
              <a:avLst/>
              <a:gdLst/>
              <a:ahLst/>
              <a:cxnLst/>
              <a:rect l="l" t="t" r="r" b="b"/>
              <a:pathLst>
                <a:path w="1" h="8" extrusionOk="0">
                  <a:moveTo>
                    <a:pt x="0" y="1"/>
                  </a:moveTo>
                  <a:lnTo>
                    <a:pt x="0" y="8"/>
                  </a:lnTo>
                  <a:cubicBezTo>
                    <a:pt x="0" y="8"/>
                    <a:pt x="0"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50"/>
            <p:cNvSpPr/>
            <p:nvPr/>
          </p:nvSpPr>
          <p:spPr>
            <a:xfrm>
              <a:off x="3593844" y="1721028"/>
              <a:ext cx="409" cy="490"/>
            </a:xfrm>
            <a:custGeom>
              <a:avLst/>
              <a:gdLst/>
              <a:ahLst/>
              <a:cxnLst/>
              <a:rect l="l" t="t" r="r" b="b"/>
              <a:pathLst>
                <a:path w="15" h="18" extrusionOk="0">
                  <a:moveTo>
                    <a:pt x="0" y="0"/>
                  </a:moveTo>
                  <a:lnTo>
                    <a:pt x="14"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50"/>
            <p:cNvSpPr/>
            <p:nvPr/>
          </p:nvSpPr>
          <p:spPr>
            <a:xfrm>
              <a:off x="3591555" y="1716069"/>
              <a:ext cx="27" cy="300"/>
            </a:xfrm>
            <a:custGeom>
              <a:avLst/>
              <a:gdLst/>
              <a:ahLst/>
              <a:cxnLst/>
              <a:rect l="l" t="t" r="r" b="b"/>
              <a:pathLst>
                <a:path w="1" h="11" extrusionOk="0">
                  <a:moveTo>
                    <a:pt x="0" y="11"/>
                  </a:moveTo>
                  <a:lnTo>
                    <a:pt x="0" y="0"/>
                  </a:lnTo>
                  <a:cubicBezTo>
                    <a:pt x="0" y="4"/>
                    <a:pt x="0" y="7"/>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50"/>
            <p:cNvSpPr/>
            <p:nvPr/>
          </p:nvSpPr>
          <p:spPr>
            <a:xfrm>
              <a:off x="3552644" y="1651299"/>
              <a:ext cx="13379" cy="10327"/>
            </a:xfrm>
            <a:custGeom>
              <a:avLst/>
              <a:gdLst/>
              <a:ahLst/>
              <a:cxnLst/>
              <a:rect l="l" t="t" r="r" b="b"/>
              <a:pathLst>
                <a:path w="491" h="379" extrusionOk="0">
                  <a:moveTo>
                    <a:pt x="0" y="0"/>
                  </a:moveTo>
                  <a:lnTo>
                    <a:pt x="0" y="0"/>
                  </a:lnTo>
                  <a:cubicBezTo>
                    <a:pt x="74" y="49"/>
                    <a:pt x="144" y="105"/>
                    <a:pt x="210" y="165"/>
                  </a:cubicBezTo>
                  <a:cubicBezTo>
                    <a:pt x="298" y="245"/>
                    <a:pt x="389" y="315"/>
                    <a:pt x="490" y="378"/>
                  </a:cubicBezTo>
                  <a:cubicBezTo>
                    <a:pt x="392" y="315"/>
                    <a:pt x="298" y="245"/>
                    <a:pt x="214" y="165"/>
                  </a:cubicBezTo>
                  <a:cubicBezTo>
                    <a:pt x="154" y="112"/>
                    <a:pt x="91" y="63"/>
                    <a:pt x="28" y="18"/>
                  </a:cubicBez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50"/>
            <p:cNvSpPr/>
            <p:nvPr/>
          </p:nvSpPr>
          <p:spPr>
            <a:xfrm>
              <a:off x="3574961" y="1892477"/>
              <a:ext cx="5177" cy="981"/>
            </a:xfrm>
            <a:custGeom>
              <a:avLst/>
              <a:gdLst/>
              <a:ahLst/>
              <a:cxnLst/>
              <a:rect l="l" t="t" r="r" b="b"/>
              <a:pathLst>
                <a:path w="190" h="36" extrusionOk="0">
                  <a:moveTo>
                    <a:pt x="139" y="0"/>
                  </a:moveTo>
                  <a:cubicBezTo>
                    <a:pt x="92" y="0"/>
                    <a:pt x="46" y="7"/>
                    <a:pt x="0" y="17"/>
                  </a:cubicBezTo>
                  <a:cubicBezTo>
                    <a:pt x="30" y="30"/>
                    <a:pt x="62" y="36"/>
                    <a:pt x="93" y="36"/>
                  </a:cubicBezTo>
                  <a:cubicBezTo>
                    <a:pt x="102" y="36"/>
                    <a:pt x="111" y="35"/>
                    <a:pt x="119" y="34"/>
                  </a:cubicBezTo>
                  <a:cubicBezTo>
                    <a:pt x="144" y="27"/>
                    <a:pt x="168" y="17"/>
                    <a:pt x="189" y="3"/>
                  </a:cubicBezTo>
                  <a:cubicBezTo>
                    <a:pt x="172" y="1"/>
                    <a:pt x="155" y="0"/>
                    <a:pt x="13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50"/>
            <p:cNvSpPr/>
            <p:nvPr/>
          </p:nvSpPr>
          <p:spPr>
            <a:xfrm>
              <a:off x="3589266" y="1878744"/>
              <a:ext cx="66896" cy="40628"/>
            </a:xfrm>
            <a:custGeom>
              <a:avLst/>
              <a:gdLst/>
              <a:ahLst/>
              <a:cxnLst/>
              <a:rect l="l" t="t" r="r" b="b"/>
              <a:pathLst>
                <a:path w="2455" h="1491" extrusionOk="0">
                  <a:moveTo>
                    <a:pt x="1429" y="1"/>
                  </a:moveTo>
                  <a:cubicBezTo>
                    <a:pt x="1394" y="1"/>
                    <a:pt x="1361" y="3"/>
                    <a:pt x="1331" y="10"/>
                  </a:cubicBezTo>
                  <a:cubicBezTo>
                    <a:pt x="1236" y="27"/>
                    <a:pt x="1114" y="38"/>
                    <a:pt x="988" y="52"/>
                  </a:cubicBezTo>
                  <a:cubicBezTo>
                    <a:pt x="750" y="76"/>
                    <a:pt x="424" y="108"/>
                    <a:pt x="347" y="192"/>
                  </a:cubicBezTo>
                  <a:cubicBezTo>
                    <a:pt x="277" y="255"/>
                    <a:pt x="200" y="304"/>
                    <a:pt x="116" y="339"/>
                  </a:cubicBezTo>
                  <a:cubicBezTo>
                    <a:pt x="74" y="356"/>
                    <a:pt x="35" y="377"/>
                    <a:pt x="0" y="402"/>
                  </a:cubicBezTo>
                  <a:lnTo>
                    <a:pt x="7" y="412"/>
                  </a:lnTo>
                  <a:cubicBezTo>
                    <a:pt x="84" y="465"/>
                    <a:pt x="119" y="552"/>
                    <a:pt x="102" y="643"/>
                  </a:cubicBezTo>
                  <a:cubicBezTo>
                    <a:pt x="91" y="689"/>
                    <a:pt x="102" y="734"/>
                    <a:pt x="133" y="769"/>
                  </a:cubicBezTo>
                  <a:cubicBezTo>
                    <a:pt x="223" y="895"/>
                    <a:pt x="263" y="938"/>
                    <a:pt x="331" y="938"/>
                  </a:cubicBezTo>
                  <a:cubicBezTo>
                    <a:pt x="348" y="938"/>
                    <a:pt x="367" y="935"/>
                    <a:pt x="389" y="930"/>
                  </a:cubicBezTo>
                  <a:cubicBezTo>
                    <a:pt x="414" y="926"/>
                    <a:pt x="438" y="923"/>
                    <a:pt x="462" y="923"/>
                  </a:cubicBezTo>
                  <a:cubicBezTo>
                    <a:pt x="542" y="923"/>
                    <a:pt x="611" y="951"/>
                    <a:pt x="641" y="1007"/>
                  </a:cubicBezTo>
                  <a:cubicBezTo>
                    <a:pt x="662" y="1049"/>
                    <a:pt x="662" y="1102"/>
                    <a:pt x="641" y="1144"/>
                  </a:cubicBezTo>
                  <a:lnTo>
                    <a:pt x="711" y="1140"/>
                  </a:lnTo>
                  <a:lnTo>
                    <a:pt x="722" y="1140"/>
                  </a:lnTo>
                  <a:lnTo>
                    <a:pt x="774" y="1137"/>
                  </a:lnTo>
                  <a:lnTo>
                    <a:pt x="1096" y="1137"/>
                  </a:lnTo>
                  <a:lnTo>
                    <a:pt x="1107" y="1140"/>
                  </a:lnTo>
                  <a:lnTo>
                    <a:pt x="1110" y="1140"/>
                  </a:lnTo>
                  <a:lnTo>
                    <a:pt x="1117" y="1144"/>
                  </a:lnTo>
                  <a:lnTo>
                    <a:pt x="1121" y="1144"/>
                  </a:lnTo>
                  <a:lnTo>
                    <a:pt x="1128" y="1147"/>
                  </a:lnTo>
                  <a:lnTo>
                    <a:pt x="1131" y="1151"/>
                  </a:lnTo>
                  <a:lnTo>
                    <a:pt x="1156" y="1172"/>
                  </a:lnTo>
                  <a:cubicBezTo>
                    <a:pt x="1506" y="1442"/>
                    <a:pt x="1600" y="1466"/>
                    <a:pt x="1625" y="1466"/>
                  </a:cubicBezTo>
                  <a:lnTo>
                    <a:pt x="1898" y="1466"/>
                  </a:lnTo>
                  <a:lnTo>
                    <a:pt x="1933" y="1470"/>
                  </a:lnTo>
                  <a:lnTo>
                    <a:pt x="1950" y="1470"/>
                  </a:lnTo>
                  <a:lnTo>
                    <a:pt x="1992" y="1477"/>
                  </a:lnTo>
                  <a:lnTo>
                    <a:pt x="2013" y="1477"/>
                  </a:lnTo>
                  <a:lnTo>
                    <a:pt x="2059" y="1484"/>
                  </a:lnTo>
                  <a:lnTo>
                    <a:pt x="2083" y="1484"/>
                  </a:lnTo>
                  <a:cubicBezTo>
                    <a:pt x="2083" y="1484"/>
                    <a:pt x="2094" y="1491"/>
                    <a:pt x="2094" y="1491"/>
                  </a:cubicBezTo>
                  <a:cubicBezTo>
                    <a:pt x="2094" y="1466"/>
                    <a:pt x="2101" y="1445"/>
                    <a:pt x="2108" y="1428"/>
                  </a:cubicBezTo>
                  <a:lnTo>
                    <a:pt x="2108" y="1424"/>
                  </a:lnTo>
                  <a:cubicBezTo>
                    <a:pt x="2111" y="1414"/>
                    <a:pt x="2118" y="1407"/>
                    <a:pt x="2125" y="1400"/>
                  </a:cubicBezTo>
                  <a:lnTo>
                    <a:pt x="2125" y="1393"/>
                  </a:lnTo>
                  <a:cubicBezTo>
                    <a:pt x="2132" y="1386"/>
                    <a:pt x="2139" y="1379"/>
                    <a:pt x="2146" y="1375"/>
                  </a:cubicBezTo>
                  <a:lnTo>
                    <a:pt x="2150" y="1368"/>
                  </a:lnTo>
                  <a:cubicBezTo>
                    <a:pt x="2157" y="1361"/>
                    <a:pt x="2167" y="1358"/>
                    <a:pt x="2174" y="1350"/>
                  </a:cubicBezTo>
                  <a:lnTo>
                    <a:pt x="2185" y="1343"/>
                  </a:lnTo>
                  <a:cubicBezTo>
                    <a:pt x="2206" y="1333"/>
                    <a:pt x="2227" y="1322"/>
                    <a:pt x="2248" y="1315"/>
                  </a:cubicBezTo>
                  <a:cubicBezTo>
                    <a:pt x="2262" y="1308"/>
                    <a:pt x="2279" y="1301"/>
                    <a:pt x="2293" y="1291"/>
                  </a:cubicBezTo>
                  <a:cubicBezTo>
                    <a:pt x="2293" y="1284"/>
                    <a:pt x="2290" y="1280"/>
                    <a:pt x="2283" y="1273"/>
                  </a:cubicBezTo>
                  <a:lnTo>
                    <a:pt x="2265" y="1245"/>
                  </a:lnTo>
                  <a:cubicBezTo>
                    <a:pt x="2202" y="1158"/>
                    <a:pt x="2171" y="1116"/>
                    <a:pt x="2157" y="1004"/>
                  </a:cubicBezTo>
                  <a:cubicBezTo>
                    <a:pt x="2157" y="986"/>
                    <a:pt x="2153" y="969"/>
                    <a:pt x="2153" y="951"/>
                  </a:cubicBezTo>
                  <a:cubicBezTo>
                    <a:pt x="2146" y="902"/>
                    <a:pt x="2139" y="853"/>
                    <a:pt x="2129" y="808"/>
                  </a:cubicBezTo>
                  <a:cubicBezTo>
                    <a:pt x="2125" y="790"/>
                    <a:pt x="2125" y="776"/>
                    <a:pt x="2122" y="759"/>
                  </a:cubicBezTo>
                  <a:cubicBezTo>
                    <a:pt x="2115" y="731"/>
                    <a:pt x="2111" y="699"/>
                    <a:pt x="2111" y="668"/>
                  </a:cubicBezTo>
                  <a:cubicBezTo>
                    <a:pt x="2111" y="654"/>
                    <a:pt x="2115" y="636"/>
                    <a:pt x="2115" y="622"/>
                  </a:cubicBezTo>
                  <a:cubicBezTo>
                    <a:pt x="2118" y="584"/>
                    <a:pt x="2136" y="545"/>
                    <a:pt x="2160" y="514"/>
                  </a:cubicBezTo>
                  <a:cubicBezTo>
                    <a:pt x="2171" y="496"/>
                    <a:pt x="2188" y="482"/>
                    <a:pt x="2202" y="465"/>
                  </a:cubicBezTo>
                  <a:cubicBezTo>
                    <a:pt x="2244" y="426"/>
                    <a:pt x="2279" y="377"/>
                    <a:pt x="2304" y="325"/>
                  </a:cubicBezTo>
                  <a:cubicBezTo>
                    <a:pt x="2328" y="276"/>
                    <a:pt x="2360" y="230"/>
                    <a:pt x="2402" y="192"/>
                  </a:cubicBezTo>
                  <a:lnTo>
                    <a:pt x="2419" y="174"/>
                  </a:lnTo>
                  <a:lnTo>
                    <a:pt x="2423" y="167"/>
                  </a:lnTo>
                  <a:lnTo>
                    <a:pt x="2437" y="153"/>
                  </a:lnTo>
                  <a:lnTo>
                    <a:pt x="2440" y="150"/>
                  </a:lnTo>
                  <a:cubicBezTo>
                    <a:pt x="2444" y="146"/>
                    <a:pt x="2447" y="139"/>
                    <a:pt x="2451" y="136"/>
                  </a:cubicBezTo>
                  <a:cubicBezTo>
                    <a:pt x="2451" y="132"/>
                    <a:pt x="2454" y="125"/>
                    <a:pt x="2454" y="122"/>
                  </a:cubicBezTo>
                  <a:cubicBezTo>
                    <a:pt x="2454" y="122"/>
                    <a:pt x="2454" y="118"/>
                    <a:pt x="2454" y="118"/>
                  </a:cubicBezTo>
                  <a:cubicBezTo>
                    <a:pt x="2454" y="115"/>
                    <a:pt x="2454" y="108"/>
                    <a:pt x="2454" y="104"/>
                  </a:cubicBezTo>
                  <a:lnTo>
                    <a:pt x="2454" y="101"/>
                  </a:lnTo>
                  <a:cubicBezTo>
                    <a:pt x="2454" y="94"/>
                    <a:pt x="2451" y="90"/>
                    <a:pt x="2451" y="83"/>
                  </a:cubicBezTo>
                  <a:cubicBezTo>
                    <a:pt x="2423" y="97"/>
                    <a:pt x="2398" y="104"/>
                    <a:pt x="2370" y="111"/>
                  </a:cubicBezTo>
                  <a:cubicBezTo>
                    <a:pt x="2334" y="122"/>
                    <a:pt x="2294" y="126"/>
                    <a:pt x="2249" y="126"/>
                  </a:cubicBezTo>
                  <a:cubicBezTo>
                    <a:pt x="2133" y="126"/>
                    <a:pt x="1992" y="96"/>
                    <a:pt x="1845" y="66"/>
                  </a:cubicBezTo>
                  <a:cubicBezTo>
                    <a:pt x="1702" y="33"/>
                    <a:pt x="1552" y="1"/>
                    <a:pt x="142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50"/>
            <p:cNvSpPr/>
            <p:nvPr/>
          </p:nvSpPr>
          <p:spPr>
            <a:xfrm>
              <a:off x="3569811" y="1899998"/>
              <a:ext cx="14142" cy="10218"/>
            </a:xfrm>
            <a:custGeom>
              <a:avLst/>
              <a:gdLst/>
              <a:ahLst/>
              <a:cxnLst/>
              <a:rect l="l" t="t" r="r" b="b"/>
              <a:pathLst>
                <a:path w="519" h="375" extrusionOk="0">
                  <a:moveTo>
                    <a:pt x="414" y="0"/>
                  </a:moveTo>
                  <a:cubicBezTo>
                    <a:pt x="368" y="0"/>
                    <a:pt x="308" y="8"/>
                    <a:pt x="235" y="28"/>
                  </a:cubicBezTo>
                  <a:cubicBezTo>
                    <a:pt x="133" y="59"/>
                    <a:pt x="56" y="136"/>
                    <a:pt x="21" y="238"/>
                  </a:cubicBezTo>
                  <a:cubicBezTo>
                    <a:pt x="4" y="280"/>
                    <a:pt x="0" y="325"/>
                    <a:pt x="7" y="374"/>
                  </a:cubicBezTo>
                  <a:cubicBezTo>
                    <a:pt x="130" y="350"/>
                    <a:pt x="417" y="122"/>
                    <a:pt x="518" y="24"/>
                  </a:cubicBezTo>
                  <a:lnTo>
                    <a:pt x="518" y="21"/>
                  </a:lnTo>
                  <a:cubicBezTo>
                    <a:pt x="505" y="11"/>
                    <a:pt x="470" y="0"/>
                    <a:pt x="41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50"/>
            <p:cNvSpPr/>
            <p:nvPr/>
          </p:nvSpPr>
          <p:spPr>
            <a:xfrm>
              <a:off x="3617878" y="1909616"/>
              <a:ext cx="518" cy="27"/>
            </a:xfrm>
            <a:custGeom>
              <a:avLst/>
              <a:gdLst/>
              <a:ahLst/>
              <a:cxnLst/>
              <a:rect l="l" t="t" r="r" b="b"/>
              <a:pathLst>
                <a:path w="19" h="1" extrusionOk="0">
                  <a:moveTo>
                    <a:pt x="1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50"/>
            <p:cNvSpPr/>
            <p:nvPr/>
          </p:nvSpPr>
          <p:spPr>
            <a:xfrm>
              <a:off x="3618559" y="1909698"/>
              <a:ext cx="300" cy="27"/>
            </a:xfrm>
            <a:custGeom>
              <a:avLst/>
              <a:gdLst/>
              <a:ahLst/>
              <a:cxnLst/>
              <a:rect l="l" t="t" r="r" b="b"/>
              <a:pathLst>
                <a:path w="11" h="1" extrusionOk="0">
                  <a:moveTo>
                    <a:pt x="11"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50"/>
            <p:cNvSpPr/>
            <p:nvPr/>
          </p:nvSpPr>
          <p:spPr>
            <a:xfrm>
              <a:off x="3619322" y="1909889"/>
              <a:ext cx="300" cy="136"/>
            </a:xfrm>
            <a:custGeom>
              <a:avLst/>
              <a:gdLst/>
              <a:ahLst/>
              <a:cxnLst/>
              <a:rect l="l" t="t" r="r" b="b"/>
              <a:pathLst>
                <a:path w="11" h="5" extrusionOk="0">
                  <a:moveTo>
                    <a:pt x="11"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50"/>
            <p:cNvSpPr/>
            <p:nvPr/>
          </p:nvSpPr>
          <p:spPr>
            <a:xfrm>
              <a:off x="3619022" y="1909807"/>
              <a:ext cx="218" cy="27"/>
            </a:xfrm>
            <a:custGeom>
              <a:avLst/>
              <a:gdLst/>
              <a:ahLst/>
              <a:cxnLst/>
              <a:rect l="l" t="t" r="r" b="b"/>
              <a:pathLst>
                <a:path w="8" h="1" extrusionOk="0">
                  <a:moveTo>
                    <a:pt x="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50"/>
            <p:cNvSpPr/>
            <p:nvPr/>
          </p:nvSpPr>
          <p:spPr>
            <a:xfrm>
              <a:off x="3609103" y="1909616"/>
              <a:ext cx="1471" cy="109"/>
            </a:xfrm>
            <a:custGeom>
              <a:avLst/>
              <a:gdLst/>
              <a:ahLst/>
              <a:cxnLst/>
              <a:rect l="l" t="t" r="r" b="b"/>
              <a:pathLst>
                <a:path w="54" h="4" extrusionOk="0">
                  <a:moveTo>
                    <a:pt x="53"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50"/>
            <p:cNvSpPr/>
            <p:nvPr/>
          </p:nvSpPr>
          <p:spPr>
            <a:xfrm>
              <a:off x="3641257" y="1918881"/>
              <a:ext cx="1063" cy="109"/>
            </a:xfrm>
            <a:custGeom>
              <a:avLst/>
              <a:gdLst/>
              <a:ahLst/>
              <a:cxnLst/>
              <a:rect l="l" t="t" r="r" b="b"/>
              <a:pathLst>
                <a:path w="39" h="4" extrusionOk="0">
                  <a:moveTo>
                    <a:pt x="39"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1" name="Google Shape;4161;p50"/>
            <p:cNvSpPr/>
            <p:nvPr/>
          </p:nvSpPr>
          <p:spPr>
            <a:xfrm>
              <a:off x="3639922" y="1918772"/>
              <a:ext cx="981" cy="136"/>
            </a:xfrm>
            <a:custGeom>
              <a:avLst/>
              <a:gdLst/>
              <a:ahLst/>
              <a:cxnLst/>
              <a:rect l="l" t="t" r="r" b="b"/>
              <a:pathLst>
                <a:path w="36" h="5" extrusionOk="0">
                  <a:moveTo>
                    <a:pt x="35"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50"/>
            <p:cNvSpPr/>
            <p:nvPr/>
          </p:nvSpPr>
          <p:spPr>
            <a:xfrm>
              <a:off x="3620085" y="1910080"/>
              <a:ext cx="218" cy="136"/>
            </a:xfrm>
            <a:custGeom>
              <a:avLst/>
              <a:gdLst/>
              <a:ahLst/>
              <a:cxnLst/>
              <a:rect l="l" t="t" r="r" b="b"/>
              <a:pathLst>
                <a:path w="8" h="5" extrusionOk="0">
                  <a:moveTo>
                    <a:pt x="7"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50"/>
            <p:cNvSpPr/>
            <p:nvPr/>
          </p:nvSpPr>
          <p:spPr>
            <a:xfrm>
              <a:off x="3638777" y="1918772"/>
              <a:ext cx="872" cy="27"/>
            </a:xfrm>
            <a:custGeom>
              <a:avLst/>
              <a:gdLst/>
              <a:ahLst/>
              <a:cxnLst/>
              <a:rect l="l" t="t" r="r" b="b"/>
              <a:pathLst>
                <a:path w="32" h="1" extrusionOk="0">
                  <a:moveTo>
                    <a:pt x="32"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50"/>
            <p:cNvSpPr/>
            <p:nvPr/>
          </p:nvSpPr>
          <p:spPr>
            <a:xfrm>
              <a:off x="3617115" y="1909616"/>
              <a:ext cx="599" cy="27"/>
            </a:xfrm>
            <a:custGeom>
              <a:avLst/>
              <a:gdLst/>
              <a:ahLst/>
              <a:cxnLst/>
              <a:rect l="l" t="t" r="r" b="b"/>
              <a:pathLst>
                <a:path w="22" h="1" extrusionOk="0">
                  <a:moveTo>
                    <a:pt x="22"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50"/>
            <p:cNvSpPr/>
            <p:nvPr/>
          </p:nvSpPr>
          <p:spPr>
            <a:xfrm>
              <a:off x="3644499" y="1919262"/>
              <a:ext cx="1172" cy="109"/>
            </a:xfrm>
            <a:custGeom>
              <a:avLst/>
              <a:gdLst/>
              <a:ahLst/>
              <a:cxnLst/>
              <a:rect l="l" t="t" r="r" b="b"/>
              <a:pathLst>
                <a:path w="43" h="4" extrusionOk="0">
                  <a:moveTo>
                    <a:pt x="42"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50"/>
            <p:cNvSpPr/>
            <p:nvPr/>
          </p:nvSpPr>
          <p:spPr>
            <a:xfrm>
              <a:off x="3642783" y="1919072"/>
              <a:ext cx="1172" cy="109"/>
            </a:xfrm>
            <a:custGeom>
              <a:avLst/>
              <a:gdLst/>
              <a:ahLst/>
              <a:cxnLst/>
              <a:rect l="l" t="t" r="r" b="b"/>
              <a:pathLst>
                <a:path w="43" h="4" extrusionOk="0">
                  <a:moveTo>
                    <a:pt x="42"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50"/>
            <p:cNvSpPr/>
            <p:nvPr/>
          </p:nvSpPr>
          <p:spPr>
            <a:xfrm>
              <a:off x="3637824" y="1918690"/>
              <a:ext cx="681" cy="27"/>
            </a:xfrm>
            <a:custGeom>
              <a:avLst/>
              <a:gdLst/>
              <a:ahLst/>
              <a:cxnLst/>
              <a:rect l="l" t="t" r="r" b="b"/>
              <a:pathLst>
                <a:path w="25" h="1" extrusionOk="0">
                  <a:moveTo>
                    <a:pt x="25"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50"/>
            <p:cNvSpPr/>
            <p:nvPr/>
          </p:nvSpPr>
          <p:spPr>
            <a:xfrm>
              <a:off x="3634772" y="1918690"/>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50"/>
            <p:cNvSpPr/>
            <p:nvPr/>
          </p:nvSpPr>
          <p:spPr>
            <a:xfrm>
              <a:off x="3634390" y="1918690"/>
              <a:ext cx="109" cy="27"/>
            </a:xfrm>
            <a:custGeom>
              <a:avLst/>
              <a:gdLst/>
              <a:ahLst/>
              <a:cxnLst/>
              <a:rect l="l" t="t" r="r" b="b"/>
              <a:pathLst>
                <a:path w="4" h="1" extrusionOk="0">
                  <a:moveTo>
                    <a:pt x="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50"/>
            <p:cNvSpPr/>
            <p:nvPr/>
          </p:nvSpPr>
          <p:spPr>
            <a:xfrm>
              <a:off x="3606896" y="1909698"/>
              <a:ext cx="1935" cy="218"/>
            </a:xfrm>
            <a:custGeom>
              <a:avLst/>
              <a:gdLst/>
              <a:ahLst/>
              <a:cxnLst/>
              <a:rect l="l" t="t" r="r" b="b"/>
              <a:pathLst>
                <a:path w="71" h="8" extrusionOk="0">
                  <a:moveTo>
                    <a:pt x="1" y="8"/>
                  </a:moveTo>
                  <a:lnTo>
                    <a:pt x="7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50"/>
            <p:cNvSpPr/>
            <p:nvPr/>
          </p:nvSpPr>
          <p:spPr>
            <a:xfrm>
              <a:off x="3636952" y="1918581"/>
              <a:ext cx="599" cy="27"/>
            </a:xfrm>
            <a:custGeom>
              <a:avLst/>
              <a:gdLst/>
              <a:ahLst/>
              <a:cxnLst/>
              <a:rect l="l" t="t" r="r" b="b"/>
              <a:pathLst>
                <a:path w="22" h="1" extrusionOk="0">
                  <a:moveTo>
                    <a:pt x="22"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50"/>
            <p:cNvSpPr/>
            <p:nvPr/>
          </p:nvSpPr>
          <p:spPr>
            <a:xfrm>
              <a:off x="3635616" y="191858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50"/>
            <p:cNvSpPr/>
            <p:nvPr/>
          </p:nvSpPr>
          <p:spPr>
            <a:xfrm>
              <a:off x="3635153" y="191858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50"/>
            <p:cNvSpPr/>
            <p:nvPr/>
          </p:nvSpPr>
          <p:spPr>
            <a:xfrm>
              <a:off x="3614744" y="190950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50"/>
            <p:cNvSpPr/>
            <p:nvPr/>
          </p:nvSpPr>
          <p:spPr>
            <a:xfrm>
              <a:off x="3634090" y="1918772"/>
              <a:ext cx="136" cy="27"/>
            </a:xfrm>
            <a:custGeom>
              <a:avLst/>
              <a:gdLst/>
              <a:ahLst/>
              <a:cxnLst/>
              <a:rect l="l" t="t" r="r" b="b"/>
              <a:pathLst>
                <a:path w="5" h="1" extrusionOk="0">
                  <a:moveTo>
                    <a:pt x="4"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6" name="Google Shape;4176;p50"/>
            <p:cNvSpPr/>
            <p:nvPr/>
          </p:nvSpPr>
          <p:spPr>
            <a:xfrm>
              <a:off x="3636189" y="191858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7" name="Google Shape;4177;p50"/>
            <p:cNvSpPr/>
            <p:nvPr/>
          </p:nvSpPr>
          <p:spPr>
            <a:xfrm>
              <a:off x="3611011" y="1909507"/>
              <a:ext cx="1172" cy="27"/>
            </a:xfrm>
            <a:custGeom>
              <a:avLst/>
              <a:gdLst/>
              <a:ahLst/>
              <a:cxnLst/>
              <a:rect l="l" t="t" r="r" b="b"/>
              <a:pathLst>
                <a:path w="43" h="1" extrusionOk="0">
                  <a:moveTo>
                    <a:pt x="43"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8" name="Google Shape;4178;p50"/>
            <p:cNvSpPr/>
            <p:nvPr/>
          </p:nvSpPr>
          <p:spPr>
            <a:xfrm>
              <a:off x="3619703" y="1909889"/>
              <a:ext cx="218" cy="136"/>
            </a:xfrm>
            <a:custGeom>
              <a:avLst/>
              <a:gdLst/>
              <a:ahLst/>
              <a:cxnLst/>
              <a:rect l="l" t="t" r="r" b="b"/>
              <a:pathLst>
                <a:path w="8" h="5" extrusionOk="0">
                  <a:moveTo>
                    <a:pt x="7"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50"/>
            <p:cNvSpPr/>
            <p:nvPr/>
          </p:nvSpPr>
          <p:spPr>
            <a:xfrm>
              <a:off x="3615888" y="190950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0" name="Google Shape;4180;p50"/>
            <p:cNvSpPr/>
            <p:nvPr/>
          </p:nvSpPr>
          <p:spPr>
            <a:xfrm>
              <a:off x="3612728" y="1909507"/>
              <a:ext cx="899" cy="27"/>
            </a:xfrm>
            <a:custGeom>
              <a:avLst/>
              <a:gdLst/>
              <a:ahLst/>
              <a:cxnLst/>
              <a:rect l="l" t="t" r="r" b="b"/>
              <a:pathLst>
                <a:path w="33" h="1" extrusionOk="0">
                  <a:moveTo>
                    <a:pt x="32"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50"/>
            <p:cNvSpPr/>
            <p:nvPr/>
          </p:nvSpPr>
          <p:spPr>
            <a:xfrm>
              <a:off x="3620275" y="1910270"/>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2" name="Google Shape;4182;p50"/>
            <p:cNvSpPr/>
            <p:nvPr/>
          </p:nvSpPr>
          <p:spPr>
            <a:xfrm>
              <a:off x="3634009" y="191877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3" name="Google Shape;4183;p50"/>
            <p:cNvSpPr/>
            <p:nvPr/>
          </p:nvSpPr>
          <p:spPr>
            <a:xfrm>
              <a:off x="3616842" y="190950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4" name="Google Shape;4184;p50"/>
            <p:cNvSpPr/>
            <p:nvPr/>
          </p:nvSpPr>
          <p:spPr>
            <a:xfrm>
              <a:off x="3619894" y="1909998"/>
              <a:ext cx="218" cy="109"/>
            </a:xfrm>
            <a:custGeom>
              <a:avLst/>
              <a:gdLst/>
              <a:ahLst/>
              <a:cxnLst/>
              <a:rect l="l" t="t" r="r" b="b"/>
              <a:pathLst>
                <a:path w="8" h="4" extrusionOk="0">
                  <a:moveTo>
                    <a:pt x="7"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5" name="Google Shape;4185;p50"/>
            <p:cNvSpPr/>
            <p:nvPr/>
          </p:nvSpPr>
          <p:spPr>
            <a:xfrm>
              <a:off x="3741505" y="2827461"/>
              <a:ext cx="114036" cy="140658"/>
            </a:xfrm>
            <a:custGeom>
              <a:avLst/>
              <a:gdLst/>
              <a:ahLst/>
              <a:cxnLst/>
              <a:rect l="l" t="t" r="r" b="b"/>
              <a:pathLst>
                <a:path w="4185" h="5162" extrusionOk="0">
                  <a:moveTo>
                    <a:pt x="638" y="1"/>
                  </a:moveTo>
                  <a:cubicBezTo>
                    <a:pt x="602" y="1"/>
                    <a:pt x="556" y="5"/>
                    <a:pt x="498" y="16"/>
                  </a:cubicBezTo>
                  <a:lnTo>
                    <a:pt x="491" y="16"/>
                  </a:lnTo>
                  <a:cubicBezTo>
                    <a:pt x="375" y="40"/>
                    <a:pt x="151" y="187"/>
                    <a:pt x="109" y="250"/>
                  </a:cubicBezTo>
                  <a:cubicBezTo>
                    <a:pt x="109" y="254"/>
                    <a:pt x="106" y="257"/>
                    <a:pt x="106" y="261"/>
                  </a:cubicBezTo>
                  <a:cubicBezTo>
                    <a:pt x="106" y="268"/>
                    <a:pt x="102" y="275"/>
                    <a:pt x="99" y="278"/>
                  </a:cubicBezTo>
                  <a:lnTo>
                    <a:pt x="95" y="289"/>
                  </a:lnTo>
                  <a:cubicBezTo>
                    <a:pt x="95" y="292"/>
                    <a:pt x="92" y="296"/>
                    <a:pt x="92" y="296"/>
                  </a:cubicBezTo>
                  <a:lnTo>
                    <a:pt x="85" y="306"/>
                  </a:lnTo>
                  <a:lnTo>
                    <a:pt x="81" y="313"/>
                  </a:lnTo>
                  <a:lnTo>
                    <a:pt x="74" y="324"/>
                  </a:lnTo>
                  <a:lnTo>
                    <a:pt x="67" y="331"/>
                  </a:lnTo>
                  <a:lnTo>
                    <a:pt x="284" y="527"/>
                  </a:lnTo>
                  <a:lnTo>
                    <a:pt x="340" y="919"/>
                  </a:lnTo>
                  <a:lnTo>
                    <a:pt x="568" y="1118"/>
                  </a:lnTo>
                  <a:lnTo>
                    <a:pt x="568" y="1146"/>
                  </a:lnTo>
                  <a:cubicBezTo>
                    <a:pt x="568" y="1300"/>
                    <a:pt x="557" y="1451"/>
                    <a:pt x="540" y="1601"/>
                  </a:cubicBezTo>
                  <a:cubicBezTo>
                    <a:pt x="508" y="1854"/>
                    <a:pt x="291" y="2148"/>
                    <a:pt x="155" y="2284"/>
                  </a:cubicBezTo>
                  <a:lnTo>
                    <a:pt x="155" y="2288"/>
                  </a:lnTo>
                  <a:lnTo>
                    <a:pt x="151" y="2291"/>
                  </a:lnTo>
                  <a:lnTo>
                    <a:pt x="148" y="2295"/>
                  </a:lnTo>
                  <a:lnTo>
                    <a:pt x="144" y="2302"/>
                  </a:lnTo>
                  <a:lnTo>
                    <a:pt x="141" y="2309"/>
                  </a:lnTo>
                  <a:lnTo>
                    <a:pt x="141" y="2312"/>
                  </a:lnTo>
                  <a:lnTo>
                    <a:pt x="137" y="2319"/>
                  </a:lnTo>
                  <a:lnTo>
                    <a:pt x="137" y="2323"/>
                  </a:lnTo>
                  <a:lnTo>
                    <a:pt x="130" y="2333"/>
                  </a:lnTo>
                  <a:lnTo>
                    <a:pt x="130" y="2337"/>
                  </a:lnTo>
                  <a:lnTo>
                    <a:pt x="123" y="2351"/>
                  </a:lnTo>
                  <a:cubicBezTo>
                    <a:pt x="120" y="2365"/>
                    <a:pt x="113" y="2375"/>
                    <a:pt x="106" y="2393"/>
                  </a:cubicBezTo>
                  <a:lnTo>
                    <a:pt x="106" y="2396"/>
                  </a:lnTo>
                  <a:lnTo>
                    <a:pt x="95" y="2417"/>
                  </a:lnTo>
                  <a:lnTo>
                    <a:pt x="92" y="2424"/>
                  </a:lnTo>
                  <a:lnTo>
                    <a:pt x="85" y="2442"/>
                  </a:lnTo>
                  <a:lnTo>
                    <a:pt x="81" y="2452"/>
                  </a:lnTo>
                  <a:lnTo>
                    <a:pt x="71" y="2473"/>
                  </a:lnTo>
                  <a:lnTo>
                    <a:pt x="67" y="2484"/>
                  </a:lnTo>
                  <a:lnTo>
                    <a:pt x="57" y="2505"/>
                  </a:lnTo>
                  <a:lnTo>
                    <a:pt x="53" y="2519"/>
                  </a:lnTo>
                  <a:lnTo>
                    <a:pt x="50" y="2529"/>
                  </a:lnTo>
                  <a:cubicBezTo>
                    <a:pt x="211" y="2575"/>
                    <a:pt x="410" y="2659"/>
                    <a:pt x="389" y="2785"/>
                  </a:cubicBezTo>
                  <a:cubicBezTo>
                    <a:pt x="372" y="2876"/>
                    <a:pt x="281" y="2907"/>
                    <a:pt x="197" y="2935"/>
                  </a:cubicBezTo>
                  <a:cubicBezTo>
                    <a:pt x="74" y="2981"/>
                    <a:pt x="1" y="3012"/>
                    <a:pt x="1" y="3124"/>
                  </a:cubicBezTo>
                  <a:lnTo>
                    <a:pt x="1" y="3142"/>
                  </a:lnTo>
                  <a:lnTo>
                    <a:pt x="2070" y="4238"/>
                  </a:lnTo>
                  <a:lnTo>
                    <a:pt x="2042" y="4581"/>
                  </a:lnTo>
                  <a:lnTo>
                    <a:pt x="2115" y="4637"/>
                  </a:lnTo>
                  <a:lnTo>
                    <a:pt x="2126" y="4644"/>
                  </a:lnTo>
                  <a:lnTo>
                    <a:pt x="2150" y="4661"/>
                  </a:lnTo>
                  <a:lnTo>
                    <a:pt x="2164" y="4672"/>
                  </a:lnTo>
                  <a:lnTo>
                    <a:pt x="2185" y="4686"/>
                  </a:lnTo>
                  <a:lnTo>
                    <a:pt x="2213" y="4707"/>
                  </a:lnTo>
                  <a:lnTo>
                    <a:pt x="2231" y="4717"/>
                  </a:lnTo>
                  <a:lnTo>
                    <a:pt x="2262" y="4742"/>
                  </a:lnTo>
                  <a:lnTo>
                    <a:pt x="2276" y="4752"/>
                  </a:lnTo>
                  <a:lnTo>
                    <a:pt x="2322" y="4784"/>
                  </a:lnTo>
                  <a:lnTo>
                    <a:pt x="2329" y="4787"/>
                  </a:lnTo>
                  <a:lnTo>
                    <a:pt x="2381" y="4826"/>
                  </a:lnTo>
                  <a:lnTo>
                    <a:pt x="2388" y="4829"/>
                  </a:lnTo>
                  <a:lnTo>
                    <a:pt x="2441" y="4868"/>
                  </a:lnTo>
                  <a:lnTo>
                    <a:pt x="2448" y="4875"/>
                  </a:lnTo>
                  <a:lnTo>
                    <a:pt x="2504" y="4913"/>
                  </a:lnTo>
                  <a:lnTo>
                    <a:pt x="2514" y="4920"/>
                  </a:lnTo>
                  <a:lnTo>
                    <a:pt x="2570" y="4959"/>
                  </a:lnTo>
                  <a:lnTo>
                    <a:pt x="2581" y="4966"/>
                  </a:lnTo>
                  <a:lnTo>
                    <a:pt x="2637" y="5008"/>
                  </a:lnTo>
                  <a:lnTo>
                    <a:pt x="2647" y="5015"/>
                  </a:lnTo>
                  <a:lnTo>
                    <a:pt x="2703" y="5053"/>
                  </a:lnTo>
                  <a:lnTo>
                    <a:pt x="2717" y="5064"/>
                  </a:lnTo>
                  <a:lnTo>
                    <a:pt x="2766" y="5099"/>
                  </a:lnTo>
                  <a:lnTo>
                    <a:pt x="2791" y="5113"/>
                  </a:lnTo>
                  <a:lnTo>
                    <a:pt x="2822" y="5137"/>
                  </a:lnTo>
                  <a:lnTo>
                    <a:pt x="2861" y="5162"/>
                  </a:lnTo>
                  <a:cubicBezTo>
                    <a:pt x="3053" y="4689"/>
                    <a:pt x="3298" y="4150"/>
                    <a:pt x="3372" y="4038"/>
                  </a:cubicBezTo>
                  <a:cubicBezTo>
                    <a:pt x="3428" y="3954"/>
                    <a:pt x="3505" y="3884"/>
                    <a:pt x="3600" y="3842"/>
                  </a:cubicBezTo>
                  <a:cubicBezTo>
                    <a:pt x="3645" y="3821"/>
                    <a:pt x="3691" y="3789"/>
                    <a:pt x="3722" y="3751"/>
                  </a:cubicBezTo>
                  <a:cubicBezTo>
                    <a:pt x="3755" y="3703"/>
                    <a:pt x="3807" y="3675"/>
                    <a:pt x="3860" y="3675"/>
                  </a:cubicBezTo>
                  <a:cubicBezTo>
                    <a:pt x="3869" y="3675"/>
                    <a:pt x="3878" y="3676"/>
                    <a:pt x="3887" y="3677"/>
                  </a:cubicBezTo>
                  <a:cubicBezTo>
                    <a:pt x="3888" y="3677"/>
                    <a:pt x="3890" y="3677"/>
                    <a:pt x="3892" y="3677"/>
                  </a:cubicBezTo>
                  <a:cubicBezTo>
                    <a:pt x="3921" y="3677"/>
                    <a:pt x="3947" y="3674"/>
                    <a:pt x="4020" y="3562"/>
                  </a:cubicBezTo>
                  <a:cubicBezTo>
                    <a:pt x="4027" y="3551"/>
                    <a:pt x="4034" y="3537"/>
                    <a:pt x="4041" y="3527"/>
                  </a:cubicBezTo>
                  <a:lnTo>
                    <a:pt x="3785" y="3121"/>
                  </a:lnTo>
                  <a:lnTo>
                    <a:pt x="3754" y="1122"/>
                  </a:lnTo>
                  <a:lnTo>
                    <a:pt x="4016" y="712"/>
                  </a:lnTo>
                  <a:lnTo>
                    <a:pt x="4184" y="471"/>
                  </a:lnTo>
                  <a:lnTo>
                    <a:pt x="4160" y="481"/>
                  </a:lnTo>
                  <a:lnTo>
                    <a:pt x="4139" y="488"/>
                  </a:lnTo>
                  <a:lnTo>
                    <a:pt x="4128" y="492"/>
                  </a:lnTo>
                  <a:lnTo>
                    <a:pt x="4111" y="495"/>
                  </a:lnTo>
                  <a:lnTo>
                    <a:pt x="4104" y="499"/>
                  </a:lnTo>
                  <a:lnTo>
                    <a:pt x="4090" y="502"/>
                  </a:lnTo>
                  <a:lnTo>
                    <a:pt x="4083" y="502"/>
                  </a:lnTo>
                  <a:lnTo>
                    <a:pt x="4072" y="509"/>
                  </a:lnTo>
                  <a:cubicBezTo>
                    <a:pt x="4044" y="523"/>
                    <a:pt x="4013" y="530"/>
                    <a:pt x="3981" y="530"/>
                  </a:cubicBezTo>
                  <a:cubicBezTo>
                    <a:pt x="3946" y="530"/>
                    <a:pt x="3911" y="527"/>
                    <a:pt x="3880" y="513"/>
                  </a:cubicBezTo>
                  <a:cubicBezTo>
                    <a:pt x="3810" y="488"/>
                    <a:pt x="3750" y="439"/>
                    <a:pt x="3719" y="373"/>
                  </a:cubicBezTo>
                  <a:cubicBezTo>
                    <a:pt x="3713" y="370"/>
                    <a:pt x="3704" y="369"/>
                    <a:pt x="3693" y="369"/>
                  </a:cubicBezTo>
                  <a:cubicBezTo>
                    <a:pt x="3631" y="369"/>
                    <a:pt x="3496" y="404"/>
                    <a:pt x="3333" y="495"/>
                  </a:cubicBezTo>
                  <a:cubicBezTo>
                    <a:pt x="3256" y="544"/>
                    <a:pt x="3190" y="607"/>
                    <a:pt x="3130" y="677"/>
                  </a:cubicBezTo>
                  <a:lnTo>
                    <a:pt x="3113" y="698"/>
                  </a:lnTo>
                  <a:lnTo>
                    <a:pt x="3109" y="702"/>
                  </a:lnTo>
                  <a:lnTo>
                    <a:pt x="3092" y="723"/>
                  </a:lnTo>
                  <a:lnTo>
                    <a:pt x="3074" y="740"/>
                  </a:lnTo>
                  <a:lnTo>
                    <a:pt x="3071" y="744"/>
                  </a:lnTo>
                  <a:lnTo>
                    <a:pt x="3050" y="761"/>
                  </a:lnTo>
                  <a:lnTo>
                    <a:pt x="3046" y="761"/>
                  </a:lnTo>
                  <a:lnTo>
                    <a:pt x="3032" y="775"/>
                  </a:lnTo>
                  <a:lnTo>
                    <a:pt x="3025" y="779"/>
                  </a:lnTo>
                  <a:cubicBezTo>
                    <a:pt x="3022" y="782"/>
                    <a:pt x="3015" y="786"/>
                    <a:pt x="3008" y="789"/>
                  </a:cubicBezTo>
                  <a:lnTo>
                    <a:pt x="3004" y="789"/>
                  </a:lnTo>
                  <a:lnTo>
                    <a:pt x="2987" y="793"/>
                  </a:lnTo>
                  <a:lnTo>
                    <a:pt x="2983" y="793"/>
                  </a:lnTo>
                  <a:cubicBezTo>
                    <a:pt x="2976" y="796"/>
                    <a:pt x="2969" y="796"/>
                    <a:pt x="2962" y="796"/>
                  </a:cubicBezTo>
                  <a:lnTo>
                    <a:pt x="2934" y="796"/>
                  </a:lnTo>
                  <a:lnTo>
                    <a:pt x="2924" y="793"/>
                  </a:lnTo>
                  <a:lnTo>
                    <a:pt x="2920" y="793"/>
                  </a:lnTo>
                  <a:lnTo>
                    <a:pt x="2906" y="786"/>
                  </a:lnTo>
                  <a:lnTo>
                    <a:pt x="2903" y="786"/>
                  </a:lnTo>
                  <a:cubicBezTo>
                    <a:pt x="2868" y="761"/>
                    <a:pt x="2661" y="726"/>
                    <a:pt x="2497" y="705"/>
                  </a:cubicBezTo>
                  <a:cubicBezTo>
                    <a:pt x="2434" y="695"/>
                    <a:pt x="2371" y="691"/>
                    <a:pt x="2311" y="688"/>
                  </a:cubicBezTo>
                  <a:cubicBezTo>
                    <a:pt x="2273" y="684"/>
                    <a:pt x="2234" y="677"/>
                    <a:pt x="2199" y="660"/>
                  </a:cubicBezTo>
                  <a:cubicBezTo>
                    <a:pt x="2171" y="649"/>
                    <a:pt x="2140" y="635"/>
                    <a:pt x="2108" y="618"/>
                  </a:cubicBezTo>
                  <a:cubicBezTo>
                    <a:pt x="1940" y="530"/>
                    <a:pt x="1783" y="425"/>
                    <a:pt x="1636" y="306"/>
                  </a:cubicBezTo>
                  <a:cubicBezTo>
                    <a:pt x="1587" y="261"/>
                    <a:pt x="1461" y="250"/>
                    <a:pt x="1356" y="243"/>
                  </a:cubicBezTo>
                  <a:lnTo>
                    <a:pt x="1314" y="240"/>
                  </a:lnTo>
                  <a:cubicBezTo>
                    <a:pt x="1212" y="236"/>
                    <a:pt x="1138" y="233"/>
                    <a:pt x="1089" y="205"/>
                  </a:cubicBezTo>
                  <a:lnTo>
                    <a:pt x="1065" y="194"/>
                  </a:lnTo>
                  <a:cubicBezTo>
                    <a:pt x="1044" y="184"/>
                    <a:pt x="1023" y="173"/>
                    <a:pt x="995" y="163"/>
                  </a:cubicBezTo>
                  <a:lnTo>
                    <a:pt x="925" y="135"/>
                  </a:lnTo>
                  <a:lnTo>
                    <a:pt x="911" y="128"/>
                  </a:lnTo>
                  <a:lnTo>
                    <a:pt x="869" y="114"/>
                  </a:lnTo>
                  <a:cubicBezTo>
                    <a:pt x="844" y="100"/>
                    <a:pt x="816" y="82"/>
                    <a:pt x="792" y="65"/>
                  </a:cubicBezTo>
                  <a:lnTo>
                    <a:pt x="785" y="61"/>
                  </a:lnTo>
                  <a:cubicBezTo>
                    <a:pt x="774" y="54"/>
                    <a:pt x="764" y="44"/>
                    <a:pt x="757" y="33"/>
                  </a:cubicBezTo>
                  <a:cubicBezTo>
                    <a:pt x="747" y="21"/>
                    <a:pt x="718" y="1"/>
                    <a:pt x="63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6" name="Google Shape;4186;p50"/>
            <p:cNvSpPr/>
            <p:nvPr/>
          </p:nvSpPr>
          <p:spPr>
            <a:xfrm>
              <a:off x="3850445" y="2840568"/>
              <a:ext cx="4523" cy="6594"/>
            </a:xfrm>
            <a:custGeom>
              <a:avLst/>
              <a:gdLst/>
              <a:ahLst/>
              <a:cxnLst/>
              <a:rect l="l" t="t" r="r" b="b"/>
              <a:pathLst>
                <a:path w="166" h="242" extrusionOk="0">
                  <a:moveTo>
                    <a:pt x="1" y="242"/>
                  </a:moveTo>
                  <a:lnTo>
                    <a:pt x="165" y="0"/>
                  </a:lnTo>
                  <a:lnTo>
                    <a:pt x="16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7" name="Google Shape;4187;p50"/>
            <p:cNvSpPr/>
            <p:nvPr/>
          </p:nvSpPr>
          <p:spPr>
            <a:xfrm>
              <a:off x="3766683" y="2831221"/>
              <a:ext cx="1935" cy="790"/>
            </a:xfrm>
            <a:custGeom>
              <a:avLst/>
              <a:gdLst/>
              <a:ahLst/>
              <a:cxnLst/>
              <a:rect l="l" t="t" r="r" b="b"/>
              <a:pathLst>
                <a:path w="71" h="29" extrusionOk="0">
                  <a:moveTo>
                    <a:pt x="1" y="0"/>
                  </a:moveTo>
                  <a:lnTo>
                    <a:pt x="71" y="28"/>
                  </a:lnTo>
                  <a:lnTo>
                    <a:pt x="53" y="21"/>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8" name="Google Shape;4188;p50"/>
            <p:cNvSpPr/>
            <p:nvPr/>
          </p:nvSpPr>
          <p:spPr>
            <a:xfrm>
              <a:off x="3754966" y="2827488"/>
              <a:ext cx="7085" cy="899"/>
            </a:xfrm>
            <a:custGeom>
              <a:avLst/>
              <a:gdLst/>
              <a:ahLst/>
              <a:cxnLst/>
              <a:rect l="l" t="t" r="r" b="b"/>
              <a:pathLst>
                <a:path w="260" h="33" extrusionOk="0">
                  <a:moveTo>
                    <a:pt x="148" y="1"/>
                  </a:moveTo>
                  <a:cubicBezTo>
                    <a:pt x="112" y="1"/>
                    <a:pt x="64" y="5"/>
                    <a:pt x="0" y="18"/>
                  </a:cubicBezTo>
                  <a:lnTo>
                    <a:pt x="0" y="18"/>
                  </a:lnTo>
                  <a:cubicBezTo>
                    <a:pt x="61" y="6"/>
                    <a:pt x="108" y="1"/>
                    <a:pt x="144" y="1"/>
                  </a:cubicBezTo>
                  <a:cubicBezTo>
                    <a:pt x="222" y="1"/>
                    <a:pt x="250" y="22"/>
                    <a:pt x="259" y="32"/>
                  </a:cubicBezTo>
                  <a:cubicBezTo>
                    <a:pt x="250" y="20"/>
                    <a:pt x="223" y="1"/>
                    <a:pt x="14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9" name="Google Shape;4189;p50"/>
            <p:cNvSpPr/>
            <p:nvPr/>
          </p:nvSpPr>
          <p:spPr>
            <a:xfrm>
              <a:off x="3743330" y="2836371"/>
              <a:ext cx="109" cy="109"/>
            </a:xfrm>
            <a:custGeom>
              <a:avLst/>
              <a:gdLst/>
              <a:ahLst/>
              <a:cxnLst/>
              <a:rect l="l" t="t" r="r" b="b"/>
              <a:pathLst>
                <a:path w="4" h="4" extrusionOk="0">
                  <a:moveTo>
                    <a:pt x="4"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0" name="Google Shape;4190;p50"/>
            <p:cNvSpPr/>
            <p:nvPr/>
          </p:nvSpPr>
          <p:spPr>
            <a:xfrm>
              <a:off x="3743603" y="2835881"/>
              <a:ext cx="136" cy="218"/>
            </a:xfrm>
            <a:custGeom>
              <a:avLst/>
              <a:gdLst/>
              <a:ahLst/>
              <a:cxnLst/>
              <a:rect l="l" t="t" r="r" b="b"/>
              <a:pathLst>
                <a:path w="5" h="8" extrusionOk="0">
                  <a:moveTo>
                    <a:pt x="4"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1" name="Google Shape;4191;p50"/>
            <p:cNvSpPr/>
            <p:nvPr/>
          </p:nvSpPr>
          <p:spPr>
            <a:xfrm>
              <a:off x="3743903" y="2835309"/>
              <a:ext cx="218" cy="245"/>
            </a:xfrm>
            <a:custGeom>
              <a:avLst/>
              <a:gdLst/>
              <a:ahLst/>
              <a:cxnLst/>
              <a:rect l="l" t="t" r="r" b="b"/>
              <a:pathLst>
                <a:path w="8" h="9" extrusionOk="0">
                  <a:moveTo>
                    <a:pt x="7" y="1"/>
                  </a:moveTo>
                  <a:lnTo>
                    <a:pt x="7" y="1"/>
                  </a:lnTo>
                  <a:cubicBezTo>
                    <a:pt x="5" y="3"/>
                    <a:pt x="3" y="6"/>
                    <a:pt x="2" y="7"/>
                  </a:cubicBezTo>
                  <a:lnTo>
                    <a:pt x="2" y="7"/>
                  </a:lnTo>
                  <a:cubicBezTo>
                    <a:pt x="5" y="6"/>
                    <a:pt x="7" y="4"/>
                    <a:pt x="7" y="1"/>
                  </a:cubicBezTo>
                  <a:close/>
                  <a:moveTo>
                    <a:pt x="2" y="7"/>
                  </a:moveTo>
                  <a:cubicBezTo>
                    <a:pt x="1" y="8"/>
                    <a:pt x="1" y="8"/>
                    <a:pt x="0" y="8"/>
                  </a:cubicBezTo>
                  <a:cubicBezTo>
                    <a:pt x="0" y="8"/>
                    <a:pt x="0" y="9"/>
                    <a:pt x="1" y="9"/>
                  </a:cubicBezTo>
                  <a:cubicBezTo>
                    <a:pt x="1" y="9"/>
                    <a:pt x="1" y="8"/>
                    <a:pt x="2"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2" name="Google Shape;4192;p50"/>
            <p:cNvSpPr/>
            <p:nvPr/>
          </p:nvSpPr>
          <p:spPr>
            <a:xfrm>
              <a:off x="3744175" y="2834546"/>
              <a:ext cx="136" cy="599"/>
            </a:xfrm>
            <a:custGeom>
              <a:avLst/>
              <a:gdLst/>
              <a:ahLst/>
              <a:cxnLst/>
              <a:rect l="l" t="t" r="r" b="b"/>
              <a:pathLst>
                <a:path w="5" h="22" extrusionOk="0">
                  <a:moveTo>
                    <a:pt x="4" y="1"/>
                  </a:moveTo>
                  <a:cubicBezTo>
                    <a:pt x="4" y="8"/>
                    <a:pt x="1" y="15"/>
                    <a:pt x="1" y="22"/>
                  </a:cubicBezTo>
                  <a:cubicBezTo>
                    <a:pt x="1" y="15"/>
                    <a:pt x="4" y="8"/>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50"/>
            <p:cNvSpPr/>
            <p:nvPr/>
          </p:nvSpPr>
          <p:spPr>
            <a:xfrm>
              <a:off x="3762868" y="2829205"/>
              <a:ext cx="136" cy="136"/>
            </a:xfrm>
            <a:custGeom>
              <a:avLst/>
              <a:gdLst/>
              <a:ahLst/>
              <a:cxnLst/>
              <a:rect l="l" t="t" r="r" b="b"/>
              <a:pathLst>
                <a:path w="5" h="5" extrusionOk="0">
                  <a:moveTo>
                    <a:pt x="4"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50"/>
            <p:cNvSpPr/>
            <p:nvPr/>
          </p:nvSpPr>
          <p:spPr>
            <a:xfrm>
              <a:off x="3823251" y="2849042"/>
              <a:ext cx="218" cy="27"/>
            </a:xfrm>
            <a:custGeom>
              <a:avLst/>
              <a:gdLst/>
              <a:ahLst/>
              <a:cxnLst/>
              <a:rect l="l" t="t" r="r" b="b"/>
              <a:pathLst>
                <a:path w="8" h="1" extrusionOk="0">
                  <a:moveTo>
                    <a:pt x="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50"/>
            <p:cNvSpPr/>
            <p:nvPr/>
          </p:nvSpPr>
          <p:spPr>
            <a:xfrm>
              <a:off x="3823932" y="2848660"/>
              <a:ext cx="109" cy="136"/>
            </a:xfrm>
            <a:custGeom>
              <a:avLst/>
              <a:gdLst/>
              <a:ahLst/>
              <a:cxnLst/>
              <a:rect l="l" t="t" r="r" b="b"/>
              <a:pathLst>
                <a:path w="4" h="5" extrusionOk="0">
                  <a:moveTo>
                    <a:pt x="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50"/>
            <p:cNvSpPr/>
            <p:nvPr/>
          </p:nvSpPr>
          <p:spPr>
            <a:xfrm>
              <a:off x="3847202" y="2841521"/>
              <a:ext cx="2807" cy="490"/>
            </a:xfrm>
            <a:custGeom>
              <a:avLst/>
              <a:gdLst/>
              <a:ahLst/>
              <a:cxnLst/>
              <a:rect l="l" t="t" r="r" b="b"/>
              <a:pathLst>
                <a:path w="103" h="18" extrusionOk="0">
                  <a:moveTo>
                    <a:pt x="102" y="18"/>
                  </a:moveTo>
                  <a:cubicBezTo>
                    <a:pt x="67" y="18"/>
                    <a:pt x="32" y="11"/>
                    <a:pt x="1" y="0"/>
                  </a:cubicBezTo>
                  <a:cubicBezTo>
                    <a:pt x="32" y="11"/>
                    <a:pt x="67" y="18"/>
                    <a:pt x="102"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50"/>
            <p:cNvSpPr/>
            <p:nvPr/>
          </p:nvSpPr>
          <p:spPr>
            <a:xfrm>
              <a:off x="3822106" y="284934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50"/>
            <p:cNvSpPr/>
            <p:nvPr/>
          </p:nvSpPr>
          <p:spPr>
            <a:xfrm>
              <a:off x="3821534" y="2849342"/>
              <a:ext cx="327" cy="27"/>
            </a:xfrm>
            <a:custGeom>
              <a:avLst/>
              <a:gdLst/>
              <a:ahLst/>
              <a:cxnLst/>
              <a:rect l="l" t="t" r="r" b="b"/>
              <a:pathLst>
                <a:path w="12" h="1" extrusionOk="0">
                  <a:moveTo>
                    <a:pt x="1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50"/>
            <p:cNvSpPr/>
            <p:nvPr/>
          </p:nvSpPr>
          <p:spPr>
            <a:xfrm>
              <a:off x="3821071" y="2849151"/>
              <a:ext cx="300" cy="109"/>
            </a:xfrm>
            <a:custGeom>
              <a:avLst/>
              <a:gdLst/>
              <a:ahLst/>
              <a:cxnLst/>
              <a:rect l="l" t="t" r="r" b="b"/>
              <a:pathLst>
                <a:path w="11" h="4" extrusionOk="0">
                  <a:moveTo>
                    <a:pt x="1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50"/>
            <p:cNvSpPr/>
            <p:nvPr/>
          </p:nvSpPr>
          <p:spPr>
            <a:xfrm>
              <a:off x="3822679" y="2849233"/>
              <a:ext cx="218" cy="27"/>
            </a:xfrm>
            <a:custGeom>
              <a:avLst/>
              <a:gdLst/>
              <a:ahLst/>
              <a:cxnLst/>
              <a:rect l="l" t="t" r="r" b="b"/>
              <a:pathLst>
                <a:path w="8" h="1" extrusionOk="0">
                  <a:moveTo>
                    <a:pt x="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50"/>
            <p:cNvSpPr/>
            <p:nvPr/>
          </p:nvSpPr>
          <p:spPr>
            <a:xfrm>
              <a:off x="3820689" y="2848851"/>
              <a:ext cx="409" cy="218"/>
            </a:xfrm>
            <a:custGeom>
              <a:avLst/>
              <a:gdLst/>
              <a:ahLst/>
              <a:cxnLst/>
              <a:rect l="l" t="t" r="r" b="b"/>
              <a:pathLst>
                <a:path w="15" h="8" extrusionOk="0">
                  <a:moveTo>
                    <a:pt x="1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50"/>
            <p:cNvSpPr/>
            <p:nvPr/>
          </p:nvSpPr>
          <p:spPr>
            <a:xfrm>
              <a:off x="3826221" y="2846481"/>
              <a:ext cx="109" cy="218"/>
            </a:xfrm>
            <a:custGeom>
              <a:avLst/>
              <a:gdLst/>
              <a:ahLst/>
              <a:cxnLst/>
              <a:rect l="l" t="t" r="r" b="b"/>
              <a:pathLst>
                <a:path w="4" h="8" extrusionOk="0">
                  <a:moveTo>
                    <a:pt x="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50"/>
            <p:cNvSpPr/>
            <p:nvPr/>
          </p:nvSpPr>
          <p:spPr>
            <a:xfrm>
              <a:off x="3825077" y="2847707"/>
              <a:ext cx="218" cy="136"/>
            </a:xfrm>
            <a:custGeom>
              <a:avLst/>
              <a:gdLst/>
              <a:ahLst/>
              <a:cxnLst/>
              <a:rect l="l" t="t" r="r" b="b"/>
              <a:pathLst>
                <a:path w="8" h="5" extrusionOk="0">
                  <a:moveTo>
                    <a:pt x="7"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50"/>
            <p:cNvSpPr/>
            <p:nvPr/>
          </p:nvSpPr>
          <p:spPr>
            <a:xfrm>
              <a:off x="3825730" y="284724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50"/>
            <p:cNvSpPr/>
            <p:nvPr/>
          </p:nvSpPr>
          <p:spPr>
            <a:xfrm>
              <a:off x="3824504" y="2848279"/>
              <a:ext cx="109" cy="136"/>
            </a:xfrm>
            <a:custGeom>
              <a:avLst/>
              <a:gdLst/>
              <a:ahLst/>
              <a:cxnLst/>
              <a:rect l="l" t="t" r="r" b="b"/>
              <a:pathLst>
                <a:path w="4" h="5" extrusionOk="0">
                  <a:moveTo>
                    <a:pt x="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50"/>
            <p:cNvSpPr/>
            <p:nvPr/>
          </p:nvSpPr>
          <p:spPr>
            <a:xfrm>
              <a:off x="3765157" y="2830540"/>
              <a:ext cx="1172" cy="518"/>
            </a:xfrm>
            <a:custGeom>
              <a:avLst/>
              <a:gdLst/>
              <a:ahLst/>
              <a:cxnLst/>
              <a:rect l="l" t="t" r="r" b="b"/>
              <a:pathLst>
                <a:path w="43" h="19" extrusionOk="0">
                  <a:moveTo>
                    <a:pt x="1" y="1"/>
                  </a:moveTo>
                  <a:lnTo>
                    <a:pt x="1" y="4"/>
                  </a:lnTo>
                  <a:lnTo>
                    <a:pt x="43" y="18"/>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50"/>
            <p:cNvSpPr/>
            <p:nvPr/>
          </p:nvSpPr>
          <p:spPr>
            <a:xfrm>
              <a:off x="3798836" y="2844273"/>
              <a:ext cx="2616" cy="1172"/>
            </a:xfrm>
            <a:custGeom>
              <a:avLst/>
              <a:gdLst/>
              <a:ahLst/>
              <a:cxnLst/>
              <a:rect l="l" t="t" r="r" b="b"/>
              <a:pathLst>
                <a:path w="96" h="43" extrusionOk="0">
                  <a:moveTo>
                    <a:pt x="1" y="1"/>
                  </a:moveTo>
                  <a:lnTo>
                    <a:pt x="1" y="1"/>
                  </a:lnTo>
                  <a:cubicBezTo>
                    <a:pt x="32" y="22"/>
                    <a:pt x="64" y="32"/>
                    <a:pt x="95" y="43"/>
                  </a:cubicBezTo>
                  <a:cubicBezTo>
                    <a:pt x="64" y="32"/>
                    <a:pt x="36" y="1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50"/>
            <p:cNvSpPr/>
            <p:nvPr/>
          </p:nvSpPr>
          <p:spPr>
            <a:xfrm>
              <a:off x="3770497" y="2832747"/>
              <a:ext cx="599" cy="300"/>
            </a:xfrm>
            <a:custGeom>
              <a:avLst/>
              <a:gdLst/>
              <a:ahLst/>
              <a:cxnLst/>
              <a:rect l="l" t="t" r="r" b="b"/>
              <a:pathLst>
                <a:path w="22" h="11" extrusionOk="0">
                  <a:moveTo>
                    <a:pt x="22"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50"/>
            <p:cNvSpPr/>
            <p:nvPr/>
          </p:nvSpPr>
          <p:spPr>
            <a:xfrm>
              <a:off x="3853987" y="2840758"/>
              <a:ext cx="300" cy="109"/>
            </a:xfrm>
            <a:custGeom>
              <a:avLst/>
              <a:gdLst/>
              <a:ahLst/>
              <a:cxnLst/>
              <a:rect l="l" t="t" r="r" b="b"/>
              <a:pathLst>
                <a:path w="11" h="4" extrusionOk="0">
                  <a:moveTo>
                    <a:pt x="11"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50"/>
            <p:cNvSpPr/>
            <p:nvPr/>
          </p:nvSpPr>
          <p:spPr>
            <a:xfrm>
              <a:off x="3778427" y="2834082"/>
              <a:ext cx="20437" cy="10218"/>
            </a:xfrm>
            <a:custGeom>
              <a:avLst/>
              <a:gdLst/>
              <a:ahLst/>
              <a:cxnLst/>
              <a:rect l="l" t="t" r="r" b="b"/>
              <a:pathLst>
                <a:path w="750" h="375" extrusionOk="0">
                  <a:moveTo>
                    <a:pt x="1" y="0"/>
                  </a:moveTo>
                  <a:cubicBezTo>
                    <a:pt x="106" y="7"/>
                    <a:pt x="228" y="18"/>
                    <a:pt x="277" y="63"/>
                  </a:cubicBezTo>
                  <a:cubicBezTo>
                    <a:pt x="424" y="182"/>
                    <a:pt x="582" y="287"/>
                    <a:pt x="750" y="375"/>
                  </a:cubicBezTo>
                  <a:cubicBezTo>
                    <a:pt x="582" y="287"/>
                    <a:pt x="424" y="182"/>
                    <a:pt x="277" y="63"/>
                  </a:cubicBezTo>
                  <a:cubicBezTo>
                    <a:pt x="228" y="18"/>
                    <a:pt x="106"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50"/>
            <p:cNvSpPr/>
            <p:nvPr/>
          </p:nvSpPr>
          <p:spPr>
            <a:xfrm>
              <a:off x="3854832" y="2840568"/>
              <a:ext cx="136" cy="27"/>
            </a:xfrm>
            <a:custGeom>
              <a:avLst/>
              <a:gdLst/>
              <a:ahLst/>
              <a:cxnLst/>
              <a:rect l="l" t="t" r="r" b="b"/>
              <a:pathLst>
                <a:path w="5" h="1" extrusionOk="0">
                  <a:moveTo>
                    <a:pt x="4" y="0"/>
                  </a:moveTo>
                  <a:lnTo>
                    <a:pt x="4" y="0"/>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50"/>
            <p:cNvSpPr/>
            <p:nvPr/>
          </p:nvSpPr>
          <p:spPr>
            <a:xfrm>
              <a:off x="3852734" y="2841140"/>
              <a:ext cx="218" cy="27"/>
            </a:xfrm>
            <a:custGeom>
              <a:avLst/>
              <a:gdLst/>
              <a:ahLst/>
              <a:cxnLst/>
              <a:rect l="l" t="t" r="r" b="b"/>
              <a:pathLst>
                <a:path w="8" h="1" extrusionOk="0">
                  <a:moveTo>
                    <a:pt x="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50"/>
            <p:cNvSpPr/>
            <p:nvPr/>
          </p:nvSpPr>
          <p:spPr>
            <a:xfrm>
              <a:off x="3853306" y="2840949"/>
              <a:ext cx="218" cy="109"/>
            </a:xfrm>
            <a:custGeom>
              <a:avLst/>
              <a:gdLst/>
              <a:ahLst/>
              <a:cxnLst/>
              <a:rect l="l" t="t" r="r" b="b"/>
              <a:pathLst>
                <a:path w="8" h="4" extrusionOk="0">
                  <a:moveTo>
                    <a:pt x="8"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50"/>
            <p:cNvSpPr/>
            <p:nvPr/>
          </p:nvSpPr>
          <p:spPr>
            <a:xfrm>
              <a:off x="3677225" y="2839232"/>
              <a:ext cx="76623" cy="79566"/>
            </a:xfrm>
            <a:custGeom>
              <a:avLst/>
              <a:gdLst/>
              <a:ahLst/>
              <a:cxnLst/>
              <a:rect l="l" t="t" r="r" b="b"/>
              <a:pathLst>
                <a:path w="2812" h="2920" extrusionOk="0">
                  <a:moveTo>
                    <a:pt x="2346" y="0"/>
                  </a:moveTo>
                  <a:lnTo>
                    <a:pt x="2325" y="14"/>
                  </a:lnTo>
                  <a:cubicBezTo>
                    <a:pt x="2290" y="39"/>
                    <a:pt x="2255" y="70"/>
                    <a:pt x="2230" y="102"/>
                  </a:cubicBezTo>
                  <a:cubicBezTo>
                    <a:pt x="2223" y="140"/>
                    <a:pt x="2195" y="175"/>
                    <a:pt x="2160" y="189"/>
                  </a:cubicBezTo>
                  <a:cubicBezTo>
                    <a:pt x="2122" y="210"/>
                    <a:pt x="2068" y="219"/>
                    <a:pt x="2012" y="219"/>
                  </a:cubicBezTo>
                  <a:cubicBezTo>
                    <a:pt x="1934" y="219"/>
                    <a:pt x="1851" y="202"/>
                    <a:pt x="1796" y="175"/>
                  </a:cubicBezTo>
                  <a:cubicBezTo>
                    <a:pt x="1787" y="171"/>
                    <a:pt x="1775" y="169"/>
                    <a:pt x="1761" y="169"/>
                  </a:cubicBezTo>
                  <a:cubicBezTo>
                    <a:pt x="1676" y="169"/>
                    <a:pt x="1510" y="239"/>
                    <a:pt x="1477" y="284"/>
                  </a:cubicBezTo>
                  <a:cubicBezTo>
                    <a:pt x="1474" y="291"/>
                    <a:pt x="1470" y="298"/>
                    <a:pt x="1463" y="305"/>
                  </a:cubicBezTo>
                  <a:lnTo>
                    <a:pt x="1460" y="308"/>
                  </a:lnTo>
                  <a:cubicBezTo>
                    <a:pt x="1453" y="312"/>
                    <a:pt x="1449" y="315"/>
                    <a:pt x="1442" y="319"/>
                  </a:cubicBezTo>
                  <a:cubicBezTo>
                    <a:pt x="1435" y="322"/>
                    <a:pt x="1428" y="326"/>
                    <a:pt x="1421" y="326"/>
                  </a:cubicBezTo>
                  <a:lnTo>
                    <a:pt x="1376" y="326"/>
                  </a:lnTo>
                  <a:lnTo>
                    <a:pt x="1362" y="322"/>
                  </a:lnTo>
                  <a:lnTo>
                    <a:pt x="1355" y="322"/>
                  </a:lnTo>
                  <a:lnTo>
                    <a:pt x="1341" y="319"/>
                  </a:lnTo>
                  <a:lnTo>
                    <a:pt x="1334" y="315"/>
                  </a:lnTo>
                  <a:lnTo>
                    <a:pt x="1320" y="308"/>
                  </a:lnTo>
                  <a:lnTo>
                    <a:pt x="1316" y="308"/>
                  </a:lnTo>
                  <a:lnTo>
                    <a:pt x="1299" y="298"/>
                  </a:lnTo>
                  <a:lnTo>
                    <a:pt x="1292" y="298"/>
                  </a:lnTo>
                  <a:lnTo>
                    <a:pt x="1281" y="287"/>
                  </a:lnTo>
                  <a:lnTo>
                    <a:pt x="1274" y="284"/>
                  </a:lnTo>
                  <a:lnTo>
                    <a:pt x="1260" y="277"/>
                  </a:lnTo>
                  <a:lnTo>
                    <a:pt x="1257" y="273"/>
                  </a:lnTo>
                  <a:lnTo>
                    <a:pt x="1239" y="263"/>
                  </a:lnTo>
                  <a:cubicBezTo>
                    <a:pt x="1194" y="231"/>
                    <a:pt x="1127" y="193"/>
                    <a:pt x="1092" y="193"/>
                  </a:cubicBezTo>
                  <a:cubicBezTo>
                    <a:pt x="994" y="214"/>
                    <a:pt x="900" y="238"/>
                    <a:pt x="805" y="273"/>
                  </a:cubicBezTo>
                  <a:lnTo>
                    <a:pt x="788" y="263"/>
                  </a:lnTo>
                  <a:lnTo>
                    <a:pt x="711" y="287"/>
                  </a:lnTo>
                  <a:lnTo>
                    <a:pt x="707" y="322"/>
                  </a:lnTo>
                  <a:lnTo>
                    <a:pt x="707" y="326"/>
                  </a:lnTo>
                  <a:lnTo>
                    <a:pt x="707" y="343"/>
                  </a:lnTo>
                  <a:lnTo>
                    <a:pt x="707" y="350"/>
                  </a:lnTo>
                  <a:lnTo>
                    <a:pt x="707" y="364"/>
                  </a:lnTo>
                  <a:lnTo>
                    <a:pt x="707" y="378"/>
                  </a:lnTo>
                  <a:lnTo>
                    <a:pt x="707" y="385"/>
                  </a:lnTo>
                  <a:lnTo>
                    <a:pt x="704" y="406"/>
                  </a:lnTo>
                  <a:lnTo>
                    <a:pt x="704" y="413"/>
                  </a:lnTo>
                  <a:lnTo>
                    <a:pt x="704" y="438"/>
                  </a:lnTo>
                  <a:lnTo>
                    <a:pt x="704" y="441"/>
                  </a:lnTo>
                  <a:lnTo>
                    <a:pt x="700" y="466"/>
                  </a:lnTo>
                  <a:lnTo>
                    <a:pt x="700" y="473"/>
                  </a:lnTo>
                  <a:lnTo>
                    <a:pt x="697" y="497"/>
                  </a:lnTo>
                  <a:lnTo>
                    <a:pt x="697" y="504"/>
                  </a:lnTo>
                  <a:lnTo>
                    <a:pt x="693" y="529"/>
                  </a:lnTo>
                  <a:lnTo>
                    <a:pt x="693" y="536"/>
                  </a:lnTo>
                  <a:lnTo>
                    <a:pt x="690" y="557"/>
                  </a:lnTo>
                  <a:lnTo>
                    <a:pt x="690" y="564"/>
                  </a:lnTo>
                  <a:lnTo>
                    <a:pt x="690" y="588"/>
                  </a:lnTo>
                  <a:lnTo>
                    <a:pt x="690" y="599"/>
                  </a:lnTo>
                  <a:lnTo>
                    <a:pt x="690" y="616"/>
                  </a:lnTo>
                  <a:lnTo>
                    <a:pt x="690" y="627"/>
                  </a:lnTo>
                  <a:lnTo>
                    <a:pt x="690" y="644"/>
                  </a:lnTo>
                  <a:lnTo>
                    <a:pt x="690" y="655"/>
                  </a:lnTo>
                  <a:lnTo>
                    <a:pt x="690" y="669"/>
                  </a:lnTo>
                  <a:lnTo>
                    <a:pt x="690" y="679"/>
                  </a:lnTo>
                  <a:lnTo>
                    <a:pt x="690" y="693"/>
                  </a:lnTo>
                  <a:lnTo>
                    <a:pt x="690" y="711"/>
                  </a:lnTo>
                  <a:cubicBezTo>
                    <a:pt x="690" y="749"/>
                    <a:pt x="718" y="774"/>
                    <a:pt x="763" y="809"/>
                  </a:cubicBezTo>
                  <a:cubicBezTo>
                    <a:pt x="809" y="844"/>
                    <a:pt x="872" y="896"/>
                    <a:pt x="872" y="980"/>
                  </a:cubicBezTo>
                  <a:cubicBezTo>
                    <a:pt x="872" y="1061"/>
                    <a:pt x="812" y="1138"/>
                    <a:pt x="763" y="1197"/>
                  </a:cubicBezTo>
                  <a:cubicBezTo>
                    <a:pt x="742" y="1218"/>
                    <a:pt x="725" y="1243"/>
                    <a:pt x="711" y="1271"/>
                  </a:cubicBezTo>
                  <a:cubicBezTo>
                    <a:pt x="693" y="1390"/>
                    <a:pt x="546" y="1446"/>
                    <a:pt x="438" y="1481"/>
                  </a:cubicBezTo>
                  <a:cubicBezTo>
                    <a:pt x="403" y="1492"/>
                    <a:pt x="385" y="1534"/>
                    <a:pt x="361" y="1600"/>
                  </a:cubicBezTo>
                  <a:cubicBezTo>
                    <a:pt x="340" y="1667"/>
                    <a:pt x="301" y="1730"/>
                    <a:pt x="252" y="1775"/>
                  </a:cubicBezTo>
                  <a:cubicBezTo>
                    <a:pt x="214" y="1803"/>
                    <a:pt x="200" y="1873"/>
                    <a:pt x="189" y="1950"/>
                  </a:cubicBezTo>
                  <a:cubicBezTo>
                    <a:pt x="179" y="2013"/>
                    <a:pt x="161" y="2080"/>
                    <a:pt x="137" y="2139"/>
                  </a:cubicBezTo>
                  <a:cubicBezTo>
                    <a:pt x="77" y="2279"/>
                    <a:pt x="46" y="2433"/>
                    <a:pt x="46" y="2584"/>
                  </a:cubicBezTo>
                  <a:lnTo>
                    <a:pt x="46" y="2633"/>
                  </a:lnTo>
                  <a:lnTo>
                    <a:pt x="46" y="2647"/>
                  </a:lnTo>
                  <a:cubicBezTo>
                    <a:pt x="46" y="2661"/>
                    <a:pt x="46" y="2675"/>
                    <a:pt x="46" y="2689"/>
                  </a:cubicBezTo>
                  <a:lnTo>
                    <a:pt x="46" y="2703"/>
                  </a:lnTo>
                  <a:cubicBezTo>
                    <a:pt x="46" y="2720"/>
                    <a:pt x="42" y="2738"/>
                    <a:pt x="39" y="2755"/>
                  </a:cubicBezTo>
                  <a:lnTo>
                    <a:pt x="39" y="2762"/>
                  </a:lnTo>
                  <a:cubicBezTo>
                    <a:pt x="35" y="2780"/>
                    <a:pt x="35" y="2794"/>
                    <a:pt x="32" y="2808"/>
                  </a:cubicBezTo>
                  <a:lnTo>
                    <a:pt x="28" y="2822"/>
                  </a:lnTo>
                  <a:cubicBezTo>
                    <a:pt x="25" y="2836"/>
                    <a:pt x="21" y="2853"/>
                    <a:pt x="18" y="2867"/>
                  </a:cubicBezTo>
                  <a:lnTo>
                    <a:pt x="14" y="2878"/>
                  </a:lnTo>
                  <a:cubicBezTo>
                    <a:pt x="11" y="2892"/>
                    <a:pt x="7" y="2906"/>
                    <a:pt x="0" y="2920"/>
                  </a:cubicBezTo>
                  <a:lnTo>
                    <a:pt x="4" y="2920"/>
                  </a:lnTo>
                  <a:cubicBezTo>
                    <a:pt x="14" y="2920"/>
                    <a:pt x="25" y="2920"/>
                    <a:pt x="35" y="2916"/>
                  </a:cubicBezTo>
                  <a:cubicBezTo>
                    <a:pt x="46" y="2916"/>
                    <a:pt x="53" y="2913"/>
                    <a:pt x="63" y="2909"/>
                  </a:cubicBezTo>
                  <a:lnTo>
                    <a:pt x="70" y="2906"/>
                  </a:lnTo>
                  <a:lnTo>
                    <a:pt x="91" y="2899"/>
                  </a:lnTo>
                  <a:lnTo>
                    <a:pt x="98" y="2895"/>
                  </a:lnTo>
                  <a:lnTo>
                    <a:pt x="126" y="2881"/>
                  </a:lnTo>
                  <a:lnTo>
                    <a:pt x="137" y="2878"/>
                  </a:lnTo>
                  <a:lnTo>
                    <a:pt x="161" y="2867"/>
                  </a:lnTo>
                  <a:lnTo>
                    <a:pt x="165" y="2867"/>
                  </a:lnTo>
                  <a:lnTo>
                    <a:pt x="189" y="2857"/>
                  </a:lnTo>
                  <a:lnTo>
                    <a:pt x="224" y="2843"/>
                  </a:lnTo>
                  <a:lnTo>
                    <a:pt x="263" y="2829"/>
                  </a:lnTo>
                  <a:lnTo>
                    <a:pt x="270" y="2829"/>
                  </a:lnTo>
                  <a:lnTo>
                    <a:pt x="301" y="2818"/>
                  </a:lnTo>
                  <a:lnTo>
                    <a:pt x="326" y="2811"/>
                  </a:lnTo>
                  <a:lnTo>
                    <a:pt x="340" y="2808"/>
                  </a:lnTo>
                  <a:lnTo>
                    <a:pt x="378" y="2797"/>
                  </a:lnTo>
                  <a:lnTo>
                    <a:pt x="417" y="2787"/>
                  </a:lnTo>
                  <a:lnTo>
                    <a:pt x="497" y="2762"/>
                  </a:lnTo>
                  <a:lnTo>
                    <a:pt x="504" y="2762"/>
                  </a:lnTo>
                  <a:cubicBezTo>
                    <a:pt x="599" y="2734"/>
                    <a:pt x="676" y="2717"/>
                    <a:pt x="700" y="2710"/>
                  </a:cubicBezTo>
                  <a:lnTo>
                    <a:pt x="718" y="2710"/>
                  </a:lnTo>
                  <a:lnTo>
                    <a:pt x="1131" y="2675"/>
                  </a:lnTo>
                  <a:cubicBezTo>
                    <a:pt x="1211" y="2465"/>
                    <a:pt x="1362" y="2146"/>
                    <a:pt x="1575" y="2083"/>
                  </a:cubicBezTo>
                  <a:cubicBezTo>
                    <a:pt x="1665" y="2056"/>
                    <a:pt x="1772" y="2043"/>
                    <a:pt x="1889" y="2043"/>
                  </a:cubicBezTo>
                  <a:cubicBezTo>
                    <a:pt x="2013" y="2043"/>
                    <a:pt x="2147" y="2058"/>
                    <a:pt x="2283" y="2087"/>
                  </a:cubicBezTo>
                  <a:lnTo>
                    <a:pt x="2293" y="2062"/>
                  </a:lnTo>
                  <a:lnTo>
                    <a:pt x="2297" y="2048"/>
                  </a:lnTo>
                  <a:lnTo>
                    <a:pt x="2314" y="2010"/>
                  </a:lnTo>
                  <a:lnTo>
                    <a:pt x="2328" y="1978"/>
                  </a:lnTo>
                  <a:lnTo>
                    <a:pt x="2332" y="1964"/>
                  </a:lnTo>
                  <a:lnTo>
                    <a:pt x="2342" y="1947"/>
                  </a:lnTo>
                  <a:lnTo>
                    <a:pt x="2346" y="1936"/>
                  </a:lnTo>
                  <a:lnTo>
                    <a:pt x="2353" y="1919"/>
                  </a:lnTo>
                  <a:lnTo>
                    <a:pt x="2360" y="1908"/>
                  </a:lnTo>
                  <a:lnTo>
                    <a:pt x="2363" y="1894"/>
                  </a:lnTo>
                  <a:lnTo>
                    <a:pt x="2370" y="1884"/>
                  </a:lnTo>
                  <a:lnTo>
                    <a:pt x="2377" y="1873"/>
                  </a:lnTo>
                  <a:lnTo>
                    <a:pt x="2381" y="1866"/>
                  </a:lnTo>
                  <a:lnTo>
                    <a:pt x="2384" y="1856"/>
                  </a:lnTo>
                  <a:lnTo>
                    <a:pt x="2391" y="1849"/>
                  </a:lnTo>
                  <a:lnTo>
                    <a:pt x="2395" y="1838"/>
                  </a:lnTo>
                  <a:lnTo>
                    <a:pt x="2398" y="1831"/>
                  </a:lnTo>
                  <a:lnTo>
                    <a:pt x="2402" y="1824"/>
                  </a:lnTo>
                  <a:lnTo>
                    <a:pt x="2405" y="1817"/>
                  </a:lnTo>
                  <a:lnTo>
                    <a:pt x="2412" y="1814"/>
                  </a:lnTo>
                  <a:lnTo>
                    <a:pt x="2416" y="1807"/>
                  </a:lnTo>
                  <a:lnTo>
                    <a:pt x="2419" y="1803"/>
                  </a:lnTo>
                  <a:lnTo>
                    <a:pt x="2423" y="1796"/>
                  </a:lnTo>
                  <a:lnTo>
                    <a:pt x="2426" y="1793"/>
                  </a:lnTo>
                  <a:lnTo>
                    <a:pt x="2426" y="1789"/>
                  </a:lnTo>
                  <a:lnTo>
                    <a:pt x="2430" y="1786"/>
                  </a:lnTo>
                  <a:lnTo>
                    <a:pt x="2433" y="1782"/>
                  </a:lnTo>
                  <a:lnTo>
                    <a:pt x="2440" y="1775"/>
                  </a:lnTo>
                  <a:cubicBezTo>
                    <a:pt x="2587" y="1628"/>
                    <a:pt x="2759" y="1365"/>
                    <a:pt x="2783" y="1169"/>
                  </a:cubicBezTo>
                  <a:cubicBezTo>
                    <a:pt x="2804" y="1001"/>
                    <a:pt x="2811" y="826"/>
                    <a:pt x="2811" y="760"/>
                  </a:cubicBezTo>
                  <a:lnTo>
                    <a:pt x="2594" y="567"/>
                  </a:lnTo>
                  <a:lnTo>
                    <a:pt x="2538" y="175"/>
                  </a:lnTo>
                  <a:lnTo>
                    <a:pt x="2346"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50"/>
            <p:cNvSpPr/>
            <p:nvPr/>
          </p:nvSpPr>
          <p:spPr>
            <a:xfrm>
              <a:off x="3677498" y="2918499"/>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50"/>
            <p:cNvSpPr/>
            <p:nvPr/>
          </p:nvSpPr>
          <p:spPr>
            <a:xfrm>
              <a:off x="3678370" y="2918199"/>
              <a:ext cx="218" cy="136"/>
            </a:xfrm>
            <a:custGeom>
              <a:avLst/>
              <a:gdLst/>
              <a:ahLst/>
              <a:cxnLst/>
              <a:rect l="l" t="t" r="r" b="b"/>
              <a:pathLst>
                <a:path w="8"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50"/>
            <p:cNvSpPr/>
            <p:nvPr/>
          </p:nvSpPr>
          <p:spPr>
            <a:xfrm>
              <a:off x="3680359" y="2917164"/>
              <a:ext cx="599" cy="300"/>
            </a:xfrm>
            <a:custGeom>
              <a:avLst/>
              <a:gdLst/>
              <a:ahLst/>
              <a:cxnLst/>
              <a:rect l="l" t="t" r="r" b="b"/>
              <a:pathLst>
                <a:path w="22" h="11" extrusionOk="0">
                  <a:moveTo>
                    <a:pt x="1" y="11"/>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50"/>
            <p:cNvSpPr/>
            <p:nvPr/>
          </p:nvSpPr>
          <p:spPr>
            <a:xfrm>
              <a:off x="3679133" y="2917927"/>
              <a:ext cx="218" cy="109"/>
            </a:xfrm>
            <a:custGeom>
              <a:avLst/>
              <a:gdLst/>
              <a:ahLst/>
              <a:cxnLst/>
              <a:rect l="l" t="t" r="r" b="b"/>
              <a:pathLst>
                <a:path w="8" h="4" extrusionOk="0">
                  <a:moveTo>
                    <a:pt x="0" y="4"/>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50"/>
            <p:cNvSpPr/>
            <p:nvPr/>
          </p:nvSpPr>
          <p:spPr>
            <a:xfrm>
              <a:off x="3681040" y="2916782"/>
              <a:ext cx="790" cy="300"/>
            </a:xfrm>
            <a:custGeom>
              <a:avLst/>
              <a:gdLst/>
              <a:ahLst/>
              <a:cxnLst/>
              <a:rect l="l" t="t" r="r" b="b"/>
              <a:pathLst>
                <a:path w="29" h="11" extrusionOk="0">
                  <a:moveTo>
                    <a:pt x="0" y="11"/>
                  </a:moveTo>
                  <a:lnTo>
                    <a:pt x="2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50"/>
            <p:cNvSpPr/>
            <p:nvPr/>
          </p:nvSpPr>
          <p:spPr>
            <a:xfrm>
              <a:off x="3683983" y="2915720"/>
              <a:ext cx="899" cy="327"/>
            </a:xfrm>
            <a:custGeom>
              <a:avLst/>
              <a:gdLst/>
              <a:ahLst/>
              <a:cxnLst/>
              <a:rect l="l" t="t" r="r" b="b"/>
              <a:pathLst>
                <a:path w="33" h="12" extrusionOk="0">
                  <a:moveTo>
                    <a:pt x="1" y="11"/>
                  </a:moveTo>
                  <a:lnTo>
                    <a:pt x="3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50"/>
            <p:cNvSpPr/>
            <p:nvPr/>
          </p:nvSpPr>
          <p:spPr>
            <a:xfrm>
              <a:off x="3690196" y="2914112"/>
              <a:ext cx="300" cy="109"/>
            </a:xfrm>
            <a:custGeom>
              <a:avLst/>
              <a:gdLst/>
              <a:ahLst/>
              <a:cxnLst/>
              <a:rect l="l" t="t" r="r" b="b"/>
              <a:pathLst>
                <a:path w="11" h="4" extrusionOk="0">
                  <a:moveTo>
                    <a:pt x="11"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50"/>
            <p:cNvSpPr/>
            <p:nvPr/>
          </p:nvSpPr>
          <p:spPr>
            <a:xfrm>
              <a:off x="3676735" y="291858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50"/>
            <p:cNvSpPr/>
            <p:nvPr/>
          </p:nvSpPr>
          <p:spPr>
            <a:xfrm>
              <a:off x="3681885" y="2916401"/>
              <a:ext cx="981" cy="409"/>
            </a:xfrm>
            <a:custGeom>
              <a:avLst/>
              <a:gdLst/>
              <a:ahLst/>
              <a:cxnLst/>
              <a:rect l="l" t="t" r="r" b="b"/>
              <a:pathLst>
                <a:path w="36" h="15" extrusionOk="0">
                  <a:moveTo>
                    <a:pt x="1" y="14"/>
                  </a:moveTo>
                  <a:lnTo>
                    <a:pt x="36"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50"/>
            <p:cNvSpPr/>
            <p:nvPr/>
          </p:nvSpPr>
          <p:spPr>
            <a:xfrm>
              <a:off x="3682838" y="2916101"/>
              <a:ext cx="1090" cy="327"/>
            </a:xfrm>
            <a:custGeom>
              <a:avLst/>
              <a:gdLst/>
              <a:ahLst/>
              <a:cxnLst/>
              <a:rect l="l" t="t" r="r" b="b"/>
              <a:pathLst>
                <a:path w="40" h="12" extrusionOk="0">
                  <a:moveTo>
                    <a:pt x="1" y="11"/>
                  </a:moveTo>
                  <a:lnTo>
                    <a:pt x="3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50"/>
            <p:cNvSpPr/>
            <p:nvPr/>
          </p:nvSpPr>
          <p:spPr>
            <a:xfrm>
              <a:off x="3685618" y="2915447"/>
              <a:ext cx="300" cy="109"/>
            </a:xfrm>
            <a:custGeom>
              <a:avLst/>
              <a:gdLst/>
              <a:ahLst/>
              <a:cxnLst/>
              <a:rect l="l" t="t" r="r" b="b"/>
              <a:pathLst>
                <a:path w="11" h="4" extrusionOk="0">
                  <a:moveTo>
                    <a:pt x="0"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50"/>
            <p:cNvSpPr/>
            <p:nvPr/>
          </p:nvSpPr>
          <p:spPr>
            <a:xfrm>
              <a:off x="3711940" y="2846944"/>
              <a:ext cx="109" cy="136"/>
            </a:xfrm>
            <a:custGeom>
              <a:avLst/>
              <a:gdLst/>
              <a:ahLst/>
              <a:cxnLst/>
              <a:rect l="l" t="t" r="r" b="b"/>
              <a:pathLst>
                <a:path w="4" h="5" extrusionOk="0">
                  <a:moveTo>
                    <a:pt x="0" y="1"/>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50"/>
            <p:cNvSpPr/>
            <p:nvPr/>
          </p:nvSpPr>
          <p:spPr>
            <a:xfrm>
              <a:off x="3714120" y="2847898"/>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50"/>
            <p:cNvSpPr/>
            <p:nvPr/>
          </p:nvSpPr>
          <p:spPr>
            <a:xfrm>
              <a:off x="3716409" y="2847244"/>
              <a:ext cx="136" cy="109"/>
            </a:xfrm>
            <a:custGeom>
              <a:avLst/>
              <a:gdLst/>
              <a:ahLst/>
              <a:cxnLst/>
              <a:rect l="l" t="t" r="r" b="b"/>
              <a:pathLst>
                <a:path w="5" h="4" extrusionOk="0">
                  <a:moveTo>
                    <a:pt x="4"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50"/>
            <p:cNvSpPr/>
            <p:nvPr/>
          </p:nvSpPr>
          <p:spPr>
            <a:xfrm>
              <a:off x="3714883" y="2847898"/>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50"/>
            <p:cNvSpPr/>
            <p:nvPr/>
          </p:nvSpPr>
          <p:spPr>
            <a:xfrm>
              <a:off x="3715264" y="2847898"/>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50"/>
            <p:cNvSpPr/>
            <p:nvPr/>
          </p:nvSpPr>
          <p:spPr>
            <a:xfrm>
              <a:off x="3698588" y="2844192"/>
              <a:ext cx="7848" cy="2125"/>
            </a:xfrm>
            <a:custGeom>
              <a:avLst/>
              <a:gdLst/>
              <a:ahLst/>
              <a:cxnLst/>
              <a:rect l="l" t="t" r="r" b="b"/>
              <a:pathLst>
                <a:path w="288" h="78" extrusionOk="0">
                  <a:moveTo>
                    <a:pt x="287" y="0"/>
                  </a:moveTo>
                  <a:cubicBezTo>
                    <a:pt x="189" y="18"/>
                    <a:pt x="95" y="42"/>
                    <a:pt x="0" y="77"/>
                  </a:cubicBezTo>
                  <a:lnTo>
                    <a:pt x="0" y="77"/>
                  </a:lnTo>
                  <a:cubicBezTo>
                    <a:pt x="95" y="42"/>
                    <a:pt x="189" y="18"/>
                    <a:pt x="28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50"/>
            <p:cNvSpPr/>
            <p:nvPr/>
          </p:nvSpPr>
          <p:spPr>
            <a:xfrm>
              <a:off x="3715946" y="2847625"/>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50"/>
            <p:cNvSpPr/>
            <p:nvPr/>
          </p:nvSpPr>
          <p:spPr>
            <a:xfrm>
              <a:off x="3713548" y="2847707"/>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50"/>
            <p:cNvSpPr/>
            <p:nvPr/>
          </p:nvSpPr>
          <p:spPr>
            <a:xfrm>
              <a:off x="3711368" y="2846671"/>
              <a:ext cx="109" cy="109"/>
            </a:xfrm>
            <a:custGeom>
              <a:avLst/>
              <a:gdLst/>
              <a:ahLst/>
              <a:cxnLst/>
              <a:rect l="l" t="t" r="r" b="b"/>
              <a:pathLst>
                <a:path w="4" h="4" extrusionOk="0">
                  <a:moveTo>
                    <a:pt x="0" y="0"/>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50"/>
            <p:cNvSpPr/>
            <p:nvPr/>
          </p:nvSpPr>
          <p:spPr>
            <a:xfrm>
              <a:off x="3710877" y="2846372"/>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50"/>
            <p:cNvSpPr/>
            <p:nvPr/>
          </p:nvSpPr>
          <p:spPr>
            <a:xfrm>
              <a:off x="3713084" y="2847516"/>
              <a:ext cx="109" cy="136"/>
            </a:xfrm>
            <a:custGeom>
              <a:avLst/>
              <a:gdLst/>
              <a:ahLst/>
              <a:cxnLst/>
              <a:rect l="l" t="t" r="r" b="b"/>
              <a:pathLst>
                <a:path w="4" h="5" extrusionOk="0">
                  <a:moveTo>
                    <a:pt x="0" y="1"/>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50"/>
            <p:cNvSpPr/>
            <p:nvPr/>
          </p:nvSpPr>
          <p:spPr>
            <a:xfrm>
              <a:off x="3712512" y="2847325"/>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50"/>
            <p:cNvSpPr/>
            <p:nvPr/>
          </p:nvSpPr>
          <p:spPr>
            <a:xfrm>
              <a:off x="3741886" y="2888743"/>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50"/>
            <p:cNvSpPr/>
            <p:nvPr/>
          </p:nvSpPr>
          <p:spPr>
            <a:xfrm>
              <a:off x="3741423" y="2889588"/>
              <a:ext cx="109" cy="327"/>
            </a:xfrm>
            <a:custGeom>
              <a:avLst/>
              <a:gdLst/>
              <a:ahLst/>
              <a:cxnLst/>
              <a:rect l="l" t="t" r="r" b="b"/>
              <a:pathLst>
                <a:path w="4" h="12" extrusionOk="0">
                  <a:moveTo>
                    <a:pt x="4"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50"/>
            <p:cNvSpPr/>
            <p:nvPr/>
          </p:nvSpPr>
          <p:spPr>
            <a:xfrm>
              <a:off x="3741123" y="2890160"/>
              <a:ext cx="136" cy="327"/>
            </a:xfrm>
            <a:custGeom>
              <a:avLst/>
              <a:gdLst/>
              <a:ahLst/>
              <a:cxnLst/>
              <a:rect l="l" t="t" r="r" b="b"/>
              <a:pathLst>
                <a:path w="5" h="12" extrusionOk="0">
                  <a:moveTo>
                    <a:pt x="4"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50"/>
            <p:cNvSpPr/>
            <p:nvPr/>
          </p:nvSpPr>
          <p:spPr>
            <a:xfrm>
              <a:off x="3741696" y="2889125"/>
              <a:ext cx="136" cy="300"/>
            </a:xfrm>
            <a:custGeom>
              <a:avLst/>
              <a:gdLst/>
              <a:ahLst/>
              <a:cxnLst/>
              <a:rect l="l" t="t" r="r" b="b"/>
              <a:pathLst>
                <a:path w="5" h="11" extrusionOk="0">
                  <a:moveTo>
                    <a:pt x="4"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50"/>
            <p:cNvSpPr/>
            <p:nvPr/>
          </p:nvSpPr>
          <p:spPr>
            <a:xfrm>
              <a:off x="3740088" y="2892367"/>
              <a:ext cx="109" cy="409"/>
            </a:xfrm>
            <a:custGeom>
              <a:avLst/>
              <a:gdLst/>
              <a:ahLst/>
              <a:cxnLst/>
              <a:rect l="l" t="t" r="r" b="b"/>
              <a:pathLst>
                <a:path w="4" h="15" extrusionOk="0">
                  <a:moveTo>
                    <a:pt x="4" y="0"/>
                  </a:moveTo>
                  <a:lnTo>
                    <a:pt x="0"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50"/>
            <p:cNvSpPr/>
            <p:nvPr/>
          </p:nvSpPr>
          <p:spPr>
            <a:xfrm>
              <a:off x="3740851" y="2890841"/>
              <a:ext cx="109" cy="300"/>
            </a:xfrm>
            <a:custGeom>
              <a:avLst/>
              <a:gdLst/>
              <a:ahLst/>
              <a:cxnLst/>
              <a:rect l="l" t="t" r="r" b="b"/>
              <a:pathLst>
                <a:path w="4" h="11" extrusionOk="0">
                  <a:moveTo>
                    <a:pt x="4"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50"/>
            <p:cNvSpPr/>
            <p:nvPr/>
          </p:nvSpPr>
          <p:spPr>
            <a:xfrm>
              <a:off x="3740469" y="2891495"/>
              <a:ext cx="109" cy="409"/>
            </a:xfrm>
            <a:custGeom>
              <a:avLst/>
              <a:gdLst/>
              <a:ahLst/>
              <a:cxnLst/>
              <a:rect l="l" t="t" r="r" b="b"/>
              <a:pathLst>
                <a:path w="4" h="15" extrusionOk="0">
                  <a:moveTo>
                    <a:pt x="4"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50"/>
            <p:cNvSpPr/>
            <p:nvPr/>
          </p:nvSpPr>
          <p:spPr>
            <a:xfrm>
              <a:off x="3742758" y="2887599"/>
              <a:ext cx="109" cy="109"/>
            </a:xfrm>
            <a:custGeom>
              <a:avLst/>
              <a:gdLst/>
              <a:ahLst/>
              <a:cxnLst/>
              <a:rect l="l" t="t" r="r" b="b"/>
              <a:pathLst>
                <a:path w="4" h="4" extrusionOk="0">
                  <a:moveTo>
                    <a:pt x="4"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50"/>
            <p:cNvSpPr/>
            <p:nvPr/>
          </p:nvSpPr>
          <p:spPr>
            <a:xfrm>
              <a:off x="3742949" y="2887408"/>
              <a:ext cx="27" cy="109"/>
            </a:xfrm>
            <a:custGeom>
              <a:avLst/>
              <a:gdLst/>
              <a:ahLst/>
              <a:cxnLst/>
              <a:rect l="l" t="t" r="r" b="b"/>
              <a:pathLst>
                <a:path w="1" h="4" extrusionOk="0">
                  <a:moveTo>
                    <a:pt x="0"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50"/>
            <p:cNvSpPr/>
            <p:nvPr/>
          </p:nvSpPr>
          <p:spPr>
            <a:xfrm>
              <a:off x="3739706" y="2893594"/>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50"/>
            <p:cNvSpPr/>
            <p:nvPr/>
          </p:nvSpPr>
          <p:spPr>
            <a:xfrm>
              <a:off x="3740551" y="2838933"/>
              <a:ext cx="5286" cy="4714"/>
            </a:xfrm>
            <a:custGeom>
              <a:avLst/>
              <a:gdLst/>
              <a:ahLst/>
              <a:cxnLst/>
              <a:rect l="l" t="t" r="r" b="b"/>
              <a:pathLst>
                <a:path w="194" h="173" extrusionOk="0">
                  <a:moveTo>
                    <a:pt x="1" y="1"/>
                  </a:moveTo>
                  <a:lnTo>
                    <a:pt x="1" y="1"/>
                  </a:lnTo>
                  <a:lnTo>
                    <a:pt x="193" y="17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50"/>
            <p:cNvSpPr/>
            <p:nvPr/>
          </p:nvSpPr>
          <p:spPr>
            <a:xfrm>
              <a:off x="3742567" y="2887790"/>
              <a:ext cx="109" cy="218"/>
            </a:xfrm>
            <a:custGeom>
              <a:avLst/>
              <a:gdLst/>
              <a:ahLst/>
              <a:cxnLst/>
              <a:rect l="l" t="t" r="r" b="b"/>
              <a:pathLst>
                <a:path w="4" h="8" extrusionOk="0">
                  <a:moveTo>
                    <a:pt x="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50"/>
            <p:cNvSpPr/>
            <p:nvPr/>
          </p:nvSpPr>
          <p:spPr>
            <a:xfrm>
              <a:off x="3742186" y="2888362"/>
              <a:ext cx="109" cy="218"/>
            </a:xfrm>
            <a:custGeom>
              <a:avLst/>
              <a:gdLst/>
              <a:ahLst/>
              <a:cxnLst/>
              <a:rect l="l" t="t" r="r" b="b"/>
              <a:pathLst>
                <a:path w="4" h="8" extrusionOk="0">
                  <a:moveTo>
                    <a:pt x="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50"/>
            <p:cNvSpPr/>
            <p:nvPr/>
          </p:nvSpPr>
          <p:spPr>
            <a:xfrm>
              <a:off x="3742377" y="2888062"/>
              <a:ext cx="109" cy="218"/>
            </a:xfrm>
            <a:custGeom>
              <a:avLst/>
              <a:gdLst/>
              <a:ahLst/>
              <a:cxnLst/>
              <a:rect l="l" t="t" r="r" b="b"/>
              <a:pathLst>
                <a:path w="4" h="8" extrusionOk="0">
                  <a:moveTo>
                    <a:pt x="4"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50"/>
            <p:cNvSpPr/>
            <p:nvPr/>
          </p:nvSpPr>
          <p:spPr>
            <a:xfrm>
              <a:off x="3739134" y="2894656"/>
              <a:ext cx="218" cy="300"/>
            </a:xfrm>
            <a:custGeom>
              <a:avLst/>
              <a:gdLst/>
              <a:ahLst/>
              <a:cxnLst/>
              <a:rect l="l" t="t" r="r" b="b"/>
              <a:pathLst>
                <a:path w="8" h="11" extrusionOk="0">
                  <a:moveTo>
                    <a:pt x="7"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50"/>
            <p:cNvSpPr/>
            <p:nvPr/>
          </p:nvSpPr>
          <p:spPr>
            <a:xfrm>
              <a:off x="4076909" y="2167089"/>
              <a:ext cx="254339" cy="148178"/>
            </a:xfrm>
            <a:custGeom>
              <a:avLst/>
              <a:gdLst/>
              <a:ahLst/>
              <a:cxnLst/>
              <a:rect l="l" t="t" r="r" b="b"/>
              <a:pathLst>
                <a:path w="9334" h="5438" extrusionOk="0">
                  <a:moveTo>
                    <a:pt x="1285" y="0"/>
                  </a:moveTo>
                  <a:lnTo>
                    <a:pt x="64" y="329"/>
                  </a:lnTo>
                  <a:lnTo>
                    <a:pt x="1" y="2661"/>
                  </a:lnTo>
                  <a:lnTo>
                    <a:pt x="8" y="2661"/>
                  </a:lnTo>
                  <a:cubicBezTo>
                    <a:pt x="25" y="2668"/>
                    <a:pt x="46" y="2675"/>
                    <a:pt x="64" y="2682"/>
                  </a:cubicBezTo>
                  <a:lnTo>
                    <a:pt x="71" y="2682"/>
                  </a:lnTo>
                  <a:cubicBezTo>
                    <a:pt x="92" y="2685"/>
                    <a:pt x="113" y="2692"/>
                    <a:pt x="137" y="2696"/>
                  </a:cubicBezTo>
                  <a:lnTo>
                    <a:pt x="151" y="2699"/>
                  </a:lnTo>
                  <a:cubicBezTo>
                    <a:pt x="172" y="2703"/>
                    <a:pt x="197" y="2710"/>
                    <a:pt x="221" y="2713"/>
                  </a:cubicBezTo>
                  <a:lnTo>
                    <a:pt x="235" y="2713"/>
                  </a:lnTo>
                  <a:cubicBezTo>
                    <a:pt x="263" y="2717"/>
                    <a:pt x="291" y="2717"/>
                    <a:pt x="319" y="2720"/>
                  </a:cubicBezTo>
                  <a:cubicBezTo>
                    <a:pt x="327" y="2722"/>
                    <a:pt x="336" y="2723"/>
                    <a:pt x="344" y="2723"/>
                  </a:cubicBezTo>
                  <a:cubicBezTo>
                    <a:pt x="368" y="2723"/>
                    <a:pt x="393" y="2716"/>
                    <a:pt x="414" y="2703"/>
                  </a:cubicBezTo>
                  <a:cubicBezTo>
                    <a:pt x="442" y="2675"/>
                    <a:pt x="442" y="2605"/>
                    <a:pt x="442" y="2552"/>
                  </a:cubicBezTo>
                  <a:lnTo>
                    <a:pt x="442" y="2528"/>
                  </a:lnTo>
                  <a:cubicBezTo>
                    <a:pt x="442" y="2433"/>
                    <a:pt x="529" y="2342"/>
                    <a:pt x="568" y="2307"/>
                  </a:cubicBezTo>
                  <a:cubicBezTo>
                    <a:pt x="645" y="2240"/>
                    <a:pt x="761" y="2169"/>
                    <a:pt x="872" y="2169"/>
                  </a:cubicBezTo>
                  <a:cubicBezTo>
                    <a:pt x="881" y="2169"/>
                    <a:pt x="891" y="2170"/>
                    <a:pt x="900" y="2171"/>
                  </a:cubicBezTo>
                  <a:cubicBezTo>
                    <a:pt x="903" y="2171"/>
                    <a:pt x="906" y="2171"/>
                    <a:pt x="909" y="2171"/>
                  </a:cubicBezTo>
                  <a:cubicBezTo>
                    <a:pt x="948" y="2171"/>
                    <a:pt x="962" y="2148"/>
                    <a:pt x="988" y="2069"/>
                  </a:cubicBezTo>
                  <a:cubicBezTo>
                    <a:pt x="1005" y="2024"/>
                    <a:pt x="1026" y="1961"/>
                    <a:pt x="1089" y="1961"/>
                  </a:cubicBezTo>
                  <a:cubicBezTo>
                    <a:pt x="1124" y="1961"/>
                    <a:pt x="1229" y="1933"/>
                    <a:pt x="1261" y="1880"/>
                  </a:cubicBezTo>
                  <a:cubicBezTo>
                    <a:pt x="1282" y="1842"/>
                    <a:pt x="1320" y="1821"/>
                    <a:pt x="1362" y="1817"/>
                  </a:cubicBezTo>
                  <a:cubicBezTo>
                    <a:pt x="1373" y="1816"/>
                    <a:pt x="1383" y="1816"/>
                    <a:pt x="1394" y="1816"/>
                  </a:cubicBezTo>
                  <a:cubicBezTo>
                    <a:pt x="1425" y="1816"/>
                    <a:pt x="1457" y="1820"/>
                    <a:pt x="1489" y="1828"/>
                  </a:cubicBezTo>
                  <a:cubicBezTo>
                    <a:pt x="1587" y="1852"/>
                    <a:pt x="1678" y="1898"/>
                    <a:pt x="1751" y="1964"/>
                  </a:cubicBezTo>
                  <a:cubicBezTo>
                    <a:pt x="1807" y="2020"/>
                    <a:pt x="1958" y="2052"/>
                    <a:pt x="2080" y="2076"/>
                  </a:cubicBezTo>
                  <a:lnTo>
                    <a:pt x="2140" y="2090"/>
                  </a:lnTo>
                  <a:cubicBezTo>
                    <a:pt x="2336" y="2136"/>
                    <a:pt x="2378" y="2598"/>
                    <a:pt x="2385" y="2713"/>
                  </a:cubicBezTo>
                  <a:cubicBezTo>
                    <a:pt x="2465" y="2745"/>
                    <a:pt x="2794" y="2755"/>
                    <a:pt x="2938" y="2759"/>
                  </a:cubicBezTo>
                  <a:cubicBezTo>
                    <a:pt x="3032" y="2762"/>
                    <a:pt x="3102" y="2762"/>
                    <a:pt x="3137" y="2769"/>
                  </a:cubicBezTo>
                  <a:cubicBezTo>
                    <a:pt x="3239" y="2783"/>
                    <a:pt x="3277" y="2881"/>
                    <a:pt x="3316" y="2972"/>
                  </a:cubicBezTo>
                  <a:cubicBezTo>
                    <a:pt x="3337" y="3035"/>
                    <a:pt x="3368" y="3095"/>
                    <a:pt x="3407" y="3147"/>
                  </a:cubicBezTo>
                  <a:cubicBezTo>
                    <a:pt x="3421" y="3168"/>
                    <a:pt x="3435" y="3186"/>
                    <a:pt x="3445" y="3207"/>
                  </a:cubicBezTo>
                  <a:cubicBezTo>
                    <a:pt x="3526" y="3330"/>
                    <a:pt x="3596" y="3463"/>
                    <a:pt x="3652" y="3603"/>
                  </a:cubicBezTo>
                  <a:lnTo>
                    <a:pt x="3656" y="3617"/>
                  </a:lnTo>
                  <a:cubicBezTo>
                    <a:pt x="3673" y="3652"/>
                    <a:pt x="3799" y="3725"/>
                    <a:pt x="3883" y="3774"/>
                  </a:cubicBezTo>
                  <a:cubicBezTo>
                    <a:pt x="4009" y="3848"/>
                    <a:pt x="4146" y="3925"/>
                    <a:pt x="4202" y="4009"/>
                  </a:cubicBezTo>
                  <a:cubicBezTo>
                    <a:pt x="4282" y="4131"/>
                    <a:pt x="4559" y="4271"/>
                    <a:pt x="4800" y="4355"/>
                  </a:cubicBezTo>
                  <a:cubicBezTo>
                    <a:pt x="4919" y="4401"/>
                    <a:pt x="5035" y="4499"/>
                    <a:pt x="5133" y="4586"/>
                  </a:cubicBezTo>
                  <a:cubicBezTo>
                    <a:pt x="5201" y="4645"/>
                    <a:pt x="5294" y="4726"/>
                    <a:pt x="5334" y="4726"/>
                  </a:cubicBezTo>
                  <a:cubicBezTo>
                    <a:pt x="5334" y="4726"/>
                    <a:pt x="5335" y="4726"/>
                    <a:pt x="5336" y="4726"/>
                  </a:cubicBezTo>
                  <a:cubicBezTo>
                    <a:pt x="5343" y="4725"/>
                    <a:pt x="5351" y="4725"/>
                    <a:pt x="5360" y="4725"/>
                  </a:cubicBezTo>
                  <a:cubicBezTo>
                    <a:pt x="5509" y="4725"/>
                    <a:pt x="5798" y="4865"/>
                    <a:pt x="5858" y="4894"/>
                  </a:cubicBezTo>
                  <a:lnTo>
                    <a:pt x="5889" y="4908"/>
                  </a:lnTo>
                  <a:lnTo>
                    <a:pt x="5928" y="5230"/>
                  </a:lnTo>
                  <a:cubicBezTo>
                    <a:pt x="5935" y="5230"/>
                    <a:pt x="5945" y="5227"/>
                    <a:pt x="5956" y="5227"/>
                  </a:cubicBezTo>
                  <a:lnTo>
                    <a:pt x="5959" y="5227"/>
                  </a:lnTo>
                  <a:cubicBezTo>
                    <a:pt x="5963" y="5225"/>
                    <a:pt x="5967" y="5224"/>
                    <a:pt x="5972" y="5224"/>
                  </a:cubicBezTo>
                  <a:cubicBezTo>
                    <a:pt x="5977" y="5224"/>
                    <a:pt x="5982" y="5225"/>
                    <a:pt x="5987" y="5227"/>
                  </a:cubicBezTo>
                  <a:cubicBezTo>
                    <a:pt x="6022" y="5227"/>
                    <a:pt x="6057" y="5230"/>
                    <a:pt x="6089" y="5244"/>
                  </a:cubicBezTo>
                  <a:cubicBezTo>
                    <a:pt x="6099" y="5248"/>
                    <a:pt x="6110" y="5251"/>
                    <a:pt x="6117" y="5255"/>
                  </a:cubicBezTo>
                  <a:lnTo>
                    <a:pt x="6145" y="5269"/>
                  </a:lnTo>
                  <a:lnTo>
                    <a:pt x="6148" y="5272"/>
                  </a:lnTo>
                  <a:lnTo>
                    <a:pt x="6173" y="5286"/>
                  </a:lnTo>
                  <a:lnTo>
                    <a:pt x="6176" y="5286"/>
                  </a:lnTo>
                  <a:lnTo>
                    <a:pt x="6197" y="5301"/>
                  </a:lnTo>
                  <a:lnTo>
                    <a:pt x="6204" y="5308"/>
                  </a:lnTo>
                  <a:lnTo>
                    <a:pt x="6225" y="5322"/>
                  </a:lnTo>
                  <a:cubicBezTo>
                    <a:pt x="6264" y="5353"/>
                    <a:pt x="6313" y="5378"/>
                    <a:pt x="6365" y="5385"/>
                  </a:cubicBezTo>
                  <a:cubicBezTo>
                    <a:pt x="6379" y="5385"/>
                    <a:pt x="6390" y="5388"/>
                    <a:pt x="6400" y="5388"/>
                  </a:cubicBezTo>
                  <a:lnTo>
                    <a:pt x="6411" y="5392"/>
                  </a:lnTo>
                  <a:cubicBezTo>
                    <a:pt x="6421" y="5392"/>
                    <a:pt x="6428" y="5395"/>
                    <a:pt x="6435" y="5399"/>
                  </a:cubicBezTo>
                  <a:lnTo>
                    <a:pt x="6449" y="5402"/>
                  </a:lnTo>
                  <a:lnTo>
                    <a:pt x="6477" y="5416"/>
                  </a:lnTo>
                  <a:lnTo>
                    <a:pt x="6484" y="5420"/>
                  </a:lnTo>
                  <a:cubicBezTo>
                    <a:pt x="6495" y="5423"/>
                    <a:pt x="6509" y="5430"/>
                    <a:pt x="6519" y="5437"/>
                  </a:cubicBezTo>
                  <a:cubicBezTo>
                    <a:pt x="6530" y="5423"/>
                    <a:pt x="6533" y="5399"/>
                    <a:pt x="6533" y="5381"/>
                  </a:cubicBezTo>
                  <a:lnTo>
                    <a:pt x="6533" y="5364"/>
                  </a:lnTo>
                  <a:cubicBezTo>
                    <a:pt x="6540" y="5339"/>
                    <a:pt x="6544" y="5311"/>
                    <a:pt x="6551" y="5283"/>
                  </a:cubicBezTo>
                  <a:cubicBezTo>
                    <a:pt x="6551" y="5276"/>
                    <a:pt x="6558" y="5269"/>
                    <a:pt x="6558" y="5258"/>
                  </a:cubicBezTo>
                  <a:cubicBezTo>
                    <a:pt x="6565" y="5241"/>
                    <a:pt x="6568" y="5223"/>
                    <a:pt x="6575" y="5206"/>
                  </a:cubicBezTo>
                  <a:cubicBezTo>
                    <a:pt x="6579" y="5199"/>
                    <a:pt x="6582" y="5188"/>
                    <a:pt x="6589" y="5178"/>
                  </a:cubicBezTo>
                  <a:cubicBezTo>
                    <a:pt x="6593" y="5171"/>
                    <a:pt x="6600" y="5150"/>
                    <a:pt x="6610" y="5136"/>
                  </a:cubicBezTo>
                  <a:cubicBezTo>
                    <a:pt x="6617" y="5122"/>
                    <a:pt x="6617" y="5118"/>
                    <a:pt x="6624" y="5108"/>
                  </a:cubicBezTo>
                  <a:cubicBezTo>
                    <a:pt x="6628" y="5101"/>
                    <a:pt x="6642" y="5083"/>
                    <a:pt x="6649" y="5069"/>
                  </a:cubicBezTo>
                  <a:cubicBezTo>
                    <a:pt x="6659" y="5059"/>
                    <a:pt x="6659" y="5055"/>
                    <a:pt x="6666" y="5045"/>
                  </a:cubicBezTo>
                  <a:cubicBezTo>
                    <a:pt x="6673" y="5038"/>
                    <a:pt x="6687" y="5020"/>
                    <a:pt x="6701" y="5006"/>
                  </a:cubicBezTo>
                  <a:cubicBezTo>
                    <a:pt x="6712" y="4996"/>
                    <a:pt x="6712" y="4996"/>
                    <a:pt x="6719" y="4989"/>
                  </a:cubicBezTo>
                  <a:cubicBezTo>
                    <a:pt x="6736" y="4971"/>
                    <a:pt x="6754" y="4954"/>
                    <a:pt x="6775" y="4936"/>
                  </a:cubicBezTo>
                  <a:cubicBezTo>
                    <a:pt x="6778" y="4936"/>
                    <a:pt x="6782" y="4933"/>
                    <a:pt x="6785" y="4929"/>
                  </a:cubicBezTo>
                  <a:cubicBezTo>
                    <a:pt x="6806" y="4901"/>
                    <a:pt x="6799" y="4866"/>
                    <a:pt x="6750" y="4765"/>
                  </a:cubicBezTo>
                  <a:cubicBezTo>
                    <a:pt x="6712" y="4684"/>
                    <a:pt x="6670" y="4590"/>
                    <a:pt x="6687" y="4492"/>
                  </a:cubicBezTo>
                  <a:cubicBezTo>
                    <a:pt x="6694" y="4443"/>
                    <a:pt x="6610" y="4380"/>
                    <a:pt x="6533" y="4327"/>
                  </a:cubicBezTo>
                  <a:cubicBezTo>
                    <a:pt x="6435" y="4261"/>
                    <a:pt x="6323" y="4184"/>
                    <a:pt x="6348" y="4072"/>
                  </a:cubicBezTo>
                  <a:cubicBezTo>
                    <a:pt x="6379" y="3932"/>
                    <a:pt x="6558" y="3900"/>
                    <a:pt x="6715" y="3872"/>
                  </a:cubicBezTo>
                  <a:cubicBezTo>
                    <a:pt x="6778" y="3865"/>
                    <a:pt x="6841" y="3851"/>
                    <a:pt x="6901" y="3830"/>
                  </a:cubicBezTo>
                  <a:cubicBezTo>
                    <a:pt x="6936" y="3816"/>
                    <a:pt x="6943" y="3781"/>
                    <a:pt x="6953" y="3708"/>
                  </a:cubicBezTo>
                  <a:cubicBezTo>
                    <a:pt x="6960" y="3634"/>
                    <a:pt x="6974" y="3519"/>
                    <a:pt x="7107" y="3519"/>
                  </a:cubicBezTo>
                  <a:cubicBezTo>
                    <a:pt x="7202" y="3519"/>
                    <a:pt x="7254" y="3417"/>
                    <a:pt x="7303" y="3270"/>
                  </a:cubicBezTo>
                  <a:cubicBezTo>
                    <a:pt x="7335" y="3175"/>
                    <a:pt x="7418" y="3158"/>
                    <a:pt x="7495" y="3158"/>
                  </a:cubicBezTo>
                  <a:cubicBezTo>
                    <a:pt x="7521" y="3158"/>
                    <a:pt x="7547" y="3160"/>
                    <a:pt x="7569" y="3161"/>
                  </a:cubicBezTo>
                  <a:cubicBezTo>
                    <a:pt x="7596" y="3163"/>
                    <a:pt x="7623" y="3165"/>
                    <a:pt x="7647" y="3165"/>
                  </a:cubicBezTo>
                  <a:cubicBezTo>
                    <a:pt x="7686" y="3165"/>
                    <a:pt x="7721" y="3160"/>
                    <a:pt x="7745" y="3140"/>
                  </a:cubicBezTo>
                  <a:cubicBezTo>
                    <a:pt x="7834" y="3076"/>
                    <a:pt x="7970" y="3011"/>
                    <a:pt x="8075" y="3011"/>
                  </a:cubicBezTo>
                  <a:cubicBezTo>
                    <a:pt x="8089" y="3011"/>
                    <a:pt x="8103" y="3012"/>
                    <a:pt x="8116" y="3014"/>
                  </a:cubicBezTo>
                  <a:cubicBezTo>
                    <a:pt x="8158" y="3021"/>
                    <a:pt x="8193" y="3046"/>
                    <a:pt x="8214" y="3081"/>
                  </a:cubicBezTo>
                  <a:lnTo>
                    <a:pt x="8217" y="3088"/>
                  </a:lnTo>
                  <a:lnTo>
                    <a:pt x="8221" y="3095"/>
                  </a:lnTo>
                  <a:lnTo>
                    <a:pt x="8221" y="3098"/>
                  </a:lnTo>
                  <a:lnTo>
                    <a:pt x="8221" y="3105"/>
                  </a:lnTo>
                  <a:lnTo>
                    <a:pt x="8221" y="3109"/>
                  </a:lnTo>
                  <a:lnTo>
                    <a:pt x="8221" y="3116"/>
                  </a:lnTo>
                  <a:lnTo>
                    <a:pt x="8221" y="3123"/>
                  </a:lnTo>
                  <a:lnTo>
                    <a:pt x="8221" y="3130"/>
                  </a:lnTo>
                  <a:lnTo>
                    <a:pt x="8221" y="3137"/>
                  </a:lnTo>
                  <a:lnTo>
                    <a:pt x="8221" y="3147"/>
                  </a:lnTo>
                  <a:lnTo>
                    <a:pt x="8221" y="3154"/>
                  </a:lnTo>
                  <a:lnTo>
                    <a:pt x="8221" y="3165"/>
                  </a:lnTo>
                  <a:lnTo>
                    <a:pt x="8221" y="3175"/>
                  </a:lnTo>
                  <a:cubicBezTo>
                    <a:pt x="8221" y="3179"/>
                    <a:pt x="8221" y="3186"/>
                    <a:pt x="8217" y="3189"/>
                  </a:cubicBezTo>
                  <a:lnTo>
                    <a:pt x="8214" y="3200"/>
                  </a:lnTo>
                  <a:cubicBezTo>
                    <a:pt x="8214" y="3207"/>
                    <a:pt x="8210" y="3214"/>
                    <a:pt x="8207" y="3221"/>
                  </a:cubicBezTo>
                  <a:lnTo>
                    <a:pt x="8207" y="3228"/>
                  </a:lnTo>
                  <a:cubicBezTo>
                    <a:pt x="8203" y="3239"/>
                    <a:pt x="8200" y="3249"/>
                    <a:pt x="8193" y="3260"/>
                  </a:cubicBezTo>
                  <a:lnTo>
                    <a:pt x="8193" y="3263"/>
                  </a:lnTo>
                  <a:cubicBezTo>
                    <a:pt x="8189" y="3274"/>
                    <a:pt x="8186" y="3288"/>
                    <a:pt x="8179" y="3298"/>
                  </a:cubicBezTo>
                  <a:lnTo>
                    <a:pt x="8172" y="3312"/>
                  </a:lnTo>
                  <a:lnTo>
                    <a:pt x="8158" y="3344"/>
                  </a:lnTo>
                  <a:lnTo>
                    <a:pt x="8151" y="3361"/>
                  </a:lnTo>
                  <a:lnTo>
                    <a:pt x="8133" y="3393"/>
                  </a:lnTo>
                  <a:lnTo>
                    <a:pt x="8123" y="3414"/>
                  </a:lnTo>
                  <a:lnTo>
                    <a:pt x="8102" y="3449"/>
                  </a:lnTo>
                  <a:lnTo>
                    <a:pt x="8088" y="3473"/>
                  </a:lnTo>
                  <a:lnTo>
                    <a:pt x="8077" y="3491"/>
                  </a:lnTo>
                  <a:lnTo>
                    <a:pt x="8119" y="3487"/>
                  </a:lnTo>
                  <a:cubicBezTo>
                    <a:pt x="8196" y="3480"/>
                    <a:pt x="8277" y="3473"/>
                    <a:pt x="8343" y="3459"/>
                  </a:cubicBezTo>
                  <a:lnTo>
                    <a:pt x="8354" y="3459"/>
                  </a:lnTo>
                  <a:cubicBezTo>
                    <a:pt x="8455" y="3442"/>
                    <a:pt x="8525" y="3424"/>
                    <a:pt x="8543" y="3407"/>
                  </a:cubicBezTo>
                  <a:cubicBezTo>
                    <a:pt x="8546" y="3400"/>
                    <a:pt x="8553" y="3396"/>
                    <a:pt x="8557" y="3393"/>
                  </a:cubicBezTo>
                  <a:cubicBezTo>
                    <a:pt x="8560" y="3393"/>
                    <a:pt x="8564" y="3389"/>
                    <a:pt x="8567" y="3386"/>
                  </a:cubicBezTo>
                  <a:cubicBezTo>
                    <a:pt x="8574" y="3382"/>
                    <a:pt x="8578" y="3379"/>
                    <a:pt x="8588" y="3375"/>
                  </a:cubicBezTo>
                  <a:lnTo>
                    <a:pt x="8592" y="3375"/>
                  </a:lnTo>
                  <a:cubicBezTo>
                    <a:pt x="8599" y="3372"/>
                    <a:pt x="8606" y="3368"/>
                    <a:pt x="8613" y="3368"/>
                  </a:cubicBezTo>
                  <a:lnTo>
                    <a:pt x="8634" y="3368"/>
                  </a:lnTo>
                  <a:cubicBezTo>
                    <a:pt x="8686" y="3368"/>
                    <a:pt x="8735" y="3372"/>
                    <a:pt x="8788" y="3386"/>
                  </a:cubicBezTo>
                  <a:cubicBezTo>
                    <a:pt x="8842" y="3395"/>
                    <a:pt x="8888" y="3402"/>
                    <a:pt x="8926" y="3402"/>
                  </a:cubicBezTo>
                  <a:cubicBezTo>
                    <a:pt x="8984" y="3402"/>
                    <a:pt x="9024" y="3386"/>
                    <a:pt x="9047" y="3340"/>
                  </a:cubicBezTo>
                  <a:cubicBezTo>
                    <a:pt x="9113" y="3210"/>
                    <a:pt x="9250" y="3186"/>
                    <a:pt x="9330" y="3168"/>
                  </a:cubicBezTo>
                  <a:lnTo>
                    <a:pt x="9334" y="3168"/>
                  </a:lnTo>
                  <a:cubicBezTo>
                    <a:pt x="9327" y="3161"/>
                    <a:pt x="9316" y="3151"/>
                    <a:pt x="9302" y="3140"/>
                  </a:cubicBezTo>
                  <a:cubicBezTo>
                    <a:pt x="9078" y="2951"/>
                    <a:pt x="8816" y="2811"/>
                    <a:pt x="8697" y="2780"/>
                  </a:cubicBezTo>
                  <a:cubicBezTo>
                    <a:pt x="8686" y="2776"/>
                    <a:pt x="8676" y="2776"/>
                    <a:pt x="8665" y="2773"/>
                  </a:cubicBezTo>
                  <a:lnTo>
                    <a:pt x="8648" y="2773"/>
                  </a:lnTo>
                  <a:cubicBezTo>
                    <a:pt x="8613" y="2850"/>
                    <a:pt x="8539" y="2902"/>
                    <a:pt x="8455" y="2909"/>
                  </a:cubicBezTo>
                  <a:cubicBezTo>
                    <a:pt x="8429" y="2915"/>
                    <a:pt x="8401" y="2918"/>
                    <a:pt x="8371" y="2918"/>
                  </a:cubicBezTo>
                  <a:cubicBezTo>
                    <a:pt x="8276" y="2918"/>
                    <a:pt x="8173" y="2886"/>
                    <a:pt x="8109" y="2808"/>
                  </a:cubicBezTo>
                  <a:lnTo>
                    <a:pt x="8088" y="2783"/>
                  </a:lnTo>
                  <a:cubicBezTo>
                    <a:pt x="8046" y="2724"/>
                    <a:pt x="7993" y="2678"/>
                    <a:pt x="7930" y="2647"/>
                  </a:cubicBezTo>
                  <a:cubicBezTo>
                    <a:pt x="7911" y="2639"/>
                    <a:pt x="7885" y="2632"/>
                    <a:pt x="7847" y="2632"/>
                  </a:cubicBezTo>
                  <a:cubicBezTo>
                    <a:pt x="7814" y="2632"/>
                    <a:pt x="7772" y="2638"/>
                    <a:pt x="7720" y="2654"/>
                  </a:cubicBezTo>
                  <a:lnTo>
                    <a:pt x="7717" y="2654"/>
                  </a:lnTo>
                  <a:cubicBezTo>
                    <a:pt x="7699" y="2661"/>
                    <a:pt x="7681" y="2668"/>
                    <a:pt x="7664" y="2675"/>
                  </a:cubicBezTo>
                  <a:cubicBezTo>
                    <a:pt x="7342" y="2804"/>
                    <a:pt x="7160" y="2962"/>
                    <a:pt x="7142" y="3056"/>
                  </a:cubicBezTo>
                  <a:cubicBezTo>
                    <a:pt x="7121" y="3154"/>
                    <a:pt x="7048" y="3235"/>
                    <a:pt x="6953" y="3270"/>
                  </a:cubicBezTo>
                  <a:lnTo>
                    <a:pt x="6936" y="3274"/>
                  </a:lnTo>
                  <a:lnTo>
                    <a:pt x="6894" y="3274"/>
                  </a:lnTo>
                  <a:cubicBezTo>
                    <a:pt x="6834" y="3274"/>
                    <a:pt x="6768" y="3235"/>
                    <a:pt x="6757" y="3133"/>
                  </a:cubicBezTo>
                  <a:cubicBezTo>
                    <a:pt x="6740" y="3004"/>
                    <a:pt x="6498" y="2944"/>
                    <a:pt x="6351" y="2909"/>
                  </a:cubicBezTo>
                  <a:cubicBezTo>
                    <a:pt x="6292" y="2899"/>
                    <a:pt x="6232" y="2895"/>
                    <a:pt x="6173" y="2895"/>
                  </a:cubicBezTo>
                  <a:cubicBezTo>
                    <a:pt x="6029" y="2895"/>
                    <a:pt x="5851" y="2895"/>
                    <a:pt x="5826" y="2724"/>
                  </a:cubicBezTo>
                  <a:cubicBezTo>
                    <a:pt x="5819" y="2657"/>
                    <a:pt x="5756" y="2573"/>
                    <a:pt x="5697" y="2493"/>
                  </a:cubicBezTo>
                  <a:cubicBezTo>
                    <a:pt x="5619" y="2388"/>
                    <a:pt x="5539" y="2279"/>
                    <a:pt x="5525" y="2160"/>
                  </a:cubicBezTo>
                  <a:cubicBezTo>
                    <a:pt x="5521" y="2104"/>
                    <a:pt x="5518" y="2045"/>
                    <a:pt x="5518" y="1985"/>
                  </a:cubicBezTo>
                  <a:cubicBezTo>
                    <a:pt x="5518" y="1824"/>
                    <a:pt x="5514" y="1719"/>
                    <a:pt x="5444" y="1698"/>
                  </a:cubicBezTo>
                  <a:cubicBezTo>
                    <a:pt x="5339" y="1674"/>
                    <a:pt x="5262" y="1586"/>
                    <a:pt x="5192" y="1509"/>
                  </a:cubicBezTo>
                  <a:cubicBezTo>
                    <a:pt x="5136" y="1443"/>
                    <a:pt x="5077" y="1376"/>
                    <a:pt x="5028" y="1376"/>
                  </a:cubicBezTo>
                  <a:cubicBezTo>
                    <a:pt x="4363" y="1376"/>
                    <a:pt x="3985" y="1362"/>
                    <a:pt x="3904" y="1327"/>
                  </a:cubicBezTo>
                  <a:cubicBezTo>
                    <a:pt x="3901" y="1326"/>
                    <a:pt x="3896" y="1326"/>
                    <a:pt x="3891" y="1326"/>
                  </a:cubicBezTo>
                  <a:cubicBezTo>
                    <a:pt x="3844" y="1326"/>
                    <a:pt x="3730" y="1350"/>
                    <a:pt x="3649" y="1366"/>
                  </a:cubicBezTo>
                  <a:cubicBezTo>
                    <a:pt x="3524" y="1393"/>
                    <a:pt x="3409" y="1418"/>
                    <a:pt x="3319" y="1418"/>
                  </a:cubicBezTo>
                  <a:cubicBezTo>
                    <a:pt x="3235" y="1418"/>
                    <a:pt x="3174" y="1395"/>
                    <a:pt x="3151" y="1331"/>
                  </a:cubicBezTo>
                  <a:cubicBezTo>
                    <a:pt x="3151" y="1324"/>
                    <a:pt x="3148" y="1320"/>
                    <a:pt x="3144" y="1313"/>
                  </a:cubicBezTo>
                  <a:lnTo>
                    <a:pt x="3141" y="1306"/>
                  </a:lnTo>
                  <a:lnTo>
                    <a:pt x="3130" y="1289"/>
                  </a:lnTo>
                  <a:lnTo>
                    <a:pt x="3123" y="1278"/>
                  </a:lnTo>
                  <a:lnTo>
                    <a:pt x="3109" y="1261"/>
                  </a:lnTo>
                  <a:lnTo>
                    <a:pt x="3099" y="1247"/>
                  </a:lnTo>
                  <a:lnTo>
                    <a:pt x="3081" y="1226"/>
                  </a:lnTo>
                  <a:lnTo>
                    <a:pt x="3071" y="1212"/>
                  </a:lnTo>
                  <a:lnTo>
                    <a:pt x="3050" y="1187"/>
                  </a:lnTo>
                  <a:lnTo>
                    <a:pt x="3036" y="1170"/>
                  </a:lnTo>
                  <a:lnTo>
                    <a:pt x="3015" y="1145"/>
                  </a:lnTo>
                  <a:lnTo>
                    <a:pt x="3001" y="1127"/>
                  </a:lnTo>
                  <a:lnTo>
                    <a:pt x="2976" y="1099"/>
                  </a:lnTo>
                  <a:lnTo>
                    <a:pt x="2962" y="1082"/>
                  </a:lnTo>
                  <a:lnTo>
                    <a:pt x="2931" y="1047"/>
                  </a:lnTo>
                  <a:lnTo>
                    <a:pt x="2917" y="1036"/>
                  </a:lnTo>
                  <a:lnTo>
                    <a:pt x="2875" y="987"/>
                  </a:lnTo>
                  <a:lnTo>
                    <a:pt x="2826" y="938"/>
                  </a:lnTo>
                  <a:lnTo>
                    <a:pt x="2819" y="928"/>
                  </a:lnTo>
                  <a:lnTo>
                    <a:pt x="2780" y="889"/>
                  </a:lnTo>
                  <a:lnTo>
                    <a:pt x="2763" y="875"/>
                  </a:lnTo>
                  <a:lnTo>
                    <a:pt x="2731" y="844"/>
                  </a:lnTo>
                  <a:lnTo>
                    <a:pt x="2714" y="823"/>
                  </a:lnTo>
                  <a:lnTo>
                    <a:pt x="2682" y="795"/>
                  </a:lnTo>
                  <a:lnTo>
                    <a:pt x="2665" y="777"/>
                  </a:lnTo>
                  <a:lnTo>
                    <a:pt x="2637" y="753"/>
                  </a:lnTo>
                  <a:lnTo>
                    <a:pt x="2616" y="735"/>
                  </a:lnTo>
                  <a:lnTo>
                    <a:pt x="2605" y="725"/>
                  </a:lnTo>
                  <a:cubicBezTo>
                    <a:pt x="2570" y="795"/>
                    <a:pt x="2518" y="858"/>
                    <a:pt x="2455" y="903"/>
                  </a:cubicBezTo>
                  <a:cubicBezTo>
                    <a:pt x="2270" y="1034"/>
                    <a:pt x="2083" y="1104"/>
                    <a:pt x="1935" y="1104"/>
                  </a:cubicBezTo>
                  <a:cubicBezTo>
                    <a:pt x="1861" y="1104"/>
                    <a:pt x="1797" y="1087"/>
                    <a:pt x="1748" y="1050"/>
                  </a:cubicBezTo>
                  <a:cubicBezTo>
                    <a:pt x="1695" y="1008"/>
                    <a:pt x="1618" y="914"/>
                    <a:pt x="1692" y="714"/>
                  </a:cubicBezTo>
                  <a:cubicBezTo>
                    <a:pt x="1790" y="441"/>
                    <a:pt x="1811" y="154"/>
                    <a:pt x="1741" y="56"/>
                  </a:cubicBezTo>
                  <a:cubicBezTo>
                    <a:pt x="1731" y="41"/>
                    <a:pt x="1713" y="28"/>
                    <a:pt x="1695" y="28"/>
                  </a:cubicBezTo>
                  <a:cubicBezTo>
                    <a:pt x="1692" y="28"/>
                    <a:pt x="1690" y="28"/>
                    <a:pt x="1688" y="28"/>
                  </a:cubicBezTo>
                  <a:cubicBezTo>
                    <a:pt x="1639" y="28"/>
                    <a:pt x="1625" y="277"/>
                    <a:pt x="1618" y="382"/>
                  </a:cubicBezTo>
                  <a:cubicBezTo>
                    <a:pt x="1608" y="595"/>
                    <a:pt x="1601" y="781"/>
                    <a:pt x="1482" y="816"/>
                  </a:cubicBezTo>
                  <a:cubicBezTo>
                    <a:pt x="1470" y="819"/>
                    <a:pt x="1458" y="821"/>
                    <a:pt x="1446" y="821"/>
                  </a:cubicBezTo>
                  <a:cubicBezTo>
                    <a:pt x="1411" y="821"/>
                    <a:pt x="1376" y="806"/>
                    <a:pt x="1355" y="777"/>
                  </a:cubicBezTo>
                  <a:cubicBezTo>
                    <a:pt x="1250" y="665"/>
                    <a:pt x="1222" y="277"/>
                    <a:pt x="128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50"/>
            <p:cNvSpPr/>
            <p:nvPr/>
          </p:nvSpPr>
          <p:spPr>
            <a:xfrm>
              <a:off x="4312337" y="2258754"/>
              <a:ext cx="4224" cy="518"/>
            </a:xfrm>
            <a:custGeom>
              <a:avLst/>
              <a:gdLst/>
              <a:ahLst/>
              <a:cxnLst/>
              <a:rect l="l" t="t" r="r" b="b"/>
              <a:pathLst>
                <a:path w="155" h="19" extrusionOk="0">
                  <a:moveTo>
                    <a:pt x="1" y="1"/>
                  </a:moveTo>
                  <a:cubicBezTo>
                    <a:pt x="50" y="1"/>
                    <a:pt x="102" y="4"/>
                    <a:pt x="155" y="18"/>
                  </a:cubicBezTo>
                  <a:cubicBezTo>
                    <a:pt x="102" y="4"/>
                    <a:pt x="50"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50"/>
            <p:cNvSpPr/>
            <p:nvPr/>
          </p:nvSpPr>
          <p:spPr>
            <a:xfrm>
              <a:off x="4298332" y="2261342"/>
              <a:ext cx="6213" cy="790"/>
            </a:xfrm>
            <a:custGeom>
              <a:avLst/>
              <a:gdLst/>
              <a:ahLst/>
              <a:cxnLst/>
              <a:rect l="l" t="t" r="r" b="b"/>
              <a:pathLst>
                <a:path w="228" h="29" extrusionOk="0">
                  <a:moveTo>
                    <a:pt x="228" y="0"/>
                  </a:moveTo>
                  <a:cubicBezTo>
                    <a:pt x="158" y="14"/>
                    <a:pt x="77" y="21"/>
                    <a:pt x="0" y="28"/>
                  </a:cubicBezTo>
                  <a:cubicBezTo>
                    <a:pt x="84" y="21"/>
                    <a:pt x="165" y="14"/>
                    <a:pt x="22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50"/>
            <p:cNvSpPr/>
            <p:nvPr/>
          </p:nvSpPr>
          <p:spPr>
            <a:xfrm>
              <a:off x="4311874" y="2258754"/>
              <a:ext cx="218" cy="27"/>
            </a:xfrm>
            <a:custGeom>
              <a:avLst/>
              <a:gdLst/>
              <a:ahLst/>
              <a:cxnLst/>
              <a:rect l="l" t="t" r="r" b="b"/>
              <a:pathLst>
                <a:path w="8" h="1" extrusionOk="0">
                  <a:moveTo>
                    <a:pt x="7"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50"/>
            <p:cNvSpPr/>
            <p:nvPr/>
          </p:nvSpPr>
          <p:spPr>
            <a:xfrm>
              <a:off x="4314054" y="2242622"/>
              <a:ext cx="16540" cy="9864"/>
            </a:xfrm>
            <a:custGeom>
              <a:avLst/>
              <a:gdLst/>
              <a:ahLst/>
              <a:cxnLst/>
              <a:rect l="l" t="t" r="r" b="b"/>
              <a:pathLst>
                <a:path w="607" h="362" extrusionOk="0">
                  <a:moveTo>
                    <a:pt x="1" y="1"/>
                  </a:moveTo>
                  <a:cubicBezTo>
                    <a:pt x="120" y="33"/>
                    <a:pt x="382" y="176"/>
                    <a:pt x="606" y="361"/>
                  </a:cubicBezTo>
                  <a:cubicBezTo>
                    <a:pt x="382" y="173"/>
                    <a:pt x="120" y="33"/>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50"/>
            <p:cNvSpPr/>
            <p:nvPr/>
          </p:nvSpPr>
          <p:spPr>
            <a:xfrm>
              <a:off x="4310321" y="2259326"/>
              <a:ext cx="245" cy="245"/>
            </a:xfrm>
            <a:custGeom>
              <a:avLst/>
              <a:gdLst/>
              <a:ahLst/>
              <a:cxnLst/>
              <a:rect l="l" t="t" r="r" b="b"/>
              <a:pathLst>
                <a:path w="9" h="9" extrusionOk="0">
                  <a:moveTo>
                    <a:pt x="8" y="1"/>
                  </a:moveTo>
                  <a:cubicBezTo>
                    <a:pt x="5" y="1"/>
                    <a:pt x="2" y="3"/>
                    <a:pt x="1" y="6"/>
                  </a:cubicBezTo>
                  <a:lnTo>
                    <a:pt x="1" y="6"/>
                  </a:lnTo>
                  <a:cubicBezTo>
                    <a:pt x="3" y="4"/>
                    <a:pt x="6" y="1"/>
                    <a:pt x="8" y="1"/>
                  </a:cubicBezTo>
                  <a:close/>
                  <a:moveTo>
                    <a:pt x="1" y="6"/>
                  </a:moveTo>
                  <a:lnTo>
                    <a:pt x="1" y="6"/>
                  </a:lnTo>
                  <a:cubicBezTo>
                    <a:pt x="1" y="7"/>
                    <a:pt x="0" y="8"/>
                    <a:pt x="0" y="8"/>
                  </a:cubicBezTo>
                  <a:cubicBezTo>
                    <a:pt x="0" y="8"/>
                    <a:pt x="1" y="8"/>
                    <a:pt x="1" y="8"/>
                  </a:cubicBezTo>
                  <a:cubicBezTo>
                    <a:pt x="1" y="7"/>
                    <a:pt x="1" y="7"/>
                    <a:pt x="1" y="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50"/>
            <p:cNvSpPr/>
            <p:nvPr/>
          </p:nvSpPr>
          <p:spPr>
            <a:xfrm>
              <a:off x="4293263" y="2238998"/>
              <a:ext cx="4796" cy="4414"/>
            </a:xfrm>
            <a:custGeom>
              <a:avLst/>
              <a:gdLst/>
              <a:ahLst/>
              <a:cxnLst/>
              <a:rect l="l" t="t" r="r" b="b"/>
              <a:pathLst>
                <a:path w="176" h="162" extrusionOk="0">
                  <a:moveTo>
                    <a:pt x="1" y="1"/>
                  </a:moveTo>
                  <a:cubicBezTo>
                    <a:pt x="60" y="32"/>
                    <a:pt x="116" y="78"/>
                    <a:pt x="155" y="137"/>
                  </a:cubicBezTo>
                  <a:lnTo>
                    <a:pt x="176" y="162"/>
                  </a:lnTo>
                  <a:lnTo>
                    <a:pt x="151" y="130"/>
                  </a:lnTo>
                  <a:cubicBezTo>
                    <a:pt x="116" y="81"/>
                    <a:pt x="74" y="43"/>
                    <a:pt x="25" y="8"/>
                  </a:cubicBez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50"/>
            <p:cNvSpPr/>
            <p:nvPr/>
          </p:nvSpPr>
          <p:spPr>
            <a:xfrm>
              <a:off x="4304817" y="226134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50"/>
            <p:cNvSpPr/>
            <p:nvPr/>
          </p:nvSpPr>
          <p:spPr>
            <a:xfrm>
              <a:off x="4311111" y="2258944"/>
              <a:ext cx="109" cy="136"/>
            </a:xfrm>
            <a:custGeom>
              <a:avLst/>
              <a:gdLst/>
              <a:ahLst/>
              <a:cxnLst/>
              <a:rect l="l" t="t" r="r" b="b"/>
              <a:pathLst>
                <a:path w="4" h="5" extrusionOk="0">
                  <a:moveTo>
                    <a:pt x="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50"/>
            <p:cNvSpPr/>
            <p:nvPr/>
          </p:nvSpPr>
          <p:spPr>
            <a:xfrm>
              <a:off x="3322257" y="1592878"/>
              <a:ext cx="379983" cy="316766"/>
            </a:xfrm>
            <a:custGeom>
              <a:avLst/>
              <a:gdLst/>
              <a:ahLst/>
              <a:cxnLst/>
              <a:rect l="l" t="t" r="r" b="b"/>
              <a:pathLst>
                <a:path w="13945" h="11625" extrusionOk="0">
                  <a:moveTo>
                    <a:pt x="11107" y="0"/>
                  </a:moveTo>
                  <a:cubicBezTo>
                    <a:pt x="11045" y="0"/>
                    <a:pt x="11013" y="49"/>
                    <a:pt x="10969" y="138"/>
                  </a:cubicBezTo>
                  <a:cubicBezTo>
                    <a:pt x="10955" y="173"/>
                    <a:pt x="10934" y="205"/>
                    <a:pt x="10909" y="233"/>
                  </a:cubicBezTo>
                  <a:cubicBezTo>
                    <a:pt x="10885" y="257"/>
                    <a:pt x="10852" y="266"/>
                    <a:pt x="10814" y="266"/>
                  </a:cubicBezTo>
                  <a:cubicBezTo>
                    <a:pt x="10754" y="266"/>
                    <a:pt x="10679" y="242"/>
                    <a:pt x="10601" y="219"/>
                  </a:cubicBezTo>
                  <a:cubicBezTo>
                    <a:pt x="10577" y="212"/>
                    <a:pt x="10549" y="201"/>
                    <a:pt x="10524" y="198"/>
                  </a:cubicBezTo>
                  <a:cubicBezTo>
                    <a:pt x="10510" y="219"/>
                    <a:pt x="10489" y="240"/>
                    <a:pt x="10464" y="257"/>
                  </a:cubicBezTo>
                  <a:cubicBezTo>
                    <a:pt x="10450" y="264"/>
                    <a:pt x="10426" y="285"/>
                    <a:pt x="10422" y="292"/>
                  </a:cubicBezTo>
                  <a:cubicBezTo>
                    <a:pt x="10426" y="299"/>
                    <a:pt x="10429" y="306"/>
                    <a:pt x="10433" y="313"/>
                  </a:cubicBezTo>
                  <a:cubicBezTo>
                    <a:pt x="10475" y="366"/>
                    <a:pt x="10482" y="439"/>
                    <a:pt x="10454" y="499"/>
                  </a:cubicBezTo>
                  <a:cubicBezTo>
                    <a:pt x="10433" y="541"/>
                    <a:pt x="10391" y="565"/>
                    <a:pt x="10345" y="565"/>
                  </a:cubicBezTo>
                  <a:cubicBezTo>
                    <a:pt x="10314" y="565"/>
                    <a:pt x="10251" y="551"/>
                    <a:pt x="10202" y="460"/>
                  </a:cubicBezTo>
                  <a:cubicBezTo>
                    <a:pt x="10191" y="443"/>
                    <a:pt x="10174" y="429"/>
                    <a:pt x="10149" y="429"/>
                  </a:cubicBezTo>
                  <a:cubicBezTo>
                    <a:pt x="10086" y="429"/>
                    <a:pt x="9992" y="502"/>
                    <a:pt x="9936" y="593"/>
                  </a:cubicBezTo>
                  <a:cubicBezTo>
                    <a:pt x="9904" y="646"/>
                    <a:pt x="9862" y="695"/>
                    <a:pt x="9810" y="733"/>
                  </a:cubicBezTo>
                  <a:cubicBezTo>
                    <a:pt x="9866" y="789"/>
                    <a:pt x="9890" y="866"/>
                    <a:pt x="9876" y="943"/>
                  </a:cubicBezTo>
                  <a:cubicBezTo>
                    <a:pt x="9869" y="1038"/>
                    <a:pt x="9803" y="1118"/>
                    <a:pt x="9712" y="1146"/>
                  </a:cubicBezTo>
                  <a:cubicBezTo>
                    <a:pt x="9699" y="1150"/>
                    <a:pt x="9686" y="1152"/>
                    <a:pt x="9673" y="1152"/>
                  </a:cubicBezTo>
                  <a:cubicBezTo>
                    <a:pt x="9652" y="1152"/>
                    <a:pt x="9631" y="1147"/>
                    <a:pt x="9614" y="1136"/>
                  </a:cubicBezTo>
                  <a:cubicBezTo>
                    <a:pt x="9547" y="1094"/>
                    <a:pt x="9530" y="996"/>
                    <a:pt x="9512" y="901"/>
                  </a:cubicBezTo>
                  <a:cubicBezTo>
                    <a:pt x="9509" y="866"/>
                    <a:pt x="9498" y="831"/>
                    <a:pt x="9488" y="796"/>
                  </a:cubicBezTo>
                  <a:cubicBezTo>
                    <a:pt x="9481" y="798"/>
                    <a:pt x="9473" y="799"/>
                    <a:pt x="9466" y="799"/>
                  </a:cubicBezTo>
                  <a:cubicBezTo>
                    <a:pt x="9456" y="799"/>
                    <a:pt x="9446" y="797"/>
                    <a:pt x="9435" y="793"/>
                  </a:cubicBezTo>
                  <a:lnTo>
                    <a:pt x="9435" y="793"/>
                  </a:lnTo>
                  <a:cubicBezTo>
                    <a:pt x="9442" y="807"/>
                    <a:pt x="9442" y="821"/>
                    <a:pt x="9442" y="838"/>
                  </a:cubicBezTo>
                  <a:cubicBezTo>
                    <a:pt x="9439" y="884"/>
                    <a:pt x="9407" y="926"/>
                    <a:pt x="9362" y="940"/>
                  </a:cubicBezTo>
                  <a:cubicBezTo>
                    <a:pt x="9329" y="953"/>
                    <a:pt x="9294" y="959"/>
                    <a:pt x="9260" y="959"/>
                  </a:cubicBezTo>
                  <a:cubicBezTo>
                    <a:pt x="9200" y="959"/>
                    <a:pt x="9141" y="939"/>
                    <a:pt x="9092" y="901"/>
                  </a:cubicBezTo>
                  <a:cubicBezTo>
                    <a:pt x="9059" y="871"/>
                    <a:pt x="9014" y="860"/>
                    <a:pt x="8968" y="860"/>
                  </a:cubicBezTo>
                  <a:cubicBezTo>
                    <a:pt x="8909" y="860"/>
                    <a:pt x="8847" y="878"/>
                    <a:pt x="8802" y="898"/>
                  </a:cubicBezTo>
                  <a:cubicBezTo>
                    <a:pt x="8830" y="919"/>
                    <a:pt x="8875" y="940"/>
                    <a:pt x="8903" y="957"/>
                  </a:cubicBezTo>
                  <a:cubicBezTo>
                    <a:pt x="9022" y="1024"/>
                    <a:pt x="9082" y="1062"/>
                    <a:pt x="9096" y="1118"/>
                  </a:cubicBezTo>
                  <a:cubicBezTo>
                    <a:pt x="9103" y="1146"/>
                    <a:pt x="9092" y="1178"/>
                    <a:pt x="9071" y="1199"/>
                  </a:cubicBezTo>
                  <a:cubicBezTo>
                    <a:pt x="9054" y="1212"/>
                    <a:pt x="9036" y="1217"/>
                    <a:pt x="9017" y="1217"/>
                  </a:cubicBezTo>
                  <a:cubicBezTo>
                    <a:pt x="8984" y="1217"/>
                    <a:pt x="8948" y="1202"/>
                    <a:pt x="8907" y="1185"/>
                  </a:cubicBezTo>
                  <a:cubicBezTo>
                    <a:pt x="8875" y="1171"/>
                    <a:pt x="8844" y="1160"/>
                    <a:pt x="8812" y="1153"/>
                  </a:cubicBezTo>
                  <a:cubicBezTo>
                    <a:pt x="8783" y="1174"/>
                    <a:pt x="8750" y="1184"/>
                    <a:pt x="8717" y="1184"/>
                  </a:cubicBezTo>
                  <a:cubicBezTo>
                    <a:pt x="8695" y="1184"/>
                    <a:pt x="8672" y="1179"/>
                    <a:pt x="8651" y="1171"/>
                  </a:cubicBezTo>
                  <a:cubicBezTo>
                    <a:pt x="8585" y="1150"/>
                    <a:pt x="8525" y="1111"/>
                    <a:pt x="8476" y="1059"/>
                  </a:cubicBezTo>
                  <a:lnTo>
                    <a:pt x="8476" y="1059"/>
                  </a:lnTo>
                  <a:cubicBezTo>
                    <a:pt x="8522" y="1122"/>
                    <a:pt x="8511" y="1206"/>
                    <a:pt x="8504" y="1276"/>
                  </a:cubicBezTo>
                  <a:cubicBezTo>
                    <a:pt x="8501" y="1311"/>
                    <a:pt x="8497" y="1349"/>
                    <a:pt x="8497" y="1384"/>
                  </a:cubicBezTo>
                  <a:cubicBezTo>
                    <a:pt x="8504" y="1440"/>
                    <a:pt x="8476" y="1497"/>
                    <a:pt x="8424" y="1521"/>
                  </a:cubicBezTo>
                  <a:cubicBezTo>
                    <a:pt x="8405" y="1527"/>
                    <a:pt x="8387" y="1531"/>
                    <a:pt x="8368" y="1531"/>
                  </a:cubicBezTo>
                  <a:cubicBezTo>
                    <a:pt x="8325" y="1531"/>
                    <a:pt x="8284" y="1514"/>
                    <a:pt x="8252" y="1483"/>
                  </a:cubicBezTo>
                  <a:cubicBezTo>
                    <a:pt x="8185" y="1426"/>
                    <a:pt x="8161" y="1335"/>
                    <a:pt x="8182" y="1251"/>
                  </a:cubicBezTo>
                  <a:cubicBezTo>
                    <a:pt x="8185" y="1244"/>
                    <a:pt x="8189" y="1237"/>
                    <a:pt x="8189" y="1230"/>
                  </a:cubicBezTo>
                  <a:cubicBezTo>
                    <a:pt x="8185" y="1229"/>
                    <a:pt x="8180" y="1229"/>
                    <a:pt x="8174" y="1229"/>
                  </a:cubicBezTo>
                  <a:cubicBezTo>
                    <a:pt x="8137" y="1229"/>
                    <a:pt x="8060" y="1249"/>
                    <a:pt x="7972" y="1304"/>
                  </a:cubicBezTo>
                  <a:cubicBezTo>
                    <a:pt x="7955" y="1314"/>
                    <a:pt x="7922" y="1333"/>
                    <a:pt x="7887" y="1333"/>
                  </a:cubicBezTo>
                  <a:cubicBezTo>
                    <a:pt x="7871" y="1333"/>
                    <a:pt x="7854" y="1329"/>
                    <a:pt x="7839" y="1318"/>
                  </a:cubicBezTo>
                  <a:cubicBezTo>
                    <a:pt x="7790" y="1279"/>
                    <a:pt x="7804" y="1216"/>
                    <a:pt x="7825" y="1143"/>
                  </a:cubicBezTo>
                  <a:cubicBezTo>
                    <a:pt x="7839" y="1083"/>
                    <a:pt x="7860" y="999"/>
                    <a:pt x="7839" y="957"/>
                  </a:cubicBezTo>
                  <a:cubicBezTo>
                    <a:pt x="7834" y="945"/>
                    <a:pt x="7829" y="937"/>
                    <a:pt x="7812" y="937"/>
                  </a:cubicBezTo>
                  <a:cubicBezTo>
                    <a:pt x="7794" y="937"/>
                    <a:pt x="7762" y="946"/>
                    <a:pt x="7699" y="971"/>
                  </a:cubicBezTo>
                  <a:cubicBezTo>
                    <a:pt x="7643" y="996"/>
                    <a:pt x="7587" y="1013"/>
                    <a:pt x="7531" y="1027"/>
                  </a:cubicBezTo>
                  <a:lnTo>
                    <a:pt x="7503" y="1034"/>
                  </a:lnTo>
                  <a:cubicBezTo>
                    <a:pt x="7464" y="1038"/>
                    <a:pt x="7426" y="1048"/>
                    <a:pt x="7398" y="1055"/>
                  </a:cubicBezTo>
                  <a:lnTo>
                    <a:pt x="7415" y="1073"/>
                  </a:lnTo>
                  <a:cubicBezTo>
                    <a:pt x="7496" y="1160"/>
                    <a:pt x="7524" y="1279"/>
                    <a:pt x="7478" y="1356"/>
                  </a:cubicBezTo>
                  <a:cubicBezTo>
                    <a:pt x="7451" y="1406"/>
                    <a:pt x="7401" y="1436"/>
                    <a:pt x="7347" y="1436"/>
                  </a:cubicBezTo>
                  <a:cubicBezTo>
                    <a:pt x="7332" y="1436"/>
                    <a:pt x="7318" y="1434"/>
                    <a:pt x="7303" y="1430"/>
                  </a:cubicBezTo>
                  <a:cubicBezTo>
                    <a:pt x="7275" y="1425"/>
                    <a:pt x="7255" y="1424"/>
                    <a:pt x="7240" y="1424"/>
                  </a:cubicBezTo>
                  <a:cubicBezTo>
                    <a:pt x="7211" y="1424"/>
                    <a:pt x="7205" y="1430"/>
                    <a:pt x="7205" y="1430"/>
                  </a:cubicBezTo>
                  <a:cubicBezTo>
                    <a:pt x="7205" y="1430"/>
                    <a:pt x="7195" y="1440"/>
                    <a:pt x="7202" y="1490"/>
                  </a:cubicBezTo>
                  <a:cubicBezTo>
                    <a:pt x="7216" y="1574"/>
                    <a:pt x="7153" y="1654"/>
                    <a:pt x="7065" y="1665"/>
                  </a:cubicBezTo>
                  <a:cubicBezTo>
                    <a:pt x="7057" y="1666"/>
                    <a:pt x="7048" y="1667"/>
                    <a:pt x="7040" y="1667"/>
                  </a:cubicBezTo>
                  <a:cubicBezTo>
                    <a:pt x="6962" y="1667"/>
                    <a:pt x="6892" y="1610"/>
                    <a:pt x="6876" y="1528"/>
                  </a:cubicBezTo>
                  <a:cubicBezTo>
                    <a:pt x="6863" y="1520"/>
                    <a:pt x="6846" y="1516"/>
                    <a:pt x="6828" y="1516"/>
                  </a:cubicBezTo>
                  <a:cubicBezTo>
                    <a:pt x="6822" y="1516"/>
                    <a:pt x="6816" y="1517"/>
                    <a:pt x="6810" y="1518"/>
                  </a:cubicBezTo>
                  <a:cubicBezTo>
                    <a:pt x="6740" y="1518"/>
                    <a:pt x="6673" y="1549"/>
                    <a:pt x="6628" y="1605"/>
                  </a:cubicBezTo>
                  <a:cubicBezTo>
                    <a:pt x="6586" y="1661"/>
                    <a:pt x="6537" y="1710"/>
                    <a:pt x="6484" y="1756"/>
                  </a:cubicBezTo>
                  <a:cubicBezTo>
                    <a:pt x="6414" y="1815"/>
                    <a:pt x="6351" y="1868"/>
                    <a:pt x="6351" y="1920"/>
                  </a:cubicBezTo>
                  <a:cubicBezTo>
                    <a:pt x="6365" y="1917"/>
                    <a:pt x="6386" y="1906"/>
                    <a:pt x="6404" y="1899"/>
                  </a:cubicBezTo>
                  <a:cubicBezTo>
                    <a:pt x="6453" y="1875"/>
                    <a:pt x="6519" y="1846"/>
                    <a:pt x="6587" y="1846"/>
                  </a:cubicBezTo>
                  <a:cubicBezTo>
                    <a:pt x="6610" y="1846"/>
                    <a:pt x="6633" y="1849"/>
                    <a:pt x="6656" y="1857"/>
                  </a:cubicBezTo>
                  <a:cubicBezTo>
                    <a:pt x="6799" y="1903"/>
                    <a:pt x="6768" y="2001"/>
                    <a:pt x="6754" y="2036"/>
                  </a:cubicBezTo>
                  <a:cubicBezTo>
                    <a:pt x="6754" y="2043"/>
                    <a:pt x="6750" y="2053"/>
                    <a:pt x="6750" y="2060"/>
                  </a:cubicBezTo>
                  <a:lnTo>
                    <a:pt x="6754" y="2064"/>
                  </a:lnTo>
                  <a:cubicBezTo>
                    <a:pt x="6810" y="2116"/>
                    <a:pt x="6834" y="2193"/>
                    <a:pt x="6820" y="2267"/>
                  </a:cubicBezTo>
                  <a:cubicBezTo>
                    <a:pt x="6813" y="2305"/>
                    <a:pt x="6789" y="2337"/>
                    <a:pt x="6750" y="2351"/>
                  </a:cubicBezTo>
                  <a:cubicBezTo>
                    <a:pt x="6740" y="2353"/>
                    <a:pt x="6729" y="2354"/>
                    <a:pt x="6718" y="2354"/>
                  </a:cubicBezTo>
                  <a:cubicBezTo>
                    <a:pt x="6679" y="2354"/>
                    <a:pt x="6641" y="2339"/>
                    <a:pt x="6614" y="2309"/>
                  </a:cubicBezTo>
                  <a:cubicBezTo>
                    <a:pt x="6561" y="2260"/>
                    <a:pt x="6512" y="2237"/>
                    <a:pt x="6482" y="2237"/>
                  </a:cubicBezTo>
                  <a:cubicBezTo>
                    <a:pt x="6477" y="2237"/>
                    <a:pt x="6473" y="2238"/>
                    <a:pt x="6470" y="2239"/>
                  </a:cubicBezTo>
                  <a:cubicBezTo>
                    <a:pt x="6446" y="2249"/>
                    <a:pt x="6446" y="2281"/>
                    <a:pt x="6442" y="2302"/>
                  </a:cubicBezTo>
                  <a:cubicBezTo>
                    <a:pt x="6432" y="2368"/>
                    <a:pt x="6404" y="2410"/>
                    <a:pt x="6358" y="2421"/>
                  </a:cubicBezTo>
                  <a:cubicBezTo>
                    <a:pt x="6350" y="2423"/>
                    <a:pt x="6342" y="2424"/>
                    <a:pt x="6334" y="2424"/>
                  </a:cubicBezTo>
                  <a:cubicBezTo>
                    <a:pt x="6264" y="2424"/>
                    <a:pt x="6203" y="2343"/>
                    <a:pt x="6127" y="2242"/>
                  </a:cubicBezTo>
                  <a:lnTo>
                    <a:pt x="6085" y="2193"/>
                  </a:lnTo>
                  <a:cubicBezTo>
                    <a:pt x="6067" y="2211"/>
                    <a:pt x="6050" y="2228"/>
                    <a:pt x="6032" y="2253"/>
                  </a:cubicBezTo>
                  <a:cubicBezTo>
                    <a:pt x="5998" y="2298"/>
                    <a:pt x="5938" y="2370"/>
                    <a:pt x="5867" y="2370"/>
                  </a:cubicBezTo>
                  <a:cubicBezTo>
                    <a:pt x="5844" y="2370"/>
                    <a:pt x="5819" y="2363"/>
                    <a:pt x="5794" y="2344"/>
                  </a:cubicBezTo>
                  <a:cubicBezTo>
                    <a:pt x="5693" y="2267"/>
                    <a:pt x="5773" y="2144"/>
                    <a:pt x="5836" y="2046"/>
                  </a:cubicBezTo>
                  <a:cubicBezTo>
                    <a:pt x="5868" y="1997"/>
                    <a:pt x="5927" y="1903"/>
                    <a:pt x="5910" y="1875"/>
                  </a:cubicBezTo>
                  <a:lnTo>
                    <a:pt x="5910" y="1875"/>
                  </a:lnTo>
                  <a:cubicBezTo>
                    <a:pt x="5885" y="1903"/>
                    <a:pt x="5864" y="1927"/>
                    <a:pt x="5843" y="1959"/>
                  </a:cubicBezTo>
                  <a:cubicBezTo>
                    <a:pt x="5798" y="2022"/>
                    <a:pt x="5745" y="2085"/>
                    <a:pt x="5689" y="2144"/>
                  </a:cubicBezTo>
                  <a:cubicBezTo>
                    <a:pt x="5605" y="2221"/>
                    <a:pt x="5507" y="2284"/>
                    <a:pt x="5402" y="2323"/>
                  </a:cubicBezTo>
                  <a:lnTo>
                    <a:pt x="5357" y="2340"/>
                  </a:lnTo>
                  <a:cubicBezTo>
                    <a:pt x="5371" y="2361"/>
                    <a:pt x="5378" y="2386"/>
                    <a:pt x="5374" y="2410"/>
                  </a:cubicBezTo>
                  <a:cubicBezTo>
                    <a:pt x="5367" y="2470"/>
                    <a:pt x="5311" y="2508"/>
                    <a:pt x="5252" y="2547"/>
                  </a:cubicBezTo>
                  <a:cubicBezTo>
                    <a:pt x="5192" y="2585"/>
                    <a:pt x="5136" y="2624"/>
                    <a:pt x="5122" y="2676"/>
                  </a:cubicBezTo>
                  <a:lnTo>
                    <a:pt x="5119" y="2683"/>
                  </a:lnTo>
                  <a:cubicBezTo>
                    <a:pt x="5292" y="2591"/>
                    <a:pt x="5395" y="2566"/>
                    <a:pt x="5458" y="2566"/>
                  </a:cubicBezTo>
                  <a:cubicBezTo>
                    <a:pt x="5510" y="2566"/>
                    <a:pt x="5535" y="2583"/>
                    <a:pt x="5549" y="2592"/>
                  </a:cubicBezTo>
                  <a:cubicBezTo>
                    <a:pt x="5577" y="2612"/>
                    <a:pt x="5617" y="2634"/>
                    <a:pt x="5660" y="2634"/>
                  </a:cubicBezTo>
                  <a:cubicBezTo>
                    <a:pt x="5699" y="2634"/>
                    <a:pt x="5742" y="2616"/>
                    <a:pt x="5780" y="2561"/>
                  </a:cubicBezTo>
                  <a:cubicBezTo>
                    <a:pt x="5822" y="2494"/>
                    <a:pt x="5892" y="2449"/>
                    <a:pt x="5973" y="2435"/>
                  </a:cubicBezTo>
                  <a:cubicBezTo>
                    <a:pt x="5981" y="2434"/>
                    <a:pt x="5988" y="2434"/>
                    <a:pt x="5996" y="2434"/>
                  </a:cubicBezTo>
                  <a:cubicBezTo>
                    <a:pt x="6079" y="2434"/>
                    <a:pt x="6157" y="2468"/>
                    <a:pt x="6218" y="2526"/>
                  </a:cubicBezTo>
                  <a:cubicBezTo>
                    <a:pt x="6242" y="2547"/>
                    <a:pt x="6260" y="2578"/>
                    <a:pt x="6263" y="2613"/>
                  </a:cubicBezTo>
                  <a:cubicBezTo>
                    <a:pt x="6260" y="2662"/>
                    <a:pt x="6239" y="2711"/>
                    <a:pt x="6197" y="2743"/>
                  </a:cubicBezTo>
                  <a:cubicBezTo>
                    <a:pt x="6148" y="2799"/>
                    <a:pt x="6151" y="2802"/>
                    <a:pt x="6172" y="2823"/>
                  </a:cubicBezTo>
                  <a:cubicBezTo>
                    <a:pt x="6253" y="2904"/>
                    <a:pt x="6221" y="2977"/>
                    <a:pt x="6207" y="2998"/>
                  </a:cubicBezTo>
                  <a:cubicBezTo>
                    <a:pt x="6171" y="3051"/>
                    <a:pt x="6111" y="3082"/>
                    <a:pt x="6048" y="3082"/>
                  </a:cubicBezTo>
                  <a:cubicBezTo>
                    <a:pt x="6031" y="3082"/>
                    <a:pt x="6014" y="3080"/>
                    <a:pt x="5997" y="3075"/>
                  </a:cubicBezTo>
                  <a:cubicBezTo>
                    <a:pt x="5945" y="3065"/>
                    <a:pt x="5906" y="3016"/>
                    <a:pt x="5906" y="2960"/>
                  </a:cubicBezTo>
                  <a:cubicBezTo>
                    <a:pt x="5903" y="2921"/>
                    <a:pt x="5875" y="2886"/>
                    <a:pt x="5836" y="2876"/>
                  </a:cubicBezTo>
                  <a:cubicBezTo>
                    <a:pt x="5832" y="2875"/>
                    <a:pt x="5829" y="2875"/>
                    <a:pt x="5826" y="2875"/>
                  </a:cubicBezTo>
                  <a:cubicBezTo>
                    <a:pt x="5817" y="2875"/>
                    <a:pt x="5815" y="2878"/>
                    <a:pt x="5812" y="2886"/>
                  </a:cubicBezTo>
                  <a:cubicBezTo>
                    <a:pt x="5780" y="2942"/>
                    <a:pt x="5665" y="3131"/>
                    <a:pt x="5500" y="3149"/>
                  </a:cubicBezTo>
                  <a:cubicBezTo>
                    <a:pt x="5448" y="3152"/>
                    <a:pt x="5343" y="3299"/>
                    <a:pt x="5343" y="3478"/>
                  </a:cubicBezTo>
                  <a:cubicBezTo>
                    <a:pt x="5346" y="3527"/>
                    <a:pt x="5332" y="3573"/>
                    <a:pt x="5297" y="3608"/>
                  </a:cubicBezTo>
                  <a:cubicBezTo>
                    <a:pt x="5269" y="3630"/>
                    <a:pt x="5235" y="3641"/>
                    <a:pt x="5200" y="3641"/>
                  </a:cubicBezTo>
                  <a:cubicBezTo>
                    <a:pt x="5192" y="3641"/>
                    <a:pt x="5183" y="3640"/>
                    <a:pt x="5175" y="3639"/>
                  </a:cubicBezTo>
                  <a:lnTo>
                    <a:pt x="5143" y="3639"/>
                  </a:lnTo>
                  <a:cubicBezTo>
                    <a:pt x="5143" y="3643"/>
                    <a:pt x="5140" y="3650"/>
                    <a:pt x="5140" y="3657"/>
                  </a:cubicBezTo>
                  <a:cubicBezTo>
                    <a:pt x="5119" y="3881"/>
                    <a:pt x="4769" y="4241"/>
                    <a:pt x="4618" y="4385"/>
                  </a:cubicBezTo>
                  <a:cubicBezTo>
                    <a:pt x="4510" y="4490"/>
                    <a:pt x="4527" y="4528"/>
                    <a:pt x="4545" y="4584"/>
                  </a:cubicBezTo>
                  <a:cubicBezTo>
                    <a:pt x="4573" y="4644"/>
                    <a:pt x="4573" y="4714"/>
                    <a:pt x="4541" y="4773"/>
                  </a:cubicBezTo>
                  <a:cubicBezTo>
                    <a:pt x="4497" y="4856"/>
                    <a:pt x="4411" y="4875"/>
                    <a:pt x="4326" y="4875"/>
                  </a:cubicBezTo>
                  <a:cubicBezTo>
                    <a:pt x="4289" y="4875"/>
                    <a:pt x="4252" y="4871"/>
                    <a:pt x="4219" y="4868"/>
                  </a:cubicBezTo>
                  <a:cubicBezTo>
                    <a:pt x="4198" y="4866"/>
                    <a:pt x="4177" y="4865"/>
                    <a:pt x="4156" y="4865"/>
                  </a:cubicBezTo>
                  <a:cubicBezTo>
                    <a:pt x="4136" y="4865"/>
                    <a:pt x="4116" y="4866"/>
                    <a:pt x="4096" y="4868"/>
                  </a:cubicBezTo>
                  <a:cubicBezTo>
                    <a:pt x="4089" y="4917"/>
                    <a:pt x="4089" y="4969"/>
                    <a:pt x="4096" y="5018"/>
                  </a:cubicBezTo>
                  <a:cubicBezTo>
                    <a:pt x="4103" y="5144"/>
                    <a:pt x="4117" y="5288"/>
                    <a:pt x="4026" y="5368"/>
                  </a:cubicBezTo>
                  <a:cubicBezTo>
                    <a:pt x="3981" y="5407"/>
                    <a:pt x="3988" y="5449"/>
                    <a:pt x="4019" y="5543"/>
                  </a:cubicBezTo>
                  <a:cubicBezTo>
                    <a:pt x="4037" y="5589"/>
                    <a:pt x="4047" y="5638"/>
                    <a:pt x="4047" y="5687"/>
                  </a:cubicBezTo>
                  <a:cubicBezTo>
                    <a:pt x="4051" y="5719"/>
                    <a:pt x="4037" y="5750"/>
                    <a:pt x="4012" y="5771"/>
                  </a:cubicBezTo>
                  <a:cubicBezTo>
                    <a:pt x="3989" y="5789"/>
                    <a:pt x="3961" y="5796"/>
                    <a:pt x="3929" y="5796"/>
                  </a:cubicBezTo>
                  <a:cubicBezTo>
                    <a:pt x="3894" y="5796"/>
                    <a:pt x="3854" y="5787"/>
                    <a:pt x="3813" y="5778"/>
                  </a:cubicBezTo>
                  <a:cubicBezTo>
                    <a:pt x="3778" y="5768"/>
                    <a:pt x="3743" y="5761"/>
                    <a:pt x="3704" y="5761"/>
                  </a:cubicBezTo>
                  <a:cubicBezTo>
                    <a:pt x="3673" y="5883"/>
                    <a:pt x="3508" y="5894"/>
                    <a:pt x="3389" y="5904"/>
                  </a:cubicBezTo>
                  <a:lnTo>
                    <a:pt x="3340" y="5911"/>
                  </a:lnTo>
                  <a:cubicBezTo>
                    <a:pt x="3424" y="5995"/>
                    <a:pt x="3515" y="6076"/>
                    <a:pt x="3613" y="6146"/>
                  </a:cubicBezTo>
                  <a:cubicBezTo>
                    <a:pt x="3694" y="6209"/>
                    <a:pt x="3680" y="6279"/>
                    <a:pt x="3669" y="6303"/>
                  </a:cubicBezTo>
                  <a:cubicBezTo>
                    <a:pt x="3646" y="6370"/>
                    <a:pt x="3566" y="6401"/>
                    <a:pt x="3498" y="6401"/>
                  </a:cubicBezTo>
                  <a:cubicBezTo>
                    <a:pt x="3494" y="6401"/>
                    <a:pt x="3491" y="6401"/>
                    <a:pt x="3487" y="6401"/>
                  </a:cubicBezTo>
                  <a:cubicBezTo>
                    <a:pt x="3421" y="6398"/>
                    <a:pt x="3365" y="6359"/>
                    <a:pt x="3340" y="6300"/>
                  </a:cubicBezTo>
                  <a:cubicBezTo>
                    <a:pt x="3291" y="6321"/>
                    <a:pt x="3242" y="6352"/>
                    <a:pt x="3193" y="6384"/>
                  </a:cubicBezTo>
                  <a:cubicBezTo>
                    <a:pt x="3113" y="6436"/>
                    <a:pt x="3029" y="6482"/>
                    <a:pt x="2945" y="6524"/>
                  </a:cubicBezTo>
                  <a:cubicBezTo>
                    <a:pt x="2864" y="6559"/>
                    <a:pt x="2808" y="6625"/>
                    <a:pt x="2784" y="6706"/>
                  </a:cubicBezTo>
                  <a:cubicBezTo>
                    <a:pt x="2756" y="6779"/>
                    <a:pt x="2717" y="6874"/>
                    <a:pt x="2581" y="6877"/>
                  </a:cubicBezTo>
                  <a:cubicBezTo>
                    <a:pt x="2525" y="6881"/>
                    <a:pt x="2504" y="6923"/>
                    <a:pt x="2469" y="7045"/>
                  </a:cubicBezTo>
                  <a:cubicBezTo>
                    <a:pt x="2448" y="7129"/>
                    <a:pt x="2423" y="7224"/>
                    <a:pt x="2350" y="7276"/>
                  </a:cubicBezTo>
                  <a:cubicBezTo>
                    <a:pt x="2324" y="7296"/>
                    <a:pt x="2295" y="7307"/>
                    <a:pt x="2265" y="7307"/>
                  </a:cubicBezTo>
                  <a:cubicBezTo>
                    <a:pt x="2257" y="7307"/>
                    <a:pt x="2249" y="7306"/>
                    <a:pt x="2241" y="7304"/>
                  </a:cubicBezTo>
                  <a:cubicBezTo>
                    <a:pt x="2182" y="7290"/>
                    <a:pt x="2157" y="7234"/>
                    <a:pt x="2132" y="7182"/>
                  </a:cubicBezTo>
                  <a:cubicBezTo>
                    <a:pt x="2094" y="7105"/>
                    <a:pt x="2069" y="7059"/>
                    <a:pt x="2006" y="7056"/>
                  </a:cubicBezTo>
                  <a:cubicBezTo>
                    <a:pt x="1954" y="7056"/>
                    <a:pt x="1929" y="7063"/>
                    <a:pt x="1926" y="7073"/>
                  </a:cubicBezTo>
                  <a:cubicBezTo>
                    <a:pt x="1915" y="7094"/>
                    <a:pt x="1926" y="7157"/>
                    <a:pt x="1999" y="7259"/>
                  </a:cubicBezTo>
                  <a:cubicBezTo>
                    <a:pt x="2013" y="7283"/>
                    <a:pt x="2055" y="7339"/>
                    <a:pt x="2031" y="7399"/>
                  </a:cubicBezTo>
                  <a:cubicBezTo>
                    <a:pt x="2003" y="7455"/>
                    <a:pt x="1940" y="7462"/>
                    <a:pt x="1873" y="7465"/>
                  </a:cubicBezTo>
                  <a:cubicBezTo>
                    <a:pt x="1807" y="7472"/>
                    <a:pt x="1733" y="7479"/>
                    <a:pt x="1698" y="7525"/>
                  </a:cubicBezTo>
                  <a:cubicBezTo>
                    <a:pt x="1621" y="7619"/>
                    <a:pt x="1488" y="7640"/>
                    <a:pt x="1369" y="7654"/>
                  </a:cubicBezTo>
                  <a:cubicBezTo>
                    <a:pt x="1292" y="7665"/>
                    <a:pt x="1212" y="7679"/>
                    <a:pt x="1180" y="7711"/>
                  </a:cubicBezTo>
                  <a:cubicBezTo>
                    <a:pt x="1208" y="7725"/>
                    <a:pt x="1240" y="7735"/>
                    <a:pt x="1271" y="7746"/>
                  </a:cubicBezTo>
                  <a:cubicBezTo>
                    <a:pt x="1352" y="7774"/>
                    <a:pt x="1436" y="7802"/>
                    <a:pt x="1471" y="7865"/>
                  </a:cubicBezTo>
                  <a:cubicBezTo>
                    <a:pt x="1488" y="7896"/>
                    <a:pt x="1485" y="7938"/>
                    <a:pt x="1464" y="7966"/>
                  </a:cubicBezTo>
                  <a:cubicBezTo>
                    <a:pt x="1435" y="8002"/>
                    <a:pt x="1368" y="8015"/>
                    <a:pt x="1286" y="8015"/>
                  </a:cubicBezTo>
                  <a:cubicBezTo>
                    <a:pt x="1171" y="8015"/>
                    <a:pt x="1027" y="7989"/>
                    <a:pt x="928" y="7966"/>
                  </a:cubicBezTo>
                  <a:cubicBezTo>
                    <a:pt x="921" y="7965"/>
                    <a:pt x="915" y="7964"/>
                    <a:pt x="909" y="7964"/>
                  </a:cubicBezTo>
                  <a:cubicBezTo>
                    <a:pt x="886" y="7964"/>
                    <a:pt x="876" y="7979"/>
                    <a:pt x="848" y="8033"/>
                  </a:cubicBezTo>
                  <a:cubicBezTo>
                    <a:pt x="820" y="8083"/>
                    <a:pt x="775" y="8166"/>
                    <a:pt x="676" y="8166"/>
                  </a:cubicBezTo>
                  <a:cubicBezTo>
                    <a:pt x="664" y="8166"/>
                    <a:pt x="651" y="8165"/>
                    <a:pt x="638" y="8162"/>
                  </a:cubicBezTo>
                  <a:cubicBezTo>
                    <a:pt x="629" y="8161"/>
                    <a:pt x="619" y="8160"/>
                    <a:pt x="610" y="8160"/>
                  </a:cubicBezTo>
                  <a:cubicBezTo>
                    <a:pt x="543" y="8160"/>
                    <a:pt x="479" y="8194"/>
                    <a:pt x="442" y="8250"/>
                  </a:cubicBezTo>
                  <a:cubicBezTo>
                    <a:pt x="428" y="8267"/>
                    <a:pt x="431" y="8292"/>
                    <a:pt x="449" y="8302"/>
                  </a:cubicBezTo>
                  <a:cubicBezTo>
                    <a:pt x="533" y="8386"/>
                    <a:pt x="491" y="8453"/>
                    <a:pt x="477" y="8470"/>
                  </a:cubicBezTo>
                  <a:cubicBezTo>
                    <a:pt x="451" y="8502"/>
                    <a:pt x="403" y="8517"/>
                    <a:pt x="349" y="8517"/>
                  </a:cubicBezTo>
                  <a:cubicBezTo>
                    <a:pt x="286" y="8517"/>
                    <a:pt x="214" y="8497"/>
                    <a:pt x="162" y="8463"/>
                  </a:cubicBezTo>
                  <a:cubicBezTo>
                    <a:pt x="156" y="8458"/>
                    <a:pt x="151" y="8455"/>
                    <a:pt x="145" y="8455"/>
                  </a:cubicBezTo>
                  <a:cubicBezTo>
                    <a:pt x="142" y="8455"/>
                    <a:pt x="140" y="8455"/>
                    <a:pt x="137" y="8456"/>
                  </a:cubicBezTo>
                  <a:cubicBezTo>
                    <a:pt x="95" y="8474"/>
                    <a:pt x="42" y="8561"/>
                    <a:pt x="11" y="8666"/>
                  </a:cubicBezTo>
                  <a:cubicBezTo>
                    <a:pt x="0" y="8701"/>
                    <a:pt x="53" y="8743"/>
                    <a:pt x="116" y="8785"/>
                  </a:cubicBezTo>
                  <a:cubicBezTo>
                    <a:pt x="179" y="8831"/>
                    <a:pt x="232" y="8866"/>
                    <a:pt x="225" y="8932"/>
                  </a:cubicBezTo>
                  <a:cubicBezTo>
                    <a:pt x="211" y="8978"/>
                    <a:pt x="183" y="9020"/>
                    <a:pt x="148" y="9048"/>
                  </a:cubicBezTo>
                  <a:lnTo>
                    <a:pt x="130" y="9069"/>
                  </a:lnTo>
                  <a:cubicBezTo>
                    <a:pt x="183" y="9079"/>
                    <a:pt x="225" y="9121"/>
                    <a:pt x="232" y="9177"/>
                  </a:cubicBezTo>
                  <a:cubicBezTo>
                    <a:pt x="239" y="9272"/>
                    <a:pt x="137" y="9356"/>
                    <a:pt x="60" y="9387"/>
                  </a:cubicBezTo>
                  <a:cubicBezTo>
                    <a:pt x="35" y="9398"/>
                    <a:pt x="32" y="9412"/>
                    <a:pt x="32" y="9415"/>
                  </a:cubicBezTo>
                  <a:cubicBezTo>
                    <a:pt x="25" y="9436"/>
                    <a:pt x="39" y="9482"/>
                    <a:pt x="88" y="9545"/>
                  </a:cubicBezTo>
                  <a:cubicBezTo>
                    <a:pt x="165" y="9643"/>
                    <a:pt x="99" y="9720"/>
                    <a:pt x="63" y="9758"/>
                  </a:cubicBezTo>
                  <a:cubicBezTo>
                    <a:pt x="25" y="9804"/>
                    <a:pt x="7" y="9822"/>
                    <a:pt x="49" y="9881"/>
                  </a:cubicBezTo>
                  <a:cubicBezTo>
                    <a:pt x="74" y="9916"/>
                    <a:pt x="90" y="9928"/>
                    <a:pt x="108" y="9928"/>
                  </a:cubicBezTo>
                  <a:cubicBezTo>
                    <a:pt x="121" y="9928"/>
                    <a:pt x="135" y="9921"/>
                    <a:pt x="155" y="9913"/>
                  </a:cubicBezTo>
                  <a:cubicBezTo>
                    <a:pt x="170" y="9906"/>
                    <a:pt x="197" y="9896"/>
                    <a:pt x="227" y="9896"/>
                  </a:cubicBezTo>
                  <a:cubicBezTo>
                    <a:pt x="266" y="9896"/>
                    <a:pt x="310" y="9914"/>
                    <a:pt x="340" y="9983"/>
                  </a:cubicBezTo>
                  <a:cubicBezTo>
                    <a:pt x="344" y="9993"/>
                    <a:pt x="351" y="10000"/>
                    <a:pt x="351" y="10000"/>
                  </a:cubicBezTo>
                  <a:cubicBezTo>
                    <a:pt x="352" y="10000"/>
                    <a:pt x="354" y="10001"/>
                    <a:pt x="356" y="10001"/>
                  </a:cubicBezTo>
                  <a:cubicBezTo>
                    <a:pt x="395" y="10001"/>
                    <a:pt x="484" y="9937"/>
                    <a:pt x="624" y="9811"/>
                  </a:cubicBezTo>
                  <a:cubicBezTo>
                    <a:pt x="673" y="9765"/>
                    <a:pt x="719" y="9751"/>
                    <a:pt x="755" y="9751"/>
                  </a:cubicBezTo>
                  <a:cubicBezTo>
                    <a:pt x="790" y="9751"/>
                    <a:pt x="816" y="9764"/>
                    <a:pt x="830" y="9772"/>
                  </a:cubicBezTo>
                  <a:cubicBezTo>
                    <a:pt x="900" y="9825"/>
                    <a:pt x="925" y="9916"/>
                    <a:pt x="900" y="9997"/>
                  </a:cubicBezTo>
                  <a:cubicBezTo>
                    <a:pt x="883" y="10057"/>
                    <a:pt x="828" y="10098"/>
                    <a:pt x="767" y="10098"/>
                  </a:cubicBezTo>
                  <a:cubicBezTo>
                    <a:pt x="765" y="10098"/>
                    <a:pt x="763" y="10098"/>
                    <a:pt x="760" y="10098"/>
                  </a:cubicBezTo>
                  <a:cubicBezTo>
                    <a:pt x="752" y="10097"/>
                    <a:pt x="744" y="10097"/>
                    <a:pt x="736" y="10097"/>
                  </a:cubicBezTo>
                  <a:cubicBezTo>
                    <a:pt x="671" y="10097"/>
                    <a:pt x="611" y="10121"/>
                    <a:pt x="564" y="10165"/>
                  </a:cubicBezTo>
                  <a:cubicBezTo>
                    <a:pt x="547" y="10186"/>
                    <a:pt x="536" y="10217"/>
                    <a:pt x="543" y="10242"/>
                  </a:cubicBezTo>
                  <a:cubicBezTo>
                    <a:pt x="561" y="10298"/>
                    <a:pt x="540" y="10354"/>
                    <a:pt x="498" y="10389"/>
                  </a:cubicBezTo>
                  <a:cubicBezTo>
                    <a:pt x="468" y="10407"/>
                    <a:pt x="434" y="10417"/>
                    <a:pt x="399" y="10417"/>
                  </a:cubicBezTo>
                  <a:cubicBezTo>
                    <a:pt x="367" y="10417"/>
                    <a:pt x="335" y="10409"/>
                    <a:pt x="305" y="10392"/>
                  </a:cubicBezTo>
                  <a:cubicBezTo>
                    <a:pt x="228" y="10357"/>
                    <a:pt x="183" y="10277"/>
                    <a:pt x="190" y="10193"/>
                  </a:cubicBezTo>
                  <a:lnTo>
                    <a:pt x="190" y="10193"/>
                  </a:lnTo>
                  <a:cubicBezTo>
                    <a:pt x="158" y="10207"/>
                    <a:pt x="130" y="10231"/>
                    <a:pt x="116" y="10263"/>
                  </a:cubicBezTo>
                  <a:cubicBezTo>
                    <a:pt x="102" y="10291"/>
                    <a:pt x="113" y="10305"/>
                    <a:pt x="116" y="10312"/>
                  </a:cubicBezTo>
                  <a:cubicBezTo>
                    <a:pt x="218" y="10424"/>
                    <a:pt x="162" y="10522"/>
                    <a:pt x="127" y="10585"/>
                  </a:cubicBezTo>
                  <a:cubicBezTo>
                    <a:pt x="106" y="10613"/>
                    <a:pt x="95" y="10644"/>
                    <a:pt x="92" y="10676"/>
                  </a:cubicBezTo>
                  <a:cubicBezTo>
                    <a:pt x="92" y="10679"/>
                    <a:pt x="92" y="10679"/>
                    <a:pt x="92" y="10683"/>
                  </a:cubicBezTo>
                  <a:cubicBezTo>
                    <a:pt x="102" y="10690"/>
                    <a:pt x="116" y="10690"/>
                    <a:pt x="127" y="10690"/>
                  </a:cubicBezTo>
                  <a:cubicBezTo>
                    <a:pt x="186" y="10683"/>
                    <a:pt x="242" y="10651"/>
                    <a:pt x="277" y="10602"/>
                  </a:cubicBezTo>
                  <a:cubicBezTo>
                    <a:pt x="316" y="10532"/>
                    <a:pt x="389" y="10487"/>
                    <a:pt x="470" y="10483"/>
                  </a:cubicBezTo>
                  <a:lnTo>
                    <a:pt x="487" y="10483"/>
                  </a:lnTo>
                  <a:cubicBezTo>
                    <a:pt x="578" y="10497"/>
                    <a:pt x="655" y="10557"/>
                    <a:pt x="683" y="10644"/>
                  </a:cubicBezTo>
                  <a:cubicBezTo>
                    <a:pt x="701" y="10679"/>
                    <a:pt x="701" y="10718"/>
                    <a:pt x="690" y="10756"/>
                  </a:cubicBezTo>
                  <a:cubicBezTo>
                    <a:pt x="673" y="10788"/>
                    <a:pt x="638" y="10812"/>
                    <a:pt x="603" y="10819"/>
                  </a:cubicBezTo>
                  <a:cubicBezTo>
                    <a:pt x="564" y="10833"/>
                    <a:pt x="550" y="10837"/>
                    <a:pt x="550" y="10886"/>
                  </a:cubicBezTo>
                  <a:cubicBezTo>
                    <a:pt x="550" y="11033"/>
                    <a:pt x="477" y="11050"/>
                    <a:pt x="403" y="11054"/>
                  </a:cubicBezTo>
                  <a:cubicBezTo>
                    <a:pt x="398" y="11053"/>
                    <a:pt x="393" y="11052"/>
                    <a:pt x="387" y="11052"/>
                  </a:cubicBezTo>
                  <a:cubicBezTo>
                    <a:pt x="357" y="11052"/>
                    <a:pt x="327" y="11069"/>
                    <a:pt x="312" y="11096"/>
                  </a:cubicBezTo>
                  <a:cubicBezTo>
                    <a:pt x="312" y="11096"/>
                    <a:pt x="309" y="11099"/>
                    <a:pt x="312" y="11110"/>
                  </a:cubicBezTo>
                  <a:cubicBezTo>
                    <a:pt x="351" y="11222"/>
                    <a:pt x="704" y="11411"/>
                    <a:pt x="848" y="11449"/>
                  </a:cubicBezTo>
                  <a:cubicBezTo>
                    <a:pt x="907" y="11463"/>
                    <a:pt x="963" y="11488"/>
                    <a:pt x="1016" y="11519"/>
                  </a:cubicBezTo>
                  <a:cubicBezTo>
                    <a:pt x="1110" y="11569"/>
                    <a:pt x="1216" y="11624"/>
                    <a:pt x="1367" y="11624"/>
                  </a:cubicBezTo>
                  <a:cubicBezTo>
                    <a:pt x="1396" y="11624"/>
                    <a:pt x="1427" y="11622"/>
                    <a:pt x="1460" y="11617"/>
                  </a:cubicBezTo>
                  <a:cubicBezTo>
                    <a:pt x="1758" y="11572"/>
                    <a:pt x="2360" y="10987"/>
                    <a:pt x="2437" y="10889"/>
                  </a:cubicBezTo>
                  <a:cubicBezTo>
                    <a:pt x="2485" y="10828"/>
                    <a:pt x="2551" y="10817"/>
                    <a:pt x="2614" y="10817"/>
                  </a:cubicBezTo>
                  <a:cubicBezTo>
                    <a:pt x="2634" y="10817"/>
                    <a:pt x="2653" y="10818"/>
                    <a:pt x="2672" y="10819"/>
                  </a:cubicBezTo>
                  <a:cubicBezTo>
                    <a:pt x="2695" y="10822"/>
                    <a:pt x="2717" y="10824"/>
                    <a:pt x="2738" y="10824"/>
                  </a:cubicBezTo>
                  <a:cubicBezTo>
                    <a:pt x="2772" y="10824"/>
                    <a:pt x="2803" y="10818"/>
                    <a:pt x="2829" y="10798"/>
                  </a:cubicBezTo>
                  <a:cubicBezTo>
                    <a:pt x="2868" y="10767"/>
                    <a:pt x="2878" y="10686"/>
                    <a:pt x="2885" y="10609"/>
                  </a:cubicBezTo>
                  <a:cubicBezTo>
                    <a:pt x="2896" y="10522"/>
                    <a:pt x="2903" y="10434"/>
                    <a:pt x="2973" y="10396"/>
                  </a:cubicBezTo>
                  <a:cubicBezTo>
                    <a:pt x="2988" y="10387"/>
                    <a:pt x="3005" y="10383"/>
                    <a:pt x="3023" y="10383"/>
                  </a:cubicBezTo>
                  <a:cubicBezTo>
                    <a:pt x="3034" y="10383"/>
                    <a:pt x="3046" y="10385"/>
                    <a:pt x="3057" y="10389"/>
                  </a:cubicBezTo>
                  <a:cubicBezTo>
                    <a:pt x="3120" y="10410"/>
                    <a:pt x="3151" y="10487"/>
                    <a:pt x="3186" y="10574"/>
                  </a:cubicBezTo>
                  <a:cubicBezTo>
                    <a:pt x="3204" y="10616"/>
                    <a:pt x="3221" y="10655"/>
                    <a:pt x="3249" y="10693"/>
                  </a:cubicBezTo>
                  <a:cubicBezTo>
                    <a:pt x="3344" y="10728"/>
                    <a:pt x="3396" y="10805"/>
                    <a:pt x="3410" y="10931"/>
                  </a:cubicBezTo>
                  <a:lnTo>
                    <a:pt x="3463" y="10931"/>
                  </a:lnTo>
                  <a:cubicBezTo>
                    <a:pt x="3473" y="10935"/>
                    <a:pt x="3487" y="10938"/>
                    <a:pt x="3498" y="10938"/>
                  </a:cubicBezTo>
                  <a:lnTo>
                    <a:pt x="3508" y="10942"/>
                  </a:lnTo>
                  <a:cubicBezTo>
                    <a:pt x="3522" y="10949"/>
                    <a:pt x="3533" y="10952"/>
                    <a:pt x="3543" y="10959"/>
                  </a:cubicBezTo>
                  <a:cubicBezTo>
                    <a:pt x="3575" y="10861"/>
                    <a:pt x="3589" y="10760"/>
                    <a:pt x="3589" y="10658"/>
                  </a:cubicBezTo>
                  <a:cubicBezTo>
                    <a:pt x="3592" y="10595"/>
                    <a:pt x="3606" y="10536"/>
                    <a:pt x="3627" y="10473"/>
                  </a:cubicBezTo>
                  <a:cubicBezTo>
                    <a:pt x="3652" y="10403"/>
                    <a:pt x="3666" y="10329"/>
                    <a:pt x="3669" y="10256"/>
                  </a:cubicBezTo>
                  <a:cubicBezTo>
                    <a:pt x="3669" y="10249"/>
                    <a:pt x="3669" y="10238"/>
                    <a:pt x="3666" y="10231"/>
                  </a:cubicBezTo>
                  <a:cubicBezTo>
                    <a:pt x="3659" y="10200"/>
                    <a:pt x="3666" y="10165"/>
                    <a:pt x="3687" y="10137"/>
                  </a:cubicBezTo>
                  <a:cubicBezTo>
                    <a:pt x="3732" y="10084"/>
                    <a:pt x="3813" y="10081"/>
                    <a:pt x="3897" y="10077"/>
                  </a:cubicBezTo>
                  <a:cubicBezTo>
                    <a:pt x="3942" y="10077"/>
                    <a:pt x="4023" y="10074"/>
                    <a:pt x="4037" y="10060"/>
                  </a:cubicBezTo>
                  <a:cubicBezTo>
                    <a:pt x="4086" y="9962"/>
                    <a:pt x="4089" y="9660"/>
                    <a:pt x="4037" y="9629"/>
                  </a:cubicBezTo>
                  <a:cubicBezTo>
                    <a:pt x="3942" y="9569"/>
                    <a:pt x="3893" y="9457"/>
                    <a:pt x="3914" y="9349"/>
                  </a:cubicBezTo>
                  <a:cubicBezTo>
                    <a:pt x="3925" y="9289"/>
                    <a:pt x="3977" y="9244"/>
                    <a:pt x="4040" y="9244"/>
                  </a:cubicBezTo>
                  <a:cubicBezTo>
                    <a:pt x="4082" y="9244"/>
                    <a:pt x="4121" y="9226"/>
                    <a:pt x="4149" y="9198"/>
                  </a:cubicBezTo>
                  <a:cubicBezTo>
                    <a:pt x="4184" y="9149"/>
                    <a:pt x="4198" y="9090"/>
                    <a:pt x="4184" y="9030"/>
                  </a:cubicBezTo>
                  <a:cubicBezTo>
                    <a:pt x="4177" y="8964"/>
                    <a:pt x="4121" y="8932"/>
                    <a:pt x="4037" y="8887"/>
                  </a:cubicBezTo>
                  <a:cubicBezTo>
                    <a:pt x="3949" y="8841"/>
                    <a:pt x="3837" y="8778"/>
                    <a:pt x="3820" y="8642"/>
                  </a:cubicBezTo>
                  <a:cubicBezTo>
                    <a:pt x="3813" y="8561"/>
                    <a:pt x="3827" y="8481"/>
                    <a:pt x="3862" y="8407"/>
                  </a:cubicBezTo>
                  <a:cubicBezTo>
                    <a:pt x="3893" y="8330"/>
                    <a:pt x="3918" y="8271"/>
                    <a:pt x="3851" y="8145"/>
                  </a:cubicBezTo>
                  <a:cubicBezTo>
                    <a:pt x="3764" y="7963"/>
                    <a:pt x="3806" y="7826"/>
                    <a:pt x="3834" y="7721"/>
                  </a:cubicBezTo>
                  <a:cubicBezTo>
                    <a:pt x="3851" y="7668"/>
                    <a:pt x="3862" y="7623"/>
                    <a:pt x="3851" y="7591"/>
                  </a:cubicBezTo>
                  <a:cubicBezTo>
                    <a:pt x="3788" y="7437"/>
                    <a:pt x="3743" y="7262"/>
                    <a:pt x="3907" y="6986"/>
                  </a:cubicBezTo>
                  <a:cubicBezTo>
                    <a:pt x="4053" y="6748"/>
                    <a:pt x="4319" y="6588"/>
                    <a:pt x="4480" y="6588"/>
                  </a:cubicBezTo>
                  <a:cubicBezTo>
                    <a:pt x="4497" y="6588"/>
                    <a:pt x="4513" y="6590"/>
                    <a:pt x="4527" y="6594"/>
                  </a:cubicBezTo>
                  <a:cubicBezTo>
                    <a:pt x="4548" y="6597"/>
                    <a:pt x="4569" y="6608"/>
                    <a:pt x="4597" y="6615"/>
                  </a:cubicBezTo>
                  <a:cubicBezTo>
                    <a:pt x="4658" y="6637"/>
                    <a:pt x="4704" y="6650"/>
                    <a:pt x="4738" y="6650"/>
                  </a:cubicBezTo>
                  <a:cubicBezTo>
                    <a:pt x="4774" y="6650"/>
                    <a:pt x="4798" y="6635"/>
                    <a:pt x="4814" y="6601"/>
                  </a:cubicBezTo>
                  <a:cubicBezTo>
                    <a:pt x="4867" y="6499"/>
                    <a:pt x="4874" y="6422"/>
                    <a:pt x="4860" y="6391"/>
                  </a:cubicBezTo>
                  <a:cubicBezTo>
                    <a:pt x="4856" y="6384"/>
                    <a:pt x="4853" y="6380"/>
                    <a:pt x="4853" y="6380"/>
                  </a:cubicBezTo>
                  <a:lnTo>
                    <a:pt x="4839" y="6377"/>
                  </a:lnTo>
                  <a:cubicBezTo>
                    <a:pt x="4776" y="6356"/>
                    <a:pt x="4660" y="6321"/>
                    <a:pt x="4629" y="6219"/>
                  </a:cubicBezTo>
                  <a:cubicBezTo>
                    <a:pt x="4608" y="6153"/>
                    <a:pt x="4629" y="6076"/>
                    <a:pt x="4688" y="5995"/>
                  </a:cubicBezTo>
                  <a:lnTo>
                    <a:pt x="4720" y="5950"/>
                  </a:lnTo>
                  <a:cubicBezTo>
                    <a:pt x="4877" y="5736"/>
                    <a:pt x="5017" y="5519"/>
                    <a:pt x="5042" y="5323"/>
                  </a:cubicBezTo>
                  <a:cubicBezTo>
                    <a:pt x="5049" y="5239"/>
                    <a:pt x="5049" y="5155"/>
                    <a:pt x="5038" y="5071"/>
                  </a:cubicBezTo>
                  <a:cubicBezTo>
                    <a:pt x="5028" y="4955"/>
                    <a:pt x="5017" y="4857"/>
                    <a:pt x="5084" y="4791"/>
                  </a:cubicBezTo>
                  <a:cubicBezTo>
                    <a:pt x="5140" y="4735"/>
                    <a:pt x="5217" y="4731"/>
                    <a:pt x="5294" y="4728"/>
                  </a:cubicBezTo>
                  <a:cubicBezTo>
                    <a:pt x="5300" y="4728"/>
                    <a:pt x="5307" y="4728"/>
                    <a:pt x="5313" y="4728"/>
                  </a:cubicBezTo>
                  <a:cubicBezTo>
                    <a:pt x="5383" y="4728"/>
                    <a:pt x="5450" y="4711"/>
                    <a:pt x="5511" y="4679"/>
                  </a:cubicBezTo>
                  <a:cubicBezTo>
                    <a:pt x="5570" y="4640"/>
                    <a:pt x="5567" y="4605"/>
                    <a:pt x="5563" y="4546"/>
                  </a:cubicBezTo>
                  <a:cubicBezTo>
                    <a:pt x="5549" y="4486"/>
                    <a:pt x="5567" y="4423"/>
                    <a:pt x="5605" y="4374"/>
                  </a:cubicBezTo>
                  <a:cubicBezTo>
                    <a:pt x="5644" y="4325"/>
                    <a:pt x="5679" y="4273"/>
                    <a:pt x="5707" y="4217"/>
                  </a:cubicBezTo>
                  <a:cubicBezTo>
                    <a:pt x="5766" y="4115"/>
                    <a:pt x="5829" y="4007"/>
                    <a:pt x="5899" y="3954"/>
                  </a:cubicBezTo>
                  <a:cubicBezTo>
                    <a:pt x="6067" y="3828"/>
                    <a:pt x="6029" y="3779"/>
                    <a:pt x="6015" y="3762"/>
                  </a:cubicBezTo>
                  <a:cubicBezTo>
                    <a:pt x="6001" y="3741"/>
                    <a:pt x="5990" y="3716"/>
                    <a:pt x="5987" y="3692"/>
                  </a:cubicBezTo>
                  <a:cubicBezTo>
                    <a:pt x="5980" y="3622"/>
                    <a:pt x="6032" y="3559"/>
                    <a:pt x="6071" y="3509"/>
                  </a:cubicBezTo>
                  <a:cubicBezTo>
                    <a:pt x="6106" y="3471"/>
                    <a:pt x="6130" y="3425"/>
                    <a:pt x="6151" y="3380"/>
                  </a:cubicBezTo>
                  <a:cubicBezTo>
                    <a:pt x="6155" y="3362"/>
                    <a:pt x="6158" y="3348"/>
                    <a:pt x="6158" y="3331"/>
                  </a:cubicBezTo>
                  <a:cubicBezTo>
                    <a:pt x="6158" y="3110"/>
                    <a:pt x="6446" y="2953"/>
                    <a:pt x="6642" y="2953"/>
                  </a:cubicBezTo>
                  <a:cubicBezTo>
                    <a:pt x="6754" y="2953"/>
                    <a:pt x="6992" y="2953"/>
                    <a:pt x="6992" y="2862"/>
                  </a:cubicBezTo>
                  <a:cubicBezTo>
                    <a:pt x="6988" y="2823"/>
                    <a:pt x="6985" y="2785"/>
                    <a:pt x="6981" y="2746"/>
                  </a:cubicBezTo>
                  <a:cubicBezTo>
                    <a:pt x="6964" y="2613"/>
                    <a:pt x="6950" y="2473"/>
                    <a:pt x="7030" y="2414"/>
                  </a:cubicBezTo>
                  <a:cubicBezTo>
                    <a:pt x="7053" y="2396"/>
                    <a:pt x="7080" y="2387"/>
                    <a:pt x="7111" y="2387"/>
                  </a:cubicBezTo>
                  <a:cubicBezTo>
                    <a:pt x="7141" y="2387"/>
                    <a:pt x="7175" y="2396"/>
                    <a:pt x="7212" y="2414"/>
                  </a:cubicBezTo>
                  <a:cubicBezTo>
                    <a:pt x="7280" y="2438"/>
                    <a:pt x="7353" y="2452"/>
                    <a:pt x="7424" y="2452"/>
                  </a:cubicBezTo>
                  <a:cubicBezTo>
                    <a:pt x="7445" y="2452"/>
                    <a:pt x="7465" y="2451"/>
                    <a:pt x="7485" y="2449"/>
                  </a:cubicBezTo>
                  <a:cubicBezTo>
                    <a:pt x="7506" y="2448"/>
                    <a:pt x="7527" y="2447"/>
                    <a:pt x="7549" y="2447"/>
                  </a:cubicBezTo>
                  <a:cubicBezTo>
                    <a:pt x="7633" y="2447"/>
                    <a:pt x="7719" y="2459"/>
                    <a:pt x="7800" y="2526"/>
                  </a:cubicBezTo>
                  <a:cubicBezTo>
                    <a:pt x="7849" y="2567"/>
                    <a:pt x="7908" y="2591"/>
                    <a:pt x="7956" y="2591"/>
                  </a:cubicBezTo>
                  <a:cubicBezTo>
                    <a:pt x="7974" y="2591"/>
                    <a:pt x="7990" y="2588"/>
                    <a:pt x="8003" y="2582"/>
                  </a:cubicBezTo>
                  <a:cubicBezTo>
                    <a:pt x="8042" y="2561"/>
                    <a:pt x="8063" y="2515"/>
                    <a:pt x="8056" y="2473"/>
                  </a:cubicBezTo>
                  <a:cubicBezTo>
                    <a:pt x="8056" y="2298"/>
                    <a:pt x="8105" y="2067"/>
                    <a:pt x="8234" y="1994"/>
                  </a:cubicBezTo>
                  <a:lnTo>
                    <a:pt x="8255" y="1983"/>
                  </a:lnTo>
                  <a:lnTo>
                    <a:pt x="8259" y="1983"/>
                  </a:lnTo>
                  <a:lnTo>
                    <a:pt x="8276" y="1976"/>
                  </a:lnTo>
                  <a:lnTo>
                    <a:pt x="8283" y="1976"/>
                  </a:lnTo>
                  <a:lnTo>
                    <a:pt x="8301" y="1973"/>
                  </a:lnTo>
                  <a:lnTo>
                    <a:pt x="8308" y="1973"/>
                  </a:lnTo>
                  <a:cubicBezTo>
                    <a:pt x="8311" y="1971"/>
                    <a:pt x="8315" y="1970"/>
                    <a:pt x="8318" y="1970"/>
                  </a:cubicBezTo>
                  <a:cubicBezTo>
                    <a:pt x="8322" y="1970"/>
                    <a:pt x="8325" y="1971"/>
                    <a:pt x="8329" y="1973"/>
                  </a:cubicBezTo>
                  <a:lnTo>
                    <a:pt x="8339" y="1973"/>
                  </a:lnTo>
                  <a:cubicBezTo>
                    <a:pt x="8343" y="1971"/>
                    <a:pt x="8346" y="1970"/>
                    <a:pt x="8348" y="1970"/>
                  </a:cubicBezTo>
                  <a:cubicBezTo>
                    <a:pt x="8351" y="1970"/>
                    <a:pt x="8353" y="1971"/>
                    <a:pt x="8357" y="1973"/>
                  </a:cubicBezTo>
                  <a:lnTo>
                    <a:pt x="8371" y="1973"/>
                  </a:lnTo>
                  <a:cubicBezTo>
                    <a:pt x="8378" y="1973"/>
                    <a:pt x="8385" y="1973"/>
                    <a:pt x="8392" y="1976"/>
                  </a:cubicBezTo>
                  <a:lnTo>
                    <a:pt x="8406" y="1980"/>
                  </a:lnTo>
                  <a:cubicBezTo>
                    <a:pt x="8413" y="1980"/>
                    <a:pt x="8420" y="1983"/>
                    <a:pt x="8427" y="1987"/>
                  </a:cubicBezTo>
                  <a:lnTo>
                    <a:pt x="8445" y="1994"/>
                  </a:lnTo>
                  <a:cubicBezTo>
                    <a:pt x="8448" y="1997"/>
                    <a:pt x="8455" y="1997"/>
                    <a:pt x="8462" y="2001"/>
                  </a:cubicBezTo>
                  <a:lnTo>
                    <a:pt x="8469" y="1994"/>
                  </a:lnTo>
                  <a:lnTo>
                    <a:pt x="8476" y="1983"/>
                  </a:lnTo>
                  <a:lnTo>
                    <a:pt x="8490" y="1962"/>
                  </a:lnTo>
                  <a:lnTo>
                    <a:pt x="8497" y="1952"/>
                  </a:lnTo>
                  <a:lnTo>
                    <a:pt x="8511" y="1934"/>
                  </a:lnTo>
                  <a:lnTo>
                    <a:pt x="8518" y="1924"/>
                  </a:lnTo>
                  <a:lnTo>
                    <a:pt x="8536" y="1906"/>
                  </a:lnTo>
                  <a:lnTo>
                    <a:pt x="8543" y="1896"/>
                  </a:lnTo>
                  <a:lnTo>
                    <a:pt x="8560" y="1878"/>
                  </a:lnTo>
                  <a:lnTo>
                    <a:pt x="8567" y="1871"/>
                  </a:lnTo>
                  <a:lnTo>
                    <a:pt x="8588" y="1854"/>
                  </a:lnTo>
                  <a:lnTo>
                    <a:pt x="8592" y="1847"/>
                  </a:lnTo>
                  <a:cubicBezTo>
                    <a:pt x="8609" y="1833"/>
                    <a:pt x="8630" y="1822"/>
                    <a:pt x="8648" y="1808"/>
                  </a:cubicBezTo>
                  <a:lnTo>
                    <a:pt x="8655" y="1808"/>
                  </a:lnTo>
                  <a:lnTo>
                    <a:pt x="8676" y="1794"/>
                  </a:lnTo>
                  <a:lnTo>
                    <a:pt x="8686" y="1791"/>
                  </a:lnTo>
                  <a:lnTo>
                    <a:pt x="8704" y="1784"/>
                  </a:lnTo>
                  <a:lnTo>
                    <a:pt x="8714" y="1777"/>
                  </a:lnTo>
                  <a:lnTo>
                    <a:pt x="8732" y="1773"/>
                  </a:lnTo>
                  <a:lnTo>
                    <a:pt x="8746" y="1770"/>
                  </a:lnTo>
                  <a:lnTo>
                    <a:pt x="8763" y="1763"/>
                  </a:lnTo>
                  <a:lnTo>
                    <a:pt x="8774" y="1763"/>
                  </a:lnTo>
                  <a:lnTo>
                    <a:pt x="8791" y="1759"/>
                  </a:lnTo>
                  <a:lnTo>
                    <a:pt x="8865" y="1759"/>
                  </a:lnTo>
                  <a:cubicBezTo>
                    <a:pt x="8987" y="1777"/>
                    <a:pt x="9082" y="1878"/>
                    <a:pt x="9173" y="1980"/>
                  </a:cubicBezTo>
                  <a:cubicBezTo>
                    <a:pt x="9264" y="2081"/>
                    <a:pt x="9351" y="2179"/>
                    <a:pt x="9467" y="2200"/>
                  </a:cubicBezTo>
                  <a:cubicBezTo>
                    <a:pt x="9523" y="2211"/>
                    <a:pt x="9579" y="2225"/>
                    <a:pt x="9635" y="2239"/>
                  </a:cubicBezTo>
                  <a:cubicBezTo>
                    <a:pt x="9734" y="2263"/>
                    <a:pt x="9835" y="2287"/>
                    <a:pt x="9907" y="2287"/>
                  </a:cubicBezTo>
                  <a:cubicBezTo>
                    <a:pt x="9949" y="2287"/>
                    <a:pt x="9981" y="2278"/>
                    <a:pt x="9995" y="2256"/>
                  </a:cubicBezTo>
                  <a:cubicBezTo>
                    <a:pt x="10029" y="2199"/>
                    <a:pt x="10075" y="2181"/>
                    <a:pt x="10123" y="2181"/>
                  </a:cubicBezTo>
                  <a:cubicBezTo>
                    <a:pt x="10175" y="2181"/>
                    <a:pt x="10230" y="2203"/>
                    <a:pt x="10272" y="2221"/>
                  </a:cubicBezTo>
                  <a:cubicBezTo>
                    <a:pt x="10320" y="2240"/>
                    <a:pt x="10368" y="2259"/>
                    <a:pt x="10410" y="2259"/>
                  </a:cubicBezTo>
                  <a:cubicBezTo>
                    <a:pt x="10423" y="2259"/>
                    <a:pt x="10435" y="2257"/>
                    <a:pt x="10447" y="2253"/>
                  </a:cubicBezTo>
                  <a:cubicBezTo>
                    <a:pt x="10465" y="2246"/>
                    <a:pt x="10482" y="2244"/>
                    <a:pt x="10498" y="2244"/>
                  </a:cubicBezTo>
                  <a:cubicBezTo>
                    <a:pt x="10580" y="2244"/>
                    <a:pt x="10631" y="2317"/>
                    <a:pt x="10661" y="2358"/>
                  </a:cubicBezTo>
                  <a:cubicBezTo>
                    <a:pt x="10671" y="2368"/>
                    <a:pt x="10682" y="2382"/>
                    <a:pt x="10689" y="2393"/>
                  </a:cubicBezTo>
                  <a:cubicBezTo>
                    <a:pt x="10703" y="2382"/>
                    <a:pt x="10717" y="2368"/>
                    <a:pt x="10727" y="2354"/>
                  </a:cubicBezTo>
                  <a:cubicBezTo>
                    <a:pt x="10766" y="2302"/>
                    <a:pt x="10787" y="2239"/>
                    <a:pt x="10787" y="2176"/>
                  </a:cubicBezTo>
                  <a:cubicBezTo>
                    <a:pt x="10787" y="2127"/>
                    <a:pt x="10804" y="2081"/>
                    <a:pt x="10836" y="2046"/>
                  </a:cubicBezTo>
                  <a:cubicBezTo>
                    <a:pt x="10864" y="2025"/>
                    <a:pt x="10899" y="2014"/>
                    <a:pt x="10954" y="2014"/>
                  </a:cubicBezTo>
                  <a:cubicBezTo>
                    <a:pt x="10972" y="2014"/>
                    <a:pt x="10993" y="2015"/>
                    <a:pt x="11018" y="2018"/>
                  </a:cubicBezTo>
                  <a:cubicBezTo>
                    <a:pt x="11024" y="2019"/>
                    <a:pt x="11030" y="2019"/>
                    <a:pt x="11036" y="2019"/>
                  </a:cubicBezTo>
                  <a:cubicBezTo>
                    <a:pt x="11054" y="2019"/>
                    <a:pt x="11071" y="2016"/>
                    <a:pt x="11084" y="2008"/>
                  </a:cubicBezTo>
                  <a:cubicBezTo>
                    <a:pt x="11112" y="1980"/>
                    <a:pt x="11088" y="1868"/>
                    <a:pt x="11074" y="1794"/>
                  </a:cubicBezTo>
                  <a:cubicBezTo>
                    <a:pt x="11063" y="1735"/>
                    <a:pt x="11053" y="1675"/>
                    <a:pt x="11049" y="1616"/>
                  </a:cubicBezTo>
                  <a:cubicBezTo>
                    <a:pt x="11049" y="1486"/>
                    <a:pt x="11168" y="1416"/>
                    <a:pt x="11263" y="1360"/>
                  </a:cubicBezTo>
                  <a:cubicBezTo>
                    <a:pt x="11326" y="1325"/>
                    <a:pt x="11389" y="1290"/>
                    <a:pt x="11389" y="1251"/>
                  </a:cubicBezTo>
                  <a:cubicBezTo>
                    <a:pt x="11389" y="1216"/>
                    <a:pt x="11403" y="1185"/>
                    <a:pt x="11424" y="1160"/>
                  </a:cubicBezTo>
                  <a:cubicBezTo>
                    <a:pt x="11487" y="1101"/>
                    <a:pt x="11609" y="1101"/>
                    <a:pt x="11735" y="1101"/>
                  </a:cubicBezTo>
                  <a:cubicBezTo>
                    <a:pt x="11802" y="1101"/>
                    <a:pt x="11924" y="1101"/>
                    <a:pt x="11949" y="1083"/>
                  </a:cubicBezTo>
                  <a:cubicBezTo>
                    <a:pt x="12021" y="995"/>
                    <a:pt x="12130" y="946"/>
                    <a:pt x="12244" y="946"/>
                  </a:cubicBezTo>
                  <a:cubicBezTo>
                    <a:pt x="12252" y="946"/>
                    <a:pt x="12260" y="946"/>
                    <a:pt x="12267" y="947"/>
                  </a:cubicBezTo>
                  <a:cubicBezTo>
                    <a:pt x="12362" y="950"/>
                    <a:pt x="12449" y="1006"/>
                    <a:pt x="12498" y="1090"/>
                  </a:cubicBezTo>
                  <a:cubicBezTo>
                    <a:pt x="12537" y="1160"/>
                    <a:pt x="12667" y="1216"/>
                    <a:pt x="12779" y="1265"/>
                  </a:cubicBezTo>
                  <a:cubicBezTo>
                    <a:pt x="12922" y="1328"/>
                    <a:pt x="13059" y="1388"/>
                    <a:pt x="13076" y="1500"/>
                  </a:cubicBezTo>
                  <a:cubicBezTo>
                    <a:pt x="13080" y="1514"/>
                    <a:pt x="13080" y="1528"/>
                    <a:pt x="13083" y="1546"/>
                  </a:cubicBezTo>
                  <a:lnTo>
                    <a:pt x="13083" y="1563"/>
                  </a:lnTo>
                  <a:lnTo>
                    <a:pt x="13083" y="1595"/>
                  </a:lnTo>
                  <a:lnTo>
                    <a:pt x="13083" y="1612"/>
                  </a:lnTo>
                  <a:lnTo>
                    <a:pt x="13083" y="1647"/>
                  </a:lnTo>
                  <a:lnTo>
                    <a:pt x="13083" y="1668"/>
                  </a:lnTo>
                  <a:lnTo>
                    <a:pt x="13083" y="1679"/>
                  </a:lnTo>
                  <a:cubicBezTo>
                    <a:pt x="13125" y="1654"/>
                    <a:pt x="13171" y="1640"/>
                    <a:pt x="13216" y="1633"/>
                  </a:cubicBezTo>
                  <a:lnTo>
                    <a:pt x="13220" y="1633"/>
                  </a:lnTo>
                  <a:cubicBezTo>
                    <a:pt x="13237" y="1630"/>
                    <a:pt x="13251" y="1630"/>
                    <a:pt x="13265" y="1630"/>
                  </a:cubicBezTo>
                  <a:cubicBezTo>
                    <a:pt x="13321" y="1630"/>
                    <a:pt x="13388" y="1577"/>
                    <a:pt x="13447" y="1532"/>
                  </a:cubicBezTo>
                  <a:cubicBezTo>
                    <a:pt x="13525" y="1473"/>
                    <a:pt x="13606" y="1415"/>
                    <a:pt x="13695" y="1415"/>
                  </a:cubicBezTo>
                  <a:cubicBezTo>
                    <a:pt x="13702" y="1415"/>
                    <a:pt x="13710" y="1415"/>
                    <a:pt x="13717" y="1416"/>
                  </a:cubicBezTo>
                  <a:lnTo>
                    <a:pt x="13731" y="1416"/>
                  </a:lnTo>
                  <a:cubicBezTo>
                    <a:pt x="13738" y="1416"/>
                    <a:pt x="13755" y="1423"/>
                    <a:pt x="13766" y="1423"/>
                  </a:cubicBezTo>
                  <a:cubicBezTo>
                    <a:pt x="13774" y="1425"/>
                    <a:pt x="13783" y="1426"/>
                    <a:pt x="13792" y="1426"/>
                  </a:cubicBezTo>
                  <a:cubicBezTo>
                    <a:pt x="13816" y="1426"/>
                    <a:pt x="13841" y="1419"/>
                    <a:pt x="13864" y="1409"/>
                  </a:cubicBezTo>
                  <a:cubicBezTo>
                    <a:pt x="13871" y="1402"/>
                    <a:pt x="13878" y="1395"/>
                    <a:pt x="13885" y="1388"/>
                  </a:cubicBezTo>
                  <a:lnTo>
                    <a:pt x="13888" y="1381"/>
                  </a:lnTo>
                  <a:cubicBezTo>
                    <a:pt x="13895" y="1374"/>
                    <a:pt x="13899" y="1370"/>
                    <a:pt x="13902" y="1363"/>
                  </a:cubicBezTo>
                  <a:lnTo>
                    <a:pt x="13906" y="1353"/>
                  </a:lnTo>
                  <a:cubicBezTo>
                    <a:pt x="13913" y="1342"/>
                    <a:pt x="13916" y="1332"/>
                    <a:pt x="13920" y="1321"/>
                  </a:cubicBezTo>
                  <a:cubicBezTo>
                    <a:pt x="13872" y="1300"/>
                    <a:pt x="13821" y="1289"/>
                    <a:pt x="13770" y="1289"/>
                  </a:cubicBezTo>
                  <a:cubicBezTo>
                    <a:pt x="13739" y="1289"/>
                    <a:pt x="13708" y="1293"/>
                    <a:pt x="13678" y="1300"/>
                  </a:cubicBezTo>
                  <a:cubicBezTo>
                    <a:pt x="13671" y="1304"/>
                    <a:pt x="13654" y="1311"/>
                    <a:pt x="13650" y="1321"/>
                  </a:cubicBezTo>
                  <a:cubicBezTo>
                    <a:pt x="13626" y="1399"/>
                    <a:pt x="13554" y="1449"/>
                    <a:pt x="13475" y="1449"/>
                  </a:cubicBezTo>
                  <a:cubicBezTo>
                    <a:pt x="13461" y="1449"/>
                    <a:pt x="13447" y="1447"/>
                    <a:pt x="13433" y="1444"/>
                  </a:cubicBezTo>
                  <a:cubicBezTo>
                    <a:pt x="13346" y="1437"/>
                    <a:pt x="13279" y="1363"/>
                    <a:pt x="13283" y="1276"/>
                  </a:cubicBezTo>
                  <a:cubicBezTo>
                    <a:pt x="13276" y="1241"/>
                    <a:pt x="13139" y="1171"/>
                    <a:pt x="13087" y="1143"/>
                  </a:cubicBezTo>
                  <a:cubicBezTo>
                    <a:pt x="12996" y="1101"/>
                    <a:pt x="12943" y="1069"/>
                    <a:pt x="12929" y="1020"/>
                  </a:cubicBezTo>
                  <a:cubicBezTo>
                    <a:pt x="12919" y="985"/>
                    <a:pt x="12929" y="947"/>
                    <a:pt x="12957" y="926"/>
                  </a:cubicBezTo>
                  <a:cubicBezTo>
                    <a:pt x="12981" y="908"/>
                    <a:pt x="13015" y="900"/>
                    <a:pt x="13054" y="900"/>
                  </a:cubicBezTo>
                  <a:cubicBezTo>
                    <a:pt x="13131" y="900"/>
                    <a:pt x="13226" y="930"/>
                    <a:pt x="13300" y="971"/>
                  </a:cubicBezTo>
                  <a:cubicBezTo>
                    <a:pt x="13328" y="987"/>
                    <a:pt x="13352" y="996"/>
                    <a:pt x="13378" y="996"/>
                  </a:cubicBezTo>
                  <a:cubicBezTo>
                    <a:pt x="13428" y="996"/>
                    <a:pt x="13486" y="961"/>
                    <a:pt x="13587" y="866"/>
                  </a:cubicBezTo>
                  <a:cubicBezTo>
                    <a:pt x="13655" y="805"/>
                    <a:pt x="13745" y="771"/>
                    <a:pt x="13838" y="771"/>
                  </a:cubicBezTo>
                  <a:cubicBezTo>
                    <a:pt x="13847" y="771"/>
                    <a:pt x="13855" y="771"/>
                    <a:pt x="13864" y="772"/>
                  </a:cubicBezTo>
                  <a:cubicBezTo>
                    <a:pt x="13888" y="772"/>
                    <a:pt x="13913" y="768"/>
                    <a:pt x="13937" y="761"/>
                  </a:cubicBezTo>
                  <a:lnTo>
                    <a:pt x="13937" y="758"/>
                  </a:lnTo>
                  <a:cubicBezTo>
                    <a:pt x="13944" y="723"/>
                    <a:pt x="13843" y="663"/>
                    <a:pt x="13797" y="635"/>
                  </a:cubicBezTo>
                  <a:cubicBezTo>
                    <a:pt x="13745" y="607"/>
                    <a:pt x="13703" y="572"/>
                    <a:pt x="13664" y="530"/>
                  </a:cubicBezTo>
                  <a:cubicBezTo>
                    <a:pt x="13634" y="485"/>
                    <a:pt x="13510" y="416"/>
                    <a:pt x="13380" y="416"/>
                  </a:cubicBezTo>
                  <a:cubicBezTo>
                    <a:pt x="13359" y="416"/>
                    <a:pt x="13338" y="418"/>
                    <a:pt x="13318" y="422"/>
                  </a:cubicBezTo>
                  <a:cubicBezTo>
                    <a:pt x="13284" y="428"/>
                    <a:pt x="13255" y="431"/>
                    <a:pt x="13229" y="431"/>
                  </a:cubicBezTo>
                  <a:cubicBezTo>
                    <a:pt x="13132" y="431"/>
                    <a:pt x="13085" y="387"/>
                    <a:pt x="13027" y="324"/>
                  </a:cubicBezTo>
                  <a:cubicBezTo>
                    <a:pt x="13010" y="306"/>
                    <a:pt x="12992" y="289"/>
                    <a:pt x="12971" y="268"/>
                  </a:cubicBezTo>
                  <a:cubicBezTo>
                    <a:pt x="12962" y="260"/>
                    <a:pt x="12947" y="256"/>
                    <a:pt x="12928" y="256"/>
                  </a:cubicBezTo>
                  <a:cubicBezTo>
                    <a:pt x="12904" y="256"/>
                    <a:pt x="12873" y="263"/>
                    <a:pt x="12838" y="278"/>
                  </a:cubicBezTo>
                  <a:cubicBezTo>
                    <a:pt x="12751" y="317"/>
                    <a:pt x="12653" y="408"/>
                    <a:pt x="12653" y="513"/>
                  </a:cubicBezTo>
                  <a:cubicBezTo>
                    <a:pt x="12653" y="670"/>
                    <a:pt x="12565" y="716"/>
                    <a:pt x="12540" y="723"/>
                  </a:cubicBezTo>
                  <a:cubicBezTo>
                    <a:pt x="12526" y="728"/>
                    <a:pt x="12512" y="730"/>
                    <a:pt x="12498" y="730"/>
                  </a:cubicBezTo>
                  <a:cubicBezTo>
                    <a:pt x="12463" y="730"/>
                    <a:pt x="12429" y="715"/>
                    <a:pt x="12404" y="688"/>
                  </a:cubicBezTo>
                  <a:cubicBezTo>
                    <a:pt x="12369" y="639"/>
                    <a:pt x="12369" y="576"/>
                    <a:pt x="12404" y="527"/>
                  </a:cubicBezTo>
                  <a:cubicBezTo>
                    <a:pt x="12421" y="499"/>
                    <a:pt x="12414" y="464"/>
                    <a:pt x="12400" y="415"/>
                  </a:cubicBezTo>
                  <a:cubicBezTo>
                    <a:pt x="12390" y="376"/>
                    <a:pt x="12383" y="334"/>
                    <a:pt x="12390" y="292"/>
                  </a:cubicBezTo>
                  <a:cubicBezTo>
                    <a:pt x="12404" y="236"/>
                    <a:pt x="12453" y="198"/>
                    <a:pt x="12509" y="187"/>
                  </a:cubicBezTo>
                  <a:cubicBezTo>
                    <a:pt x="12540" y="180"/>
                    <a:pt x="12540" y="166"/>
                    <a:pt x="12540" y="156"/>
                  </a:cubicBezTo>
                  <a:cubicBezTo>
                    <a:pt x="12533" y="107"/>
                    <a:pt x="12453" y="23"/>
                    <a:pt x="12292" y="9"/>
                  </a:cubicBezTo>
                  <a:cubicBezTo>
                    <a:pt x="12282" y="8"/>
                    <a:pt x="12272" y="8"/>
                    <a:pt x="12262" y="8"/>
                  </a:cubicBezTo>
                  <a:cubicBezTo>
                    <a:pt x="12129" y="8"/>
                    <a:pt x="12048" y="73"/>
                    <a:pt x="12019" y="135"/>
                  </a:cubicBezTo>
                  <a:cubicBezTo>
                    <a:pt x="11998" y="173"/>
                    <a:pt x="12001" y="201"/>
                    <a:pt x="12008" y="208"/>
                  </a:cubicBezTo>
                  <a:cubicBezTo>
                    <a:pt x="12047" y="250"/>
                    <a:pt x="12047" y="313"/>
                    <a:pt x="12012" y="394"/>
                  </a:cubicBezTo>
                  <a:cubicBezTo>
                    <a:pt x="11956" y="516"/>
                    <a:pt x="11770" y="747"/>
                    <a:pt x="11637" y="747"/>
                  </a:cubicBezTo>
                  <a:cubicBezTo>
                    <a:pt x="11602" y="747"/>
                    <a:pt x="11571" y="733"/>
                    <a:pt x="11550" y="705"/>
                  </a:cubicBezTo>
                  <a:cubicBezTo>
                    <a:pt x="11501" y="646"/>
                    <a:pt x="11522" y="548"/>
                    <a:pt x="11550" y="422"/>
                  </a:cubicBezTo>
                  <a:cubicBezTo>
                    <a:pt x="11564" y="355"/>
                    <a:pt x="11574" y="289"/>
                    <a:pt x="11578" y="222"/>
                  </a:cubicBezTo>
                  <a:lnTo>
                    <a:pt x="11578" y="215"/>
                  </a:lnTo>
                  <a:cubicBezTo>
                    <a:pt x="11546" y="236"/>
                    <a:pt x="11480" y="296"/>
                    <a:pt x="11347" y="450"/>
                  </a:cubicBezTo>
                  <a:cubicBezTo>
                    <a:pt x="11298" y="502"/>
                    <a:pt x="11256" y="555"/>
                    <a:pt x="11214" y="604"/>
                  </a:cubicBezTo>
                  <a:cubicBezTo>
                    <a:pt x="11039" y="814"/>
                    <a:pt x="10909" y="964"/>
                    <a:pt x="10783" y="989"/>
                  </a:cubicBezTo>
                  <a:cubicBezTo>
                    <a:pt x="10774" y="991"/>
                    <a:pt x="10766" y="992"/>
                    <a:pt x="10757" y="992"/>
                  </a:cubicBezTo>
                  <a:cubicBezTo>
                    <a:pt x="10703" y="992"/>
                    <a:pt x="10651" y="956"/>
                    <a:pt x="10636" y="901"/>
                  </a:cubicBezTo>
                  <a:cubicBezTo>
                    <a:pt x="10594" y="789"/>
                    <a:pt x="10668" y="607"/>
                    <a:pt x="10839" y="516"/>
                  </a:cubicBezTo>
                  <a:cubicBezTo>
                    <a:pt x="10927" y="467"/>
                    <a:pt x="10976" y="369"/>
                    <a:pt x="11021" y="285"/>
                  </a:cubicBezTo>
                  <a:cubicBezTo>
                    <a:pt x="11067" y="187"/>
                    <a:pt x="11116" y="86"/>
                    <a:pt x="11224" y="86"/>
                  </a:cubicBezTo>
                  <a:cubicBezTo>
                    <a:pt x="11227" y="87"/>
                    <a:pt x="11230" y="87"/>
                    <a:pt x="11233" y="87"/>
                  </a:cubicBezTo>
                  <a:cubicBezTo>
                    <a:pt x="11240" y="87"/>
                    <a:pt x="11248" y="84"/>
                    <a:pt x="11256" y="79"/>
                  </a:cubicBezTo>
                  <a:cubicBezTo>
                    <a:pt x="11256" y="75"/>
                    <a:pt x="11252" y="72"/>
                    <a:pt x="11249" y="68"/>
                  </a:cubicBezTo>
                  <a:cubicBezTo>
                    <a:pt x="11224" y="33"/>
                    <a:pt x="11186" y="12"/>
                    <a:pt x="11144" y="5"/>
                  </a:cubicBezTo>
                  <a:cubicBezTo>
                    <a:pt x="11130" y="2"/>
                    <a:pt x="11118" y="0"/>
                    <a:pt x="1110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50"/>
            <p:cNvSpPr/>
            <p:nvPr/>
          </p:nvSpPr>
          <p:spPr>
            <a:xfrm>
              <a:off x="3403240" y="1360910"/>
              <a:ext cx="11962" cy="11090"/>
            </a:xfrm>
            <a:custGeom>
              <a:avLst/>
              <a:gdLst/>
              <a:ahLst/>
              <a:cxnLst/>
              <a:rect l="l" t="t" r="r" b="b"/>
              <a:pathLst>
                <a:path w="439" h="407" extrusionOk="0">
                  <a:moveTo>
                    <a:pt x="77" y="1"/>
                  </a:moveTo>
                  <a:cubicBezTo>
                    <a:pt x="60" y="1"/>
                    <a:pt x="40" y="4"/>
                    <a:pt x="15" y="11"/>
                  </a:cubicBezTo>
                  <a:cubicBezTo>
                    <a:pt x="11" y="11"/>
                    <a:pt x="4" y="15"/>
                    <a:pt x="1" y="18"/>
                  </a:cubicBezTo>
                  <a:cubicBezTo>
                    <a:pt x="4" y="39"/>
                    <a:pt x="11" y="60"/>
                    <a:pt x="22" y="78"/>
                  </a:cubicBezTo>
                  <a:cubicBezTo>
                    <a:pt x="95" y="204"/>
                    <a:pt x="284" y="354"/>
                    <a:pt x="354" y="372"/>
                  </a:cubicBezTo>
                  <a:cubicBezTo>
                    <a:pt x="382" y="379"/>
                    <a:pt x="410" y="389"/>
                    <a:pt x="438" y="407"/>
                  </a:cubicBezTo>
                  <a:cubicBezTo>
                    <a:pt x="400" y="368"/>
                    <a:pt x="361" y="319"/>
                    <a:pt x="312" y="274"/>
                  </a:cubicBezTo>
                  <a:cubicBezTo>
                    <a:pt x="270" y="221"/>
                    <a:pt x="228" y="169"/>
                    <a:pt x="197" y="109"/>
                  </a:cubicBezTo>
                  <a:cubicBezTo>
                    <a:pt x="149" y="35"/>
                    <a:pt x="129" y="1"/>
                    <a:pt x="7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50"/>
            <p:cNvSpPr/>
            <p:nvPr/>
          </p:nvSpPr>
          <p:spPr>
            <a:xfrm>
              <a:off x="3548993" y="1618573"/>
              <a:ext cx="3461" cy="2589"/>
            </a:xfrm>
            <a:custGeom>
              <a:avLst/>
              <a:gdLst/>
              <a:ahLst/>
              <a:cxnLst/>
              <a:rect l="l" t="t" r="r" b="b"/>
              <a:pathLst>
                <a:path w="127" h="95" extrusionOk="0">
                  <a:moveTo>
                    <a:pt x="85" y="0"/>
                  </a:moveTo>
                  <a:cubicBezTo>
                    <a:pt x="53" y="0"/>
                    <a:pt x="25" y="11"/>
                    <a:pt x="1" y="28"/>
                  </a:cubicBezTo>
                  <a:cubicBezTo>
                    <a:pt x="46" y="39"/>
                    <a:pt x="92" y="60"/>
                    <a:pt x="127" y="95"/>
                  </a:cubicBezTo>
                  <a:cubicBezTo>
                    <a:pt x="103" y="67"/>
                    <a:pt x="89" y="35"/>
                    <a:pt x="8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50"/>
            <p:cNvSpPr/>
            <p:nvPr/>
          </p:nvSpPr>
          <p:spPr>
            <a:xfrm>
              <a:off x="3571609" y="1599526"/>
              <a:ext cx="18148" cy="12861"/>
            </a:xfrm>
            <a:custGeom>
              <a:avLst/>
              <a:gdLst/>
              <a:ahLst/>
              <a:cxnLst/>
              <a:rect l="l" t="t" r="r" b="b"/>
              <a:pathLst>
                <a:path w="666" h="472" extrusionOk="0">
                  <a:moveTo>
                    <a:pt x="648" y="0"/>
                  </a:moveTo>
                  <a:cubicBezTo>
                    <a:pt x="644" y="0"/>
                    <a:pt x="641" y="1"/>
                    <a:pt x="641" y="3"/>
                  </a:cubicBezTo>
                  <a:cubicBezTo>
                    <a:pt x="620" y="3"/>
                    <a:pt x="603" y="20"/>
                    <a:pt x="603" y="41"/>
                  </a:cubicBezTo>
                  <a:cubicBezTo>
                    <a:pt x="603" y="80"/>
                    <a:pt x="589" y="115"/>
                    <a:pt x="561" y="143"/>
                  </a:cubicBezTo>
                  <a:cubicBezTo>
                    <a:pt x="509" y="192"/>
                    <a:pt x="417" y="204"/>
                    <a:pt x="310" y="204"/>
                  </a:cubicBezTo>
                  <a:cubicBezTo>
                    <a:pt x="259" y="204"/>
                    <a:pt x="204" y="201"/>
                    <a:pt x="148" y="199"/>
                  </a:cubicBezTo>
                  <a:lnTo>
                    <a:pt x="88" y="195"/>
                  </a:lnTo>
                  <a:lnTo>
                    <a:pt x="81" y="195"/>
                  </a:lnTo>
                  <a:cubicBezTo>
                    <a:pt x="43" y="195"/>
                    <a:pt x="22" y="209"/>
                    <a:pt x="15" y="234"/>
                  </a:cubicBezTo>
                  <a:cubicBezTo>
                    <a:pt x="1" y="276"/>
                    <a:pt x="39" y="370"/>
                    <a:pt x="158" y="437"/>
                  </a:cubicBezTo>
                  <a:cubicBezTo>
                    <a:pt x="176" y="447"/>
                    <a:pt x="193" y="458"/>
                    <a:pt x="207" y="472"/>
                  </a:cubicBezTo>
                  <a:cubicBezTo>
                    <a:pt x="204" y="437"/>
                    <a:pt x="211" y="398"/>
                    <a:pt x="225" y="367"/>
                  </a:cubicBezTo>
                  <a:cubicBezTo>
                    <a:pt x="260" y="276"/>
                    <a:pt x="344" y="216"/>
                    <a:pt x="442" y="213"/>
                  </a:cubicBezTo>
                  <a:cubicBezTo>
                    <a:pt x="543" y="213"/>
                    <a:pt x="655" y="59"/>
                    <a:pt x="666" y="6"/>
                  </a:cubicBezTo>
                  <a:cubicBezTo>
                    <a:pt x="662" y="2"/>
                    <a:pt x="654" y="0"/>
                    <a:pt x="64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50"/>
            <p:cNvSpPr/>
            <p:nvPr/>
          </p:nvSpPr>
          <p:spPr>
            <a:xfrm>
              <a:off x="3512180" y="1305023"/>
              <a:ext cx="135208" cy="40928"/>
            </a:xfrm>
            <a:custGeom>
              <a:avLst/>
              <a:gdLst/>
              <a:ahLst/>
              <a:cxnLst/>
              <a:rect l="l" t="t" r="r" b="b"/>
              <a:pathLst>
                <a:path w="4962" h="1502" extrusionOk="0">
                  <a:moveTo>
                    <a:pt x="981" y="0"/>
                  </a:moveTo>
                  <a:lnTo>
                    <a:pt x="981" y="0"/>
                  </a:lnTo>
                  <a:cubicBezTo>
                    <a:pt x="1012" y="53"/>
                    <a:pt x="1047" y="133"/>
                    <a:pt x="1002" y="207"/>
                  </a:cubicBezTo>
                  <a:cubicBezTo>
                    <a:pt x="976" y="248"/>
                    <a:pt x="939" y="264"/>
                    <a:pt x="897" y="264"/>
                  </a:cubicBezTo>
                  <a:cubicBezTo>
                    <a:pt x="824" y="264"/>
                    <a:pt x="736" y="218"/>
                    <a:pt x="659" y="179"/>
                  </a:cubicBezTo>
                  <a:cubicBezTo>
                    <a:pt x="641" y="168"/>
                    <a:pt x="617" y="158"/>
                    <a:pt x="596" y="147"/>
                  </a:cubicBezTo>
                  <a:lnTo>
                    <a:pt x="596" y="147"/>
                  </a:lnTo>
                  <a:lnTo>
                    <a:pt x="599" y="158"/>
                  </a:lnTo>
                  <a:cubicBezTo>
                    <a:pt x="624" y="231"/>
                    <a:pt x="652" y="322"/>
                    <a:pt x="617" y="392"/>
                  </a:cubicBezTo>
                  <a:cubicBezTo>
                    <a:pt x="606" y="420"/>
                    <a:pt x="582" y="441"/>
                    <a:pt x="550" y="445"/>
                  </a:cubicBezTo>
                  <a:cubicBezTo>
                    <a:pt x="545" y="446"/>
                    <a:pt x="541" y="446"/>
                    <a:pt x="536" y="446"/>
                  </a:cubicBezTo>
                  <a:cubicBezTo>
                    <a:pt x="480" y="446"/>
                    <a:pt x="433" y="389"/>
                    <a:pt x="365" y="312"/>
                  </a:cubicBezTo>
                  <a:cubicBezTo>
                    <a:pt x="302" y="245"/>
                    <a:pt x="207" y="137"/>
                    <a:pt x="148" y="137"/>
                  </a:cubicBezTo>
                  <a:cubicBezTo>
                    <a:pt x="102" y="137"/>
                    <a:pt x="92" y="154"/>
                    <a:pt x="67" y="210"/>
                  </a:cubicBezTo>
                  <a:cubicBezTo>
                    <a:pt x="57" y="252"/>
                    <a:pt x="32" y="287"/>
                    <a:pt x="1" y="315"/>
                  </a:cubicBezTo>
                  <a:cubicBezTo>
                    <a:pt x="32" y="336"/>
                    <a:pt x="71" y="361"/>
                    <a:pt x="99" y="378"/>
                  </a:cubicBezTo>
                  <a:cubicBezTo>
                    <a:pt x="151" y="410"/>
                    <a:pt x="200" y="441"/>
                    <a:pt x="235" y="469"/>
                  </a:cubicBezTo>
                  <a:cubicBezTo>
                    <a:pt x="267" y="490"/>
                    <a:pt x="288" y="525"/>
                    <a:pt x="288" y="564"/>
                  </a:cubicBezTo>
                  <a:cubicBezTo>
                    <a:pt x="284" y="616"/>
                    <a:pt x="239" y="644"/>
                    <a:pt x="204" y="662"/>
                  </a:cubicBezTo>
                  <a:lnTo>
                    <a:pt x="179" y="679"/>
                  </a:lnTo>
                  <a:lnTo>
                    <a:pt x="183" y="679"/>
                  </a:lnTo>
                  <a:cubicBezTo>
                    <a:pt x="284" y="782"/>
                    <a:pt x="494" y="815"/>
                    <a:pt x="738" y="815"/>
                  </a:cubicBezTo>
                  <a:cubicBezTo>
                    <a:pt x="991" y="815"/>
                    <a:pt x="1281" y="780"/>
                    <a:pt x="1524" y="749"/>
                  </a:cubicBezTo>
                  <a:cubicBezTo>
                    <a:pt x="1737" y="722"/>
                    <a:pt x="1890" y="704"/>
                    <a:pt x="1998" y="704"/>
                  </a:cubicBezTo>
                  <a:cubicBezTo>
                    <a:pt x="2070" y="704"/>
                    <a:pt x="2122" y="712"/>
                    <a:pt x="2157" y="732"/>
                  </a:cubicBezTo>
                  <a:cubicBezTo>
                    <a:pt x="2192" y="746"/>
                    <a:pt x="2213" y="784"/>
                    <a:pt x="2210" y="823"/>
                  </a:cubicBezTo>
                  <a:cubicBezTo>
                    <a:pt x="2196" y="907"/>
                    <a:pt x="2087" y="935"/>
                    <a:pt x="1632" y="1029"/>
                  </a:cubicBezTo>
                  <a:cubicBezTo>
                    <a:pt x="1457" y="1064"/>
                    <a:pt x="1177" y="1124"/>
                    <a:pt x="1075" y="1169"/>
                  </a:cubicBezTo>
                  <a:cubicBezTo>
                    <a:pt x="1224" y="1241"/>
                    <a:pt x="1767" y="1318"/>
                    <a:pt x="2056" y="1318"/>
                  </a:cubicBezTo>
                  <a:cubicBezTo>
                    <a:pt x="2136" y="1318"/>
                    <a:pt x="2196" y="1313"/>
                    <a:pt x="2224" y="1299"/>
                  </a:cubicBezTo>
                  <a:cubicBezTo>
                    <a:pt x="2245" y="1274"/>
                    <a:pt x="2276" y="1260"/>
                    <a:pt x="2311" y="1260"/>
                  </a:cubicBezTo>
                  <a:cubicBezTo>
                    <a:pt x="2367" y="1260"/>
                    <a:pt x="2434" y="1302"/>
                    <a:pt x="2500" y="1341"/>
                  </a:cubicBezTo>
                  <a:cubicBezTo>
                    <a:pt x="2602" y="1404"/>
                    <a:pt x="2742" y="1488"/>
                    <a:pt x="2931" y="1498"/>
                  </a:cubicBezTo>
                  <a:cubicBezTo>
                    <a:pt x="2956" y="1500"/>
                    <a:pt x="2979" y="1501"/>
                    <a:pt x="3000" y="1501"/>
                  </a:cubicBezTo>
                  <a:cubicBezTo>
                    <a:pt x="3136" y="1501"/>
                    <a:pt x="3200" y="1465"/>
                    <a:pt x="3263" y="1428"/>
                  </a:cubicBezTo>
                  <a:cubicBezTo>
                    <a:pt x="3347" y="1376"/>
                    <a:pt x="3442" y="1344"/>
                    <a:pt x="3540" y="1341"/>
                  </a:cubicBezTo>
                  <a:cubicBezTo>
                    <a:pt x="3841" y="1327"/>
                    <a:pt x="4174" y="1187"/>
                    <a:pt x="4181" y="1099"/>
                  </a:cubicBezTo>
                  <a:cubicBezTo>
                    <a:pt x="4188" y="994"/>
                    <a:pt x="4328" y="924"/>
                    <a:pt x="4524" y="826"/>
                  </a:cubicBezTo>
                  <a:cubicBezTo>
                    <a:pt x="4699" y="739"/>
                    <a:pt x="4961" y="609"/>
                    <a:pt x="4933" y="501"/>
                  </a:cubicBezTo>
                  <a:cubicBezTo>
                    <a:pt x="4910" y="408"/>
                    <a:pt x="4691" y="394"/>
                    <a:pt x="4488" y="394"/>
                  </a:cubicBezTo>
                  <a:cubicBezTo>
                    <a:pt x="4445" y="394"/>
                    <a:pt x="4402" y="395"/>
                    <a:pt x="4363" y="396"/>
                  </a:cubicBezTo>
                  <a:cubicBezTo>
                    <a:pt x="4321" y="396"/>
                    <a:pt x="4280" y="397"/>
                    <a:pt x="4240" y="397"/>
                  </a:cubicBezTo>
                  <a:cubicBezTo>
                    <a:pt x="4093" y="397"/>
                    <a:pt x="3967" y="389"/>
                    <a:pt x="3890" y="350"/>
                  </a:cubicBezTo>
                  <a:cubicBezTo>
                    <a:pt x="3711" y="261"/>
                    <a:pt x="3457" y="195"/>
                    <a:pt x="3301" y="195"/>
                  </a:cubicBezTo>
                  <a:cubicBezTo>
                    <a:pt x="3231" y="195"/>
                    <a:pt x="3181" y="208"/>
                    <a:pt x="3165" y="238"/>
                  </a:cubicBezTo>
                  <a:cubicBezTo>
                    <a:pt x="3106" y="354"/>
                    <a:pt x="3015" y="434"/>
                    <a:pt x="2917" y="448"/>
                  </a:cubicBezTo>
                  <a:cubicBezTo>
                    <a:pt x="2906" y="450"/>
                    <a:pt x="2895" y="451"/>
                    <a:pt x="2884" y="451"/>
                  </a:cubicBezTo>
                  <a:cubicBezTo>
                    <a:pt x="2838" y="451"/>
                    <a:pt x="2790" y="433"/>
                    <a:pt x="2756" y="399"/>
                  </a:cubicBezTo>
                  <a:cubicBezTo>
                    <a:pt x="2721" y="361"/>
                    <a:pt x="2714" y="305"/>
                    <a:pt x="2703" y="235"/>
                  </a:cubicBezTo>
                  <a:cubicBezTo>
                    <a:pt x="2696" y="165"/>
                    <a:pt x="2689" y="88"/>
                    <a:pt x="2647" y="60"/>
                  </a:cubicBezTo>
                  <a:cubicBezTo>
                    <a:pt x="2632" y="49"/>
                    <a:pt x="2615" y="45"/>
                    <a:pt x="2596" y="45"/>
                  </a:cubicBezTo>
                  <a:cubicBezTo>
                    <a:pt x="2567" y="45"/>
                    <a:pt x="2535" y="55"/>
                    <a:pt x="2507" y="63"/>
                  </a:cubicBezTo>
                  <a:cubicBezTo>
                    <a:pt x="2462" y="74"/>
                    <a:pt x="2423" y="102"/>
                    <a:pt x="2399" y="140"/>
                  </a:cubicBezTo>
                  <a:cubicBezTo>
                    <a:pt x="2367" y="203"/>
                    <a:pt x="2406" y="301"/>
                    <a:pt x="2434" y="382"/>
                  </a:cubicBezTo>
                  <a:cubicBezTo>
                    <a:pt x="2462" y="462"/>
                    <a:pt x="2493" y="546"/>
                    <a:pt x="2427" y="588"/>
                  </a:cubicBezTo>
                  <a:cubicBezTo>
                    <a:pt x="2403" y="605"/>
                    <a:pt x="2373" y="611"/>
                    <a:pt x="2340" y="611"/>
                  </a:cubicBezTo>
                  <a:cubicBezTo>
                    <a:pt x="2257" y="611"/>
                    <a:pt x="2161" y="570"/>
                    <a:pt x="2136" y="560"/>
                  </a:cubicBezTo>
                  <a:cubicBezTo>
                    <a:pt x="2070" y="529"/>
                    <a:pt x="1916" y="448"/>
                    <a:pt x="1891" y="312"/>
                  </a:cubicBezTo>
                  <a:cubicBezTo>
                    <a:pt x="1853" y="319"/>
                    <a:pt x="1818" y="333"/>
                    <a:pt x="1779" y="347"/>
                  </a:cubicBezTo>
                  <a:cubicBezTo>
                    <a:pt x="1715" y="374"/>
                    <a:pt x="1647" y="401"/>
                    <a:pt x="1585" y="401"/>
                  </a:cubicBezTo>
                  <a:cubicBezTo>
                    <a:pt x="1560" y="401"/>
                    <a:pt x="1536" y="396"/>
                    <a:pt x="1513" y="385"/>
                  </a:cubicBezTo>
                  <a:cubicBezTo>
                    <a:pt x="1478" y="364"/>
                    <a:pt x="1450" y="326"/>
                    <a:pt x="1443" y="284"/>
                  </a:cubicBezTo>
                  <a:cubicBezTo>
                    <a:pt x="1408" y="147"/>
                    <a:pt x="1121" y="32"/>
                    <a:pt x="98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50"/>
            <p:cNvSpPr/>
            <p:nvPr/>
          </p:nvSpPr>
          <p:spPr>
            <a:xfrm>
              <a:off x="3408689" y="1319791"/>
              <a:ext cx="199188" cy="111474"/>
            </a:xfrm>
            <a:custGeom>
              <a:avLst/>
              <a:gdLst/>
              <a:ahLst/>
              <a:cxnLst/>
              <a:rect l="l" t="t" r="r" b="b"/>
              <a:pathLst>
                <a:path w="7310" h="4091" extrusionOk="0">
                  <a:moveTo>
                    <a:pt x="2829" y="1"/>
                  </a:moveTo>
                  <a:cubicBezTo>
                    <a:pt x="2829" y="18"/>
                    <a:pt x="2825" y="36"/>
                    <a:pt x="2822" y="50"/>
                  </a:cubicBezTo>
                  <a:cubicBezTo>
                    <a:pt x="2818" y="127"/>
                    <a:pt x="2811" y="239"/>
                    <a:pt x="2710" y="260"/>
                  </a:cubicBezTo>
                  <a:cubicBezTo>
                    <a:pt x="2654" y="270"/>
                    <a:pt x="2608" y="309"/>
                    <a:pt x="2601" y="330"/>
                  </a:cubicBezTo>
                  <a:cubicBezTo>
                    <a:pt x="2601" y="340"/>
                    <a:pt x="2615" y="365"/>
                    <a:pt x="2661" y="396"/>
                  </a:cubicBezTo>
                  <a:cubicBezTo>
                    <a:pt x="2857" y="526"/>
                    <a:pt x="3060" y="1160"/>
                    <a:pt x="3025" y="1289"/>
                  </a:cubicBezTo>
                  <a:cubicBezTo>
                    <a:pt x="3018" y="1328"/>
                    <a:pt x="2984" y="1352"/>
                    <a:pt x="2945" y="1352"/>
                  </a:cubicBezTo>
                  <a:cubicBezTo>
                    <a:pt x="2943" y="1352"/>
                    <a:pt x="2940" y="1352"/>
                    <a:pt x="2937" y="1352"/>
                  </a:cubicBezTo>
                  <a:cubicBezTo>
                    <a:pt x="2797" y="1342"/>
                    <a:pt x="2314" y="841"/>
                    <a:pt x="2290" y="589"/>
                  </a:cubicBezTo>
                  <a:cubicBezTo>
                    <a:pt x="2276" y="438"/>
                    <a:pt x="2157" y="312"/>
                    <a:pt x="2080" y="302"/>
                  </a:cubicBezTo>
                  <a:cubicBezTo>
                    <a:pt x="2066" y="302"/>
                    <a:pt x="2052" y="302"/>
                    <a:pt x="2041" y="330"/>
                  </a:cubicBezTo>
                  <a:cubicBezTo>
                    <a:pt x="2010" y="403"/>
                    <a:pt x="1964" y="466"/>
                    <a:pt x="1908" y="522"/>
                  </a:cubicBezTo>
                  <a:cubicBezTo>
                    <a:pt x="1838" y="606"/>
                    <a:pt x="1803" y="648"/>
                    <a:pt x="1828" y="722"/>
                  </a:cubicBezTo>
                  <a:cubicBezTo>
                    <a:pt x="1859" y="799"/>
                    <a:pt x="1842" y="886"/>
                    <a:pt x="1782" y="946"/>
                  </a:cubicBezTo>
                  <a:cubicBezTo>
                    <a:pt x="1755" y="974"/>
                    <a:pt x="1721" y="987"/>
                    <a:pt x="1687" y="987"/>
                  </a:cubicBezTo>
                  <a:cubicBezTo>
                    <a:pt x="1615" y="987"/>
                    <a:pt x="1545" y="926"/>
                    <a:pt x="1555" y="837"/>
                  </a:cubicBezTo>
                  <a:cubicBezTo>
                    <a:pt x="1555" y="743"/>
                    <a:pt x="1292" y="585"/>
                    <a:pt x="1198" y="575"/>
                  </a:cubicBezTo>
                  <a:cubicBezTo>
                    <a:pt x="1135" y="568"/>
                    <a:pt x="1124" y="526"/>
                    <a:pt x="1121" y="508"/>
                  </a:cubicBezTo>
                  <a:cubicBezTo>
                    <a:pt x="1117" y="445"/>
                    <a:pt x="1163" y="431"/>
                    <a:pt x="1331" y="382"/>
                  </a:cubicBezTo>
                  <a:cubicBezTo>
                    <a:pt x="1432" y="358"/>
                    <a:pt x="1534" y="326"/>
                    <a:pt x="1632" y="284"/>
                  </a:cubicBezTo>
                  <a:cubicBezTo>
                    <a:pt x="1601" y="271"/>
                    <a:pt x="1553" y="261"/>
                    <a:pt x="1504" y="261"/>
                  </a:cubicBezTo>
                  <a:cubicBezTo>
                    <a:pt x="1462" y="261"/>
                    <a:pt x="1419" y="268"/>
                    <a:pt x="1387" y="288"/>
                  </a:cubicBezTo>
                  <a:cubicBezTo>
                    <a:pt x="1332" y="322"/>
                    <a:pt x="1273" y="332"/>
                    <a:pt x="1217" y="332"/>
                  </a:cubicBezTo>
                  <a:cubicBezTo>
                    <a:pt x="1177" y="332"/>
                    <a:pt x="1138" y="327"/>
                    <a:pt x="1103" y="323"/>
                  </a:cubicBezTo>
                  <a:cubicBezTo>
                    <a:pt x="1068" y="317"/>
                    <a:pt x="1040" y="314"/>
                    <a:pt x="1017" y="314"/>
                  </a:cubicBezTo>
                  <a:cubicBezTo>
                    <a:pt x="982" y="314"/>
                    <a:pt x="960" y="322"/>
                    <a:pt x="945" y="344"/>
                  </a:cubicBezTo>
                  <a:cubicBezTo>
                    <a:pt x="898" y="408"/>
                    <a:pt x="845" y="429"/>
                    <a:pt x="791" y="429"/>
                  </a:cubicBezTo>
                  <a:cubicBezTo>
                    <a:pt x="733" y="429"/>
                    <a:pt x="674" y="404"/>
                    <a:pt x="623" y="382"/>
                  </a:cubicBezTo>
                  <a:cubicBezTo>
                    <a:pt x="581" y="361"/>
                    <a:pt x="536" y="344"/>
                    <a:pt x="490" y="333"/>
                  </a:cubicBezTo>
                  <a:cubicBezTo>
                    <a:pt x="484" y="332"/>
                    <a:pt x="478" y="331"/>
                    <a:pt x="471" y="331"/>
                  </a:cubicBezTo>
                  <a:cubicBezTo>
                    <a:pt x="417" y="331"/>
                    <a:pt x="357" y="381"/>
                    <a:pt x="298" y="428"/>
                  </a:cubicBezTo>
                  <a:cubicBezTo>
                    <a:pt x="236" y="478"/>
                    <a:pt x="170" y="533"/>
                    <a:pt x="97" y="533"/>
                  </a:cubicBezTo>
                  <a:cubicBezTo>
                    <a:pt x="79" y="533"/>
                    <a:pt x="61" y="530"/>
                    <a:pt x="42" y="522"/>
                  </a:cubicBezTo>
                  <a:cubicBezTo>
                    <a:pt x="39" y="522"/>
                    <a:pt x="28" y="536"/>
                    <a:pt x="21" y="568"/>
                  </a:cubicBezTo>
                  <a:cubicBezTo>
                    <a:pt x="0" y="648"/>
                    <a:pt x="14" y="802"/>
                    <a:pt x="123" y="974"/>
                  </a:cubicBezTo>
                  <a:cubicBezTo>
                    <a:pt x="144" y="1009"/>
                    <a:pt x="175" y="1051"/>
                    <a:pt x="210" y="1058"/>
                  </a:cubicBezTo>
                  <a:cubicBezTo>
                    <a:pt x="214" y="1059"/>
                    <a:pt x="217" y="1059"/>
                    <a:pt x="221" y="1059"/>
                  </a:cubicBezTo>
                  <a:cubicBezTo>
                    <a:pt x="257" y="1059"/>
                    <a:pt x="302" y="1027"/>
                    <a:pt x="350" y="995"/>
                  </a:cubicBezTo>
                  <a:cubicBezTo>
                    <a:pt x="419" y="947"/>
                    <a:pt x="501" y="892"/>
                    <a:pt x="599" y="892"/>
                  </a:cubicBezTo>
                  <a:cubicBezTo>
                    <a:pt x="616" y="892"/>
                    <a:pt x="633" y="893"/>
                    <a:pt x="651" y="897"/>
                  </a:cubicBezTo>
                  <a:cubicBezTo>
                    <a:pt x="700" y="900"/>
                    <a:pt x="742" y="935"/>
                    <a:pt x="760" y="981"/>
                  </a:cubicBezTo>
                  <a:cubicBezTo>
                    <a:pt x="784" y="1065"/>
                    <a:pt x="707" y="1142"/>
                    <a:pt x="599" y="1247"/>
                  </a:cubicBezTo>
                  <a:cubicBezTo>
                    <a:pt x="515" y="1328"/>
                    <a:pt x="410" y="1429"/>
                    <a:pt x="385" y="1513"/>
                  </a:cubicBezTo>
                  <a:cubicBezTo>
                    <a:pt x="347" y="1636"/>
                    <a:pt x="550" y="1783"/>
                    <a:pt x="714" y="1902"/>
                  </a:cubicBezTo>
                  <a:cubicBezTo>
                    <a:pt x="784" y="1947"/>
                    <a:pt x="847" y="2000"/>
                    <a:pt x="910" y="2056"/>
                  </a:cubicBezTo>
                  <a:cubicBezTo>
                    <a:pt x="992" y="2130"/>
                    <a:pt x="1143" y="2162"/>
                    <a:pt x="1288" y="2162"/>
                  </a:cubicBezTo>
                  <a:cubicBezTo>
                    <a:pt x="1416" y="2162"/>
                    <a:pt x="1540" y="2137"/>
                    <a:pt x="1607" y="2094"/>
                  </a:cubicBezTo>
                  <a:cubicBezTo>
                    <a:pt x="1656" y="2066"/>
                    <a:pt x="1681" y="1989"/>
                    <a:pt x="1705" y="1916"/>
                  </a:cubicBezTo>
                  <a:cubicBezTo>
                    <a:pt x="1743" y="1806"/>
                    <a:pt x="1790" y="1660"/>
                    <a:pt x="1950" y="1660"/>
                  </a:cubicBezTo>
                  <a:cubicBezTo>
                    <a:pt x="1953" y="1660"/>
                    <a:pt x="1957" y="1660"/>
                    <a:pt x="1961" y="1660"/>
                  </a:cubicBezTo>
                  <a:cubicBezTo>
                    <a:pt x="1968" y="1661"/>
                    <a:pt x="1974" y="1661"/>
                    <a:pt x="1980" y="1661"/>
                  </a:cubicBezTo>
                  <a:cubicBezTo>
                    <a:pt x="2025" y="1661"/>
                    <a:pt x="2030" y="1647"/>
                    <a:pt x="2048" y="1597"/>
                  </a:cubicBezTo>
                  <a:cubicBezTo>
                    <a:pt x="2069" y="1517"/>
                    <a:pt x="2125" y="1450"/>
                    <a:pt x="2202" y="1422"/>
                  </a:cubicBezTo>
                  <a:cubicBezTo>
                    <a:pt x="2229" y="1412"/>
                    <a:pt x="2254" y="1407"/>
                    <a:pt x="2278" y="1407"/>
                  </a:cubicBezTo>
                  <a:cubicBezTo>
                    <a:pt x="2331" y="1407"/>
                    <a:pt x="2375" y="1430"/>
                    <a:pt x="2402" y="1471"/>
                  </a:cubicBezTo>
                  <a:cubicBezTo>
                    <a:pt x="2465" y="1562"/>
                    <a:pt x="2433" y="1727"/>
                    <a:pt x="2325" y="1853"/>
                  </a:cubicBezTo>
                  <a:lnTo>
                    <a:pt x="2318" y="1863"/>
                  </a:lnTo>
                  <a:cubicBezTo>
                    <a:pt x="2325" y="1864"/>
                    <a:pt x="2334" y="1865"/>
                    <a:pt x="2344" y="1865"/>
                  </a:cubicBezTo>
                  <a:cubicBezTo>
                    <a:pt x="2424" y="1865"/>
                    <a:pt x="2584" y="1825"/>
                    <a:pt x="2703" y="1716"/>
                  </a:cubicBezTo>
                  <a:cubicBezTo>
                    <a:pt x="2776" y="1645"/>
                    <a:pt x="2843" y="1608"/>
                    <a:pt x="2901" y="1608"/>
                  </a:cubicBezTo>
                  <a:cubicBezTo>
                    <a:pt x="2925" y="1608"/>
                    <a:pt x="2948" y="1615"/>
                    <a:pt x="2969" y="1629"/>
                  </a:cubicBezTo>
                  <a:cubicBezTo>
                    <a:pt x="3060" y="1681"/>
                    <a:pt x="3060" y="1835"/>
                    <a:pt x="3028" y="1961"/>
                  </a:cubicBezTo>
                  <a:cubicBezTo>
                    <a:pt x="2993" y="2101"/>
                    <a:pt x="2843" y="2126"/>
                    <a:pt x="2692" y="2154"/>
                  </a:cubicBezTo>
                  <a:cubicBezTo>
                    <a:pt x="2563" y="2175"/>
                    <a:pt x="2426" y="2199"/>
                    <a:pt x="2363" y="2287"/>
                  </a:cubicBezTo>
                  <a:cubicBezTo>
                    <a:pt x="2269" y="2420"/>
                    <a:pt x="2090" y="2434"/>
                    <a:pt x="1919" y="2451"/>
                  </a:cubicBezTo>
                  <a:cubicBezTo>
                    <a:pt x="1758" y="2465"/>
                    <a:pt x="1593" y="2479"/>
                    <a:pt x="1499" y="2584"/>
                  </a:cubicBezTo>
                  <a:cubicBezTo>
                    <a:pt x="1453" y="2633"/>
                    <a:pt x="1453" y="2658"/>
                    <a:pt x="1453" y="2658"/>
                  </a:cubicBezTo>
                  <a:cubicBezTo>
                    <a:pt x="1468" y="2681"/>
                    <a:pt x="1543" y="2698"/>
                    <a:pt x="1656" y="2698"/>
                  </a:cubicBezTo>
                  <a:cubicBezTo>
                    <a:pt x="1734" y="2698"/>
                    <a:pt x="1830" y="2690"/>
                    <a:pt x="1936" y="2668"/>
                  </a:cubicBezTo>
                  <a:cubicBezTo>
                    <a:pt x="2144" y="2627"/>
                    <a:pt x="2469" y="2597"/>
                    <a:pt x="2729" y="2597"/>
                  </a:cubicBezTo>
                  <a:cubicBezTo>
                    <a:pt x="2862" y="2597"/>
                    <a:pt x="2978" y="2605"/>
                    <a:pt x="3053" y="2623"/>
                  </a:cubicBezTo>
                  <a:cubicBezTo>
                    <a:pt x="3084" y="2630"/>
                    <a:pt x="3183" y="2651"/>
                    <a:pt x="3172" y="2728"/>
                  </a:cubicBezTo>
                  <a:cubicBezTo>
                    <a:pt x="3158" y="2857"/>
                    <a:pt x="2727" y="2871"/>
                    <a:pt x="2542" y="2871"/>
                  </a:cubicBezTo>
                  <a:cubicBezTo>
                    <a:pt x="2255" y="2871"/>
                    <a:pt x="2171" y="2945"/>
                    <a:pt x="2150" y="2966"/>
                  </a:cubicBezTo>
                  <a:cubicBezTo>
                    <a:pt x="2139" y="2976"/>
                    <a:pt x="2132" y="2990"/>
                    <a:pt x="2132" y="3004"/>
                  </a:cubicBezTo>
                  <a:cubicBezTo>
                    <a:pt x="2136" y="3032"/>
                    <a:pt x="2129" y="3057"/>
                    <a:pt x="2111" y="3074"/>
                  </a:cubicBezTo>
                  <a:cubicBezTo>
                    <a:pt x="2088" y="3099"/>
                    <a:pt x="2057" y="3107"/>
                    <a:pt x="2015" y="3107"/>
                  </a:cubicBezTo>
                  <a:cubicBezTo>
                    <a:pt x="1980" y="3107"/>
                    <a:pt x="1938" y="3102"/>
                    <a:pt x="1887" y="3095"/>
                  </a:cubicBezTo>
                  <a:cubicBezTo>
                    <a:pt x="1840" y="3090"/>
                    <a:pt x="1780" y="3084"/>
                    <a:pt x="1726" y="3084"/>
                  </a:cubicBezTo>
                  <a:cubicBezTo>
                    <a:pt x="1676" y="3084"/>
                    <a:pt x="1633" y="3089"/>
                    <a:pt x="1611" y="3106"/>
                  </a:cubicBezTo>
                  <a:cubicBezTo>
                    <a:pt x="1604" y="3113"/>
                    <a:pt x="1600" y="3120"/>
                    <a:pt x="1600" y="3130"/>
                  </a:cubicBezTo>
                  <a:cubicBezTo>
                    <a:pt x="1590" y="3215"/>
                    <a:pt x="1751" y="3288"/>
                    <a:pt x="1880" y="3348"/>
                  </a:cubicBezTo>
                  <a:cubicBezTo>
                    <a:pt x="2003" y="3407"/>
                    <a:pt x="2104" y="3456"/>
                    <a:pt x="2139" y="3530"/>
                  </a:cubicBezTo>
                  <a:cubicBezTo>
                    <a:pt x="2149" y="3551"/>
                    <a:pt x="2198" y="3557"/>
                    <a:pt x="2253" y="3557"/>
                  </a:cubicBezTo>
                  <a:cubicBezTo>
                    <a:pt x="2297" y="3557"/>
                    <a:pt x="2344" y="3554"/>
                    <a:pt x="2381" y="3551"/>
                  </a:cubicBezTo>
                  <a:cubicBezTo>
                    <a:pt x="2430" y="3545"/>
                    <a:pt x="2477" y="3541"/>
                    <a:pt x="2520" y="3541"/>
                  </a:cubicBezTo>
                  <a:cubicBezTo>
                    <a:pt x="2564" y="3541"/>
                    <a:pt x="2603" y="3545"/>
                    <a:pt x="2636" y="3558"/>
                  </a:cubicBezTo>
                  <a:cubicBezTo>
                    <a:pt x="2675" y="3565"/>
                    <a:pt x="2706" y="3600"/>
                    <a:pt x="2710" y="3642"/>
                  </a:cubicBezTo>
                  <a:cubicBezTo>
                    <a:pt x="2713" y="3715"/>
                    <a:pt x="2629" y="3754"/>
                    <a:pt x="2514" y="3806"/>
                  </a:cubicBezTo>
                  <a:lnTo>
                    <a:pt x="2454" y="3834"/>
                  </a:lnTo>
                  <a:cubicBezTo>
                    <a:pt x="2482" y="3845"/>
                    <a:pt x="2514" y="3859"/>
                    <a:pt x="2542" y="3869"/>
                  </a:cubicBezTo>
                  <a:cubicBezTo>
                    <a:pt x="2671" y="3922"/>
                    <a:pt x="2804" y="3978"/>
                    <a:pt x="2853" y="4058"/>
                  </a:cubicBezTo>
                  <a:cubicBezTo>
                    <a:pt x="2867" y="4079"/>
                    <a:pt x="2900" y="4090"/>
                    <a:pt x="2939" y="4090"/>
                  </a:cubicBezTo>
                  <a:cubicBezTo>
                    <a:pt x="2960" y="4090"/>
                    <a:pt x="2984" y="4087"/>
                    <a:pt x="3007" y="4079"/>
                  </a:cubicBezTo>
                  <a:cubicBezTo>
                    <a:pt x="3028" y="4072"/>
                    <a:pt x="3102" y="4044"/>
                    <a:pt x="3095" y="3988"/>
                  </a:cubicBezTo>
                  <a:cubicBezTo>
                    <a:pt x="3077" y="3736"/>
                    <a:pt x="3386" y="3078"/>
                    <a:pt x="3771" y="2938"/>
                  </a:cubicBezTo>
                  <a:cubicBezTo>
                    <a:pt x="3963" y="2864"/>
                    <a:pt x="3956" y="2826"/>
                    <a:pt x="3939" y="2724"/>
                  </a:cubicBezTo>
                  <a:cubicBezTo>
                    <a:pt x="3921" y="2658"/>
                    <a:pt x="3921" y="2588"/>
                    <a:pt x="3935" y="2521"/>
                  </a:cubicBezTo>
                  <a:cubicBezTo>
                    <a:pt x="3970" y="2367"/>
                    <a:pt x="4107" y="2360"/>
                    <a:pt x="4180" y="2357"/>
                  </a:cubicBezTo>
                  <a:lnTo>
                    <a:pt x="4191" y="2357"/>
                  </a:lnTo>
                  <a:cubicBezTo>
                    <a:pt x="4086" y="2136"/>
                    <a:pt x="4187" y="2028"/>
                    <a:pt x="4401" y="1825"/>
                  </a:cubicBezTo>
                  <a:cubicBezTo>
                    <a:pt x="4551" y="1685"/>
                    <a:pt x="4674" y="1681"/>
                    <a:pt x="4796" y="1678"/>
                  </a:cubicBezTo>
                  <a:cubicBezTo>
                    <a:pt x="4891" y="1678"/>
                    <a:pt x="4982" y="1657"/>
                    <a:pt x="5069" y="1618"/>
                  </a:cubicBezTo>
                  <a:cubicBezTo>
                    <a:pt x="5140" y="1584"/>
                    <a:pt x="5202" y="1570"/>
                    <a:pt x="5255" y="1570"/>
                  </a:cubicBezTo>
                  <a:cubicBezTo>
                    <a:pt x="5321" y="1570"/>
                    <a:pt x="5371" y="1591"/>
                    <a:pt x="5402" y="1618"/>
                  </a:cubicBezTo>
                  <a:cubicBezTo>
                    <a:pt x="5437" y="1646"/>
                    <a:pt x="5455" y="1695"/>
                    <a:pt x="5437" y="1741"/>
                  </a:cubicBezTo>
                  <a:cubicBezTo>
                    <a:pt x="5427" y="1783"/>
                    <a:pt x="5378" y="1849"/>
                    <a:pt x="5209" y="1863"/>
                  </a:cubicBezTo>
                  <a:cubicBezTo>
                    <a:pt x="5129" y="1870"/>
                    <a:pt x="5125" y="1905"/>
                    <a:pt x="5122" y="1916"/>
                  </a:cubicBezTo>
                  <a:cubicBezTo>
                    <a:pt x="5111" y="1982"/>
                    <a:pt x="5199" y="2105"/>
                    <a:pt x="5315" y="2150"/>
                  </a:cubicBezTo>
                  <a:cubicBezTo>
                    <a:pt x="5451" y="2203"/>
                    <a:pt x="5472" y="2269"/>
                    <a:pt x="5469" y="2332"/>
                  </a:cubicBezTo>
                  <a:cubicBezTo>
                    <a:pt x="5479" y="2336"/>
                    <a:pt x="5486" y="2339"/>
                    <a:pt x="5497" y="2339"/>
                  </a:cubicBezTo>
                  <a:cubicBezTo>
                    <a:pt x="5563" y="2353"/>
                    <a:pt x="5619" y="2402"/>
                    <a:pt x="5640" y="2469"/>
                  </a:cubicBezTo>
                  <a:cubicBezTo>
                    <a:pt x="5682" y="2598"/>
                    <a:pt x="5598" y="2794"/>
                    <a:pt x="5434" y="2973"/>
                  </a:cubicBezTo>
                  <a:cubicBezTo>
                    <a:pt x="5406" y="2994"/>
                    <a:pt x="5388" y="3025"/>
                    <a:pt x="5378" y="3060"/>
                  </a:cubicBezTo>
                  <a:cubicBezTo>
                    <a:pt x="5386" y="3067"/>
                    <a:pt x="5413" y="3073"/>
                    <a:pt x="5457" y="3073"/>
                  </a:cubicBezTo>
                  <a:cubicBezTo>
                    <a:pt x="5538" y="3073"/>
                    <a:pt x="5678" y="3053"/>
                    <a:pt x="5885" y="2976"/>
                  </a:cubicBezTo>
                  <a:cubicBezTo>
                    <a:pt x="5981" y="2940"/>
                    <a:pt x="6052" y="2923"/>
                    <a:pt x="6106" y="2923"/>
                  </a:cubicBezTo>
                  <a:cubicBezTo>
                    <a:pt x="6146" y="2923"/>
                    <a:pt x="6176" y="2932"/>
                    <a:pt x="6200" y="2952"/>
                  </a:cubicBezTo>
                  <a:cubicBezTo>
                    <a:pt x="6256" y="2994"/>
                    <a:pt x="6249" y="3071"/>
                    <a:pt x="6242" y="3137"/>
                  </a:cubicBezTo>
                  <a:cubicBezTo>
                    <a:pt x="6235" y="3200"/>
                    <a:pt x="6232" y="3246"/>
                    <a:pt x="6260" y="3271"/>
                  </a:cubicBezTo>
                  <a:cubicBezTo>
                    <a:pt x="6273" y="3283"/>
                    <a:pt x="6290" y="3291"/>
                    <a:pt x="6307" y="3291"/>
                  </a:cubicBezTo>
                  <a:cubicBezTo>
                    <a:pt x="6314" y="3291"/>
                    <a:pt x="6320" y="3290"/>
                    <a:pt x="6326" y="3288"/>
                  </a:cubicBezTo>
                  <a:cubicBezTo>
                    <a:pt x="6463" y="3285"/>
                    <a:pt x="6697" y="3130"/>
                    <a:pt x="6851" y="2945"/>
                  </a:cubicBezTo>
                  <a:cubicBezTo>
                    <a:pt x="6946" y="2840"/>
                    <a:pt x="7072" y="2763"/>
                    <a:pt x="7208" y="2724"/>
                  </a:cubicBezTo>
                  <a:cubicBezTo>
                    <a:pt x="7247" y="2714"/>
                    <a:pt x="7278" y="2696"/>
                    <a:pt x="7310" y="2679"/>
                  </a:cubicBezTo>
                  <a:cubicBezTo>
                    <a:pt x="7307" y="2658"/>
                    <a:pt x="7292" y="2640"/>
                    <a:pt x="7275" y="2630"/>
                  </a:cubicBezTo>
                  <a:cubicBezTo>
                    <a:pt x="7249" y="2614"/>
                    <a:pt x="7209" y="2604"/>
                    <a:pt x="7163" y="2604"/>
                  </a:cubicBezTo>
                  <a:cubicBezTo>
                    <a:pt x="7117" y="2604"/>
                    <a:pt x="7065" y="2614"/>
                    <a:pt x="7012" y="2637"/>
                  </a:cubicBezTo>
                  <a:cubicBezTo>
                    <a:pt x="6954" y="2662"/>
                    <a:pt x="6865" y="2676"/>
                    <a:pt x="6774" y="2676"/>
                  </a:cubicBezTo>
                  <a:cubicBezTo>
                    <a:pt x="6640" y="2676"/>
                    <a:pt x="6503" y="2646"/>
                    <a:pt x="6459" y="2577"/>
                  </a:cubicBezTo>
                  <a:cubicBezTo>
                    <a:pt x="6449" y="2560"/>
                    <a:pt x="6417" y="2490"/>
                    <a:pt x="6494" y="2420"/>
                  </a:cubicBezTo>
                  <a:cubicBezTo>
                    <a:pt x="6554" y="2364"/>
                    <a:pt x="6564" y="2329"/>
                    <a:pt x="6564" y="2322"/>
                  </a:cubicBezTo>
                  <a:cubicBezTo>
                    <a:pt x="6542" y="2314"/>
                    <a:pt x="6519" y="2310"/>
                    <a:pt x="6497" y="2310"/>
                  </a:cubicBezTo>
                  <a:cubicBezTo>
                    <a:pt x="6481" y="2310"/>
                    <a:pt x="6465" y="2312"/>
                    <a:pt x="6449" y="2315"/>
                  </a:cubicBezTo>
                  <a:cubicBezTo>
                    <a:pt x="6432" y="2316"/>
                    <a:pt x="6411" y="2317"/>
                    <a:pt x="6388" y="2317"/>
                  </a:cubicBezTo>
                  <a:cubicBezTo>
                    <a:pt x="6222" y="2317"/>
                    <a:pt x="5934" y="2271"/>
                    <a:pt x="5906" y="2154"/>
                  </a:cubicBezTo>
                  <a:cubicBezTo>
                    <a:pt x="5899" y="2129"/>
                    <a:pt x="5896" y="2066"/>
                    <a:pt x="5994" y="2031"/>
                  </a:cubicBezTo>
                  <a:cubicBezTo>
                    <a:pt x="5997" y="2028"/>
                    <a:pt x="6004" y="2024"/>
                    <a:pt x="6008" y="2024"/>
                  </a:cubicBezTo>
                  <a:cubicBezTo>
                    <a:pt x="5997" y="2000"/>
                    <a:pt x="5983" y="1979"/>
                    <a:pt x="5962" y="1961"/>
                  </a:cubicBezTo>
                  <a:cubicBezTo>
                    <a:pt x="5898" y="1900"/>
                    <a:pt x="5791" y="1852"/>
                    <a:pt x="5727" y="1852"/>
                  </a:cubicBezTo>
                  <a:cubicBezTo>
                    <a:pt x="5725" y="1852"/>
                    <a:pt x="5723" y="1853"/>
                    <a:pt x="5721" y="1853"/>
                  </a:cubicBezTo>
                  <a:cubicBezTo>
                    <a:pt x="5713" y="1854"/>
                    <a:pt x="5705" y="1854"/>
                    <a:pt x="5698" y="1854"/>
                  </a:cubicBezTo>
                  <a:cubicBezTo>
                    <a:pt x="5653" y="1854"/>
                    <a:pt x="5610" y="1837"/>
                    <a:pt x="5577" y="1804"/>
                  </a:cubicBezTo>
                  <a:cubicBezTo>
                    <a:pt x="5511" y="1737"/>
                    <a:pt x="5525" y="1622"/>
                    <a:pt x="5535" y="1520"/>
                  </a:cubicBezTo>
                  <a:cubicBezTo>
                    <a:pt x="5535" y="1503"/>
                    <a:pt x="5539" y="1485"/>
                    <a:pt x="5542" y="1468"/>
                  </a:cubicBezTo>
                  <a:cubicBezTo>
                    <a:pt x="5521" y="1436"/>
                    <a:pt x="5378" y="1387"/>
                    <a:pt x="5318" y="1366"/>
                  </a:cubicBezTo>
                  <a:cubicBezTo>
                    <a:pt x="5202" y="1328"/>
                    <a:pt x="5146" y="1310"/>
                    <a:pt x="5143" y="1247"/>
                  </a:cubicBezTo>
                  <a:cubicBezTo>
                    <a:pt x="5143" y="1237"/>
                    <a:pt x="5143" y="1226"/>
                    <a:pt x="5146" y="1216"/>
                  </a:cubicBezTo>
                  <a:cubicBezTo>
                    <a:pt x="5111" y="1202"/>
                    <a:pt x="5073" y="1195"/>
                    <a:pt x="5034" y="1195"/>
                  </a:cubicBezTo>
                  <a:cubicBezTo>
                    <a:pt x="5020" y="1195"/>
                    <a:pt x="5006" y="1198"/>
                    <a:pt x="4992" y="1209"/>
                  </a:cubicBezTo>
                  <a:cubicBezTo>
                    <a:pt x="4958" y="1262"/>
                    <a:pt x="4899" y="1291"/>
                    <a:pt x="4837" y="1291"/>
                  </a:cubicBezTo>
                  <a:cubicBezTo>
                    <a:pt x="4818" y="1291"/>
                    <a:pt x="4798" y="1288"/>
                    <a:pt x="4779" y="1282"/>
                  </a:cubicBezTo>
                  <a:cubicBezTo>
                    <a:pt x="4702" y="1254"/>
                    <a:pt x="4653" y="1177"/>
                    <a:pt x="4656" y="1096"/>
                  </a:cubicBezTo>
                  <a:cubicBezTo>
                    <a:pt x="4656" y="1093"/>
                    <a:pt x="4656" y="1093"/>
                    <a:pt x="4653" y="1086"/>
                  </a:cubicBezTo>
                  <a:cubicBezTo>
                    <a:pt x="4622" y="1059"/>
                    <a:pt x="4536" y="1051"/>
                    <a:pt x="4447" y="1051"/>
                  </a:cubicBezTo>
                  <a:cubicBezTo>
                    <a:pt x="4364" y="1051"/>
                    <a:pt x="4279" y="1058"/>
                    <a:pt x="4236" y="1061"/>
                  </a:cubicBezTo>
                  <a:lnTo>
                    <a:pt x="4219" y="1061"/>
                  </a:lnTo>
                  <a:cubicBezTo>
                    <a:pt x="4214" y="1062"/>
                    <a:pt x="4209" y="1062"/>
                    <a:pt x="4205" y="1062"/>
                  </a:cubicBezTo>
                  <a:cubicBezTo>
                    <a:pt x="4084" y="1062"/>
                    <a:pt x="4057" y="928"/>
                    <a:pt x="4037" y="830"/>
                  </a:cubicBezTo>
                  <a:cubicBezTo>
                    <a:pt x="4023" y="753"/>
                    <a:pt x="4005" y="662"/>
                    <a:pt x="3956" y="624"/>
                  </a:cubicBezTo>
                  <a:cubicBezTo>
                    <a:pt x="3948" y="619"/>
                    <a:pt x="3940" y="616"/>
                    <a:pt x="3930" y="616"/>
                  </a:cubicBezTo>
                  <a:cubicBezTo>
                    <a:pt x="3888" y="616"/>
                    <a:pt x="3828" y="662"/>
                    <a:pt x="3760" y="722"/>
                  </a:cubicBezTo>
                  <a:cubicBezTo>
                    <a:pt x="3692" y="780"/>
                    <a:pt x="3627" y="834"/>
                    <a:pt x="3560" y="834"/>
                  </a:cubicBezTo>
                  <a:cubicBezTo>
                    <a:pt x="3551" y="834"/>
                    <a:pt x="3542" y="833"/>
                    <a:pt x="3533" y="830"/>
                  </a:cubicBezTo>
                  <a:cubicBezTo>
                    <a:pt x="3498" y="823"/>
                    <a:pt x="3470" y="802"/>
                    <a:pt x="3456" y="771"/>
                  </a:cubicBezTo>
                  <a:cubicBezTo>
                    <a:pt x="3428" y="701"/>
                    <a:pt x="3480" y="613"/>
                    <a:pt x="3550" y="501"/>
                  </a:cubicBezTo>
                  <a:cubicBezTo>
                    <a:pt x="3582" y="452"/>
                    <a:pt x="3606" y="403"/>
                    <a:pt x="3631" y="354"/>
                  </a:cubicBezTo>
                  <a:cubicBezTo>
                    <a:pt x="3627" y="333"/>
                    <a:pt x="3543" y="267"/>
                    <a:pt x="3396" y="221"/>
                  </a:cubicBezTo>
                  <a:cubicBezTo>
                    <a:pt x="3333" y="204"/>
                    <a:pt x="3282" y="198"/>
                    <a:pt x="3246" y="198"/>
                  </a:cubicBezTo>
                  <a:cubicBezTo>
                    <a:pt x="3210" y="198"/>
                    <a:pt x="3188" y="204"/>
                    <a:pt x="3183" y="211"/>
                  </a:cubicBezTo>
                  <a:cubicBezTo>
                    <a:pt x="3172" y="249"/>
                    <a:pt x="3137" y="277"/>
                    <a:pt x="3095" y="284"/>
                  </a:cubicBezTo>
                  <a:cubicBezTo>
                    <a:pt x="3093" y="284"/>
                    <a:pt x="3091" y="284"/>
                    <a:pt x="3090" y="284"/>
                  </a:cubicBezTo>
                  <a:cubicBezTo>
                    <a:pt x="3023" y="284"/>
                    <a:pt x="2982" y="219"/>
                    <a:pt x="2927" y="134"/>
                  </a:cubicBezTo>
                  <a:cubicBezTo>
                    <a:pt x="2899" y="85"/>
                    <a:pt x="2864" y="43"/>
                    <a:pt x="282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50"/>
            <p:cNvSpPr/>
            <p:nvPr/>
          </p:nvSpPr>
          <p:spPr>
            <a:xfrm>
              <a:off x="3647742" y="1618573"/>
              <a:ext cx="8692" cy="3842"/>
            </a:xfrm>
            <a:custGeom>
              <a:avLst/>
              <a:gdLst/>
              <a:ahLst/>
              <a:cxnLst/>
              <a:rect l="l" t="t" r="r" b="b"/>
              <a:pathLst>
                <a:path w="319" h="141" extrusionOk="0">
                  <a:moveTo>
                    <a:pt x="0" y="140"/>
                  </a:moveTo>
                  <a:cubicBezTo>
                    <a:pt x="81" y="49"/>
                    <a:pt x="200" y="0"/>
                    <a:pt x="319" y="7"/>
                  </a:cubicBezTo>
                  <a:cubicBezTo>
                    <a:pt x="200" y="0"/>
                    <a:pt x="81" y="49"/>
                    <a:pt x="0" y="14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50"/>
            <p:cNvSpPr/>
            <p:nvPr/>
          </p:nvSpPr>
          <p:spPr>
            <a:xfrm>
              <a:off x="3554742" y="1644514"/>
              <a:ext cx="300" cy="327"/>
            </a:xfrm>
            <a:custGeom>
              <a:avLst/>
              <a:gdLst/>
              <a:ahLst/>
              <a:cxnLst/>
              <a:rect l="l" t="t" r="r" b="b"/>
              <a:pathLst>
                <a:path w="11" h="12" extrusionOk="0">
                  <a:moveTo>
                    <a:pt x="11"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50"/>
            <p:cNvSpPr/>
            <p:nvPr/>
          </p:nvSpPr>
          <p:spPr>
            <a:xfrm>
              <a:off x="3554170" y="1645277"/>
              <a:ext cx="218" cy="218"/>
            </a:xfrm>
            <a:custGeom>
              <a:avLst/>
              <a:gdLst/>
              <a:ahLst/>
              <a:cxnLst/>
              <a:rect l="l" t="t" r="r" b="b"/>
              <a:pathLst>
                <a:path w="8" h="8" extrusionOk="0">
                  <a:moveTo>
                    <a:pt x="7"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50"/>
            <p:cNvSpPr/>
            <p:nvPr/>
          </p:nvSpPr>
          <p:spPr>
            <a:xfrm>
              <a:off x="3678751" y="1636312"/>
              <a:ext cx="27" cy="518"/>
            </a:xfrm>
            <a:custGeom>
              <a:avLst/>
              <a:gdLst/>
              <a:ahLst/>
              <a:cxnLst/>
              <a:rect l="l" t="t" r="r" b="b"/>
              <a:pathLst>
                <a:path w="1" h="19" extrusionOk="0">
                  <a:moveTo>
                    <a:pt x="0" y="1"/>
                  </a:moveTo>
                  <a:lnTo>
                    <a:pt x="0" y="18"/>
                  </a:lnTo>
                  <a:cubicBezTo>
                    <a:pt x="0" y="15"/>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50"/>
            <p:cNvSpPr/>
            <p:nvPr/>
          </p:nvSpPr>
          <p:spPr>
            <a:xfrm>
              <a:off x="3553026" y="1646912"/>
              <a:ext cx="218" cy="300"/>
            </a:xfrm>
            <a:custGeom>
              <a:avLst/>
              <a:gdLst/>
              <a:ahLst/>
              <a:cxnLst/>
              <a:rect l="l" t="t" r="r" b="b"/>
              <a:pathLst>
                <a:path w="8" h="11" extrusionOk="0">
                  <a:moveTo>
                    <a:pt x="7"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50"/>
            <p:cNvSpPr/>
            <p:nvPr/>
          </p:nvSpPr>
          <p:spPr>
            <a:xfrm>
              <a:off x="3553598" y="1646040"/>
              <a:ext cx="218" cy="327"/>
            </a:xfrm>
            <a:custGeom>
              <a:avLst/>
              <a:gdLst/>
              <a:ahLst/>
              <a:cxnLst/>
              <a:rect l="l" t="t" r="r" b="b"/>
              <a:pathLst>
                <a:path w="8" h="12" extrusionOk="0">
                  <a:moveTo>
                    <a:pt x="7"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50"/>
            <p:cNvSpPr/>
            <p:nvPr/>
          </p:nvSpPr>
          <p:spPr>
            <a:xfrm>
              <a:off x="3562644" y="164080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50"/>
            <p:cNvSpPr/>
            <p:nvPr/>
          </p:nvSpPr>
          <p:spPr>
            <a:xfrm>
              <a:off x="3555505" y="1643860"/>
              <a:ext cx="218" cy="218"/>
            </a:xfrm>
            <a:custGeom>
              <a:avLst/>
              <a:gdLst/>
              <a:ahLst/>
              <a:cxnLst/>
              <a:rect l="l" t="t" r="r" b="b"/>
              <a:pathLst>
                <a:path w="8" h="8" extrusionOk="0">
                  <a:moveTo>
                    <a:pt x="0" y="7"/>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50"/>
            <p:cNvSpPr/>
            <p:nvPr/>
          </p:nvSpPr>
          <p:spPr>
            <a:xfrm>
              <a:off x="3556159" y="1643179"/>
              <a:ext cx="218" cy="218"/>
            </a:xfrm>
            <a:custGeom>
              <a:avLst/>
              <a:gdLst/>
              <a:ahLst/>
              <a:cxnLst/>
              <a:rect l="l" t="t" r="r" b="b"/>
              <a:pathLst>
                <a:path w="8" h="8" extrusionOk="0">
                  <a:moveTo>
                    <a:pt x="8"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50"/>
            <p:cNvSpPr/>
            <p:nvPr/>
          </p:nvSpPr>
          <p:spPr>
            <a:xfrm>
              <a:off x="3560928" y="1640890"/>
              <a:ext cx="409" cy="27"/>
            </a:xfrm>
            <a:custGeom>
              <a:avLst/>
              <a:gdLst/>
              <a:ahLst/>
              <a:cxnLst/>
              <a:rect l="l" t="t" r="r" b="b"/>
              <a:pathLst>
                <a:path w="15" h="1" extrusionOk="0">
                  <a:moveTo>
                    <a:pt x="15"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50"/>
            <p:cNvSpPr/>
            <p:nvPr/>
          </p:nvSpPr>
          <p:spPr>
            <a:xfrm>
              <a:off x="3561800" y="1640808"/>
              <a:ext cx="409" cy="27"/>
            </a:xfrm>
            <a:custGeom>
              <a:avLst/>
              <a:gdLst/>
              <a:ahLst/>
              <a:cxnLst/>
              <a:rect l="l" t="t" r="r" b="b"/>
              <a:pathLst>
                <a:path w="15" h="1" extrusionOk="0">
                  <a:moveTo>
                    <a:pt x="1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50"/>
            <p:cNvSpPr/>
            <p:nvPr/>
          </p:nvSpPr>
          <p:spPr>
            <a:xfrm>
              <a:off x="3678751" y="1637756"/>
              <a:ext cx="27" cy="599"/>
            </a:xfrm>
            <a:custGeom>
              <a:avLst/>
              <a:gdLst/>
              <a:ahLst/>
              <a:cxnLst/>
              <a:rect l="l" t="t" r="r" b="b"/>
              <a:pathLst>
                <a:path w="1" h="22" extrusionOk="0">
                  <a:moveTo>
                    <a:pt x="0" y="21"/>
                  </a:moveTo>
                  <a:lnTo>
                    <a:pt x="0" y="0"/>
                  </a:lnTo>
                  <a:cubicBezTo>
                    <a:pt x="0" y="7"/>
                    <a:pt x="0" y="14"/>
                    <a:pt x="0"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50"/>
            <p:cNvSpPr/>
            <p:nvPr/>
          </p:nvSpPr>
          <p:spPr>
            <a:xfrm>
              <a:off x="3557876" y="1642143"/>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50"/>
            <p:cNvSpPr/>
            <p:nvPr/>
          </p:nvSpPr>
          <p:spPr>
            <a:xfrm>
              <a:off x="3678751" y="1634977"/>
              <a:ext cx="27" cy="518"/>
            </a:xfrm>
            <a:custGeom>
              <a:avLst/>
              <a:gdLst/>
              <a:ahLst/>
              <a:cxnLst/>
              <a:rect l="l" t="t" r="r" b="b"/>
              <a:pathLst>
                <a:path w="1" h="19" extrusionOk="0">
                  <a:moveTo>
                    <a:pt x="0" y="1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50"/>
            <p:cNvSpPr/>
            <p:nvPr/>
          </p:nvSpPr>
          <p:spPr>
            <a:xfrm>
              <a:off x="3559402" y="1641271"/>
              <a:ext cx="327" cy="218"/>
            </a:xfrm>
            <a:custGeom>
              <a:avLst/>
              <a:gdLst/>
              <a:ahLst/>
              <a:cxnLst/>
              <a:rect l="l" t="t" r="r" b="b"/>
              <a:pathLst>
                <a:path w="12" h="8" extrusionOk="0">
                  <a:moveTo>
                    <a:pt x="1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50"/>
            <p:cNvSpPr/>
            <p:nvPr/>
          </p:nvSpPr>
          <p:spPr>
            <a:xfrm>
              <a:off x="3558639" y="1641653"/>
              <a:ext cx="218" cy="136"/>
            </a:xfrm>
            <a:custGeom>
              <a:avLst/>
              <a:gdLst/>
              <a:ahLst/>
              <a:cxnLst/>
              <a:rect l="l" t="t" r="r" b="b"/>
              <a:pathLst>
                <a:path w="8" h="5" extrusionOk="0">
                  <a:moveTo>
                    <a:pt x="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50"/>
            <p:cNvSpPr/>
            <p:nvPr/>
          </p:nvSpPr>
          <p:spPr>
            <a:xfrm>
              <a:off x="3560165" y="1641081"/>
              <a:ext cx="409" cy="136"/>
            </a:xfrm>
            <a:custGeom>
              <a:avLst/>
              <a:gdLst/>
              <a:ahLst/>
              <a:cxnLst/>
              <a:rect l="l" t="t" r="r" b="b"/>
              <a:pathLst>
                <a:path w="15" h="5" extrusionOk="0">
                  <a:moveTo>
                    <a:pt x="15"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50"/>
            <p:cNvSpPr/>
            <p:nvPr/>
          </p:nvSpPr>
          <p:spPr>
            <a:xfrm>
              <a:off x="3547957" y="1646612"/>
              <a:ext cx="109" cy="27"/>
            </a:xfrm>
            <a:custGeom>
              <a:avLst/>
              <a:gdLst/>
              <a:ahLst/>
              <a:cxnLst/>
              <a:rect l="l" t="t" r="r" b="b"/>
              <a:pathLst>
                <a:path w="4" h="1" extrusionOk="0">
                  <a:moveTo>
                    <a:pt x="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50"/>
            <p:cNvSpPr/>
            <p:nvPr/>
          </p:nvSpPr>
          <p:spPr>
            <a:xfrm>
              <a:off x="3547276" y="1646803"/>
              <a:ext cx="218" cy="27"/>
            </a:xfrm>
            <a:custGeom>
              <a:avLst/>
              <a:gdLst/>
              <a:ahLst/>
              <a:cxnLst/>
              <a:rect l="l" t="t" r="r" b="b"/>
              <a:pathLst>
                <a:path w="8" h="1" extrusionOk="0">
                  <a:moveTo>
                    <a:pt x="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50"/>
            <p:cNvSpPr/>
            <p:nvPr/>
          </p:nvSpPr>
          <p:spPr>
            <a:xfrm>
              <a:off x="3451143" y="1738004"/>
              <a:ext cx="8692" cy="17112"/>
            </a:xfrm>
            <a:custGeom>
              <a:avLst/>
              <a:gdLst/>
              <a:ahLst/>
              <a:cxnLst/>
              <a:rect l="l" t="t" r="r" b="b"/>
              <a:pathLst>
                <a:path w="319" h="628" extrusionOk="0">
                  <a:moveTo>
                    <a:pt x="319" y="0"/>
                  </a:moveTo>
                  <a:cubicBezTo>
                    <a:pt x="298" y="193"/>
                    <a:pt x="154" y="414"/>
                    <a:pt x="0" y="627"/>
                  </a:cubicBezTo>
                  <a:cubicBezTo>
                    <a:pt x="154" y="414"/>
                    <a:pt x="298" y="193"/>
                    <a:pt x="31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50"/>
            <p:cNvSpPr/>
            <p:nvPr/>
          </p:nvSpPr>
          <p:spPr>
            <a:xfrm>
              <a:off x="3550137" y="1646421"/>
              <a:ext cx="327" cy="27"/>
            </a:xfrm>
            <a:custGeom>
              <a:avLst/>
              <a:gdLst/>
              <a:ahLst/>
              <a:cxnLst/>
              <a:rect l="l" t="t" r="r" b="b"/>
              <a:pathLst>
                <a:path w="12" h="1" extrusionOk="0">
                  <a:moveTo>
                    <a:pt x="11"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50"/>
            <p:cNvSpPr/>
            <p:nvPr/>
          </p:nvSpPr>
          <p:spPr>
            <a:xfrm>
              <a:off x="3548611" y="1646421"/>
              <a:ext cx="218" cy="27"/>
            </a:xfrm>
            <a:custGeom>
              <a:avLst/>
              <a:gdLst/>
              <a:ahLst/>
              <a:cxnLst/>
              <a:rect l="l" t="t" r="r" b="b"/>
              <a:pathLst>
                <a:path w="8" h="1" extrusionOk="0">
                  <a:moveTo>
                    <a:pt x="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50"/>
            <p:cNvSpPr/>
            <p:nvPr/>
          </p:nvSpPr>
          <p:spPr>
            <a:xfrm>
              <a:off x="3422314" y="1871550"/>
              <a:ext cx="136" cy="708"/>
            </a:xfrm>
            <a:custGeom>
              <a:avLst/>
              <a:gdLst/>
              <a:ahLst/>
              <a:cxnLst/>
              <a:rect l="l" t="t" r="r" b="b"/>
              <a:pathLst>
                <a:path w="5" h="26" extrusionOk="0">
                  <a:moveTo>
                    <a:pt x="1" y="1"/>
                  </a:moveTo>
                  <a:cubicBezTo>
                    <a:pt x="1" y="8"/>
                    <a:pt x="4" y="18"/>
                    <a:pt x="4" y="25"/>
                  </a:cubicBezTo>
                  <a:cubicBezTo>
                    <a:pt x="4" y="18"/>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50"/>
            <p:cNvSpPr/>
            <p:nvPr/>
          </p:nvSpPr>
          <p:spPr>
            <a:xfrm>
              <a:off x="3551963" y="1646912"/>
              <a:ext cx="490" cy="218"/>
            </a:xfrm>
            <a:custGeom>
              <a:avLst/>
              <a:gdLst/>
              <a:ahLst/>
              <a:cxnLst/>
              <a:rect l="l" t="t" r="r" b="b"/>
              <a:pathLst>
                <a:path w="18" h="8" extrusionOk="0">
                  <a:moveTo>
                    <a:pt x="18"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50"/>
            <p:cNvSpPr/>
            <p:nvPr/>
          </p:nvSpPr>
          <p:spPr>
            <a:xfrm>
              <a:off x="3526404" y="1659392"/>
              <a:ext cx="8611" cy="2425"/>
            </a:xfrm>
            <a:custGeom>
              <a:avLst/>
              <a:gdLst/>
              <a:ahLst/>
              <a:cxnLst/>
              <a:rect l="l" t="t" r="r" b="b"/>
              <a:pathLst>
                <a:path w="316" h="89" extrusionOk="0">
                  <a:moveTo>
                    <a:pt x="0" y="11"/>
                  </a:moveTo>
                  <a:cubicBezTo>
                    <a:pt x="105" y="8"/>
                    <a:pt x="214" y="1"/>
                    <a:pt x="315" y="88"/>
                  </a:cubicBezTo>
                  <a:cubicBezTo>
                    <a:pt x="214" y="1"/>
                    <a:pt x="105" y="8"/>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50"/>
            <p:cNvSpPr/>
            <p:nvPr/>
          </p:nvSpPr>
          <p:spPr>
            <a:xfrm>
              <a:off x="3549293" y="164642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50"/>
            <p:cNvSpPr/>
            <p:nvPr/>
          </p:nvSpPr>
          <p:spPr>
            <a:xfrm>
              <a:off x="3551009" y="1646612"/>
              <a:ext cx="409" cy="136"/>
            </a:xfrm>
            <a:custGeom>
              <a:avLst/>
              <a:gdLst/>
              <a:ahLst/>
              <a:cxnLst/>
              <a:rect l="l" t="t" r="r" b="b"/>
              <a:pathLst>
                <a:path w="15" h="5" extrusionOk="0">
                  <a:moveTo>
                    <a:pt x="15"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50"/>
            <p:cNvSpPr/>
            <p:nvPr/>
          </p:nvSpPr>
          <p:spPr>
            <a:xfrm>
              <a:off x="3416591" y="1890733"/>
              <a:ext cx="218" cy="27"/>
            </a:xfrm>
            <a:custGeom>
              <a:avLst/>
              <a:gdLst/>
              <a:ahLst/>
              <a:cxnLst/>
              <a:rect l="l" t="t" r="r" b="b"/>
              <a:pathLst>
                <a:path w="8" h="1" extrusionOk="0">
                  <a:moveTo>
                    <a:pt x="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50"/>
            <p:cNvSpPr/>
            <p:nvPr/>
          </p:nvSpPr>
          <p:spPr>
            <a:xfrm>
              <a:off x="3417736" y="1890924"/>
              <a:ext cx="327" cy="109"/>
            </a:xfrm>
            <a:custGeom>
              <a:avLst/>
              <a:gdLst/>
              <a:ahLst/>
              <a:cxnLst/>
              <a:rect l="l" t="t" r="r" b="b"/>
              <a:pathLst>
                <a:path w="12" h="4" extrusionOk="0">
                  <a:moveTo>
                    <a:pt x="1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50"/>
            <p:cNvSpPr/>
            <p:nvPr/>
          </p:nvSpPr>
          <p:spPr>
            <a:xfrm>
              <a:off x="5205032" y="2367067"/>
              <a:ext cx="31418" cy="24415"/>
            </a:xfrm>
            <a:custGeom>
              <a:avLst/>
              <a:gdLst/>
              <a:ahLst/>
              <a:cxnLst/>
              <a:rect l="l" t="t" r="r" b="b"/>
              <a:pathLst>
                <a:path w="1153" h="896" extrusionOk="0">
                  <a:moveTo>
                    <a:pt x="939" y="0"/>
                  </a:moveTo>
                  <a:cubicBezTo>
                    <a:pt x="840" y="0"/>
                    <a:pt x="749" y="35"/>
                    <a:pt x="732" y="83"/>
                  </a:cubicBezTo>
                  <a:cubicBezTo>
                    <a:pt x="673" y="244"/>
                    <a:pt x="533" y="248"/>
                    <a:pt x="386" y="251"/>
                  </a:cubicBezTo>
                  <a:cubicBezTo>
                    <a:pt x="312" y="255"/>
                    <a:pt x="239" y="258"/>
                    <a:pt x="165" y="272"/>
                  </a:cubicBezTo>
                  <a:cubicBezTo>
                    <a:pt x="74" y="290"/>
                    <a:pt x="22" y="433"/>
                    <a:pt x="11" y="570"/>
                  </a:cubicBezTo>
                  <a:cubicBezTo>
                    <a:pt x="1" y="731"/>
                    <a:pt x="46" y="857"/>
                    <a:pt x="92" y="871"/>
                  </a:cubicBezTo>
                  <a:cubicBezTo>
                    <a:pt x="140" y="887"/>
                    <a:pt x="177" y="895"/>
                    <a:pt x="205" y="895"/>
                  </a:cubicBezTo>
                  <a:cubicBezTo>
                    <a:pt x="224" y="895"/>
                    <a:pt x="240" y="892"/>
                    <a:pt x="253" y="885"/>
                  </a:cubicBezTo>
                  <a:cubicBezTo>
                    <a:pt x="288" y="857"/>
                    <a:pt x="309" y="818"/>
                    <a:pt x="316" y="773"/>
                  </a:cubicBezTo>
                  <a:cubicBezTo>
                    <a:pt x="340" y="675"/>
                    <a:pt x="410" y="591"/>
                    <a:pt x="505" y="552"/>
                  </a:cubicBezTo>
                  <a:cubicBezTo>
                    <a:pt x="564" y="524"/>
                    <a:pt x="628" y="510"/>
                    <a:pt x="692" y="510"/>
                  </a:cubicBezTo>
                  <a:cubicBezTo>
                    <a:pt x="755" y="510"/>
                    <a:pt x="818" y="524"/>
                    <a:pt x="876" y="552"/>
                  </a:cubicBezTo>
                  <a:cubicBezTo>
                    <a:pt x="879" y="554"/>
                    <a:pt x="887" y="557"/>
                    <a:pt x="900" y="557"/>
                  </a:cubicBezTo>
                  <a:cubicBezTo>
                    <a:pt x="913" y="557"/>
                    <a:pt x="930" y="554"/>
                    <a:pt x="953" y="542"/>
                  </a:cubicBezTo>
                  <a:cubicBezTo>
                    <a:pt x="1058" y="475"/>
                    <a:pt x="1152" y="279"/>
                    <a:pt x="1152" y="125"/>
                  </a:cubicBezTo>
                  <a:cubicBezTo>
                    <a:pt x="1152" y="41"/>
                    <a:pt x="1051" y="13"/>
                    <a:pt x="1009" y="6"/>
                  </a:cubicBezTo>
                  <a:cubicBezTo>
                    <a:pt x="986" y="2"/>
                    <a:pt x="962" y="0"/>
                    <a:pt x="93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50"/>
            <p:cNvSpPr/>
            <p:nvPr/>
          </p:nvSpPr>
          <p:spPr>
            <a:xfrm>
              <a:off x="5162878" y="2378185"/>
              <a:ext cx="33707" cy="40873"/>
            </a:xfrm>
            <a:custGeom>
              <a:avLst/>
              <a:gdLst/>
              <a:ahLst/>
              <a:cxnLst/>
              <a:rect l="l" t="t" r="r" b="b"/>
              <a:pathLst>
                <a:path w="1237" h="1500" extrusionOk="0">
                  <a:moveTo>
                    <a:pt x="635" y="0"/>
                  </a:moveTo>
                  <a:cubicBezTo>
                    <a:pt x="574" y="0"/>
                    <a:pt x="441" y="49"/>
                    <a:pt x="266" y="176"/>
                  </a:cubicBezTo>
                  <a:lnTo>
                    <a:pt x="200" y="221"/>
                  </a:lnTo>
                  <a:cubicBezTo>
                    <a:pt x="4" y="365"/>
                    <a:pt x="0" y="372"/>
                    <a:pt x="60" y="477"/>
                  </a:cubicBezTo>
                  <a:cubicBezTo>
                    <a:pt x="63" y="487"/>
                    <a:pt x="84" y="522"/>
                    <a:pt x="102" y="522"/>
                  </a:cubicBezTo>
                  <a:cubicBezTo>
                    <a:pt x="133" y="519"/>
                    <a:pt x="203" y="449"/>
                    <a:pt x="245" y="326"/>
                  </a:cubicBezTo>
                  <a:cubicBezTo>
                    <a:pt x="270" y="263"/>
                    <a:pt x="308" y="246"/>
                    <a:pt x="333" y="242"/>
                  </a:cubicBezTo>
                  <a:lnTo>
                    <a:pt x="347" y="242"/>
                  </a:lnTo>
                  <a:cubicBezTo>
                    <a:pt x="382" y="246"/>
                    <a:pt x="413" y="263"/>
                    <a:pt x="434" y="295"/>
                  </a:cubicBezTo>
                  <a:cubicBezTo>
                    <a:pt x="511" y="407"/>
                    <a:pt x="557" y="708"/>
                    <a:pt x="448" y="928"/>
                  </a:cubicBezTo>
                  <a:cubicBezTo>
                    <a:pt x="371" y="1093"/>
                    <a:pt x="385" y="1289"/>
                    <a:pt x="483" y="1439"/>
                  </a:cubicBezTo>
                  <a:cubicBezTo>
                    <a:pt x="503" y="1465"/>
                    <a:pt x="537" y="1500"/>
                    <a:pt x="575" y="1500"/>
                  </a:cubicBezTo>
                  <a:cubicBezTo>
                    <a:pt x="578" y="1500"/>
                    <a:pt x="581" y="1500"/>
                    <a:pt x="585" y="1499"/>
                  </a:cubicBezTo>
                  <a:cubicBezTo>
                    <a:pt x="648" y="1485"/>
                    <a:pt x="774" y="1254"/>
                    <a:pt x="868" y="1082"/>
                  </a:cubicBezTo>
                  <a:cubicBezTo>
                    <a:pt x="952" y="914"/>
                    <a:pt x="1050" y="753"/>
                    <a:pt x="1163" y="599"/>
                  </a:cubicBezTo>
                  <a:cubicBezTo>
                    <a:pt x="1236" y="505"/>
                    <a:pt x="1233" y="477"/>
                    <a:pt x="1233" y="477"/>
                  </a:cubicBezTo>
                  <a:cubicBezTo>
                    <a:pt x="1215" y="466"/>
                    <a:pt x="1198" y="456"/>
                    <a:pt x="1180" y="452"/>
                  </a:cubicBezTo>
                  <a:cubicBezTo>
                    <a:pt x="1124" y="428"/>
                    <a:pt x="1033" y="393"/>
                    <a:pt x="1033" y="284"/>
                  </a:cubicBezTo>
                  <a:cubicBezTo>
                    <a:pt x="1033" y="253"/>
                    <a:pt x="970" y="228"/>
                    <a:pt x="889" y="200"/>
                  </a:cubicBezTo>
                  <a:cubicBezTo>
                    <a:pt x="795" y="169"/>
                    <a:pt x="676" y="130"/>
                    <a:pt x="662" y="18"/>
                  </a:cubicBezTo>
                  <a:cubicBezTo>
                    <a:pt x="662" y="8"/>
                    <a:pt x="658" y="4"/>
                    <a:pt x="658" y="4"/>
                  </a:cubicBezTo>
                  <a:cubicBezTo>
                    <a:pt x="653" y="2"/>
                    <a:pt x="645" y="0"/>
                    <a:pt x="63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50"/>
            <p:cNvSpPr/>
            <p:nvPr/>
          </p:nvSpPr>
          <p:spPr>
            <a:xfrm>
              <a:off x="5182415" y="2247854"/>
              <a:ext cx="165454" cy="128696"/>
            </a:xfrm>
            <a:custGeom>
              <a:avLst/>
              <a:gdLst/>
              <a:ahLst/>
              <a:cxnLst/>
              <a:rect l="l" t="t" r="r" b="b"/>
              <a:pathLst>
                <a:path w="6072" h="4723" extrusionOk="0">
                  <a:moveTo>
                    <a:pt x="5648" y="0"/>
                  </a:moveTo>
                  <a:cubicBezTo>
                    <a:pt x="5557" y="0"/>
                    <a:pt x="5329" y="141"/>
                    <a:pt x="5228" y="204"/>
                  </a:cubicBezTo>
                  <a:cubicBezTo>
                    <a:pt x="5172" y="243"/>
                    <a:pt x="5119" y="275"/>
                    <a:pt x="5084" y="292"/>
                  </a:cubicBezTo>
                  <a:cubicBezTo>
                    <a:pt x="5028" y="320"/>
                    <a:pt x="4955" y="464"/>
                    <a:pt x="4937" y="632"/>
                  </a:cubicBezTo>
                  <a:cubicBezTo>
                    <a:pt x="4923" y="761"/>
                    <a:pt x="4948" y="870"/>
                    <a:pt x="5000" y="912"/>
                  </a:cubicBezTo>
                  <a:cubicBezTo>
                    <a:pt x="5140" y="1027"/>
                    <a:pt x="5025" y="1181"/>
                    <a:pt x="4923" y="1321"/>
                  </a:cubicBezTo>
                  <a:cubicBezTo>
                    <a:pt x="4839" y="1433"/>
                    <a:pt x="4741" y="1563"/>
                    <a:pt x="4748" y="1685"/>
                  </a:cubicBezTo>
                  <a:cubicBezTo>
                    <a:pt x="4759" y="1895"/>
                    <a:pt x="4640" y="1990"/>
                    <a:pt x="4545" y="2063"/>
                  </a:cubicBezTo>
                  <a:cubicBezTo>
                    <a:pt x="4478" y="2116"/>
                    <a:pt x="4422" y="2161"/>
                    <a:pt x="4405" y="2238"/>
                  </a:cubicBezTo>
                  <a:cubicBezTo>
                    <a:pt x="4370" y="2407"/>
                    <a:pt x="4265" y="2456"/>
                    <a:pt x="4142" y="2512"/>
                  </a:cubicBezTo>
                  <a:cubicBezTo>
                    <a:pt x="4051" y="2554"/>
                    <a:pt x="3964" y="2603"/>
                    <a:pt x="3880" y="2666"/>
                  </a:cubicBezTo>
                  <a:cubicBezTo>
                    <a:pt x="3786" y="2738"/>
                    <a:pt x="3707" y="2761"/>
                    <a:pt x="3645" y="2761"/>
                  </a:cubicBezTo>
                  <a:cubicBezTo>
                    <a:pt x="3574" y="2761"/>
                    <a:pt x="3524" y="2732"/>
                    <a:pt x="3498" y="2711"/>
                  </a:cubicBezTo>
                  <a:cubicBezTo>
                    <a:pt x="3428" y="2652"/>
                    <a:pt x="3393" y="2564"/>
                    <a:pt x="3407" y="2477"/>
                  </a:cubicBezTo>
                  <a:lnTo>
                    <a:pt x="3407" y="2477"/>
                  </a:lnTo>
                  <a:cubicBezTo>
                    <a:pt x="3355" y="2501"/>
                    <a:pt x="3309" y="2536"/>
                    <a:pt x="3271" y="2578"/>
                  </a:cubicBezTo>
                  <a:cubicBezTo>
                    <a:pt x="3190" y="2655"/>
                    <a:pt x="3148" y="2760"/>
                    <a:pt x="3148" y="2869"/>
                  </a:cubicBezTo>
                  <a:cubicBezTo>
                    <a:pt x="3159" y="3100"/>
                    <a:pt x="2991" y="3219"/>
                    <a:pt x="2882" y="3296"/>
                  </a:cubicBezTo>
                  <a:cubicBezTo>
                    <a:pt x="2847" y="3320"/>
                    <a:pt x="2795" y="3355"/>
                    <a:pt x="2791" y="3373"/>
                  </a:cubicBezTo>
                  <a:cubicBezTo>
                    <a:pt x="2791" y="3376"/>
                    <a:pt x="2795" y="3380"/>
                    <a:pt x="2795" y="3383"/>
                  </a:cubicBezTo>
                  <a:cubicBezTo>
                    <a:pt x="2837" y="3436"/>
                    <a:pt x="2833" y="3509"/>
                    <a:pt x="2791" y="3562"/>
                  </a:cubicBezTo>
                  <a:cubicBezTo>
                    <a:pt x="2735" y="3631"/>
                    <a:pt x="2614" y="3670"/>
                    <a:pt x="2515" y="3670"/>
                  </a:cubicBezTo>
                  <a:cubicBezTo>
                    <a:pt x="2477" y="3670"/>
                    <a:pt x="2443" y="3664"/>
                    <a:pt x="2416" y="3653"/>
                  </a:cubicBezTo>
                  <a:cubicBezTo>
                    <a:pt x="2364" y="3635"/>
                    <a:pt x="2329" y="3583"/>
                    <a:pt x="2336" y="3527"/>
                  </a:cubicBezTo>
                  <a:cubicBezTo>
                    <a:pt x="2331" y="3525"/>
                    <a:pt x="2320" y="3523"/>
                    <a:pt x="2301" y="3523"/>
                  </a:cubicBezTo>
                  <a:cubicBezTo>
                    <a:pt x="2242" y="3523"/>
                    <a:pt x="2098" y="3545"/>
                    <a:pt x="1762" y="3677"/>
                  </a:cubicBezTo>
                  <a:cubicBezTo>
                    <a:pt x="1678" y="3710"/>
                    <a:pt x="1601" y="3721"/>
                    <a:pt x="1529" y="3721"/>
                  </a:cubicBezTo>
                  <a:cubicBezTo>
                    <a:pt x="1431" y="3721"/>
                    <a:pt x="1343" y="3699"/>
                    <a:pt x="1268" y="3681"/>
                  </a:cubicBezTo>
                  <a:cubicBezTo>
                    <a:pt x="1201" y="3664"/>
                    <a:pt x="1150" y="3653"/>
                    <a:pt x="1107" y="3653"/>
                  </a:cubicBezTo>
                  <a:cubicBezTo>
                    <a:pt x="1058" y="3653"/>
                    <a:pt x="1019" y="3668"/>
                    <a:pt x="978" y="3709"/>
                  </a:cubicBezTo>
                  <a:lnTo>
                    <a:pt x="939" y="3747"/>
                  </a:lnTo>
                  <a:cubicBezTo>
                    <a:pt x="715" y="3971"/>
                    <a:pt x="379" y="4311"/>
                    <a:pt x="102" y="4360"/>
                  </a:cubicBezTo>
                  <a:cubicBezTo>
                    <a:pt x="32" y="4374"/>
                    <a:pt x="1" y="4405"/>
                    <a:pt x="4" y="4458"/>
                  </a:cubicBezTo>
                  <a:cubicBezTo>
                    <a:pt x="8" y="4500"/>
                    <a:pt x="29" y="4535"/>
                    <a:pt x="64" y="4556"/>
                  </a:cubicBezTo>
                  <a:cubicBezTo>
                    <a:pt x="162" y="4507"/>
                    <a:pt x="281" y="4500"/>
                    <a:pt x="386" y="4497"/>
                  </a:cubicBezTo>
                  <a:cubicBezTo>
                    <a:pt x="488" y="4490"/>
                    <a:pt x="600" y="4486"/>
                    <a:pt x="638" y="4430"/>
                  </a:cubicBezTo>
                  <a:cubicBezTo>
                    <a:pt x="764" y="4237"/>
                    <a:pt x="1639" y="4076"/>
                    <a:pt x="2063" y="4062"/>
                  </a:cubicBezTo>
                  <a:lnTo>
                    <a:pt x="2108" y="4062"/>
                  </a:lnTo>
                  <a:cubicBezTo>
                    <a:pt x="2252" y="4062"/>
                    <a:pt x="2336" y="4087"/>
                    <a:pt x="2381" y="4146"/>
                  </a:cubicBezTo>
                  <a:cubicBezTo>
                    <a:pt x="2438" y="4216"/>
                    <a:pt x="2409" y="4307"/>
                    <a:pt x="2385" y="4398"/>
                  </a:cubicBezTo>
                  <a:cubicBezTo>
                    <a:pt x="2364" y="4465"/>
                    <a:pt x="2353" y="4535"/>
                    <a:pt x="2357" y="4605"/>
                  </a:cubicBezTo>
                  <a:cubicBezTo>
                    <a:pt x="2360" y="4658"/>
                    <a:pt x="2395" y="4700"/>
                    <a:pt x="2448" y="4714"/>
                  </a:cubicBezTo>
                  <a:cubicBezTo>
                    <a:pt x="2467" y="4719"/>
                    <a:pt x="2490" y="4722"/>
                    <a:pt x="2514" y="4722"/>
                  </a:cubicBezTo>
                  <a:cubicBezTo>
                    <a:pt x="2627" y="4722"/>
                    <a:pt x="2783" y="4662"/>
                    <a:pt x="2889" y="4539"/>
                  </a:cubicBezTo>
                  <a:cubicBezTo>
                    <a:pt x="2945" y="4472"/>
                    <a:pt x="3012" y="4409"/>
                    <a:pt x="3082" y="4356"/>
                  </a:cubicBezTo>
                  <a:cubicBezTo>
                    <a:pt x="3103" y="4339"/>
                    <a:pt x="3120" y="4325"/>
                    <a:pt x="3138" y="4304"/>
                  </a:cubicBezTo>
                  <a:cubicBezTo>
                    <a:pt x="3124" y="4286"/>
                    <a:pt x="3110" y="4272"/>
                    <a:pt x="3092" y="4258"/>
                  </a:cubicBezTo>
                  <a:cubicBezTo>
                    <a:pt x="2987" y="4174"/>
                    <a:pt x="2994" y="4094"/>
                    <a:pt x="3005" y="4062"/>
                  </a:cubicBezTo>
                  <a:cubicBezTo>
                    <a:pt x="3019" y="4010"/>
                    <a:pt x="3061" y="3971"/>
                    <a:pt x="3117" y="3964"/>
                  </a:cubicBezTo>
                  <a:cubicBezTo>
                    <a:pt x="3125" y="3963"/>
                    <a:pt x="3133" y="3962"/>
                    <a:pt x="3142" y="3962"/>
                  </a:cubicBezTo>
                  <a:cubicBezTo>
                    <a:pt x="3204" y="3962"/>
                    <a:pt x="3287" y="3996"/>
                    <a:pt x="3348" y="4090"/>
                  </a:cubicBezTo>
                  <a:cubicBezTo>
                    <a:pt x="3397" y="4160"/>
                    <a:pt x="3502" y="4206"/>
                    <a:pt x="3614" y="4206"/>
                  </a:cubicBezTo>
                  <a:lnTo>
                    <a:pt x="3621" y="4206"/>
                  </a:lnTo>
                  <a:cubicBezTo>
                    <a:pt x="3624" y="4206"/>
                    <a:pt x="3627" y="4206"/>
                    <a:pt x="3631" y="4206"/>
                  </a:cubicBezTo>
                  <a:cubicBezTo>
                    <a:pt x="3753" y="4206"/>
                    <a:pt x="3868" y="4144"/>
                    <a:pt x="3936" y="4045"/>
                  </a:cubicBezTo>
                  <a:cubicBezTo>
                    <a:pt x="3985" y="3961"/>
                    <a:pt x="4034" y="3919"/>
                    <a:pt x="4090" y="3912"/>
                  </a:cubicBezTo>
                  <a:cubicBezTo>
                    <a:pt x="4097" y="3911"/>
                    <a:pt x="4105" y="3910"/>
                    <a:pt x="4111" y="3910"/>
                  </a:cubicBezTo>
                  <a:cubicBezTo>
                    <a:pt x="4170" y="3910"/>
                    <a:pt x="4214" y="3947"/>
                    <a:pt x="4254" y="3982"/>
                  </a:cubicBezTo>
                  <a:cubicBezTo>
                    <a:pt x="4298" y="4018"/>
                    <a:pt x="4338" y="4049"/>
                    <a:pt x="4381" y="4049"/>
                  </a:cubicBezTo>
                  <a:cubicBezTo>
                    <a:pt x="4383" y="4049"/>
                    <a:pt x="4385" y="4049"/>
                    <a:pt x="4387" y="4048"/>
                  </a:cubicBezTo>
                  <a:cubicBezTo>
                    <a:pt x="4461" y="4041"/>
                    <a:pt x="4542" y="3891"/>
                    <a:pt x="4584" y="3810"/>
                  </a:cubicBezTo>
                  <a:cubicBezTo>
                    <a:pt x="4621" y="3738"/>
                    <a:pt x="4648" y="3686"/>
                    <a:pt x="4696" y="3686"/>
                  </a:cubicBezTo>
                  <a:cubicBezTo>
                    <a:pt x="4701" y="3686"/>
                    <a:pt x="4707" y="3686"/>
                    <a:pt x="4713" y="3688"/>
                  </a:cubicBezTo>
                  <a:cubicBezTo>
                    <a:pt x="4773" y="3698"/>
                    <a:pt x="4780" y="3761"/>
                    <a:pt x="4780" y="3782"/>
                  </a:cubicBezTo>
                  <a:cubicBezTo>
                    <a:pt x="4780" y="3803"/>
                    <a:pt x="4794" y="3821"/>
                    <a:pt x="4815" y="3828"/>
                  </a:cubicBezTo>
                  <a:cubicBezTo>
                    <a:pt x="4828" y="3832"/>
                    <a:pt x="4843" y="3835"/>
                    <a:pt x="4860" y="3835"/>
                  </a:cubicBezTo>
                  <a:cubicBezTo>
                    <a:pt x="4948" y="3835"/>
                    <a:pt x="5083" y="3775"/>
                    <a:pt x="5186" y="3663"/>
                  </a:cubicBezTo>
                  <a:cubicBezTo>
                    <a:pt x="5273" y="3569"/>
                    <a:pt x="5266" y="3425"/>
                    <a:pt x="5263" y="3275"/>
                  </a:cubicBezTo>
                  <a:cubicBezTo>
                    <a:pt x="5259" y="3142"/>
                    <a:pt x="5252" y="3002"/>
                    <a:pt x="5322" y="2897"/>
                  </a:cubicBezTo>
                  <a:cubicBezTo>
                    <a:pt x="5448" y="2708"/>
                    <a:pt x="5564" y="2337"/>
                    <a:pt x="5448" y="2123"/>
                  </a:cubicBezTo>
                  <a:cubicBezTo>
                    <a:pt x="5329" y="1895"/>
                    <a:pt x="5560" y="1738"/>
                    <a:pt x="5763" y="1598"/>
                  </a:cubicBezTo>
                  <a:cubicBezTo>
                    <a:pt x="5833" y="1552"/>
                    <a:pt x="5900" y="1500"/>
                    <a:pt x="5963" y="1447"/>
                  </a:cubicBezTo>
                  <a:cubicBezTo>
                    <a:pt x="6071" y="1349"/>
                    <a:pt x="5917" y="866"/>
                    <a:pt x="5816" y="548"/>
                  </a:cubicBezTo>
                  <a:cubicBezTo>
                    <a:pt x="5749" y="334"/>
                    <a:pt x="5690" y="152"/>
                    <a:pt x="5683" y="43"/>
                  </a:cubicBezTo>
                  <a:cubicBezTo>
                    <a:pt x="5683" y="26"/>
                    <a:pt x="5679" y="8"/>
                    <a:pt x="5672" y="5"/>
                  </a:cubicBezTo>
                  <a:cubicBezTo>
                    <a:pt x="5666" y="2"/>
                    <a:pt x="5658" y="0"/>
                    <a:pt x="564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50"/>
            <p:cNvSpPr/>
            <p:nvPr/>
          </p:nvSpPr>
          <p:spPr>
            <a:xfrm>
              <a:off x="5317596" y="2171558"/>
              <a:ext cx="92264" cy="68803"/>
            </a:xfrm>
            <a:custGeom>
              <a:avLst/>
              <a:gdLst/>
              <a:ahLst/>
              <a:cxnLst/>
              <a:rect l="l" t="t" r="r" b="b"/>
              <a:pathLst>
                <a:path w="3386" h="2525" extrusionOk="0">
                  <a:moveTo>
                    <a:pt x="1100" y="1"/>
                  </a:moveTo>
                  <a:cubicBezTo>
                    <a:pt x="1058" y="4"/>
                    <a:pt x="1019" y="29"/>
                    <a:pt x="1002" y="71"/>
                  </a:cubicBezTo>
                  <a:cubicBezTo>
                    <a:pt x="984" y="109"/>
                    <a:pt x="991" y="158"/>
                    <a:pt x="1023" y="190"/>
                  </a:cubicBezTo>
                  <a:cubicBezTo>
                    <a:pt x="1142" y="344"/>
                    <a:pt x="1100" y="449"/>
                    <a:pt x="1058" y="550"/>
                  </a:cubicBezTo>
                  <a:cubicBezTo>
                    <a:pt x="1023" y="627"/>
                    <a:pt x="1005" y="711"/>
                    <a:pt x="1002" y="795"/>
                  </a:cubicBezTo>
                  <a:cubicBezTo>
                    <a:pt x="1005" y="914"/>
                    <a:pt x="967" y="1030"/>
                    <a:pt x="890" y="1121"/>
                  </a:cubicBezTo>
                  <a:cubicBezTo>
                    <a:pt x="851" y="1174"/>
                    <a:pt x="830" y="1205"/>
                    <a:pt x="841" y="1268"/>
                  </a:cubicBezTo>
                  <a:cubicBezTo>
                    <a:pt x="851" y="1321"/>
                    <a:pt x="841" y="1373"/>
                    <a:pt x="809" y="1415"/>
                  </a:cubicBezTo>
                  <a:cubicBezTo>
                    <a:pt x="743" y="1503"/>
                    <a:pt x="603" y="1513"/>
                    <a:pt x="466" y="1524"/>
                  </a:cubicBezTo>
                  <a:cubicBezTo>
                    <a:pt x="421" y="1527"/>
                    <a:pt x="375" y="1531"/>
                    <a:pt x="333" y="1538"/>
                  </a:cubicBezTo>
                  <a:cubicBezTo>
                    <a:pt x="295" y="1545"/>
                    <a:pt x="295" y="1548"/>
                    <a:pt x="295" y="1608"/>
                  </a:cubicBezTo>
                  <a:cubicBezTo>
                    <a:pt x="295" y="1678"/>
                    <a:pt x="295" y="1797"/>
                    <a:pt x="137" y="1863"/>
                  </a:cubicBezTo>
                  <a:cubicBezTo>
                    <a:pt x="53" y="1898"/>
                    <a:pt x="4" y="1947"/>
                    <a:pt x="1" y="1993"/>
                  </a:cubicBezTo>
                  <a:cubicBezTo>
                    <a:pt x="1" y="2024"/>
                    <a:pt x="18" y="2056"/>
                    <a:pt x="50" y="2070"/>
                  </a:cubicBezTo>
                  <a:cubicBezTo>
                    <a:pt x="186" y="2147"/>
                    <a:pt x="137" y="2332"/>
                    <a:pt x="99" y="2483"/>
                  </a:cubicBezTo>
                  <a:lnTo>
                    <a:pt x="88" y="2525"/>
                  </a:lnTo>
                  <a:cubicBezTo>
                    <a:pt x="144" y="2486"/>
                    <a:pt x="197" y="2441"/>
                    <a:pt x="242" y="2388"/>
                  </a:cubicBezTo>
                  <a:cubicBezTo>
                    <a:pt x="292" y="2331"/>
                    <a:pt x="346" y="2314"/>
                    <a:pt x="393" y="2314"/>
                  </a:cubicBezTo>
                  <a:cubicBezTo>
                    <a:pt x="439" y="2314"/>
                    <a:pt x="479" y="2329"/>
                    <a:pt x="508" y="2339"/>
                  </a:cubicBezTo>
                  <a:lnTo>
                    <a:pt x="519" y="2343"/>
                  </a:lnTo>
                  <a:cubicBezTo>
                    <a:pt x="508" y="2304"/>
                    <a:pt x="445" y="2259"/>
                    <a:pt x="386" y="2217"/>
                  </a:cubicBezTo>
                  <a:cubicBezTo>
                    <a:pt x="291" y="2150"/>
                    <a:pt x="183" y="2077"/>
                    <a:pt x="193" y="1958"/>
                  </a:cubicBezTo>
                  <a:cubicBezTo>
                    <a:pt x="197" y="1919"/>
                    <a:pt x="214" y="1884"/>
                    <a:pt x="246" y="1860"/>
                  </a:cubicBezTo>
                  <a:cubicBezTo>
                    <a:pt x="270" y="1842"/>
                    <a:pt x="299" y="1835"/>
                    <a:pt x="330" y="1835"/>
                  </a:cubicBezTo>
                  <a:cubicBezTo>
                    <a:pt x="365" y="1835"/>
                    <a:pt x="404" y="1843"/>
                    <a:pt x="445" y="1853"/>
                  </a:cubicBezTo>
                  <a:cubicBezTo>
                    <a:pt x="490" y="1863"/>
                    <a:pt x="541" y="1877"/>
                    <a:pt x="591" y="1877"/>
                  </a:cubicBezTo>
                  <a:cubicBezTo>
                    <a:pt x="623" y="1877"/>
                    <a:pt x="655" y="1871"/>
                    <a:pt x="683" y="1856"/>
                  </a:cubicBezTo>
                  <a:cubicBezTo>
                    <a:pt x="747" y="1824"/>
                    <a:pt x="826" y="1810"/>
                    <a:pt x="913" y="1810"/>
                  </a:cubicBezTo>
                  <a:cubicBezTo>
                    <a:pt x="1133" y="1810"/>
                    <a:pt x="1399" y="1904"/>
                    <a:pt x="1579" y="2059"/>
                  </a:cubicBezTo>
                  <a:cubicBezTo>
                    <a:pt x="1695" y="2159"/>
                    <a:pt x="1741" y="2164"/>
                    <a:pt x="1752" y="2164"/>
                  </a:cubicBezTo>
                  <a:cubicBezTo>
                    <a:pt x="1753" y="2164"/>
                    <a:pt x="1754" y="2164"/>
                    <a:pt x="1755" y="2164"/>
                  </a:cubicBezTo>
                  <a:cubicBezTo>
                    <a:pt x="1769" y="2157"/>
                    <a:pt x="1800" y="2126"/>
                    <a:pt x="1828" y="1968"/>
                  </a:cubicBezTo>
                  <a:cubicBezTo>
                    <a:pt x="1884" y="1657"/>
                    <a:pt x="2308" y="1545"/>
                    <a:pt x="2682" y="1545"/>
                  </a:cubicBezTo>
                  <a:cubicBezTo>
                    <a:pt x="2885" y="1545"/>
                    <a:pt x="2955" y="1489"/>
                    <a:pt x="2966" y="1457"/>
                  </a:cubicBezTo>
                  <a:cubicBezTo>
                    <a:pt x="2973" y="1436"/>
                    <a:pt x="2955" y="1415"/>
                    <a:pt x="2938" y="1401"/>
                  </a:cubicBezTo>
                  <a:cubicBezTo>
                    <a:pt x="2913" y="1384"/>
                    <a:pt x="2899" y="1359"/>
                    <a:pt x="2896" y="1331"/>
                  </a:cubicBezTo>
                  <a:cubicBezTo>
                    <a:pt x="2892" y="1247"/>
                    <a:pt x="2987" y="1156"/>
                    <a:pt x="3221" y="953"/>
                  </a:cubicBezTo>
                  <a:cubicBezTo>
                    <a:pt x="3270" y="914"/>
                    <a:pt x="3330" y="858"/>
                    <a:pt x="3386" y="809"/>
                  </a:cubicBezTo>
                  <a:lnTo>
                    <a:pt x="3386" y="809"/>
                  </a:lnTo>
                  <a:cubicBezTo>
                    <a:pt x="3305" y="861"/>
                    <a:pt x="3214" y="913"/>
                    <a:pt x="3136" y="913"/>
                  </a:cubicBezTo>
                  <a:cubicBezTo>
                    <a:pt x="3091" y="913"/>
                    <a:pt x="3051" y="896"/>
                    <a:pt x="3018" y="855"/>
                  </a:cubicBezTo>
                  <a:cubicBezTo>
                    <a:pt x="3007" y="839"/>
                    <a:pt x="2993" y="831"/>
                    <a:pt x="2974" y="831"/>
                  </a:cubicBezTo>
                  <a:cubicBezTo>
                    <a:pt x="2942" y="831"/>
                    <a:pt x="2894" y="853"/>
                    <a:pt x="2808" y="897"/>
                  </a:cubicBezTo>
                  <a:cubicBezTo>
                    <a:pt x="2721" y="946"/>
                    <a:pt x="2630" y="981"/>
                    <a:pt x="2535" y="1006"/>
                  </a:cubicBezTo>
                  <a:cubicBezTo>
                    <a:pt x="2523" y="1008"/>
                    <a:pt x="2510" y="1009"/>
                    <a:pt x="2497" y="1009"/>
                  </a:cubicBezTo>
                  <a:cubicBezTo>
                    <a:pt x="2177" y="1009"/>
                    <a:pt x="1443" y="364"/>
                    <a:pt x="1271" y="106"/>
                  </a:cubicBezTo>
                  <a:cubicBezTo>
                    <a:pt x="1240" y="46"/>
                    <a:pt x="1180" y="4"/>
                    <a:pt x="111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50"/>
            <p:cNvSpPr/>
            <p:nvPr/>
          </p:nvSpPr>
          <p:spPr>
            <a:xfrm>
              <a:off x="5018814" y="2518352"/>
              <a:ext cx="26377" cy="44170"/>
            </a:xfrm>
            <a:custGeom>
              <a:avLst/>
              <a:gdLst/>
              <a:ahLst/>
              <a:cxnLst/>
              <a:rect l="l" t="t" r="r" b="b"/>
              <a:pathLst>
                <a:path w="968" h="1621" extrusionOk="0">
                  <a:moveTo>
                    <a:pt x="864" y="0"/>
                  </a:moveTo>
                  <a:cubicBezTo>
                    <a:pt x="846" y="0"/>
                    <a:pt x="827" y="2"/>
                    <a:pt x="806" y="6"/>
                  </a:cubicBezTo>
                  <a:cubicBezTo>
                    <a:pt x="586" y="48"/>
                    <a:pt x="222" y="311"/>
                    <a:pt x="95" y="770"/>
                  </a:cubicBezTo>
                  <a:cubicBezTo>
                    <a:pt x="1" y="1120"/>
                    <a:pt x="92" y="1354"/>
                    <a:pt x="159" y="1463"/>
                  </a:cubicBezTo>
                  <a:cubicBezTo>
                    <a:pt x="194" y="1526"/>
                    <a:pt x="243" y="1578"/>
                    <a:pt x="302" y="1620"/>
                  </a:cubicBezTo>
                  <a:cubicBezTo>
                    <a:pt x="435" y="1477"/>
                    <a:pt x="880" y="577"/>
                    <a:pt x="950" y="164"/>
                  </a:cubicBezTo>
                  <a:cubicBezTo>
                    <a:pt x="967" y="55"/>
                    <a:pt x="950" y="31"/>
                    <a:pt x="950" y="31"/>
                  </a:cubicBezTo>
                  <a:cubicBezTo>
                    <a:pt x="935" y="11"/>
                    <a:pt x="905" y="0"/>
                    <a:pt x="86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50"/>
            <p:cNvSpPr/>
            <p:nvPr/>
          </p:nvSpPr>
          <p:spPr>
            <a:xfrm>
              <a:off x="4347352" y="2013952"/>
              <a:ext cx="888607" cy="577836"/>
            </a:xfrm>
            <a:custGeom>
              <a:avLst/>
              <a:gdLst/>
              <a:ahLst/>
              <a:cxnLst/>
              <a:rect l="l" t="t" r="r" b="b"/>
              <a:pathLst>
                <a:path w="32611" h="21206" extrusionOk="0">
                  <a:moveTo>
                    <a:pt x="26155" y="1"/>
                  </a:moveTo>
                  <a:cubicBezTo>
                    <a:pt x="25990" y="1"/>
                    <a:pt x="25773" y="38"/>
                    <a:pt x="25641" y="61"/>
                  </a:cubicBezTo>
                  <a:cubicBezTo>
                    <a:pt x="25585" y="71"/>
                    <a:pt x="25550" y="78"/>
                    <a:pt x="25529" y="82"/>
                  </a:cubicBezTo>
                  <a:lnTo>
                    <a:pt x="25508" y="82"/>
                  </a:lnTo>
                  <a:cubicBezTo>
                    <a:pt x="25501" y="82"/>
                    <a:pt x="25487" y="82"/>
                    <a:pt x="25466" y="78"/>
                  </a:cubicBezTo>
                  <a:cubicBezTo>
                    <a:pt x="25435" y="76"/>
                    <a:pt x="25392" y="72"/>
                    <a:pt x="25341" y="72"/>
                  </a:cubicBezTo>
                  <a:cubicBezTo>
                    <a:pt x="25198" y="72"/>
                    <a:pt x="24996" y="103"/>
                    <a:pt x="24867" y="281"/>
                  </a:cubicBezTo>
                  <a:cubicBezTo>
                    <a:pt x="24787" y="386"/>
                    <a:pt x="24772" y="435"/>
                    <a:pt x="24769" y="456"/>
                  </a:cubicBezTo>
                  <a:cubicBezTo>
                    <a:pt x="24769" y="456"/>
                    <a:pt x="24769" y="460"/>
                    <a:pt x="24769" y="463"/>
                  </a:cubicBezTo>
                  <a:cubicBezTo>
                    <a:pt x="24786" y="466"/>
                    <a:pt x="24805" y="468"/>
                    <a:pt x="24824" y="468"/>
                  </a:cubicBezTo>
                  <a:cubicBezTo>
                    <a:pt x="24831" y="468"/>
                    <a:pt x="24839" y="468"/>
                    <a:pt x="24846" y="467"/>
                  </a:cubicBezTo>
                  <a:lnTo>
                    <a:pt x="24860" y="467"/>
                  </a:lnTo>
                  <a:cubicBezTo>
                    <a:pt x="24997" y="467"/>
                    <a:pt x="25049" y="681"/>
                    <a:pt x="25088" y="912"/>
                  </a:cubicBezTo>
                  <a:cubicBezTo>
                    <a:pt x="25088" y="919"/>
                    <a:pt x="25088" y="929"/>
                    <a:pt x="25088" y="940"/>
                  </a:cubicBezTo>
                  <a:cubicBezTo>
                    <a:pt x="25084" y="1055"/>
                    <a:pt x="24937" y="1185"/>
                    <a:pt x="24843" y="1237"/>
                  </a:cubicBezTo>
                  <a:cubicBezTo>
                    <a:pt x="24829" y="1244"/>
                    <a:pt x="24818" y="1251"/>
                    <a:pt x="24804" y="1258"/>
                  </a:cubicBezTo>
                  <a:cubicBezTo>
                    <a:pt x="24744" y="1290"/>
                    <a:pt x="24534" y="1608"/>
                    <a:pt x="24503" y="1731"/>
                  </a:cubicBezTo>
                  <a:cubicBezTo>
                    <a:pt x="24489" y="1780"/>
                    <a:pt x="24468" y="1825"/>
                    <a:pt x="24440" y="1867"/>
                  </a:cubicBezTo>
                  <a:cubicBezTo>
                    <a:pt x="24422" y="1902"/>
                    <a:pt x="24401" y="1934"/>
                    <a:pt x="24380" y="1972"/>
                  </a:cubicBezTo>
                  <a:cubicBezTo>
                    <a:pt x="24335" y="2042"/>
                    <a:pt x="24296" y="2116"/>
                    <a:pt x="24261" y="2193"/>
                  </a:cubicBezTo>
                  <a:cubicBezTo>
                    <a:pt x="24247" y="2214"/>
                    <a:pt x="24244" y="2238"/>
                    <a:pt x="24244" y="2263"/>
                  </a:cubicBezTo>
                  <a:cubicBezTo>
                    <a:pt x="24258" y="2315"/>
                    <a:pt x="24247" y="2375"/>
                    <a:pt x="24216" y="2420"/>
                  </a:cubicBezTo>
                  <a:cubicBezTo>
                    <a:pt x="24149" y="2508"/>
                    <a:pt x="24055" y="2571"/>
                    <a:pt x="23946" y="2588"/>
                  </a:cubicBezTo>
                  <a:cubicBezTo>
                    <a:pt x="23894" y="2595"/>
                    <a:pt x="23757" y="2680"/>
                    <a:pt x="23656" y="2743"/>
                  </a:cubicBezTo>
                  <a:cubicBezTo>
                    <a:pt x="23589" y="2788"/>
                    <a:pt x="23516" y="2827"/>
                    <a:pt x="23442" y="2862"/>
                  </a:cubicBezTo>
                  <a:cubicBezTo>
                    <a:pt x="23421" y="2869"/>
                    <a:pt x="23388" y="2872"/>
                    <a:pt x="23349" y="2872"/>
                  </a:cubicBezTo>
                  <a:cubicBezTo>
                    <a:pt x="23235" y="2872"/>
                    <a:pt x="23063" y="2842"/>
                    <a:pt x="22945" y="2785"/>
                  </a:cubicBezTo>
                  <a:cubicBezTo>
                    <a:pt x="22893" y="2764"/>
                    <a:pt x="22854" y="2725"/>
                    <a:pt x="22826" y="2680"/>
                  </a:cubicBezTo>
                  <a:cubicBezTo>
                    <a:pt x="22826" y="2676"/>
                    <a:pt x="22823" y="2673"/>
                    <a:pt x="22823" y="2673"/>
                  </a:cubicBezTo>
                  <a:cubicBezTo>
                    <a:pt x="22816" y="2662"/>
                    <a:pt x="22809" y="2655"/>
                    <a:pt x="22805" y="2652"/>
                  </a:cubicBezTo>
                  <a:lnTo>
                    <a:pt x="22399" y="3457"/>
                  </a:lnTo>
                  <a:lnTo>
                    <a:pt x="22360" y="3772"/>
                  </a:lnTo>
                  <a:lnTo>
                    <a:pt x="22318" y="3782"/>
                  </a:lnTo>
                  <a:cubicBezTo>
                    <a:pt x="22283" y="3793"/>
                    <a:pt x="22227" y="3821"/>
                    <a:pt x="22220" y="3849"/>
                  </a:cubicBezTo>
                  <a:cubicBezTo>
                    <a:pt x="22213" y="3873"/>
                    <a:pt x="22234" y="3912"/>
                    <a:pt x="22276" y="3954"/>
                  </a:cubicBezTo>
                  <a:cubicBezTo>
                    <a:pt x="22340" y="4017"/>
                    <a:pt x="22378" y="4039"/>
                    <a:pt x="22419" y="4039"/>
                  </a:cubicBezTo>
                  <a:cubicBezTo>
                    <a:pt x="22447" y="4039"/>
                    <a:pt x="22476" y="4029"/>
                    <a:pt x="22514" y="4017"/>
                  </a:cubicBezTo>
                  <a:cubicBezTo>
                    <a:pt x="22605" y="3985"/>
                    <a:pt x="22700" y="3971"/>
                    <a:pt x="22795" y="3971"/>
                  </a:cubicBezTo>
                  <a:cubicBezTo>
                    <a:pt x="22921" y="3975"/>
                    <a:pt x="23047" y="4006"/>
                    <a:pt x="23159" y="4069"/>
                  </a:cubicBezTo>
                  <a:cubicBezTo>
                    <a:pt x="23187" y="4087"/>
                    <a:pt x="23218" y="4097"/>
                    <a:pt x="23250" y="4104"/>
                  </a:cubicBezTo>
                  <a:cubicBezTo>
                    <a:pt x="23257" y="4097"/>
                    <a:pt x="23260" y="4090"/>
                    <a:pt x="23260" y="4083"/>
                  </a:cubicBezTo>
                  <a:cubicBezTo>
                    <a:pt x="23313" y="3964"/>
                    <a:pt x="23425" y="3880"/>
                    <a:pt x="23554" y="3859"/>
                  </a:cubicBezTo>
                  <a:cubicBezTo>
                    <a:pt x="23574" y="3856"/>
                    <a:pt x="23593" y="3855"/>
                    <a:pt x="23612" y="3855"/>
                  </a:cubicBezTo>
                  <a:cubicBezTo>
                    <a:pt x="23724" y="3855"/>
                    <a:pt x="23829" y="3906"/>
                    <a:pt x="23901" y="3996"/>
                  </a:cubicBezTo>
                  <a:cubicBezTo>
                    <a:pt x="23915" y="4013"/>
                    <a:pt x="23932" y="4034"/>
                    <a:pt x="23953" y="4052"/>
                  </a:cubicBezTo>
                  <a:cubicBezTo>
                    <a:pt x="23992" y="4090"/>
                    <a:pt x="24034" y="4129"/>
                    <a:pt x="24083" y="4167"/>
                  </a:cubicBezTo>
                  <a:lnTo>
                    <a:pt x="24146" y="4220"/>
                  </a:lnTo>
                  <a:lnTo>
                    <a:pt x="24188" y="4255"/>
                  </a:lnTo>
                  <a:cubicBezTo>
                    <a:pt x="24475" y="4496"/>
                    <a:pt x="24646" y="4650"/>
                    <a:pt x="24618" y="4791"/>
                  </a:cubicBezTo>
                  <a:cubicBezTo>
                    <a:pt x="24608" y="4850"/>
                    <a:pt x="24573" y="4899"/>
                    <a:pt x="24520" y="4927"/>
                  </a:cubicBezTo>
                  <a:cubicBezTo>
                    <a:pt x="24463" y="4961"/>
                    <a:pt x="24390" y="4972"/>
                    <a:pt x="24317" y="4972"/>
                  </a:cubicBezTo>
                  <a:cubicBezTo>
                    <a:pt x="24167" y="4972"/>
                    <a:pt x="24013" y="4924"/>
                    <a:pt x="23971" y="4910"/>
                  </a:cubicBezTo>
                  <a:cubicBezTo>
                    <a:pt x="23949" y="4903"/>
                    <a:pt x="23926" y="4900"/>
                    <a:pt x="23901" y="4900"/>
                  </a:cubicBezTo>
                  <a:cubicBezTo>
                    <a:pt x="23845" y="4900"/>
                    <a:pt x="23782" y="4915"/>
                    <a:pt x="23719" y="4934"/>
                  </a:cubicBezTo>
                  <a:cubicBezTo>
                    <a:pt x="23680" y="4948"/>
                    <a:pt x="23642" y="4962"/>
                    <a:pt x="23603" y="4976"/>
                  </a:cubicBezTo>
                  <a:cubicBezTo>
                    <a:pt x="23498" y="5015"/>
                    <a:pt x="23386" y="5057"/>
                    <a:pt x="23288" y="5057"/>
                  </a:cubicBezTo>
                  <a:cubicBezTo>
                    <a:pt x="23284" y="5057"/>
                    <a:pt x="23280" y="5056"/>
                    <a:pt x="23276" y="5056"/>
                  </a:cubicBezTo>
                  <a:cubicBezTo>
                    <a:pt x="23046" y="5056"/>
                    <a:pt x="22827" y="5154"/>
                    <a:pt x="22665" y="5319"/>
                  </a:cubicBezTo>
                  <a:cubicBezTo>
                    <a:pt x="22605" y="5379"/>
                    <a:pt x="22556" y="5445"/>
                    <a:pt x="22518" y="5519"/>
                  </a:cubicBezTo>
                  <a:cubicBezTo>
                    <a:pt x="22441" y="5648"/>
                    <a:pt x="22371" y="5767"/>
                    <a:pt x="22133" y="5795"/>
                  </a:cubicBezTo>
                  <a:cubicBezTo>
                    <a:pt x="22077" y="5802"/>
                    <a:pt x="22024" y="5806"/>
                    <a:pt x="21979" y="5809"/>
                  </a:cubicBezTo>
                  <a:cubicBezTo>
                    <a:pt x="21814" y="5823"/>
                    <a:pt x="21699" y="5830"/>
                    <a:pt x="21534" y="5914"/>
                  </a:cubicBezTo>
                  <a:cubicBezTo>
                    <a:pt x="21471" y="5949"/>
                    <a:pt x="21412" y="5988"/>
                    <a:pt x="21352" y="6030"/>
                  </a:cubicBezTo>
                  <a:cubicBezTo>
                    <a:pt x="21191" y="6140"/>
                    <a:pt x="21004" y="6197"/>
                    <a:pt x="20815" y="6197"/>
                  </a:cubicBezTo>
                  <a:cubicBezTo>
                    <a:pt x="20675" y="6197"/>
                    <a:pt x="20535" y="6166"/>
                    <a:pt x="20403" y="6103"/>
                  </a:cubicBezTo>
                  <a:cubicBezTo>
                    <a:pt x="20379" y="6091"/>
                    <a:pt x="20306" y="6059"/>
                    <a:pt x="20222" y="6059"/>
                  </a:cubicBezTo>
                  <a:cubicBezTo>
                    <a:pt x="20135" y="6059"/>
                    <a:pt x="20035" y="6093"/>
                    <a:pt x="19962" y="6219"/>
                  </a:cubicBezTo>
                  <a:cubicBezTo>
                    <a:pt x="19910" y="6313"/>
                    <a:pt x="19941" y="6373"/>
                    <a:pt x="20004" y="6478"/>
                  </a:cubicBezTo>
                  <a:cubicBezTo>
                    <a:pt x="20060" y="6565"/>
                    <a:pt x="20130" y="6677"/>
                    <a:pt x="20109" y="6828"/>
                  </a:cubicBezTo>
                  <a:cubicBezTo>
                    <a:pt x="20088" y="7017"/>
                    <a:pt x="19948" y="7080"/>
                    <a:pt x="19798" y="7147"/>
                  </a:cubicBezTo>
                  <a:cubicBezTo>
                    <a:pt x="19658" y="7199"/>
                    <a:pt x="19528" y="7283"/>
                    <a:pt x="19427" y="7392"/>
                  </a:cubicBezTo>
                  <a:cubicBezTo>
                    <a:pt x="19167" y="7683"/>
                    <a:pt x="18755" y="7843"/>
                    <a:pt x="18473" y="7843"/>
                  </a:cubicBezTo>
                  <a:cubicBezTo>
                    <a:pt x="18440" y="7843"/>
                    <a:pt x="18409" y="7841"/>
                    <a:pt x="18380" y="7836"/>
                  </a:cubicBezTo>
                  <a:cubicBezTo>
                    <a:pt x="18345" y="7833"/>
                    <a:pt x="18303" y="7826"/>
                    <a:pt x="18257" y="7815"/>
                  </a:cubicBezTo>
                  <a:cubicBezTo>
                    <a:pt x="18118" y="7793"/>
                    <a:pt x="17929" y="7760"/>
                    <a:pt x="17727" y="7760"/>
                  </a:cubicBezTo>
                  <a:cubicBezTo>
                    <a:pt x="17549" y="7760"/>
                    <a:pt x="17360" y="7786"/>
                    <a:pt x="17186" y="7868"/>
                  </a:cubicBezTo>
                  <a:cubicBezTo>
                    <a:pt x="17011" y="7952"/>
                    <a:pt x="16843" y="8046"/>
                    <a:pt x="16682" y="8158"/>
                  </a:cubicBezTo>
                  <a:lnTo>
                    <a:pt x="16623" y="8193"/>
                  </a:lnTo>
                  <a:lnTo>
                    <a:pt x="16609" y="8204"/>
                  </a:lnTo>
                  <a:lnTo>
                    <a:pt x="16556" y="8239"/>
                  </a:lnTo>
                  <a:lnTo>
                    <a:pt x="16546" y="8242"/>
                  </a:lnTo>
                  <a:lnTo>
                    <a:pt x="16493" y="8274"/>
                  </a:lnTo>
                  <a:lnTo>
                    <a:pt x="16486" y="8277"/>
                  </a:lnTo>
                  <a:cubicBezTo>
                    <a:pt x="16469" y="8288"/>
                    <a:pt x="16451" y="8298"/>
                    <a:pt x="16433" y="8309"/>
                  </a:cubicBezTo>
                  <a:cubicBezTo>
                    <a:pt x="16402" y="8326"/>
                    <a:pt x="16367" y="8340"/>
                    <a:pt x="16332" y="8351"/>
                  </a:cubicBezTo>
                  <a:lnTo>
                    <a:pt x="16328" y="8351"/>
                  </a:lnTo>
                  <a:cubicBezTo>
                    <a:pt x="16314" y="8354"/>
                    <a:pt x="16300" y="8358"/>
                    <a:pt x="16283" y="8361"/>
                  </a:cubicBezTo>
                  <a:lnTo>
                    <a:pt x="16279" y="8361"/>
                  </a:lnTo>
                  <a:cubicBezTo>
                    <a:pt x="16265" y="8365"/>
                    <a:pt x="16251" y="8365"/>
                    <a:pt x="16237" y="8365"/>
                  </a:cubicBezTo>
                  <a:lnTo>
                    <a:pt x="16234" y="8365"/>
                  </a:lnTo>
                  <a:cubicBezTo>
                    <a:pt x="16220" y="8365"/>
                    <a:pt x="16206" y="8365"/>
                    <a:pt x="16195" y="8361"/>
                  </a:cubicBezTo>
                  <a:cubicBezTo>
                    <a:pt x="16118" y="8344"/>
                    <a:pt x="16048" y="8298"/>
                    <a:pt x="15999" y="8239"/>
                  </a:cubicBezTo>
                  <a:cubicBezTo>
                    <a:pt x="15955" y="8189"/>
                    <a:pt x="15917" y="8150"/>
                    <a:pt x="15844" y="8150"/>
                  </a:cubicBezTo>
                  <a:cubicBezTo>
                    <a:pt x="15836" y="8150"/>
                    <a:pt x="15827" y="8150"/>
                    <a:pt x="15817" y="8151"/>
                  </a:cubicBezTo>
                  <a:lnTo>
                    <a:pt x="15793" y="8151"/>
                  </a:lnTo>
                  <a:cubicBezTo>
                    <a:pt x="15765" y="8155"/>
                    <a:pt x="15740" y="8158"/>
                    <a:pt x="15716" y="8158"/>
                  </a:cubicBezTo>
                  <a:cubicBezTo>
                    <a:pt x="15700" y="8159"/>
                    <a:pt x="15684" y="8160"/>
                    <a:pt x="15669" y="8160"/>
                  </a:cubicBezTo>
                  <a:cubicBezTo>
                    <a:pt x="15495" y="8160"/>
                    <a:pt x="15372" y="8106"/>
                    <a:pt x="15240" y="8032"/>
                  </a:cubicBezTo>
                  <a:lnTo>
                    <a:pt x="15187" y="8001"/>
                  </a:lnTo>
                  <a:cubicBezTo>
                    <a:pt x="15151" y="7978"/>
                    <a:pt x="15118" y="7972"/>
                    <a:pt x="15081" y="7972"/>
                  </a:cubicBezTo>
                  <a:cubicBezTo>
                    <a:pt x="15060" y="7972"/>
                    <a:pt x="15037" y="7974"/>
                    <a:pt x="15012" y="7976"/>
                  </a:cubicBezTo>
                  <a:cubicBezTo>
                    <a:pt x="14986" y="7980"/>
                    <a:pt x="14960" y="7982"/>
                    <a:pt x="14935" y="7982"/>
                  </a:cubicBezTo>
                  <a:cubicBezTo>
                    <a:pt x="14807" y="7982"/>
                    <a:pt x="14684" y="7939"/>
                    <a:pt x="14585" y="7857"/>
                  </a:cubicBezTo>
                  <a:cubicBezTo>
                    <a:pt x="14389" y="7710"/>
                    <a:pt x="14070" y="7689"/>
                    <a:pt x="13839" y="7675"/>
                  </a:cubicBezTo>
                  <a:cubicBezTo>
                    <a:pt x="13755" y="7672"/>
                    <a:pt x="13685" y="7668"/>
                    <a:pt x="13629" y="7658"/>
                  </a:cubicBezTo>
                  <a:cubicBezTo>
                    <a:pt x="13528" y="7640"/>
                    <a:pt x="13265" y="7640"/>
                    <a:pt x="13017" y="7640"/>
                  </a:cubicBezTo>
                  <a:cubicBezTo>
                    <a:pt x="12751" y="7640"/>
                    <a:pt x="12474" y="7640"/>
                    <a:pt x="12327" y="7623"/>
                  </a:cubicBezTo>
                  <a:cubicBezTo>
                    <a:pt x="12274" y="7617"/>
                    <a:pt x="12221" y="7615"/>
                    <a:pt x="12167" y="7615"/>
                  </a:cubicBezTo>
                  <a:cubicBezTo>
                    <a:pt x="12113" y="7615"/>
                    <a:pt x="12059" y="7617"/>
                    <a:pt x="12005" y="7623"/>
                  </a:cubicBezTo>
                  <a:lnTo>
                    <a:pt x="11931" y="7626"/>
                  </a:lnTo>
                  <a:cubicBezTo>
                    <a:pt x="11900" y="7628"/>
                    <a:pt x="11869" y="7628"/>
                    <a:pt x="11840" y="7628"/>
                  </a:cubicBezTo>
                  <a:cubicBezTo>
                    <a:pt x="11714" y="7628"/>
                    <a:pt x="11615" y="7611"/>
                    <a:pt x="11578" y="7528"/>
                  </a:cubicBezTo>
                  <a:cubicBezTo>
                    <a:pt x="11574" y="7521"/>
                    <a:pt x="11571" y="7514"/>
                    <a:pt x="11571" y="7504"/>
                  </a:cubicBezTo>
                  <a:cubicBezTo>
                    <a:pt x="11550" y="7451"/>
                    <a:pt x="11518" y="7406"/>
                    <a:pt x="11476" y="7364"/>
                  </a:cubicBezTo>
                  <a:cubicBezTo>
                    <a:pt x="11368" y="7245"/>
                    <a:pt x="11291" y="7098"/>
                    <a:pt x="11252" y="6940"/>
                  </a:cubicBezTo>
                  <a:cubicBezTo>
                    <a:pt x="11182" y="6625"/>
                    <a:pt x="11007" y="6555"/>
                    <a:pt x="10881" y="6530"/>
                  </a:cubicBezTo>
                  <a:cubicBezTo>
                    <a:pt x="10790" y="6509"/>
                    <a:pt x="10710" y="6453"/>
                    <a:pt x="10657" y="6380"/>
                  </a:cubicBezTo>
                  <a:cubicBezTo>
                    <a:pt x="10612" y="6327"/>
                    <a:pt x="10580" y="6292"/>
                    <a:pt x="10531" y="6285"/>
                  </a:cubicBezTo>
                  <a:cubicBezTo>
                    <a:pt x="10482" y="6278"/>
                    <a:pt x="10447" y="6240"/>
                    <a:pt x="10409" y="6194"/>
                  </a:cubicBezTo>
                  <a:cubicBezTo>
                    <a:pt x="10346" y="6124"/>
                    <a:pt x="10265" y="6037"/>
                    <a:pt x="10132" y="6037"/>
                  </a:cubicBezTo>
                  <a:cubicBezTo>
                    <a:pt x="9939" y="6037"/>
                    <a:pt x="8994" y="5949"/>
                    <a:pt x="8844" y="5704"/>
                  </a:cubicBezTo>
                  <a:cubicBezTo>
                    <a:pt x="8749" y="5550"/>
                    <a:pt x="8826" y="5452"/>
                    <a:pt x="8882" y="5379"/>
                  </a:cubicBezTo>
                  <a:cubicBezTo>
                    <a:pt x="8924" y="5330"/>
                    <a:pt x="8956" y="5284"/>
                    <a:pt x="8956" y="5221"/>
                  </a:cubicBezTo>
                  <a:cubicBezTo>
                    <a:pt x="8959" y="5134"/>
                    <a:pt x="8973" y="5046"/>
                    <a:pt x="8998" y="4959"/>
                  </a:cubicBezTo>
                  <a:cubicBezTo>
                    <a:pt x="9015" y="4875"/>
                    <a:pt x="9043" y="4749"/>
                    <a:pt x="9015" y="4724"/>
                  </a:cubicBezTo>
                  <a:cubicBezTo>
                    <a:pt x="8917" y="4647"/>
                    <a:pt x="8725" y="4454"/>
                    <a:pt x="8700" y="4269"/>
                  </a:cubicBezTo>
                  <a:cubicBezTo>
                    <a:pt x="8683" y="4143"/>
                    <a:pt x="8441" y="3954"/>
                    <a:pt x="8291" y="3943"/>
                  </a:cubicBezTo>
                  <a:cubicBezTo>
                    <a:pt x="8087" y="3929"/>
                    <a:pt x="7930" y="3807"/>
                    <a:pt x="7758" y="3660"/>
                  </a:cubicBezTo>
                  <a:cubicBezTo>
                    <a:pt x="7723" y="3628"/>
                    <a:pt x="7681" y="3600"/>
                    <a:pt x="7643" y="3576"/>
                  </a:cubicBezTo>
                  <a:cubicBezTo>
                    <a:pt x="7517" y="3495"/>
                    <a:pt x="7401" y="3422"/>
                    <a:pt x="7345" y="3117"/>
                  </a:cubicBezTo>
                  <a:cubicBezTo>
                    <a:pt x="7345" y="3110"/>
                    <a:pt x="7342" y="3107"/>
                    <a:pt x="7342" y="3100"/>
                  </a:cubicBezTo>
                  <a:lnTo>
                    <a:pt x="7286" y="3089"/>
                  </a:lnTo>
                  <a:cubicBezTo>
                    <a:pt x="7258" y="3082"/>
                    <a:pt x="7230" y="3079"/>
                    <a:pt x="7205" y="3075"/>
                  </a:cubicBezTo>
                  <a:lnTo>
                    <a:pt x="7184" y="3075"/>
                  </a:lnTo>
                  <a:cubicBezTo>
                    <a:pt x="7174" y="3075"/>
                    <a:pt x="7167" y="3072"/>
                    <a:pt x="7156" y="3072"/>
                  </a:cubicBezTo>
                  <a:cubicBezTo>
                    <a:pt x="7149" y="3068"/>
                    <a:pt x="7139" y="3068"/>
                    <a:pt x="7132" y="3065"/>
                  </a:cubicBezTo>
                  <a:lnTo>
                    <a:pt x="7128" y="3065"/>
                  </a:lnTo>
                  <a:cubicBezTo>
                    <a:pt x="7121" y="3061"/>
                    <a:pt x="7114" y="3058"/>
                    <a:pt x="7107" y="3054"/>
                  </a:cubicBezTo>
                  <a:lnTo>
                    <a:pt x="7100" y="3054"/>
                  </a:lnTo>
                  <a:lnTo>
                    <a:pt x="7083" y="3044"/>
                  </a:lnTo>
                  <a:lnTo>
                    <a:pt x="7072" y="3040"/>
                  </a:lnTo>
                  <a:lnTo>
                    <a:pt x="7065" y="3033"/>
                  </a:lnTo>
                  <a:cubicBezTo>
                    <a:pt x="7065" y="3037"/>
                    <a:pt x="7062" y="3040"/>
                    <a:pt x="7058" y="3044"/>
                  </a:cubicBezTo>
                  <a:cubicBezTo>
                    <a:pt x="7051" y="3058"/>
                    <a:pt x="7041" y="3072"/>
                    <a:pt x="7034" y="3082"/>
                  </a:cubicBezTo>
                  <a:lnTo>
                    <a:pt x="7023" y="3100"/>
                  </a:lnTo>
                  <a:cubicBezTo>
                    <a:pt x="7013" y="3114"/>
                    <a:pt x="6999" y="3131"/>
                    <a:pt x="6988" y="3145"/>
                  </a:cubicBezTo>
                  <a:cubicBezTo>
                    <a:pt x="6946" y="3198"/>
                    <a:pt x="6915" y="3236"/>
                    <a:pt x="6915" y="3278"/>
                  </a:cubicBezTo>
                  <a:cubicBezTo>
                    <a:pt x="6915" y="3446"/>
                    <a:pt x="6838" y="3646"/>
                    <a:pt x="6617" y="3646"/>
                  </a:cubicBezTo>
                  <a:cubicBezTo>
                    <a:pt x="6488" y="3646"/>
                    <a:pt x="6334" y="3737"/>
                    <a:pt x="6323" y="3996"/>
                  </a:cubicBezTo>
                  <a:cubicBezTo>
                    <a:pt x="6316" y="4080"/>
                    <a:pt x="6337" y="4167"/>
                    <a:pt x="6383" y="4244"/>
                  </a:cubicBezTo>
                  <a:cubicBezTo>
                    <a:pt x="6414" y="4304"/>
                    <a:pt x="6449" y="4370"/>
                    <a:pt x="6393" y="4461"/>
                  </a:cubicBezTo>
                  <a:cubicBezTo>
                    <a:pt x="6316" y="4580"/>
                    <a:pt x="6067" y="4696"/>
                    <a:pt x="5896" y="4696"/>
                  </a:cubicBezTo>
                  <a:cubicBezTo>
                    <a:pt x="5861" y="4696"/>
                    <a:pt x="5822" y="4689"/>
                    <a:pt x="5791" y="4675"/>
                  </a:cubicBezTo>
                  <a:cubicBezTo>
                    <a:pt x="5735" y="4647"/>
                    <a:pt x="5637" y="4647"/>
                    <a:pt x="5528" y="4647"/>
                  </a:cubicBezTo>
                  <a:lnTo>
                    <a:pt x="5472" y="4647"/>
                  </a:lnTo>
                  <a:cubicBezTo>
                    <a:pt x="5420" y="4647"/>
                    <a:pt x="5364" y="4643"/>
                    <a:pt x="5308" y="4636"/>
                  </a:cubicBezTo>
                  <a:cubicBezTo>
                    <a:pt x="5245" y="4626"/>
                    <a:pt x="5185" y="4605"/>
                    <a:pt x="5133" y="4573"/>
                  </a:cubicBezTo>
                  <a:lnTo>
                    <a:pt x="5112" y="4563"/>
                  </a:lnTo>
                  <a:cubicBezTo>
                    <a:pt x="5087" y="4545"/>
                    <a:pt x="5059" y="4531"/>
                    <a:pt x="5031" y="4524"/>
                  </a:cubicBezTo>
                  <a:cubicBezTo>
                    <a:pt x="5021" y="4542"/>
                    <a:pt x="5014" y="4563"/>
                    <a:pt x="5010" y="4587"/>
                  </a:cubicBezTo>
                  <a:cubicBezTo>
                    <a:pt x="4965" y="4735"/>
                    <a:pt x="4912" y="4878"/>
                    <a:pt x="4853" y="5018"/>
                  </a:cubicBezTo>
                  <a:cubicBezTo>
                    <a:pt x="4776" y="5204"/>
                    <a:pt x="4653" y="5508"/>
                    <a:pt x="4660" y="5582"/>
                  </a:cubicBezTo>
                  <a:cubicBezTo>
                    <a:pt x="4737" y="5652"/>
                    <a:pt x="4793" y="5771"/>
                    <a:pt x="4758" y="5858"/>
                  </a:cubicBezTo>
                  <a:cubicBezTo>
                    <a:pt x="4736" y="5913"/>
                    <a:pt x="4684" y="5947"/>
                    <a:pt x="4627" y="5947"/>
                  </a:cubicBezTo>
                  <a:cubicBezTo>
                    <a:pt x="4622" y="5947"/>
                    <a:pt x="4616" y="5946"/>
                    <a:pt x="4611" y="5946"/>
                  </a:cubicBezTo>
                  <a:cubicBezTo>
                    <a:pt x="4394" y="5946"/>
                    <a:pt x="4251" y="5907"/>
                    <a:pt x="4174" y="5827"/>
                  </a:cubicBezTo>
                  <a:cubicBezTo>
                    <a:pt x="4171" y="5825"/>
                    <a:pt x="4167" y="5825"/>
                    <a:pt x="4162" y="5825"/>
                  </a:cubicBezTo>
                  <a:cubicBezTo>
                    <a:pt x="4129" y="5825"/>
                    <a:pt x="4048" y="5854"/>
                    <a:pt x="3998" y="5876"/>
                  </a:cubicBezTo>
                  <a:cubicBezTo>
                    <a:pt x="3908" y="5909"/>
                    <a:pt x="3805" y="5946"/>
                    <a:pt x="3713" y="5946"/>
                  </a:cubicBezTo>
                  <a:cubicBezTo>
                    <a:pt x="3709" y="5946"/>
                    <a:pt x="3705" y="5946"/>
                    <a:pt x="3701" y="5946"/>
                  </a:cubicBezTo>
                  <a:cubicBezTo>
                    <a:pt x="3610" y="5963"/>
                    <a:pt x="3522" y="6002"/>
                    <a:pt x="3449" y="6054"/>
                  </a:cubicBezTo>
                  <a:cubicBezTo>
                    <a:pt x="3561" y="6142"/>
                    <a:pt x="3578" y="6359"/>
                    <a:pt x="3578" y="6565"/>
                  </a:cubicBezTo>
                  <a:cubicBezTo>
                    <a:pt x="3578" y="6604"/>
                    <a:pt x="3631" y="6705"/>
                    <a:pt x="3673" y="6790"/>
                  </a:cubicBezTo>
                  <a:cubicBezTo>
                    <a:pt x="3753" y="6951"/>
                    <a:pt x="3830" y="7101"/>
                    <a:pt x="3792" y="7199"/>
                  </a:cubicBezTo>
                  <a:cubicBezTo>
                    <a:pt x="3757" y="7266"/>
                    <a:pt x="3708" y="7325"/>
                    <a:pt x="3652" y="7374"/>
                  </a:cubicBezTo>
                  <a:cubicBezTo>
                    <a:pt x="3582" y="7441"/>
                    <a:pt x="3505" y="7518"/>
                    <a:pt x="3505" y="7584"/>
                  </a:cubicBezTo>
                  <a:cubicBezTo>
                    <a:pt x="3505" y="7630"/>
                    <a:pt x="3508" y="7668"/>
                    <a:pt x="3512" y="7710"/>
                  </a:cubicBezTo>
                  <a:cubicBezTo>
                    <a:pt x="3512" y="7731"/>
                    <a:pt x="3515" y="7752"/>
                    <a:pt x="3519" y="7773"/>
                  </a:cubicBezTo>
                  <a:lnTo>
                    <a:pt x="3519" y="7805"/>
                  </a:lnTo>
                  <a:lnTo>
                    <a:pt x="3519" y="7945"/>
                  </a:lnTo>
                  <a:lnTo>
                    <a:pt x="3491" y="7924"/>
                  </a:lnTo>
                  <a:cubicBezTo>
                    <a:pt x="3477" y="7952"/>
                    <a:pt x="3456" y="7973"/>
                    <a:pt x="3424" y="7983"/>
                  </a:cubicBezTo>
                  <a:lnTo>
                    <a:pt x="3400" y="7997"/>
                  </a:lnTo>
                  <a:cubicBezTo>
                    <a:pt x="3298" y="8039"/>
                    <a:pt x="3067" y="8134"/>
                    <a:pt x="2952" y="8218"/>
                  </a:cubicBezTo>
                  <a:cubicBezTo>
                    <a:pt x="2892" y="8260"/>
                    <a:pt x="2826" y="8291"/>
                    <a:pt x="2756" y="8312"/>
                  </a:cubicBezTo>
                  <a:cubicBezTo>
                    <a:pt x="2661" y="8344"/>
                    <a:pt x="2581" y="8372"/>
                    <a:pt x="2549" y="8438"/>
                  </a:cubicBezTo>
                  <a:cubicBezTo>
                    <a:pt x="2487" y="8563"/>
                    <a:pt x="2376" y="8721"/>
                    <a:pt x="2118" y="8721"/>
                  </a:cubicBezTo>
                  <a:cubicBezTo>
                    <a:pt x="2100" y="8721"/>
                    <a:pt x="2082" y="8720"/>
                    <a:pt x="2063" y="8718"/>
                  </a:cubicBezTo>
                  <a:lnTo>
                    <a:pt x="2045" y="8718"/>
                  </a:lnTo>
                  <a:lnTo>
                    <a:pt x="1989" y="8711"/>
                  </a:lnTo>
                  <a:cubicBezTo>
                    <a:pt x="1936" y="8705"/>
                    <a:pt x="1892" y="8700"/>
                    <a:pt x="1853" y="8700"/>
                  </a:cubicBezTo>
                  <a:cubicBezTo>
                    <a:pt x="1763" y="8700"/>
                    <a:pt x="1698" y="8729"/>
                    <a:pt x="1607" y="8841"/>
                  </a:cubicBezTo>
                  <a:cubicBezTo>
                    <a:pt x="1499" y="8971"/>
                    <a:pt x="1436" y="8999"/>
                    <a:pt x="1362" y="9020"/>
                  </a:cubicBezTo>
                  <a:cubicBezTo>
                    <a:pt x="1327" y="9030"/>
                    <a:pt x="1296" y="9044"/>
                    <a:pt x="1271" y="9069"/>
                  </a:cubicBezTo>
                  <a:cubicBezTo>
                    <a:pt x="1231" y="9100"/>
                    <a:pt x="1191" y="9112"/>
                    <a:pt x="1154" y="9112"/>
                  </a:cubicBezTo>
                  <a:cubicBezTo>
                    <a:pt x="1073" y="9112"/>
                    <a:pt x="1001" y="9058"/>
                    <a:pt x="946" y="9020"/>
                  </a:cubicBezTo>
                  <a:cubicBezTo>
                    <a:pt x="921" y="8999"/>
                    <a:pt x="893" y="8981"/>
                    <a:pt x="865" y="8967"/>
                  </a:cubicBezTo>
                  <a:cubicBezTo>
                    <a:pt x="863" y="8966"/>
                    <a:pt x="860" y="8966"/>
                    <a:pt x="857" y="8966"/>
                  </a:cubicBezTo>
                  <a:cubicBezTo>
                    <a:pt x="829" y="8966"/>
                    <a:pt x="774" y="8994"/>
                    <a:pt x="736" y="9016"/>
                  </a:cubicBezTo>
                  <a:cubicBezTo>
                    <a:pt x="683" y="9051"/>
                    <a:pt x="624" y="9076"/>
                    <a:pt x="561" y="9083"/>
                  </a:cubicBezTo>
                  <a:cubicBezTo>
                    <a:pt x="536" y="9083"/>
                    <a:pt x="491" y="9121"/>
                    <a:pt x="456" y="9153"/>
                  </a:cubicBezTo>
                  <a:cubicBezTo>
                    <a:pt x="407" y="9205"/>
                    <a:pt x="344" y="9247"/>
                    <a:pt x="277" y="9272"/>
                  </a:cubicBezTo>
                  <a:cubicBezTo>
                    <a:pt x="242" y="9282"/>
                    <a:pt x="207" y="9289"/>
                    <a:pt x="172" y="9293"/>
                  </a:cubicBezTo>
                  <a:cubicBezTo>
                    <a:pt x="81" y="9307"/>
                    <a:pt x="81" y="9310"/>
                    <a:pt x="81" y="9356"/>
                  </a:cubicBezTo>
                  <a:lnTo>
                    <a:pt x="81" y="9384"/>
                  </a:lnTo>
                  <a:lnTo>
                    <a:pt x="81" y="9394"/>
                  </a:lnTo>
                  <a:lnTo>
                    <a:pt x="81" y="9415"/>
                  </a:lnTo>
                  <a:lnTo>
                    <a:pt x="81" y="9429"/>
                  </a:lnTo>
                  <a:cubicBezTo>
                    <a:pt x="81" y="9433"/>
                    <a:pt x="81" y="9443"/>
                    <a:pt x="78" y="9454"/>
                  </a:cubicBezTo>
                  <a:cubicBezTo>
                    <a:pt x="74" y="9461"/>
                    <a:pt x="78" y="9464"/>
                    <a:pt x="74" y="9468"/>
                  </a:cubicBezTo>
                  <a:cubicBezTo>
                    <a:pt x="71" y="9475"/>
                    <a:pt x="71" y="9485"/>
                    <a:pt x="67" y="9492"/>
                  </a:cubicBezTo>
                  <a:cubicBezTo>
                    <a:pt x="67" y="9499"/>
                    <a:pt x="64" y="9503"/>
                    <a:pt x="64" y="9510"/>
                  </a:cubicBezTo>
                  <a:cubicBezTo>
                    <a:pt x="60" y="9517"/>
                    <a:pt x="57" y="9524"/>
                    <a:pt x="57" y="9534"/>
                  </a:cubicBezTo>
                  <a:cubicBezTo>
                    <a:pt x="53" y="9541"/>
                    <a:pt x="50" y="9545"/>
                    <a:pt x="50" y="9552"/>
                  </a:cubicBezTo>
                  <a:cubicBezTo>
                    <a:pt x="46" y="9559"/>
                    <a:pt x="43" y="9566"/>
                    <a:pt x="39" y="9576"/>
                  </a:cubicBezTo>
                  <a:lnTo>
                    <a:pt x="29" y="9594"/>
                  </a:lnTo>
                  <a:cubicBezTo>
                    <a:pt x="25" y="9601"/>
                    <a:pt x="22" y="9608"/>
                    <a:pt x="15" y="9618"/>
                  </a:cubicBezTo>
                  <a:cubicBezTo>
                    <a:pt x="11" y="9625"/>
                    <a:pt x="8" y="9629"/>
                    <a:pt x="4" y="9636"/>
                  </a:cubicBezTo>
                  <a:lnTo>
                    <a:pt x="1" y="9643"/>
                  </a:lnTo>
                  <a:lnTo>
                    <a:pt x="74" y="10052"/>
                  </a:lnTo>
                  <a:cubicBezTo>
                    <a:pt x="106" y="10063"/>
                    <a:pt x="141" y="10077"/>
                    <a:pt x="183" y="10094"/>
                  </a:cubicBezTo>
                  <a:cubicBezTo>
                    <a:pt x="211" y="10105"/>
                    <a:pt x="239" y="10115"/>
                    <a:pt x="267" y="10129"/>
                  </a:cubicBezTo>
                  <a:cubicBezTo>
                    <a:pt x="428" y="10203"/>
                    <a:pt x="606" y="10315"/>
                    <a:pt x="620" y="10441"/>
                  </a:cubicBezTo>
                  <a:lnTo>
                    <a:pt x="624" y="10469"/>
                  </a:lnTo>
                  <a:lnTo>
                    <a:pt x="624" y="10472"/>
                  </a:lnTo>
                  <a:lnTo>
                    <a:pt x="631" y="10511"/>
                  </a:lnTo>
                  <a:cubicBezTo>
                    <a:pt x="659" y="10710"/>
                    <a:pt x="718" y="11092"/>
                    <a:pt x="725" y="11159"/>
                  </a:cubicBezTo>
                  <a:lnTo>
                    <a:pt x="732" y="11162"/>
                  </a:lnTo>
                  <a:lnTo>
                    <a:pt x="809" y="11222"/>
                  </a:lnTo>
                  <a:lnTo>
                    <a:pt x="827" y="11232"/>
                  </a:lnTo>
                  <a:lnTo>
                    <a:pt x="900" y="11288"/>
                  </a:lnTo>
                  <a:cubicBezTo>
                    <a:pt x="1121" y="11446"/>
                    <a:pt x="1201" y="11505"/>
                    <a:pt x="1208" y="11572"/>
                  </a:cubicBezTo>
                  <a:cubicBezTo>
                    <a:pt x="1208" y="11575"/>
                    <a:pt x="1208" y="11582"/>
                    <a:pt x="1208" y="11586"/>
                  </a:cubicBezTo>
                  <a:cubicBezTo>
                    <a:pt x="1212" y="11740"/>
                    <a:pt x="1306" y="11880"/>
                    <a:pt x="1450" y="11939"/>
                  </a:cubicBezTo>
                  <a:lnTo>
                    <a:pt x="1502" y="11964"/>
                  </a:lnTo>
                  <a:lnTo>
                    <a:pt x="1516" y="11971"/>
                  </a:lnTo>
                  <a:lnTo>
                    <a:pt x="1562" y="11992"/>
                  </a:lnTo>
                  <a:lnTo>
                    <a:pt x="1579" y="11999"/>
                  </a:lnTo>
                  <a:lnTo>
                    <a:pt x="1618" y="12020"/>
                  </a:lnTo>
                  <a:lnTo>
                    <a:pt x="1635" y="12027"/>
                  </a:lnTo>
                  <a:lnTo>
                    <a:pt x="1684" y="12055"/>
                  </a:lnTo>
                  <a:lnTo>
                    <a:pt x="1688" y="12055"/>
                  </a:lnTo>
                  <a:lnTo>
                    <a:pt x="1740" y="12083"/>
                  </a:lnTo>
                  <a:lnTo>
                    <a:pt x="1754" y="12090"/>
                  </a:lnTo>
                  <a:lnTo>
                    <a:pt x="1786" y="12107"/>
                  </a:lnTo>
                  <a:lnTo>
                    <a:pt x="1803" y="12118"/>
                  </a:lnTo>
                  <a:lnTo>
                    <a:pt x="1817" y="12125"/>
                  </a:lnTo>
                  <a:lnTo>
                    <a:pt x="1821" y="12111"/>
                  </a:lnTo>
                  <a:lnTo>
                    <a:pt x="2101" y="12083"/>
                  </a:lnTo>
                  <a:lnTo>
                    <a:pt x="2119" y="12093"/>
                  </a:lnTo>
                  <a:lnTo>
                    <a:pt x="2126" y="12100"/>
                  </a:lnTo>
                  <a:cubicBezTo>
                    <a:pt x="2150" y="12114"/>
                    <a:pt x="2171" y="12132"/>
                    <a:pt x="2192" y="12149"/>
                  </a:cubicBezTo>
                  <a:cubicBezTo>
                    <a:pt x="2199" y="12142"/>
                    <a:pt x="2203" y="12135"/>
                    <a:pt x="2210" y="12128"/>
                  </a:cubicBezTo>
                  <a:lnTo>
                    <a:pt x="2217" y="12121"/>
                  </a:lnTo>
                  <a:cubicBezTo>
                    <a:pt x="2252" y="12079"/>
                    <a:pt x="2290" y="12048"/>
                    <a:pt x="2332" y="12016"/>
                  </a:cubicBezTo>
                  <a:cubicBezTo>
                    <a:pt x="2455" y="11929"/>
                    <a:pt x="2591" y="11869"/>
                    <a:pt x="2738" y="11841"/>
                  </a:cubicBezTo>
                  <a:cubicBezTo>
                    <a:pt x="2756" y="11838"/>
                    <a:pt x="2770" y="11838"/>
                    <a:pt x="2784" y="11838"/>
                  </a:cubicBezTo>
                  <a:lnTo>
                    <a:pt x="2787" y="11838"/>
                  </a:lnTo>
                  <a:cubicBezTo>
                    <a:pt x="2794" y="11836"/>
                    <a:pt x="2801" y="11835"/>
                    <a:pt x="2808" y="11835"/>
                  </a:cubicBezTo>
                  <a:cubicBezTo>
                    <a:pt x="2815" y="11835"/>
                    <a:pt x="2822" y="11836"/>
                    <a:pt x="2829" y="11838"/>
                  </a:cubicBezTo>
                  <a:cubicBezTo>
                    <a:pt x="2983" y="11845"/>
                    <a:pt x="3239" y="12013"/>
                    <a:pt x="3393" y="12170"/>
                  </a:cubicBezTo>
                  <a:cubicBezTo>
                    <a:pt x="3424" y="12202"/>
                    <a:pt x="3452" y="12237"/>
                    <a:pt x="3480" y="12275"/>
                  </a:cubicBezTo>
                  <a:cubicBezTo>
                    <a:pt x="3484" y="12282"/>
                    <a:pt x="3491" y="12293"/>
                    <a:pt x="3494" y="12300"/>
                  </a:cubicBezTo>
                  <a:cubicBezTo>
                    <a:pt x="3522" y="12342"/>
                    <a:pt x="3533" y="12394"/>
                    <a:pt x="3519" y="12447"/>
                  </a:cubicBezTo>
                  <a:cubicBezTo>
                    <a:pt x="3470" y="12583"/>
                    <a:pt x="3116" y="13098"/>
                    <a:pt x="2927" y="13144"/>
                  </a:cubicBezTo>
                  <a:lnTo>
                    <a:pt x="2892" y="13151"/>
                  </a:lnTo>
                  <a:lnTo>
                    <a:pt x="2885" y="13151"/>
                  </a:lnTo>
                  <a:lnTo>
                    <a:pt x="2847" y="13154"/>
                  </a:lnTo>
                  <a:lnTo>
                    <a:pt x="2840" y="13154"/>
                  </a:lnTo>
                  <a:lnTo>
                    <a:pt x="2794" y="13158"/>
                  </a:lnTo>
                  <a:lnTo>
                    <a:pt x="2745" y="13161"/>
                  </a:lnTo>
                  <a:lnTo>
                    <a:pt x="2738" y="13161"/>
                  </a:lnTo>
                  <a:lnTo>
                    <a:pt x="2735" y="13182"/>
                  </a:lnTo>
                  <a:cubicBezTo>
                    <a:pt x="2724" y="13221"/>
                    <a:pt x="2717" y="13256"/>
                    <a:pt x="2714" y="13294"/>
                  </a:cubicBezTo>
                  <a:cubicBezTo>
                    <a:pt x="2714" y="13336"/>
                    <a:pt x="2784" y="13424"/>
                    <a:pt x="2843" y="13501"/>
                  </a:cubicBezTo>
                  <a:cubicBezTo>
                    <a:pt x="2903" y="13574"/>
                    <a:pt x="2959" y="13655"/>
                    <a:pt x="3008" y="13739"/>
                  </a:cubicBezTo>
                  <a:cubicBezTo>
                    <a:pt x="3067" y="13830"/>
                    <a:pt x="3046" y="13949"/>
                    <a:pt x="2959" y="14019"/>
                  </a:cubicBezTo>
                  <a:cubicBezTo>
                    <a:pt x="2906" y="14060"/>
                    <a:pt x="2841" y="14081"/>
                    <a:pt x="2775" y="14081"/>
                  </a:cubicBezTo>
                  <a:cubicBezTo>
                    <a:pt x="2708" y="14081"/>
                    <a:pt x="2640" y="14058"/>
                    <a:pt x="2584" y="14012"/>
                  </a:cubicBezTo>
                  <a:cubicBezTo>
                    <a:pt x="2563" y="13994"/>
                    <a:pt x="2553" y="13994"/>
                    <a:pt x="2549" y="13994"/>
                  </a:cubicBezTo>
                  <a:cubicBezTo>
                    <a:pt x="2549" y="13994"/>
                    <a:pt x="2539" y="14005"/>
                    <a:pt x="2532" y="14029"/>
                  </a:cubicBezTo>
                  <a:cubicBezTo>
                    <a:pt x="2518" y="14075"/>
                    <a:pt x="2525" y="14120"/>
                    <a:pt x="2549" y="14162"/>
                  </a:cubicBezTo>
                  <a:cubicBezTo>
                    <a:pt x="2595" y="14218"/>
                    <a:pt x="2609" y="14302"/>
                    <a:pt x="2626" y="14383"/>
                  </a:cubicBezTo>
                  <a:cubicBezTo>
                    <a:pt x="2640" y="14467"/>
                    <a:pt x="2658" y="14565"/>
                    <a:pt x="2703" y="14568"/>
                  </a:cubicBezTo>
                  <a:cubicBezTo>
                    <a:pt x="2794" y="14582"/>
                    <a:pt x="2871" y="14663"/>
                    <a:pt x="2945" y="14743"/>
                  </a:cubicBezTo>
                  <a:cubicBezTo>
                    <a:pt x="3018" y="14824"/>
                    <a:pt x="3081" y="14894"/>
                    <a:pt x="3144" y="14894"/>
                  </a:cubicBezTo>
                  <a:cubicBezTo>
                    <a:pt x="3218" y="14897"/>
                    <a:pt x="3284" y="14925"/>
                    <a:pt x="3337" y="14971"/>
                  </a:cubicBezTo>
                  <a:lnTo>
                    <a:pt x="3344" y="14978"/>
                  </a:lnTo>
                  <a:cubicBezTo>
                    <a:pt x="3358" y="14992"/>
                    <a:pt x="3375" y="15002"/>
                    <a:pt x="3386" y="15020"/>
                  </a:cubicBezTo>
                  <a:lnTo>
                    <a:pt x="3396" y="15030"/>
                  </a:lnTo>
                  <a:lnTo>
                    <a:pt x="3410" y="15044"/>
                  </a:lnTo>
                  <a:cubicBezTo>
                    <a:pt x="3452" y="15090"/>
                    <a:pt x="3487" y="15139"/>
                    <a:pt x="3519" y="15195"/>
                  </a:cubicBezTo>
                  <a:lnTo>
                    <a:pt x="3550" y="15216"/>
                  </a:lnTo>
                  <a:lnTo>
                    <a:pt x="3554" y="15216"/>
                  </a:lnTo>
                  <a:lnTo>
                    <a:pt x="3585" y="15241"/>
                  </a:lnTo>
                  <a:lnTo>
                    <a:pt x="3592" y="15244"/>
                  </a:lnTo>
                  <a:lnTo>
                    <a:pt x="3624" y="15272"/>
                  </a:lnTo>
                  <a:lnTo>
                    <a:pt x="3631" y="15276"/>
                  </a:lnTo>
                  <a:cubicBezTo>
                    <a:pt x="3641" y="15283"/>
                    <a:pt x="3652" y="15293"/>
                    <a:pt x="3662" y="15304"/>
                  </a:cubicBezTo>
                  <a:cubicBezTo>
                    <a:pt x="3673" y="15311"/>
                    <a:pt x="3683" y="15321"/>
                    <a:pt x="3694" y="15332"/>
                  </a:cubicBezTo>
                  <a:lnTo>
                    <a:pt x="3697" y="15335"/>
                  </a:lnTo>
                  <a:cubicBezTo>
                    <a:pt x="3708" y="15346"/>
                    <a:pt x="3715" y="15356"/>
                    <a:pt x="3722" y="15367"/>
                  </a:cubicBezTo>
                  <a:lnTo>
                    <a:pt x="3725" y="15370"/>
                  </a:lnTo>
                  <a:cubicBezTo>
                    <a:pt x="3736" y="15381"/>
                    <a:pt x="3743" y="15391"/>
                    <a:pt x="3746" y="15402"/>
                  </a:cubicBezTo>
                  <a:lnTo>
                    <a:pt x="3750" y="15405"/>
                  </a:lnTo>
                  <a:cubicBezTo>
                    <a:pt x="3757" y="15416"/>
                    <a:pt x="3760" y="15423"/>
                    <a:pt x="3764" y="15433"/>
                  </a:cubicBezTo>
                  <a:lnTo>
                    <a:pt x="3799" y="15430"/>
                  </a:lnTo>
                  <a:lnTo>
                    <a:pt x="3834" y="15426"/>
                  </a:lnTo>
                  <a:lnTo>
                    <a:pt x="3837" y="15426"/>
                  </a:lnTo>
                  <a:lnTo>
                    <a:pt x="3865" y="15423"/>
                  </a:lnTo>
                  <a:lnTo>
                    <a:pt x="3897" y="15419"/>
                  </a:lnTo>
                  <a:lnTo>
                    <a:pt x="3918" y="15412"/>
                  </a:lnTo>
                  <a:lnTo>
                    <a:pt x="3921" y="15412"/>
                  </a:lnTo>
                  <a:lnTo>
                    <a:pt x="3939" y="15405"/>
                  </a:lnTo>
                  <a:lnTo>
                    <a:pt x="3942" y="15405"/>
                  </a:lnTo>
                  <a:cubicBezTo>
                    <a:pt x="3949" y="15405"/>
                    <a:pt x="3953" y="15402"/>
                    <a:pt x="3956" y="15398"/>
                  </a:cubicBezTo>
                  <a:cubicBezTo>
                    <a:pt x="3960" y="15398"/>
                    <a:pt x="3960" y="15395"/>
                    <a:pt x="3963" y="15391"/>
                  </a:cubicBezTo>
                  <a:cubicBezTo>
                    <a:pt x="3981" y="15342"/>
                    <a:pt x="4023" y="15304"/>
                    <a:pt x="4072" y="15297"/>
                  </a:cubicBezTo>
                  <a:cubicBezTo>
                    <a:pt x="4095" y="15290"/>
                    <a:pt x="4120" y="15287"/>
                    <a:pt x="4148" y="15287"/>
                  </a:cubicBezTo>
                  <a:cubicBezTo>
                    <a:pt x="4258" y="15287"/>
                    <a:pt x="4401" y="15338"/>
                    <a:pt x="4510" y="15447"/>
                  </a:cubicBezTo>
                  <a:cubicBezTo>
                    <a:pt x="4604" y="15538"/>
                    <a:pt x="4867" y="15720"/>
                    <a:pt x="5119" y="15895"/>
                  </a:cubicBezTo>
                  <a:cubicBezTo>
                    <a:pt x="5318" y="16032"/>
                    <a:pt x="5511" y="16165"/>
                    <a:pt x="5623" y="16256"/>
                  </a:cubicBezTo>
                  <a:cubicBezTo>
                    <a:pt x="5867" y="16456"/>
                    <a:pt x="6427" y="16666"/>
                    <a:pt x="6622" y="16666"/>
                  </a:cubicBezTo>
                  <a:cubicBezTo>
                    <a:pt x="6625" y="16666"/>
                    <a:pt x="6628" y="16665"/>
                    <a:pt x="6631" y="16665"/>
                  </a:cubicBezTo>
                  <a:cubicBezTo>
                    <a:pt x="6736" y="16665"/>
                    <a:pt x="6841" y="16686"/>
                    <a:pt x="6943" y="16725"/>
                  </a:cubicBezTo>
                  <a:cubicBezTo>
                    <a:pt x="7072" y="16774"/>
                    <a:pt x="7209" y="16798"/>
                    <a:pt x="7349" y="16798"/>
                  </a:cubicBezTo>
                  <a:lnTo>
                    <a:pt x="7450" y="16798"/>
                  </a:lnTo>
                  <a:cubicBezTo>
                    <a:pt x="7471" y="16784"/>
                    <a:pt x="7492" y="16774"/>
                    <a:pt x="7513" y="16763"/>
                  </a:cubicBezTo>
                  <a:cubicBezTo>
                    <a:pt x="7541" y="16749"/>
                    <a:pt x="7569" y="16728"/>
                    <a:pt x="7590" y="16704"/>
                  </a:cubicBezTo>
                  <a:cubicBezTo>
                    <a:pt x="7594" y="16700"/>
                    <a:pt x="7597" y="16697"/>
                    <a:pt x="7601" y="16693"/>
                  </a:cubicBezTo>
                  <a:cubicBezTo>
                    <a:pt x="7611" y="16676"/>
                    <a:pt x="7622" y="16662"/>
                    <a:pt x="7639" y="16651"/>
                  </a:cubicBezTo>
                  <a:cubicBezTo>
                    <a:pt x="7657" y="16637"/>
                    <a:pt x="7678" y="16627"/>
                    <a:pt x="7702" y="16627"/>
                  </a:cubicBezTo>
                  <a:cubicBezTo>
                    <a:pt x="7707" y="16626"/>
                    <a:pt x="7711" y="16626"/>
                    <a:pt x="7716" y="16626"/>
                  </a:cubicBezTo>
                  <a:cubicBezTo>
                    <a:pt x="7730" y="16626"/>
                    <a:pt x="7745" y="16630"/>
                    <a:pt x="7758" y="16637"/>
                  </a:cubicBezTo>
                  <a:cubicBezTo>
                    <a:pt x="7860" y="16679"/>
                    <a:pt x="7930" y="16879"/>
                    <a:pt x="7891" y="17026"/>
                  </a:cubicBezTo>
                  <a:cubicBezTo>
                    <a:pt x="7888" y="17033"/>
                    <a:pt x="7888" y="17043"/>
                    <a:pt x="7884" y="17054"/>
                  </a:cubicBezTo>
                  <a:lnTo>
                    <a:pt x="7884" y="17061"/>
                  </a:lnTo>
                  <a:lnTo>
                    <a:pt x="7884" y="17071"/>
                  </a:lnTo>
                  <a:lnTo>
                    <a:pt x="7888" y="17064"/>
                  </a:lnTo>
                  <a:cubicBezTo>
                    <a:pt x="7898" y="17043"/>
                    <a:pt x="7912" y="17019"/>
                    <a:pt x="7919" y="16994"/>
                  </a:cubicBezTo>
                  <a:cubicBezTo>
                    <a:pt x="7972" y="16847"/>
                    <a:pt x="8091" y="16728"/>
                    <a:pt x="8238" y="16676"/>
                  </a:cubicBezTo>
                  <a:cubicBezTo>
                    <a:pt x="8270" y="16665"/>
                    <a:pt x="8301" y="16648"/>
                    <a:pt x="8329" y="16627"/>
                  </a:cubicBezTo>
                  <a:cubicBezTo>
                    <a:pt x="8340" y="16620"/>
                    <a:pt x="8347" y="16613"/>
                    <a:pt x="8357" y="16606"/>
                  </a:cubicBezTo>
                  <a:cubicBezTo>
                    <a:pt x="8375" y="16595"/>
                    <a:pt x="8396" y="16588"/>
                    <a:pt x="8413" y="16581"/>
                  </a:cubicBezTo>
                  <a:cubicBezTo>
                    <a:pt x="8434" y="16574"/>
                    <a:pt x="8452" y="16571"/>
                    <a:pt x="8473" y="16567"/>
                  </a:cubicBezTo>
                  <a:lnTo>
                    <a:pt x="8501" y="16567"/>
                  </a:lnTo>
                  <a:cubicBezTo>
                    <a:pt x="8602" y="16567"/>
                    <a:pt x="8714" y="16623"/>
                    <a:pt x="8851" y="16693"/>
                  </a:cubicBezTo>
                  <a:cubicBezTo>
                    <a:pt x="8865" y="16704"/>
                    <a:pt x="8879" y="16707"/>
                    <a:pt x="8896" y="16714"/>
                  </a:cubicBezTo>
                  <a:cubicBezTo>
                    <a:pt x="8917" y="16718"/>
                    <a:pt x="8938" y="16721"/>
                    <a:pt x="8959" y="16721"/>
                  </a:cubicBezTo>
                  <a:cubicBezTo>
                    <a:pt x="8984" y="16718"/>
                    <a:pt x="9005" y="16714"/>
                    <a:pt x="9029" y="16711"/>
                  </a:cubicBezTo>
                  <a:lnTo>
                    <a:pt x="9064" y="16707"/>
                  </a:lnTo>
                  <a:lnTo>
                    <a:pt x="9201" y="16707"/>
                  </a:lnTo>
                  <a:lnTo>
                    <a:pt x="9215" y="16711"/>
                  </a:lnTo>
                  <a:lnTo>
                    <a:pt x="9229" y="16714"/>
                  </a:lnTo>
                  <a:lnTo>
                    <a:pt x="9243" y="16718"/>
                  </a:lnTo>
                  <a:lnTo>
                    <a:pt x="9257" y="16725"/>
                  </a:lnTo>
                  <a:lnTo>
                    <a:pt x="9271" y="16728"/>
                  </a:lnTo>
                  <a:lnTo>
                    <a:pt x="9285" y="16735"/>
                  </a:lnTo>
                  <a:lnTo>
                    <a:pt x="9302" y="16742"/>
                  </a:lnTo>
                  <a:lnTo>
                    <a:pt x="9316" y="16749"/>
                  </a:lnTo>
                  <a:lnTo>
                    <a:pt x="9334" y="16760"/>
                  </a:lnTo>
                  <a:lnTo>
                    <a:pt x="9351" y="16767"/>
                  </a:lnTo>
                  <a:lnTo>
                    <a:pt x="9369" y="16781"/>
                  </a:lnTo>
                  <a:lnTo>
                    <a:pt x="9383" y="16788"/>
                  </a:lnTo>
                  <a:lnTo>
                    <a:pt x="9404" y="16802"/>
                  </a:lnTo>
                  <a:lnTo>
                    <a:pt x="9421" y="16816"/>
                  </a:lnTo>
                  <a:lnTo>
                    <a:pt x="9442" y="16830"/>
                  </a:lnTo>
                  <a:lnTo>
                    <a:pt x="9460" y="16847"/>
                  </a:lnTo>
                  <a:lnTo>
                    <a:pt x="9463" y="16847"/>
                  </a:lnTo>
                  <a:lnTo>
                    <a:pt x="9502" y="16833"/>
                  </a:lnTo>
                  <a:lnTo>
                    <a:pt x="9509" y="16830"/>
                  </a:lnTo>
                  <a:lnTo>
                    <a:pt x="9533" y="16823"/>
                  </a:lnTo>
                  <a:cubicBezTo>
                    <a:pt x="9565" y="16805"/>
                    <a:pt x="9603" y="16798"/>
                    <a:pt x="9642" y="16795"/>
                  </a:cubicBezTo>
                  <a:cubicBezTo>
                    <a:pt x="9687" y="16760"/>
                    <a:pt x="9726" y="16721"/>
                    <a:pt x="9761" y="16679"/>
                  </a:cubicBezTo>
                  <a:cubicBezTo>
                    <a:pt x="9789" y="16648"/>
                    <a:pt x="9820" y="16609"/>
                    <a:pt x="9855" y="16578"/>
                  </a:cubicBezTo>
                  <a:cubicBezTo>
                    <a:pt x="9883" y="16546"/>
                    <a:pt x="9908" y="16508"/>
                    <a:pt x="9925" y="16469"/>
                  </a:cubicBezTo>
                  <a:cubicBezTo>
                    <a:pt x="9953" y="16414"/>
                    <a:pt x="9989" y="16339"/>
                    <a:pt x="10086" y="16339"/>
                  </a:cubicBezTo>
                  <a:cubicBezTo>
                    <a:pt x="10099" y="16339"/>
                    <a:pt x="10113" y="16340"/>
                    <a:pt x="10128" y="16343"/>
                  </a:cubicBezTo>
                  <a:cubicBezTo>
                    <a:pt x="10132" y="16344"/>
                    <a:pt x="10135" y="16344"/>
                    <a:pt x="10139" y="16344"/>
                  </a:cubicBezTo>
                  <a:cubicBezTo>
                    <a:pt x="10173" y="16344"/>
                    <a:pt x="10205" y="16313"/>
                    <a:pt x="10272" y="16256"/>
                  </a:cubicBezTo>
                  <a:cubicBezTo>
                    <a:pt x="10360" y="16172"/>
                    <a:pt x="10458" y="16102"/>
                    <a:pt x="10563" y="16046"/>
                  </a:cubicBezTo>
                  <a:cubicBezTo>
                    <a:pt x="10646" y="16000"/>
                    <a:pt x="10726" y="15985"/>
                    <a:pt x="10801" y="15985"/>
                  </a:cubicBezTo>
                  <a:cubicBezTo>
                    <a:pt x="10886" y="15985"/>
                    <a:pt x="10963" y="16004"/>
                    <a:pt x="11028" y="16021"/>
                  </a:cubicBezTo>
                  <a:cubicBezTo>
                    <a:pt x="11083" y="16034"/>
                    <a:pt x="11124" y="16045"/>
                    <a:pt x="11155" y="16045"/>
                  </a:cubicBezTo>
                  <a:cubicBezTo>
                    <a:pt x="11173" y="16045"/>
                    <a:pt x="11188" y="16041"/>
                    <a:pt x="11200" y="16032"/>
                  </a:cubicBezTo>
                  <a:cubicBezTo>
                    <a:pt x="11275" y="15968"/>
                    <a:pt x="11374" y="15911"/>
                    <a:pt x="11457" y="15911"/>
                  </a:cubicBezTo>
                  <a:cubicBezTo>
                    <a:pt x="11479" y="15911"/>
                    <a:pt x="11499" y="15915"/>
                    <a:pt x="11518" y="15923"/>
                  </a:cubicBezTo>
                  <a:cubicBezTo>
                    <a:pt x="11564" y="15944"/>
                    <a:pt x="11588" y="15990"/>
                    <a:pt x="11588" y="16039"/>
                  </a:cubicBezTo>
                  <a:cubicBezTo>
                    <a:pt x="11588" y="16074"/>
                    <a:pt x="11634" y="16137"/>
                    <a:pt x="11679" y="16189"/>
                  </a:cubicBezTo>
                  <a:cubicBezTo>
                    <a:pt x="11728" y="16249"/>
                    <a:pt x="11770" y="16312"/>
                    <a:pt x="11798" y="16385"/>
                  </a:cubicBezTo>
                  <a:cubicBezTo>
                    <a:pt x="11802" y="16389"/>
                    <a:pt x="11802" y="16392"/>
                    <a:pt x="11805" y="16396"/>
                  </a:cubicBezTo>
                  <a:cubicBezTo>
                    <a:pt x="11805" y="16399"/>
                    <a:pt x="11809" y="16403"/>
                    <a:pt x="11812" y="16406"/>
                  </a:cubicBezTo>
                  <a:lnTo>
                    <a:pt x="11823" y="16413"/>
                  </a:lnTo>
                  <a:cubicBezTo>
                    <a:pt x="11865" y="16448"/>
                    <a:pt x="11914" y="16473"/>
                    <a:pt x="11966" y="16487"/>
                  </a:cubicBezTo>
                  <a:lnTo>
                    <a:pt x="11970" y="16487"/>
                  </a:lnTo>
                  <a:lnTo>
                    <a:pt x="11984" y="16490"/>
                  </a:lnTo>
                  <a:cubicBezTo>
                    <a:pt x="12001" y="16494"/>
                    <a:pt x="12019" y="16497"/>
                    <a:pt x="12036" y="16501"/>
                  </a:cubicBezTo>
                  <a:lnTo>
                    <a:pt x="12043" y="16501"/>
                  </a:lnTo>
                  <a:lnTo>
                    <a:pt x="12057" y="16490"/>
                  </a:lnTo>
                  <a:lnTo>
                    <a:pt x="12064" y="16487"/>
                  </a:lnTo>
                  <a:lnTo>
                    <a:pt x="12078" y="16480"/>
                  </a:lnTo>
                  <a:lnTo>
                    <a:pt x="12082" y="16480"/>
                  </a:lnTo>
                  <a:lnTo>
                    <a:pt x="12092" y="16473"/>
                  </a:lnTo>
                  <a:lnTo>
                    <a:pt x="12099" y="16466"/>
                  </a:lnTo>
                  <a:cubicBezTo>
                    <a:pt x="12150" y="16434"/>
                    <a:pt x="12209" y="16417"/>
                    <a:pt x="12268" y="16417"/>
                  </a:cubicBezTo>
                  <a:cubicBezTo>
                    <a:pt x="12319" y="16417"/>
                    <a:pt x="12369" y="16429"/>
                    <a:pt x="12415" y="16455"/>
                  </a:cubicBezTo>
                  <a:cubicBezTo>
                    <a:pt x="12502" y="16494"/>
                    <a:pt x="12562" y="16581"/>
                    <a:pt x="12569" y="16679"/>
                  </a:cubicBezTo>
                  <a:cubicBezTo>
                    <a:pt x="12569" y="16875"/>
                    <a:pt x="12600" y="16914"/>
                    <a:pt x="12625" y="16914"/>
                  </a:cubicBezTo>
                  <a:cubicBezTo>
                    <a:pt x="12768" y="16914"/>
                    <a:pt x="12908" y="16942"/>
                    <a:pt x="12908" y="17247"/>
                  </a:cubicBezTo>
                  <a:cubicBezTo>
                    <a:pt x="12908" y="17306"/>
                    <a:pt x="12912" y="17366"/>
                    <a:pt x="12919" y="17429"/>
                  </a:cubicBezTo>
                  <a:cubicBezTo>
                    <a:pt x="12933" y="17621"/>
                    <a:pt x="12950" y="17835"/>
                    <a:pt x="12821" y="18017"/>
                  </a:cubicBezTo>
                  <a:cubicBezTo>
                    <a:pt x="12800" y="18045"/>
                    <a:pt x="12779" y="18073"/>
                    <a:pt x="12754" y="18094"/>
                  </a:cubicBezTo>
                  <a:cubicBezTo>
                    <a:pt x="12740" y="18111"/>
                    <a:pt x="12723" y="18129"/>
                    <a:pt x="12709" y="18143"/>
                  </a:cubicBezTo>
                  <a:cubicBezTo>
                    <a:pt x="12474" y="18395"/>
                    <a:pt x="12295" y="18724"/>
                    <a:pt x="12320" y="18787"/>
                  </a:cubicBezTo>
                  <a:cubicBezTo>
                    <a:pt x="12341" y="18850"/>
                    <a:pt x="12345" y="18916"/>
                    <a:pt x="12334" y="18979"/>
                  </a:cubicBezTo>
                  <a:cubicBezTo>
                    <a:pt x="12334" y="18993"/>
                    <a:pt x="12331" y="19007"/>
                    <a:pt x="12331" y="19021"/>
                  </a:cubicBezTo>
                  <a:cubicBezTo>
                    <a:pt x="12388" y="18992"/>
                    <a:pt x="12465" y="18979"/>
                    <a:pt x="12544" y="18979"/>
                  </a:cubicBezTo>
                  <a:cubicBezTo>
                    <a:pt x="12689" y="18979"/>
                    <a:pt x="12841" y="19022"/>
                    <a:pt x="12898" y="19081"/>
                  </a:cubicBezTo>
                  <a:cubicBezTo>
                    <a:pt x="12933" y="19116"/>
                    <a:pt x="12940" y="19172"/>
                    <a:pt x="12912" y="19214"/>
                  </a:cubicBezTo>
                  <a:cubicBezTo>
                    <a:pt x="12894" y="19242"/>
                    <a:pt x="12894" y="19375"/>
                    <a:pt x="12947" y="19480"/>
                  </a:cubicBezTo>
                  <a:cubicBezTo>
                    <a:pt x="12975" y="19529"/>
                    <a:pt x="13003" y="19561"/>
                    <a:pt x="13031" y="19561"/>
                  </a:cubicBezTo>
                  <a:cubicBezTo>
                    <a:pt x="13146" y="19571"/>
                    <a:pt x="13230" y="19613"/>
                    <a:pt x="13276" y="19680"/>
                  </a:cubicBezTo>
                  <a:cubicBezTo>
                    <a:pt x="13314" y="19743"/>
                    <a:pt x="13321" y="19823"/>
                    <a:pt x="13293" y="19890"/>
                  </a:cubicBezTo>
                  <a:lnTo>
                    <a:pt x="13283" y="19925"/>
                  </a:lnTo>
                  <a:cubicBezTo>
                    <a:pt x="13262" y="19988"/>
                    <a:pt x="13213" y="20128"/>
                    <a:pt x="13227" y="20166"/>
                  </a:cubicBezTo>
                  <a:lnTo>
                    <a:pt x="13234" y="20166"/>
                  </a:lnTo>
                  <a:cubicBezTo>
                    <a:pt x="13349" y="20166"/>
                    <a:pt x="13496" y="20166"/>
                    <a:pt x="13566" y="20250"/>
                  </a:cubicBezTo>
                  <a:cubicBezTo>
                    <a:pt x="13598" y="20289"/>
                    <a:pt x="13612" y="20341"/>
                    <a:pt x="13601" y="20390"/>
                  </a:cubicBezTo>
                  <a:cubicBezTo>
                    <a:pt x="13591" y="20432"/>
                    <a:pt x="13605" y="20474"/>
                    <a:pt x="13636" y="20502"/>
                  </a:cubicBezTo>
                  <a:cubicBezTo>
                    <a:pt x="13659" y="20519"/>
                    <a:pt x="13688" y="20528"/>
                    <a:pt x="13723" y="20528"/>
                  </a:cubicBezTo>
                  <a:cubicBezTo>
                    <a:pt x="13760" y="20528"/>
                    <a:pt x="13803" y="20519"/>
                    <a:pt x="13850" y="20499"/>
                  </a:cubicBezTo>
                  <a:cubicBezTo>
                    <a:pt x="13881" y="20488"/>
                    <a:pt x="13909" y="20474"/>
                    <a:pt x="13934" y="20464"/>
                  </a:cubicBezTo>
                  <a:lnTo>
                    <a:pt x="13962" y="20453"/>
                  </a:lnTo>
                  <a:lnTo>
                    <a:pt x="13965" y="20453"/>
                  </a:lnTo>
                  <a:cubicBezTo>
                    <a:pt x="14006" y="20435"/>
                    <a:pt x="14047" y="20420"/>
                    <a:pt x="14084" y="20420"/>
                  </a:cubicBezTo>
                  <a:cubicBezTo>
                    <a:pt x="14110" y="20420"/>
                    <a:pt x="14134" y="20427"/>
                    <a:pt x="14154" y="20446"/>
                  </a:cubicBezTo>
                  <a:cubicBezTo>
                    <a:pt x="14214" y="20460"/>
                    <a:pt x="14252" y="20523"/>
                    <a:pt x="14280" y="20572"/>
                  </a:cubicBezTo>
                  <a:cubicBezTo>
                    <a:pt x="14312" y="20632"/>
                    <a:pt x="14343" y="20688"/>
                    <a:pt x="14410" y="20705"/>
                  </a:cubicBezTo>
                  <a:lnTo>
                    <a:pt x="14421" y="20705"/>
                  </a:lnTo>
                  <a:cubicBezTo>
                    <a:pt x="14456" y="20670"/>
                    <a:pt x="14410" y="20425"/>
                    <a:pt x="14368" y="20380"/>
                  </a:cubicBezTo>
                  <a:cubicBezTo>
                    <a:pt x="14284" y="20296"/>
                    <a:pt x="14343" y="20075"/>
                    <a:pt x="14410" y="20012"/>
                  </a:cubicBezTo>
                  <a:cubicBezTo>
                    <a:pt x="14424" y="19995"/>
                    <a:pt x="14449" y="19984"/>
                    <a:pt x="14470" y="19981"/>
                  </a:cubicBezTo>
                  <a:cubicBezTo>
                    <a:pt x="14474" y="19980"/>
                    <a:pt x="14477" y="19980"/>
                    <a:pt x="14481" y="19980"/>
                  </a:cubicBezTo>
                  <a:cubicBezTo>
                    <a:pt x="14508" y="19980"/>
                    <a:pt x="14532" y="19990"/>
                    <a:pt x="14550" y="20009"/>
                  </a:cubicBezTo>
                  <a:lnTo>
                    <a:pt x="14554" y="20009"/>
                  </a:lnTo>
                  <a:cubicBezTo>
                    <a:pt x="14561" y="20012"/>
                    <a:pt x="14571" y="20012"/>
                    <a:pt x="14582" y="20012"/>
                  </a:cubicBezTo>
                  <a:lnTo>
                    <a:pt x="14585" y="20012"/>
                  </a:lnTo>
                  <a:cubicBezTo>
                    <a:pt x="14592" y="20012"/>
                    <a:pt x="14599" y="20012"/>
                    <a:pt x="14606" y="20009"/>
                  </a:cubicBezTo>
                  <a:cubicBezTo>
                    <a:pt x="14617" y="20009"/>
                    <a:pt x="14627" y="20005"/>
                    <a:pt x="14634" y="20002"/>
                  </a:cubicBezTo>
                  <a:lnTo>
                    <a:pt x="14662" y="19991"/>
                  </a:lnTo>
                  <a:lnTo>
                    <a:pt x="14683" y="19984"/>
                  </a:lnTo>
                  <a:lnTo>
                    <a:pt x="14690" y="19981"/>
                  </a:lnTo>
                  <a:cubicBezTo>
                    <a:pt x="14701" y="19974"/>
                    <a:pt x="14711" y="19967"/>
                    <a:pt x="14722" y="19963"/>
                  </a:cubicBezTo>
                  <a:lnTo>
                    <a:pt x="14725" y="19963"/>
                  </a:lnTo>
                  <a:cubicBezTo>
                    <a:pt x="14736" y="19956"/>
                    <a:pt x="14746" y="19949"/>
                    <a:pt x="14753" y="19942"/>
                  </a:cubicBezTo>
                  <a:lnTo>
                    <a:pt x="14757" y="19939"/>
                  </a:lnTo>
                  <a:cubicBezTo>
                    <a:pt x="14764" y="19932"/>
                    <a:pt x="14771" y="19925"/>
                    <a:pt x="14778" y="19921"/>
                  </a:cubicBezTo>
                  <a:cubicBezTo>
                    <a:pt x="14792" y="19907"/>
                    <a:pt x="14802" y="19897"/>
                    <a:pt x="14816" y="19883"/>
                  </a:cubicBezTo>
                  <a:cubicBezTo>
                    <a:pt x="14855" y="19836"/>
                    <a:pt x="14902" y="19820"/>
                    <a:pt x="14949" y="19820"/>
                  </a:cubicBezTo>
                  <a:cubicBezTo>
                    <a:pt x="14986" y="19820"/>
                    <a:pt x="15024" y="19830"/>
                    <a:pt x="15058" y="19841"/>
                  </a:cubicBezTo>
                  <a:lnTo>
                    <a:pt x="15068" y="19841"/>
                  </a:lnTo>
                  <a:lnTo>
                    <a:pt x="15093" y="19851"/>
                  </a:lnTo>
                  <a:cubicBezTo>
                    <a:pt x="15138" y="19865"/>
                    <a:pt x="15166" y="19871"/>
                    <a:pt x="15184" y="19871"/>
                  </a:cubicBezTo>
                  <a:cubicBezTo>
                    <a:pt x="15203" y="19871"/>
                    <a:pt x="15211" y="19864"/>
                    <a:pt x="15219" y="19851"/>
                  </a:cubicBezTo>
                  <a:cubicBezTo>
                    <a:pt x="15243" y="19799"/>
                    <a:pt x="15296" y="19767"/>
                    <a:pt x="15355" y="19767"/>
                  </a:cubicBezTo>
                  <a:cubicBezTo>
                    <a:pt x="15404" y="19774"/>
                    <a:pt x="15450" y="19785"/>
                    <a:pt x="15495" y="19806"/>
                  </a:cubicBezTo>
                  <a:cubicBezTo>
                    <a:pt x="15548" y="19824"/>
                    <a:pt x="15597" y="19844"/>
                    <a:pt x="15644" y="19844"/>
                  </a:cubicBezTo>
                  <a:cubicBezTo>
                    <a:pt x="15670" y="19844"/>
                    <a:pt x="15695" y="19838"/>
                    <a:pt x="15719" y="19823"/>
                  </a:cubicBezTo>
                  <a:cubicBezTo>
                    <a:pt x="15767" y="19796"/>
                    <a:pt x="15822" y="19783"/>
                    <a:pt x="15877" y="19783"/>
                  </a:cubicBezTo>
                  <a:cubicBezTo>
                    <a:pt x="15915" y="19783"/>
                    <a:pt x="15953" y="19789"/>
                    <a:pt x="15989" y="19802"/>
                  </a:cubicBezTo>
                  <a:cubicBezTo>
                    <a:pt x="16010" y="19808"/>
                    <a:pt x="16022" y="19811"/>
                    <a:pt x="16031" y="19811"/>
                  </a:cubicBezTo>
                  <a:cubicBezTo>
                    <a:pt x="16044" y="19811"/>
                    <a:pt x="16048" y="19804"/>
                    <a:pt x="16059" y="19785"/>
                  </a:cubicBezTo>
                  <a:cubicBezTo>
                    <a:pt x="16139" y="19645"/>
                    <a:pt x="16360" y="19480"/>
                    <a:pt x="16490" y="19459"/>
                  </a:cubicBezTo>
                  <a:lnTo>
                    <a:pt x="16525" y="19459"/>
                  </a:lnTo>
                  <a:cubicBezTo>
                    <a:pt x="16549" y="19463"/>
                    <a:pt x="16570" y="19470"/>
                    <a:pt x="16588" y="19484"/>
                  </a:cubicBezTo>
                  <a:lnTo>
                    <a:pt x="16595" y="19491"/>
                  </a:lnTo>
                  <a:cubicBezTo>
                    <a:pt x="16609" y="19505"/>
                    <a:pt x="16619" y="19519"/>
                    <a:pt x="16633" y="19533"/>
                  </a:cubicBezTo>
                  <a:cubicBezTo>
                    <a:pt x="16682" y="19599"/>
                    <a:pt x="16749" y="19676"/>
                    <a:pt x="17011" y="19708"/>
                  </a:cubicBezTo>
                  <a:cubicBezTo>
                    <a:pt x="17039" y="19711"/>
                    <a:pt x="17067" y="19718"/>
                    <a:pt x="17099" y="19725"/>
                  </a:cubicBezTo>
                  <a:cubicBezTo>
                    <a:pt x="17158" y="19736"/>
                    <a:pt x="17214" y="19771"/>
                    <a:pt x="17253" y="19823"/>
                  </a:cubicBezTo>
                  <a:cubicBezTo>
                    <a:pt x="17277" y="19872"/>
                    <a:pt x="17281" y="19932"/>
                    <a:pt x="17256" y="19984"/>
                  </a:cubicBezTo>
                  <a:cubicBezTo>
                    <a:pt x="17253" y="19998"/>
                    <a:pt x="17246" y="20016"/>
                    <a:pt x="17239" y="20030"/>
                  </a:cubicBezTo>
                  <a:cubicBezTo>
                    <a:pt x="17228" y="20051"/>
                    <a:pt x="17221" y="20075"/>
                    <a:pt x="17218" y="20100"/>
                  </a:cubicBezTo>
                  <a:cubicBezTo>
                    <a:pt x="17232" y="20170"/>
                    <a:pt x="17568" y="20425"/>
                    <a:pt x="17701" y="20443"/>
                  </a:cubicBezTo>
                  <a:cubicBezTo>
                    <a:pt x="17708" y="20446"/>
                    <a:pt x="17718" y="20446"/>
                    <a:pt x="17725" y="20450"/>
                  </a:cubicBezTo>
                  <a:lnTo>
                    <a:pt x="17729" y="20450"/>
                  </a:lnTo>
                  <a:cubicBezTo>
                    <a:pt x="17739" y="20453"/>
                    <a:pt x="17746" y="20460"/>
                    <a:pt x="17757" y="20464"/>
                  </a:cubicBezTo>
                  <a:lnTo>
                    <a:pt x="17760" y="20467"/>
                  </a:lnTo>
                  <a:cubicBezTo>
                    <a:pt x="17781" y="20481"/>
                    <a:pt x="17799" y="20499"/>
                    <a:pt x="17820" y="20520"/>
                  </a:cubicBezTo>
                  <a:lnTo>
                    <a:pt x="17823" y="20520"/>
                  </a:lnTo>
                  <a:cubicBezTo>
                    <a:pt x="17854" y="20515"/>
                    <a:pt x="17885" y="20511"/>
                    <a:pt x="17917" y="20511"/>
                  </a:cubicBezTo>
                  <a:cubicBezTo>
                    <a:pt x="17929" y="20511"/>
                    <a:pt x="17941" y="20512"/>
                    <a:pt x="17953" y="20513"/>
                  </a:cubicBezTo>
                  <a:cubicBezTo>
                    <a:pt x="18040" y="20513"/>
                    <a:pt x="18065" y="20509"/>
                    <a:pt x="18075" y="20488"/>
                  </a:cubicBezTo>
                  <a:cubicBezTo>
                    <a:pt x="18093" y="20411"/>
                    <a:pt x="18159" y="20359"/>
                    <a:pt x="18236" y="20348"/>
                  </a:cubicBezTo>
                  <a:cubicBezTo>
                    <a:pt x="18240" y="20348"/>
                    <a:pt x="18243" y="20348"/>
                    <a:pt x="18246" y="20348"/>
                  </a:cubicBezTo>
                  <a:cubicBezTo>
                    <a:pt x="18348" y="20348"/>
                    <a:pt x="18441" y="20400"/>
                    <a:pt x="18492" y="20488"/>
                  </a:cubicBezTo>
                  <a:cubicBezTo>
                    <a:pt x="18516" y="20534"/>
                    <a:pt x="18541" y="20555"/>
                    <a:pt x="18559" y="20558"/>
                  </a:cubicBezTo>
                  <a:cubicBezTo>
                    <a:pt x="18561" y="20559"/>
                    <a:pt x="18563" y="20559"/>
                    <a:pt x="18566" y="20559"/>
                  </a:cubicBezTo>
                  <a:cubicBezTo>
                    <a:pt x="18588" y="20559"/>
                    <a:pt x="18627" y="20543"/>
                    <a:pt x="18706" y="20474"/>
                  </a:cubicBezTo>
                  <a:cubicBezTo>
                    <a:pt x="18741" y="20439"/>
                    <a:pt x="18786" y="20418"/>
                    <a:pt x="18835" y="20418"/>
                  </a:cubicBezTo>
                  <a:cubicBezTo>
                    <a:pt x="18849" y="20418"/>
                    <a:pt x="18863" y="20422"/>
                    <a:pt x="18877" y="20425"/>
                  </a:cubicBezTo>
                  <a:cubicBezTo>
                    <a:pt x="18944" y="20453"/>
                    <a:pt x="18989" y="20513"/>
                    <a:pt x="18996" y="20586"/>
                  </a:cubicBezTo>
                  <a:cubicBezTo>
                    <a:pt x="19017" y="20663"/>
                    <a:pt x="18993" y="20744"/>
                    <a:pt x="18937" y="20800"/>
                  </a:cubicBezTo>
                  <a:cubicBezTo>
                    <a:pt x="18919" y="20817"/>
                    <a:pt x="18912" y="20842"/>
                    <a:pt x="18916" y="20866"/>
                  </a:cubicBezTo>
                  <a:cubicBezTo>
                    <a:pt x="18919" y="20985"/>
                    <a:pt x="18972" y="21097"/>
                    <a:pt x="19063" y="21178"/>
                  </a:cubicBezTo>
                  <a:cubicBezTo>
                    <a:pt x="19070" y="21188"/>
                    <a:pt x="19080" y="21199"/>
                    <a:pt x="19094" y="21206"/>
                  </a:cubicBezTo>
                  <a:cubicBezTo>
                    <a:pt x="19112" y="21139"/>
                    <a:pt x="19115" y="21073"/>
                    <a:pt x="19098" y="21006"/>
                  </a:cubicBezTo>
                  <a:cubicBezTo>
                    <a:pt x="19056" y="20828"/>
                    <a:pt x="19283" y="20677"/>
                    <a:pt x="19910" y="20471"/>
                  </a:cubicBezTo>
                  <a:cubicBezTo>
                    <a:pt x="20403" y="20306"/>
                    <a:pt x="20887" y="19967"/>
                    <a:pt x="20932" y="19893"/>
                  </a:cubicBezTo>
                  <a:cubicBezTo>
                    <a:pt x="20936" y="19872"/>
                    <a:pt x="20950" y="19855"/>
                    <a:pt x="20967" y="19841"/>
                  </a:cubicBezTo>
                  <a:cubicBezTo>
                    <a:pt x="20984" y="19830"/>
                    <a:pt x="21003" y="19825"/>
                    <a:pt x="21025" y="19825"/>
                  </a:cubicBezTo>
                  <a:cubicBezTo>
                    <a:pt x="21060" y="19825"/>
                    <a:pt x="21103" y="19837"/>
                    <a:pt x="21160" y="19855"/>
                  </a:cubicBezTo>
                  <a:cubicBezTo>
                    <a:pt x="21225" y="19875"/>
                    <a:pt x="21313" y="19901"/>
                    <a:pt x="21387" y="19901"/>
                  </a:cubicBezTo>
                  <a:cubicBezTo>
                    <a:pt x="21428" y="19901"/>
                    <a:pt x="21465" y="19893"/>
                    <a:pt x="21492" y="19872"/>
                  </a:cubicBezTo>
                  <a:cubicBezTo>
                    <a:pt x="21643" y="19757"/>
                    <a:pt x="22045" y="19725"/>
                    <a:pt x="22423" y="19708"/>
                  </a:cubicBezTo>
                  <a:lnTo>
                    <a:pt x="22472" y="19704"/>
                  </a:lnTo>
                  <a:cubicBezTo>
                    <a:pt x="22535" y="19704"/>
                    <a:pt x="22556" y="19680"/>
                    <a:pt x="22605" y="19610"/>
                  </a:cubicBezTo>
                  <a:cubicBezTo>
                    <a:pt x="22647" y="19543"/>
                    <a:pt x="22700" y="19487"/>
                    <a:pt x="22760" y="19438"/>
                  </a:cubicBezTo>
                  <a:cubicBezTo>
                    <a:pt x="22802" y="19403"/>
                    <a:pt x="22844" y="19361"/>
                    <a:pt x="22875" y="19319"/>
                  </a:cubicBezTo>
                  <a:cubicBezTo>
                    <a:pt x="22931" y="19242"/>
                    <a:pt x="23012" y="19186"/>
                    <a:pt x="23106" y="19168"/>
                  </a:cubicBezTo>
                  <a:cubicBezTo>
                    <a:pt x="23271" y="19119"/>
                    <a:pt x="23372" y="18965"/>
                    <a:pt x="23372" y="18899"/>
                  </a:cubicBezTo>
                  <a:cubicBezTo>
                    <a:pt x="23372" y="18804"/>
                    <a:pt x="23481" y="18766"/>
                    <a:pt x="23596" y="18724"/>
                  </a:cubicBezTo>
                  <a:cubicBezTo>
                    <a:pt x="23642" y="18706"/>
                    <a:pt x="23726" y="18675"/>
                    <a:pt x="23747" y="18654"/>
                  </a:cubicBezTo>
                  <a:cubicBezTo>
                    <a:pt x="23754" y="18573"/>
                    <a:pt x="23834" y="18528"/>
                    <a:pt x="23908" y="18489"/>
                  </a:cubicBezTo>
                  <a:cubicBezTo>
                    <a:pt x="23957" y="18461"/>
                    <a:pt x="24020" y="18426"/>
                    <a:pt x="24020" y="18398"/>
                  </a:cubicBezTo>
                  <a:cubicBezTo>
                    <a:pt x="24020" y="18279"/>
                    <a:pt x="24114" y="18237"/>
                    <a:pt x="24174" y="18213"/>
                  </a:cubicBezTo>
                  <a:cubicBezTo>
                    <a:pt x="24209" y="18202"/>
                    <a:pt x="24240" y="18181"/>
                    <a:pt x="24268" y="18153"/>
                  </a:cubicBezTo>
                  <a:cubicBezTo>
                    <a:pt x="24286" y="18132"/>
                    <a:pt x="24279" y="18055"/>
                    <a:pt x="24272" y="18003"/>
                  </a:cubicBezTo>
                  <a:cubicBezTo>
                    <a:pt x="24261" y="17894"/>
                    <a:pt x="24251" y="17751"/>
                    <a:pt x="24370" y="17712"/>
                  </a:cubicBezTo>
                  <a:cubicBezTo>
                    <a:pt x="24356" y="17681"/>
                    <a:pt x="24338" y="17653"/>
                    <a:pt x="24317" y="17628"/>
                  </a:cubicBezTo>
                  <a:cubicBezTo>
                    <a:pt x="24293" y="17597"/>
                    <a:pt x="24272" y="17562"/>
                    <a:pt x="24258" y="17527"/>
                  </a:cubicBezTo>
                  <a:cubicBezTo>
                    <a:pt x="24251" y="17502"/>
                    <a:pt x="24251" y="17478"/>
                    <a:pt x="24265" y="17457"/>
                  </a:cubicBezTo>
                  <a:cubicBezTo>
                    <a:pt x="24293" y="17401"/>
                    <a:pt x="24363" y="17380"/>
                    <a:pt x="24461" y="17352"/>
                  </a:cubicBezTo>
                  <a:cubicBezTo>
                    <a:pt x="24531" y="17334"/>
                    <a:pt x="24601" y="17310"/>
                    <a:pt x="24664" y="17275"/>
                  </a:cubicBezTo>
                  <a:cubicBezTo>
                    <a:pt x="24783" y="17198"/>
                    <a:pt x="24864" y="17078"/>
                    <a:pt x="24885" y="16938"/>
                  </a:cubicBezTo>
                  <a:cubicBezTo>
                    <a:pt x="24916" y="16739"/>
                    <a:pt x="25189" y="16592"/>
                    <a:pt x="25284" y="16557"/>
                  </a:cubicBezTo>
                  <a:cubicBezTo>
                    <a:pt x="25340" y="16532"/>
                    <a:pt x="25385" y="16364"/>
                    <a:pt x="25354" y="16186"/>
                  </a:cubicBezTo>
                  <a:cubicBezTo>
                    <a:pt x="25333" y="16105"/>
                    <a:pt x="25368" y="16021"/>
                    <a:pt x="25438" y="15979"/>
                  </a:cubicBezTo>
                  <a:cubicBezTo>
                    <a:pt x="25413" y="15944"/>
                    <a:pt x="25406" y="15902"/>
                    <a:pt x="25413" y="15864"/>
                  </a:cubicBezTo>
                  <a:cubicBezTo>
                    <a:pt x="25431" y="15762"/>
                    <a:pt x="25529" y="15657"/>
                    <a:pt x="25644" y="15601"/>
                  </a:cubicBezTo>
                  <a:cubicBezTo>
                    <a:pt x="25639" y="15601"/>
                    <a:pt x="25634" y="15600"/>
                    <a:pt x="25630" y="15600"/>
                  </a:cubicBezTo>
                  <a:cubicBezTo>
                    <a:pt x="25605" y="15600"/>
                    <a:pt x="25580" y="15607"/>
                    <a:pt x="25557" y="15619"/>
                  </a:cubicBezTo>
                  <a:cubicBezTo>
                    <a:pt x="25531" y="15638"/>
                    <a:pt x="25506" y="15646"/>
                    <a:pt x="25482" y="15646"/>
                  </a:cubicBezTo>
                  <a:cubicBezTo>
                    <a:pt x="25416" y="15646"/>
                    <a:pt x="25356" y="15587"/>
                    <a:pt x="25315" y="15549"/>
                  </a:cubicBezTo>
                  <a:cubicBezTo>
                    <a:pt x="25298" y="15528"/>
                    <a:pt x="25277" y="15510"/>
                    <a:pt x="25256" y="15493"/>
                  </a:cubicBezTo>
                  <a:cubicBezTo>
                    <a:pt x="25222" y="15536"/>
                    <a:pt x="25171" y="15558"/>
                    <a:pt x="25115" y="15558"/>
                  </a:cubicBezTo>
                  <a:cubicBezTo>
                    <a:pt x="25085" y="15558"/>
                    <a:pt x="25053" y="15552"/>
                    <a:pt x="25021" y="15538"/>
                  </a:cubicBezTo>
                  <a:cubicBezTo>
                    <a:pt x="24948" y="15510"/>
                    <a:pt x="24881" y="15451"/>
                    <a:pt x="24885" y="15377"/>
                  </a:cubicBezTo>
                  <a:cubicBezTo>
                    <a:pt x="24885" y="15353"/>
                    <a:pt x="24902" y="15297"/>
                    <a:pt x="24997" y="15276"/>
                  </a:cubicBezTo>
                  <a:cubicBezTo>
                    <a:pt x="25088" y="15255"/>
                    <a:pt x="25224" y="15174"/>
                    <a:pt x="25343" y="15108"/>
                  </a:cubicBezTo>
                  <a:cubicBezTo>
                    <a:pt x="25406" y="15069"/>
                    <a:pt x="25469" y="15034"/>
                    <a:pt x="25539" y="15002"/>
                  </a:cubicBezTo>
                  <a:cubicBezTo>
                    <a:pt x="25498" y="14940"/>
                    <a:pt x="25347" y="14820"/>
                    <a:pt x="25259" y="14820"/>
                  </a:cubicBezTo>
                  <a:cubicBezTo>
                    <a:pt x="25258" y="14820"/>
                    <a:pt x="25257" y="14820"/>
                    <a:pt x="25256" y="14820"/>
                  </a:cubicBezTo>
                  <a:cubicBezTo>
                    <a:pt x="25252" y="14821"/>
                    <a:pt x="25248" y="14821"/>
                    <a:pt x="25245" y="14821"/>
                  </a:cubicBezTo>
                  <a:cubicBezTo>
                    <a:pt x="25141" y="14821"/>
                    <a:pt x="25056" y="14726"/>
                    <a:pt x="24965" y="14624"/>
                  </a:cubicBezTo>
                  <a:cubicBezTo>
                    <a:pt x="24899" y="14554"/>
                    <a:pt x="24818" y="14467"/>
                    <a:pt x="24765" y="14467"/>
                  </a:cubicBezTo>
                  <a:cubicBezTo>
                    <a:pt x="24741" y="14467"/>
                    <a:pt x="24678" y="14467"/>
                    <a:pt x="24657" y="14414"/>
                  </a:cubicBezTo>
                  <a:cubicBezTo>
                    <a:pt x="24646" y="14383"/>
                    <a:pt x="24657" y="14351"/>
                    <a:pt x="24681" y="14334"/>
                  </a:cubicBezTo>
                  <a:cubicBezTo>
                    <a:pt x="24712" y="14305"/>
                    <a:pt x="24798" y="14280"/>
                    <a:pt x="24896" y="14280"/>
                  </a:cubicBezTo>
                  <a:cubicBezTo>
                    <a:pt x="24965" y="14280"/>
                    <a:pt x="25041" y="14293"/>
                    <a:pt x="25105" y="14327"/>
                  </a:cubicBezTo>
                  <a:cubicBezTo>
                    <a:pt x="25290" y="14422"/>
                    <a:pt x="25403" y="14448"/>
                    <a:pt x="25463" y="14448"/>
                  </a:cubicBezTo>
                  <a:cubicBezTo>
                    <a:pt x="25480" y="14448"/>
                    <a:pt x="25492" y="14445"/>
                    <a:pt x="25501" y="14442"/>
                  </a:cubicBezTo>
                  <a:cubicBezTo>
                    <a:pt x="25480" y="14390"/>
                    <a:pt x="25354" y="14246"/>
                    <a:pt x="25060" y="14015"/>
                  </a:cubicBezTo>
                  <a:cubicBezTo>
                    <a:pt x="24948" y="13928"/>
                    <a:pt x="24958" y="13823"/>
                    <a:pt x="24965" y="13753"/>
                  </a:cubicBezTo>
                  <a:cubicBezTo>
                    <a:pt x="24969" y="13718"/>
                    <a:pt x="24972" y="13693"/>
                    <a:pt x="24962" y="13686"/>
                  </a:cubicBezTo>
                  <a:cubicBezTo>
                    <a:pt x="24850" y="13606"/>
                    <a:pt x="24650" y="13158"/>
                    <a:pt x="24590" y="12993"/>
                  </a:cubicBezTo>
                  <a:cubicBezTo>
                    <a:pt x="24562" y="12912"/>
                    <a:pt x="24450" y="12860"/>
                    <a:pt x="24345" y="12818"/>
                  </a:cubicBezTo>
                  <a:cubicBezTo>
                    <a:pt x="24247" y="12772"/>
                    <a:pt x="24160" y="12737"/>
                    <a:pt x="24114" y="12671"/>
                  </a:cubicBezTo>
                  <a:cubicBezTo>
                    <a:pt x="24069" y="12587"/>
                    <a:pt x="24058" y="12489"/>
                    <a:pt x="24093" y="12401"/>
                  </a:cubicBezTo>
                  <a:cubicBezTo>
                    <a:pt x="24139" y="12247"/>
                    <a:pt x="24254" y="12125"/>
                    <a:pt x="24401" y="12062"/>
                  </a:cubicBezTo>
                  <a:cubicBezTo>
                    <a:pt x="24482" y="12034"/>
                    <a:pt x="24538" y="11967"/>
                    <a:pt x="24552" y="11883"/>
                  </a:cubicBezTo>
                  <a:cubicBezTo>
                    <a:pt x="24564" y="11846"/>
                    <a:pt x="24585" y="11764"/>
                    <a:pt x="24667" y="11764"/>
                  </a:cubicBezTo>
                  <a:cubicBezTo>
                    <a:pt x="24676" y="11764"/>
                    <a:pt x="24687" y="11765"/>
                    <a:pt x="24699" y="11768"/>
                  </a:cubicBezTo>
                  <a:cubicBezTo>
                    <a:pt x="24711" y="11770"/>
                    <a:pt x="24724" y="11772"/>
                    <a:pt x="24737" y="11772"/>
                  </a:cubicBezTo>
                  <a:cubicBezTo>
                    <a:pt x="24794" y="11772"/>
                    <a:pt x="24858" y="11738"/>
                    <a:pt x="24927" y="11593"/>
                  </a:cubicBezTo>
                  <a:cubicBezTo>
                    <a:pt x="24993" y="11449"/>
                    <a:pt x="25105" y="11442"/>
                    <a:pt x="25175" y="11435"/>
                  </a:cubicBezTo>
                  <a:cubicBezTo>
                    <a:pt x="25224" y="11432"/>
                    <a:pt x="25249" y="11428"/>
                    <a:pt x="25270" y="11407"/>
                  </a:cubicBezTo>
                  <a:cubicBezTo>
                    <a:pt x="25329" y="11341"/>
                    <a:pt x="25459" y="11320"/>
                    <a:pt x="25609" y="11292"/>
                  </a:cubicBezTo>
                  <a:cubicBezTo>
                    <a:pt x="25721" y="11274"/>
                    <a:pt x="25847" y="11250"/>
                    <a:pt x="25903" y="11211"/>
                  </a:cubicBezTo>
                  <a:cubicBezTo>
                    <a:pt x="25921" y="11201"/>
                    <a:pt x="25910" y="11169"/>
                    <a:pt x="25903" y="11148"/>
                  </a:cubicBezTo>
                  <a:cubicBezTo>
                    <a:pt x="25862" y="11065"/>
                    <a:pt x="25752" y="10977"/>
                    <a:pt x="25669" y="10977"/>
                  </a:cubicBezTo>
                  <a:cubicBezTo>
                    <a:pt x="25660" y="10977"/>
                    <a:pt x="25652" y="10978"/>
                    <a:pt x="25644" y="10980"/>
                  </a:cubicBezTo>
                  <a:cubicBezTo>
                    <a:pt x="25600" y="10991"/>
                    <a:pt x="25556" y="10996"/>
                    <a:pt x="25512" y="10996"/>
                  </a:cubicBezTo>
                  <a:cubicBezTo>
                    <a:pt x="25323" y="10996"/>
                    <a:pt x="25144" y="10900"/>
                    <a:pt x="25039" y="10735"/>
                  </a:cubicBezTo>
                  <a:cubicBezTo>
                    <a:pt x="25032" y="10724"/>
                    <a:pt x="25025" y="10724"/>
                    <a:pt x="25025" y="10724"/>
                  </a:cubicBezTo>
                  <a:cubicBezTo>
                    <a:pt x="25023" y="10724"/>
                    <a:pt x="25022" y="10724"/>
                    <a:pt x="25020" y="10724"/>
                  </a:cubicBezTo>
                  <a:cubicBezTo>
                    <a:pt x="24962" y="10724"/>
                    <a:pt x="24833" y="10856"/>
                    <a:pt x="24737" y="10952"/>
                  </a:cubicBezTo>
                  <a:cubicBezTo>
                    <a:pt x="24622" y="11068"/>
                    <a:pt x="24506" y="11183"/>
                    <a:pt x="24391" y="11236"/>
                  </a:cubicBezTo>
                  <a:cubicBezTo>
                    <a:pt x="24349" y="11257"/>
                    <a:pt x="24304" y="11268"/>
                    <a:pt x="24259" y="11268"/>
                  </a:cubicBezTo>
                  <a:cubicBezTo>
                    <a:pt x="24187" y="11268"/>
                    <a:pt x="24117" y="11240"/>
                    <a:pt x="24065" y="11187"/>
                  </a:cubicBezTo>
                  <a:cubicBezTo>
                    <a:pt x="23943" y="11061"/>
                    <a:pt x="23904" y="10878"/>
                    <a:pt x="23964" y="10717"/>
                  </a:cubicBezTo>
                  <a:cubicBezTo>
                    <a:pt x="23971" y="10700"/>
                    <a:pt x="23981" y="10668"/>
                    <a:pt x="23971" y="10654"/>
                  </a:cubicBezTo>
                  <a:cubicBezTo>
                    <a:pt x="23945" y="10616"/>
                    <a:pt x="23829" y="10606"/>
                    <a:pt x="23700" y="10606"/>
                  </a:cubicBezTo>
                  <a:cubicBezTo>
                    <a:pt x="23620" y="10606"/>
                    <a:pt x="23534" y="10610"/>
                    <a:pt x="23463" y="10612"/>
                  </a:cubicBezTo>
                  <a:cubicBezTo>
                    <a:pt x="23458" y="10613"/>
                    <a:pt x="23453" y="10613"/>
                    <a:pt x="23448" y="10613"/>
                  </a:cubicBezTo>
                  <a:cubicBezTo>
                    <a:pt x="23292" y="10613"/>
                    <a:pt x="23190" y="10509"/>
                    <a:pt x="23173" y="10332"/>
                  </a:cubicBezTo>
                  <a:cubicBezTo>
                    <a:pt x="23152" y="10112"/>
                    <a:pt x="23267" y="9828"/>
                    <a:pt x="23442" y="9804"/>
                  </a:cubicBezTo>
                  <a:cubicBezTo>
                    <a:pt x="23465" y="9802"/>
                    <a:pt x="23489" y="9800"/>
                    <a:pt x="23512" y="9800"/>
                  </a:cubicBezTo>
                  <a:cubicBezTo>
                    <a:pt x="23566" y="9800"/>
                    <a:pt x="23620" y="9807"/>
                    <a:pt x="23673" y="9821"/>
                  </a:cubicBezTo>
                  <a:cubicBezTo>
                    <a:pt x="23733" y="9832"/>
                    <a:pt x="23788" y="9841"/>
                    <a:pt x="23837" y="9841"/>
                  </a:cubicBezTo>
                  <a:cubicBezTo>
                    <a:pt x="23937" y="9841"/>
                    <a:pt x="24014" y="9801"/>
                    <a:pt x="24065" y="9646"/>
                  </a:cubicBezTo>
                  <a:cubicBezTo>
                    <a:pt x="24153" y="9394"/>
                    <a:pt x="24275" y="9377"/>
                    <a:pt x="24391" y="9359"/>
                  </a:cubicBezTo>
                  <a:cubicBezTo>
                    <a:pt x="24489" y="9345"/>
                    <a:pt x="24587" y="9328"/>
                    <a:pt x="24716" y="9177"/>
                  </a:cubicBezTo>
                  <a:cubicBezTo>
                    <a:pt x="24983" y="8869"/>
                    <a:pt x="25243" y="8711"/>
                    <a:pt x="25466" y="8711"/>
                  </a:cubicBezTo>
                  <a:cubicBezTo>
                    <a:pt x="25565" y="8711"/>
                    <a:pt x="25657" y="8742"/>
                    <a:pt x="25739" y="8806"/>
                  </a:cubicBezTo>
                  <a:cubicBezTo>
                    <a:pt x="25795" y="8845"/>
                    <a:pt x="25830" y="8908"/>
                    <a:pt x="25837" y="8978"/>
                  </a:cubicBezTo>
                  <a:cubicBezTo>
                    <a:pt x="25844" y="9128"/>
                    <a:pt x="25700" y="9275"/>
                    <a:pt x="25560" y="9419"/>
                  </a:cubicBezTo>
                  <a:cubicBezTo>
                    <a:pt x="25487" y="9496"/>
                    <a:pt x="25410" y="9573"/>
                    <a:pt x="25385" y="9629"/>
                  </a:cubicBezTo>
                  <a:cubicBezTo>
                    <a:pt x="25361" y="9681"/>
                    <a:pt x="25357" y="9741"/>
                    <a:pt x="25375" y="9800"/>
                  </a:cubicBezTo>
                  <a:cubicBezTo>
                    <a:pt x="25403" y="9898"/>
                    <a:pt x="25371" y="10003"/>
                    <a:pt x="25291" y="10070"/>
                  </a:cubicBezTo>
                  <a:cubicBezTo>
                    <a:pt x="25284" y="10073"/>
                    <a:pt x="25277" y="10080"/>
                    <a:pt x="25273" y="10087"/>
                  </a:cubicBezTo>
                  <a:cubicBezTo>
                    <a:pt x="25326" y="10084"/>
                    <a:pt x="25438" y="10056"/>
                    <a:pt x="25588" y="9958"/>
                  </a:cubicBezTo>
                  <a:cubicBezTo>
                    <a:pt x="25921" y="9744"/>
                    <a:pt x="26302" y="9510"/>
                    <a:pt x="26610" y="9387"/>
                  </a:cubicBezTo>
                  <a:cubicBezTo>
                    <a:pt x="26680" y="9359"/>
                    <a:pt x="26755" y="9345"/>
                    <a:pt x="26830" y="9345"/>
                  </a:cubicBezTo>
                  <a:cubicBezTo>
                    <a:pt x="26839" y="9345"/>
                    <a:pt x="26847" y="9345"/>
                    <a:pt x="26856" y="9345"/>
                  </a:cubicBezTo>
                  <a:lnTo>
                    <a:pt x="26856" y="9342"/>
                  </a:lnTo>
                  <a:lnTo>
                    <a:pt x="26863" y="9324"/>
                  </a:lnTo>
                  <a:cubicBezTo>
                    <a:pt x="26866" y="9314"/>
                    <a:pt x="26873" y="9303"/>
                    <a:pt x="26877" y="9296"/>
                  </a:cubicBezTo>
                  <a:lnTo>
                    <a:pt x="26884" y="9279"/>
                  </a:lnTo>
                  <a:lnTo>
                    <a:pt x="26898" y="9254"/>
                  </a:lnTo>
                  <a:lnTo>
                    <a:pt x="26905" y="9237"/>
                  </a:lnTo>
                  <a:lnTo>
                    <a:pt x="26919" y="9216"/>
                  </a:lnTo>
                  <a:lnTo>
                    <a:pt x="26929" y="9202"/>
                  </a:lnTo>
                  <a:lnTo>
                    <a:pt x="26943" y="9184"/>
                  </a:lnTo>
                  <a:lnTo>
                    <a:pt x="26950" y="9174"/>
                  </a:lnTo>
                  <a:lnTo>
                    <a:pt x="26964" y="9160"/>
                  </a:lnTo>
                  <a:lnTo>
                    <a:pt x="26975" y="9149"/>
                  </a:lnTo>
                  <a:cubicBezTo>
                    <a:pt x="26978" y="9146"/>
                    <a:pt x="26985" y="9142"/>
                    <a:pt x="26989" y="9135"/>
                  </a:cubicBezTo>
                  <a:lnTo>
                    <a:pt x="26999" y="9132"/>
                  </a:lnTo>
                  <a:cubicBezTo>
                    <a:pt x="27006" y="9125"/>
                    <a:pt x="27013" y="9121"/>
                    <a:pt x="27024" y="9114"/>
                  </a:cubicBezTo>
                  <a:cubicBezTo>
                    <a:pt x="27062" y="9097"/>
                    <a:pt x="27118" y="9072"/>
                    <a:pt x="27181" y="9037"/>
                  </a:cubicBezTo>
                  <a:cubicBezTo>
                    <a:pt x="27430" y="8918"/>
                    <a:pt x="27944" y="8673"/>
                    <a:pt x="28021" y="8571"/>
                  </a:cubicBezTo>
                  <a:cubicBezTo>
                    <a:pt x="28046" y="8536"/>
                    <a:pt x="28074" y="8494"/>
                    <a:pt x="28102" y="8449"/>
                  </a:cubicBezTo>
                  <a:cubicBezTo>
                    <a:pt x="28193" y="8305"/>
                    <a:pt x="28284" y="8158"/>
                    <a:pt x="28427" y="8158"/>
                  </a:cubicBezTo>
                  <a:cubicBezTo>
                    <a:pt x="28494" y="8158"/>
                    <a:pt x="28557" y="8186"/>
                    <a:pt x="28602" y="8232"/>
                  </a:cubicBezTo>
                  <a:cubicBezTo>
                    <a:pt x="28648" y="8274"/>
                    <a:pt x="28707" y="8299"/>
                    <a:pt x="28766" y="8299"/>
                  </a:cubicBezTo>
                  <a:cubicBezTo>
                    <a:pt x="28770" y="8299"/>
                    <a:pt x="28773" y="8299"/>
                    <a:pt x="28777" y="8298"/>
                  </a:cubicBezTo>
                  <a:cubicBezTo>
                    <a:pt x="28830" y="8298"/>
                    <a:pt x="28882" y="8302"/>
                    <a:pt x="28935" y="8305"/>
                  </a:cubicBezTo>
                  <a:cubicBezTo>
                    <a:pt x="28964" y="8309"/>
                    <a:pt x="28992" y="8311"/>
                    <a:pt x="29022" y="8311"/>
                  </a:cubicBezTo>
                  <a:cubicBezTo>
                    <a:pt x="29043" y="8311"/>
                    <a:pt x="29064" y="8310"/>
                    <a:pt x="29086" y="8309"/>
                  </a:cubicBezTo>
                  <a:cubicBezTo>
                    <a:pt x="29082" y="8305"/>
                    <a:pt x="29079" y="8298"/>
                    <a:pt x="29075" y="8291"/>
                  </a:cubicBezTo>
                  <a:cubicBezTo>
                    <a:pt x="29065" y="8270"/>
                    <a:pt x="29054" y="8253"/>
                    <a:pt x="29044" y="8235"/>
                  </a:cubicBezTo>
                  <a:cubicBezTo>
                    <a:pt x="29026" y="8204"/>
                    <a:pt x="29019" y="8169"/>
                    <a:pt x="29019" y="8134"/>
                  </a:cubicBezTo>
                  <a:cubicBezTo>
                    <a:pt x="29019" y="8120"/>
                    <a:pt x="29023" y="8106"/>
                    <a:pt x="29030" y="8092"/>
                  </a:cubicBezTo>
                  <a:cubicBezTo>
                    <a:pt x="29054" y="8039"/>
                    <a:pt x="29110" y="8018"/>
                    <a:pt x="29198" y="8004"/>
                  </a:cubicBezTo>
                  <a:cubicBezTo>
                    <a:pt x="29226" y="7997"/>
                    <a:pt x="29261" y="7994"/>
                    <a:pt x="29299" y="7987"/>
                  </a:cubicBezTo>
                  <a:lnTo>
                    <a:pt x="29334" y="7983"/>
                  </a:lnTo>
                  <a:cubicBezTo>
                    <a:pt x="29436" y="7969"/>
                    <a:pt x="29474" y="7913"/>
                    <a:pt x="29516" y="7847"/>
                  </a:cubicBezTo>
                  <a:cubicBezTo>
                    <a:pt x="29558" y="7780"/>
                    <a:pt x="29614" y="7700"/>
                    <a:pt x="29730" y="7700"/>
                  </a:cubicBezTo>
                  <a:cubicBezTo>
                    <a:pt x="29772" y="7700"/>
                    <a:pt x="29800" y="7612"/>
                    <a:pt x="29828" y="7535"/>
                  </a:cubicBezTo>
                  <a:cubicBezTo>
                    <a:pt x="29866" y="7420"/>
                    <a:pt x="29912" y="7280"/>
                    <a:pt x="30045" y="7280"/>
                  </a:cubicBezTo>
                  <a:cubicBezTo>
                    <a:pt x="30146" y="7280"/>
                    <a:pt x="30216" y="7336"/>
                    <a:pt x="30279" y="7388"/>
                  </a:cubicBezTo>
                  <a:cubicBezTo>
                    <a:pt x="30300" y="7409"/>
                    <a:pt x="30328" y="7427"/>
                    <a:pt x="30356" y="7444"/>
                  </a:cubicBezTo>
                  <a:cubicBezTo>
                    <a:pt x="30378" y="7458"/>
                    <a:pt x="30405" y="7467"/>
                    <a:pt x="30432" y="7467"/>
                  </a:cubicBezTo>
                  <a:cubicBezTo>
                    <a:pt x="30439" y="7467"/>
                    <a:pt x="30447" y="7467"/>
                    <a:pt x="30454" y="7465"/>
                  </a:cubicBezTo>
                  <a:cubicBezTo>
                    <a:pt x="30461" y="7465"/>
                    <a:pt x="30468" y="7462"/>
                    <a:pt x="30475" y="7458"/>
                  </a:cubicBezTo>
                  <a:lnTo>
                    <a:pt x="30482" y="7458"/>
                  </a:lnTo>
                  <a:cubicBezTo>
                    <a:pt x="30493" y="7455"/>
                    <a:pt x="30507" y="7451"/>
                    <a:pt x="30521" y="7451"/>
                  </a:cubicBezTo>
                  <a:lnTo>
                    <a:pt x="30563" y="7451"/>
                  </a:lnTo>
                  <a:lnTo>
                    <a:pt x="30580" y="7455"/>
                  </a:lnTo>
                  <a:cubicBezTo>
                    <a:pt x="30591" y="7455"/>
                    <a:pt x="30601" y="7458"/>
                    <a:pt x="30612" y="7462"/>
                  </a:cubicBezTo>
                  <a:lnTo>
                    <a:pt x="30629" y="7465"/>
                  </a:lnTo>
                  <a:lnTo>
                    <a:pt x="30640" y="7469"/>
                  </a:lnTo>
                  <a:cubicBezTo>
                    <a:pt x="30664" y="7451"/>
                    <a:pt x="30692" y="7430"/>
                    <a:pt x="30717" y="7413"/>
                  </a:cubicBezTo>
                  <a:cubicBezTo>
                    <a:pt x="30710" y="7332"/>
                    <a:pt x="30710" y="7259"/>
                    <a:pt x="30710" y="7192"/>
                  </a:cubicBezTo>
                  <a:cubicBezTo>
                    <a:pt x="30710" y="7087"/>
                    <a:pt x="30710" y="6996"/>
                    <a:pt x="30685" y="6947"/>
                  </a:cubicBezTo>
                  <a:cubicBezTo>
                    <a:pt x="30643" y="6839"/>
                    <a:pt x="30633" y="6726"/>
                    <a:pt x="30650" y="6614"/>
                  </a:cubicBezTo>
                  <a:cubicBezTo>
                    <a:pt x="30654" y="6586"/>
                    <a:pt x="30657" y="6565"/>
                    <a:pt x="30657" y="6544"/>
                  </a:cubicBezTo>
                  <a:cubicBezTo>
                    <a:pt x="30657" y="6523"/>
                    <a:pt x="30654" y="6506"/>
                    <a:pt x="30650" y="6485"/>
                  </a:cubicBezTo>
                  <a:cubicBezTo>
                    <a:pt x="30626" y="6397"/>
                    <a:pt x="30598" y="6180"/>
                    <a:pt x="30678" y="6072"/>
                  </a:cubicBezTo>
                  <a:cubicBezTo>
                    <a:pt x="30706" y="6037"/>
                    <a:pt x="30748" y="6016"/>
                    <a:pt x="30794" y="6016"/>
                  </a:cubicBezTo>
                  <a:cubicBezTo>
                    <a:pt x="30822" y="6016"/>
                    <a:pt x="30878" y="5963"/>
                    <a:pt x="30920" y="5925"/>
                  </a:cubicBezTo>
                  <a:cubicBezTo>
                    <a:pt x="30990" y="5860"/>
                    <a:pt x="31080" y="5778"/>
                    <a:pt x="31178" y="5778"/>
                  </a:cubicBezTo>
                  <a:cubicBezTo>
                    <a:pt x="31202" y="5778"/>
                    <a:pt x="31227" y="5783"/>
                    <a:pt x="31253" y="5795"/>
                  </a:cubicBezTo>
                  <a:cubicBezTo>
                    <a:pt x="31263" y="5802"/>
                    <a:pt x="31274" y="5809"/>
                    <a:pt x="31284" y="5816"/>
                  </a:cubicBezTo>
                  <a:cubicBezTo>
                    <a:pt x="31364" y="5871"/>
                    <a:pt x="31483" y="5901"/>
                    <a:pt x="31569" y="5901"/>
                  </a:cubicBezTo>
                  <a:cubicBezTo>
                    <a:pt x="31603" y="5901"/>
                    <a:pt x="31633" y="5896"/>
                    <a:pt x="31652" y="5886"/>
                  </a:cubicBezTo>
                  <a:cubicBezTo>
                    <a:pt x="31666" y="5879"/>
                    <a:pt x="31666" y="5876"/>
                    <a:pt x="31666" y="5869"/>
                  </a:cubicBezTo>
                  <a:cubicBezTo>
                    <a:pt x="31666" y="5767"/>
                    <a:pt x="31739" y="5711"/>
                    <a:pt x="31802" y="5662"/>
                  </a:cubicBezTo>
                  <a:cubicBezTo>
                    <a:pt x="31823" y="5648"/>
                    <a:pt x="31844" y="5631"/>
                    <a:pt x="31865" y="5613"/>
                  </a:cubicBezTo>
                  <a:cubicBezTo>
                    <a:pt x="31897" y="5585"/>
                    <a:pt x="31918" y="5547"/>
                    <a:pt x="31928" y="5501"/>
                  </a:cubicBezTo>
                  <a:cubicBezTo>
                    <a:pt x="31932" y="5473"/>
                    <a:pt x="31939" y="5442"/>
                    <a:pt x="31953" y="5414"/>
                  </a:cubicBezTo>
                  <a:cubicBezTo>
                    <a:pt x="31995" y="5344"/>
                    <a:pt x="32047" y="5284"/>
                    <a:pt x="32114" y="5235"/>
                  </a:cubicBezTo>
                  <a:cubicBezTo>
                    <a:pt x="32180" y="5183"/>
                    <a:pt x="32233" y="5137"/>
                    <a:pt x="32250" y="5074"/>
                  </a:cubicBezTo>
                  <a:cubicBezTo>
                    <a:pt x="32257" y="5050"/>
                    <a:pt x="32264" y="5018"/>
                    <a:pt x="32275" y="4983"/>
                  </a:cubicBezTo>
                  <a:cubicBezTo>
                    <a:pt x="32324" y="4784"/>
                    <a:pt x="32376" y="4598"/>
                    <a:pt x="32450" y="4468"/>
                  </a:cubicBezTo>
                  <a:cubicBezTo>
                    <a:pt x="32478" y="4416"/>
                    <a:pt x="32520" y="4370"/>
                    <a:pt x="32569" y="4339"/>
                  </a:cubicBezTo>
                  <a:cubicBezTo>
                    <a:pt x="32611" y="4314"/>
                    <a:pt x="32611" y="4314"/>
                    <a:pt x="32583" y="4248"/>
                  </a:cubicBezTo>
                  <a:cubicBezTo>
                    <a:pt x="32576" y="4230"/>
                    <a:pt x="32569" y="4213"/>
                    <a:pt x="32558" y="4192"/>
                  </a:cubicBezTo>
                  <a:cubicBezTo>
                    <a:pt x="32530" y="4111"/>
                    <a:pt x="32516" y="4024"/>
                    <a:pt x="32523" y="3940"/>
                  </a:cubicBezTo>
                  <a:cubicBezTo>
                    <a:pt x="32527" y="3905"/>
                    <a:pt x="32520" y="3870"/>
                    <a:pt x="32499" y="3842"/>
                  </a:cubicBezTo>
                  <a:cubicBezTo>
                    <a:pt x="32495" y="3835"/>
                    <a:pt x="32488" y="3831"/>
                    <a:pt x="32481" y="3828"/>
                  </a:cubicBezTo>
                  <a:cubicBezTo>
                    <a:pt x="32463" y="3818"/>
                    <a:pt x="32439" y="3813"/>
                    <a:pt x="32412" y="3813"/>
                  </a:cubicBezTo>
                  <a:cubicBezTo>
                    <a:pt x="32337" y="3813"/>
                    <a:pt x="32240" y="3848"/>
                    <a:pt x="32191" y="3884"/>
                  </a:cubicBezTo>
                  <a:cubicBezTo>
                    <a:pt x="32131" y="3922"/>
                    <a:pt x="32047" y="3933"/>
                    <a:pt x="31960" y="3940"/>
                  </a:cubicBezTo>
                  <a:cubicBezTo>
                    <a:pt x="31844" y="3954"/>
                    <a:pt x="31722" y="3964"/>
                    <a:pt x="31676" y="4052"/>
                  </a:cubicBezTo>
                  <a:cubicBezTo>
                    <a:pt x="31612" y="4182"/>
                    <a:pt x="31520" y="4207"/>
                    <a:pt x="31424" y="4207"/>
                  </a:cubicBezTo>
                  <a:cubicBezTo>
                    <a:pt x="31394" y="4207"/>
                    <a:pt x="31363" y="4205"/>
                    <a:pt x="31333" y="4202"/>
                  </a:cubicBezTo>
                  <a:lnTo>
                    <a:pt x="31288" y="4199"/>
                  </a:lnTo>
                  <a:cubicBezTo>
                    <a:pt x="31267" y="4197"/>
                    <a:pt x="31247" y="4197"/>
                    <a:pt x="31227" y="4197"/>
                  </a:cubicBezTo>
                  <a:cubicBezTo>
                    <a:pt x="31199" y="4197"/>
                    <a:pt x="31171" y="4198"/>
                    <a:pt x="31144" y="4202"/>
                  </a:cubicBezTo>
                  <a:lnTo>
                    <a:pt x="31109" y="4206"/>
                  </a:lnTo>
                  <a:cubicBezTo>
                    <a:pt x="31089" y="4208"/>
                    <a:pt x="31069" y="4208"/>
                    <a:pt x="31047" y="4208"/>
                  </a:cubicBezTo>
                  <a:cubicBezTo>
                    <a:pt x="30887" y="4208"/>
                    <a:pt x="30693" y="4162"/>
                    <a:pt x="30594" y="4069"/>
                  </a:cubicBezTo>
                  <a:cubicBezTo>
                    <a:pt x="30552" y="4031"/>
                    <a:pt x="30528" y="3975"/>
                    <a:pt x="30535" y="3919"/>
                  </a:cubicBezTo>
                  <a:cubicBezTo>
                    <a:pt x="30535" y="3856"/>
                    <a:pt x="30517" y="3793"/>
                    <a:pt x="30486" y="3740"/>
                  </a:cubicBezTo>
                  <a:cubicBezTo>
                    <a:pt x="30479" y="3719"/>
                    <a:pt x="30468" y="3695"/>
                    <a:pt x="30461" y="3674"/>
                  </a:cubicBezTo>
                  <a:cubicBezTo>
                    <a:pt x="30430" y="3604"/>
                    <a:pt x="30416" y="3527"/>
                    <a:pt x="30423" y="3453"/>
                  </a:cubicBezTo>
                  <a:cubicBezTo>
                    <a:pt x="30426" y="3415"/>
                    <a:pt x="30426" y="3408"/>
                    <a:pt x="30318" y="3380"/>
                  </a:cubicBezTo>
                  <a:cubicBezTo>
                    <a:pt x="30220" y="3359"/>
                    <a:pt x="30129" y="3313"/>
                    <a:pt x="30055" y="3247"/>
                  </a:cubicBezTo>
                  <a:cubicBezTo>
                    <a:pt x="29913" y="3107"/>
                    <a:pt x="29660" y="3018"/>
                    <a:pt x="29586" y="3018"/>
                  </a:cubicBezTo>
                  <a:cubicBezTo>
                    <a:pt x="29582" y="3018"/>
                    <a:pt x="29579" y="3019"/>
                    <a:pt x="29576" y="3019"/>
                  </a:cubicBezTo>
                  <a:cubicBezTo>
                    <a:pt x="29563" y="3025"/>
                    <a:pt x="29550" y="3027"/>
                    <a:pt x="29537" y="3027"/>
                  </a:cubicBezTo>
                  <a:cubicBezTo>
                    <a:pt x="29491" y="3027"/>
                    <a:pt x="29441" y="2998"/>
                    <a:pt x="29376" y="2963"/>
                  </a:cubicBezTo>
                  <a:cubicBezTo>
                    <a:pt x="29285" y="2911"/>
                    <a:pt x="29159" y="2837"/>
                    <a:pt x="29012" y="2830"/>
                  </a:cubicBezTo>
                  <a:cubicBezTo>
                    <a:pt x="28998" y="2830"/>
                    <a:pt x="28984" y="2830"/>
                    <a:pt x="28970" y="2827"/>
                  </a:cubicBezTo>
                  <a:cubicBezTo>
                    <a:pt x="28886" y="2823"/>
                    <a:pt x="28812" y="2785"/>
                    <a:pt x="28760" y="2718"/>
                  </a:cubicBezTo>
                  <a:cubicBezTo>
                    <a:pt x="28732" y="2680"/>
                    <a:pt x="28718" y="2631"/>
                    <a:pt x="28721" y="2578"/>
                  </a:cubicBezTo>
                  <a:cubicBezTo>
                    <a:pt x="28721" y="2532"/>
                    <a:pt x="28728" y="2483"/>
                    <a:pt x="28742" y="2438"/>
                  </a:cubicBezTo>
                  <a:cubicBezTo>
                    <a:pt x="28742" y="2417"/>
                    <a:pt x="28739" y="2392"/>
                    <a:pt x="28728" y="2371"/>
                  </a:cubicBezTo>
                  <a:cubicBezTo>
                    <a:pt x="28693" y="2291"/>
                    <a:pt x="28655" y="2214"/>
                    <a:pt x="28613" y="2137"/>
                  </a:cubicBezTo>
                  <a:cubicBezTo>
                    <a:pt x="28567" y="2053"/>
                    <a:pt x="28529" y="1969"/>
                    <a:pt x="28490" y="1885"/>
                  </a:cubicBezTo>
                  <a:cubicBezTo>
                    <a:pt x="28483" y="1860"/>
                    <a:pt x="28473" y="1836"/>
                    <a:pt x="28469" y="1811"/>
                  </a:cubicBezTo>
                  <a:cubicBezTo>
                    <a:pt x="28448" y="1748"/>
                    <a:pt x="28417" y="1696"/>
                    <a:pt x="28371" y="1650"/>
                  </a:cubicBezTo>
                  <a:cubicBezTo>
                    <a:pt x="28291" y="1559"/>
                    <a:pt x="28231" y="1451"/>
                    <a:pt x="28189" y="1339"/>
                  </a:cubicBezTo>
                  <a:cubicBezTo>
                    <a:pt x="28172" y="1279"/>
                    <a:pt x="28154" y="1220"/>
                    <a:pt x="28144" y="1160"/>
                  </a:cubicBezTo>
                  <a:cubicBezTo>
                    <a:pt x="28140" y="1146"/>
                    <a:pt x="28137" y="1136"/>
                    <a:pt x="28137" y="1122"/>
                  </a:cubicBezTo>
                  <a:cubicBezTo>
                    <a:pt x="28130" y="1090"/>
                    <a:pt x="28119" y="1062"/>
                    <a:pt x="28109" y="1031"/>
                  </a:cubicBezTo>
                  <a:cubicBezTo>
                    <a:pt x="28105" y="1020"/>
                    <a:pt x="28102" y="1013"/>
                    <a:pt x="28098" y="1006"/>
                  </a:cubicBezTo>
                  <a:cubicBezTo>
                    <a:pt x="28070" y="943"/>
                    <a:pt x="28028" y="887"/>
                    <a:pt x="27972" y="849"/>
                  </a:cubicBezTo>
                  <a:cubicBezTo>
                    <a:pt x="27958" y="838"/>
                    <a:pt x="27944" y="828"/>
                    <a:pt x="27930" y="817"/>
                  </a:cubicBezTo>
                  <a:cubicBezTo>
                    <a:pt x="27881" y="768"/>
                    <a:pt x="27864" y="695"/>
                    <a:pt x="27888" y="632"/>
                  </a:cubicBezTo>
                  <a:cubicBezTo>
                    <a:pt x="27906" y="555"/>
                    <a:pt x="27822" y="491"/>
                    <a:pt x="27703" y="411"/>
                  </a:cubicBezTo>
                  <a:cubicBezTo>
                    <a:pt x="27640" y="376"/>
                    <a:pt x="27587" y="334"/>
                    <a:pt x="27542" y="281"/>
                  </a:cubicBezTo>
                  <a:cubicBezTo>
                    <a:pt x="27517" y="246"/>
                    <a:pt x="27405" y="229"/>
                    <a:pt x="27307" y="215"/>
                  </a:cubicBezTo>
                  <a:cubicBezTo>
                    <a:pt x="27178" y="197"/>
                    <a:pt x="27031" y="176"/>
                    <a:pt x="26901" y="106"/>
                  </a:cubicBezTo>
                  <a:cubicBezTo>
                    <a:pt x="26816" y="63"/>
                    <a:pt x="26722" y="41"/>
                    <a:pt x="26628" y="41"/>
                  </a:cubicBezTo>
                  <a:cubicBezTo>
                    <a:pt x="26609" y="41"/>
                    <a:pt x="26591" y="42"/>
                    <a:pt x="26572" y="43"/>
                  </a:cubicBezTo>
                  <a:cubicBezTo>
                    <a:pt x="26558" y="44"/>
                    <a:pt x="26543" y="44"/>
                    <a:pt x="26529" y="44"/>
                  </a:cubicBezTo>
                  <a:cubicBezTo>
                    <a:pt x="26452" y="44"/>
                    <a:pt x="26375" y="36"/>
                    <a:pt x="26299" y="15"/>
                  </a:cubicBezTo>
                  <a:cubicBezTo>
                    <a:pt x="26288" y="12"/>
                    <a:pt x="26278" y="8"/>
                    <a:pt x="26267" y="8"/>
                  </a:cubicBezTo>
                  <a:cubicBezTo>
                    <a:pt x="26243" y="5"/>
                    <a:pt x="26218" y="1"/>
                    <a:pt x="26194" y="1"/>
                  </a:cubicBezTo>
                  <a:cubicBezTo>
                    <a:pt x="26181" y="1"/>
                    <a:pt x="26168" y="1"/>
                    <a:pt x="2615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50"/>
            <p:cNvSpPr/>
            <p:nvPr/>
          </p:nvSpPr>
          <p:spPr>
            <a:xfrm>
              <a:off x="4847774" y="2600071"/>
              <a:ext cx="31717" cy="23379"/>
            </a:xfrm>
            <a:custGeom>
              <a:avLst/>
              <a:gdLst/>
              <a:ahLst/>
              <a:cxnLst/>
              <a:rect l="l" t="t" r="r" b="b"/>
              <a:pathLst>
                <a:path w="1164" h="858" extrusionOk="0">
                  <a:moveTo>
                    <a:pt x="974" y="1"/>
                  </a:moveTo>
                  <a:cubicBezTo>
                    <a:pt x="894" y="1"/>
                    <a:pt x="792" y="4"/>
                    <a:pt x="729" y="8"/>
                  </a:cubicBezTo>
                  <a:cubicBezTo>
                    <a:pt x="659" y="11"/>
                    <a:pt x="593" y="18"/>
                    <a:pt x="537" y="18"/>
                  </a:cubicBezTo>
                  <a:cubicBezTo>
                    <a:pt x="425" y="18"/>
                    <a:pt x="190" y="130"/>
                    <a:pt x="78" y="302"/>
                  </a:cubicBezTo>
                  <a:cubicBezTo>
                    <a:pt x="8" y="410"/>
                    <a:pt x="1" y="550"/>
                    <a:pt x="60" y="666"/>
                  </a:cubicBezTo>
                  <a:cubicBezTo>
                    <a:pt x="136" y="821"/>
                    <a:pt x="276" y="858"/>
                    <a:pt x="393" y="858"/>
                  </a:cubicBezTo>
                  <a:cubicBezTo>
                    <a:pt x="435" y="858"/>
                    <a:pt x="473" y="853"/>
                    <a:pt x="505" y="848"/>
                  </a:cubicBezTo>
                  <a:cubicBezTo>
                    <a:pt x="715" y="809"/>
                    <a:pt x="855" y="690"/>
                    <a:pt x="859" y="641"/>
                  </a:cubicBezTo>
                  <a:cubicBezTo>
                    <a:pt x="869" y="533"/>
                    <a:pt x="946" y="410"/>
                    <a:pt x="1023" y="291"/>
                  </a:cubicBezTo>
                  <a:cubicBezTo>
                    <a:pt x="1083" y="200"/>
                    <a:pt x="1163" y="74"/>
                    <a:pt x="1153" y="22"/>
                  </a:cubicBezTo>
                  <a:cubicBezTo>
                    <a:pt x="1128" y="4"/>
                    <a:pt x="1058" y="1"/>
                    <a:pt x="97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50"/>
            <p:cNvSpPr/>
            <p:nvPr/>
          </p:nvSpPr>
          <p:spPr>
            <a:xfrm>
              <a:off x="4448853" y="2432955"/>
              <a:ext cx="490" cy="872"/>
            </a:xfrm>
            <a:custGeom>
              <a:avLst/>
              <a:gdLst/>
              <a:ahLst/>
              <a:cxnLst/>
              <a:rect l="l" t="t" r="r" b="b"/>
              <a:pathLst>
                <a:path w="18" h="32" extrusionOk="0">
                  <a:moveTo>
                    <a:pt x="0" y="0"/>
                  </a:moveTo>
                  <a:cubicBezTo>
                    <a:pt x="7" y="11"/>
                    <a:pt x="14" y="21"/>
                    <a:pt x="18" y="32"/>
                  </a:cubicBezTo>
                  <a:cubicBezTo>
                    <a:pt x="14" y="21"/>
                    <a:pt x="7"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50"/>
            <p:cNvSpPr/>
            <p:nvPr/>
          </p:nvSpPr>
          <p:spPr>
            <a:xfrm>
              <a:off x="4617795" y="2458786"/>
              <a:ext cx="5559" cy="4142"/>
            </a:xfrm>
            <a:custGeom>
              <a:avLst/>
              <a:gdLst/>
              <a:ahLst/>
              <a:cxnLst/>
              <a:rect l="l" t="t" r="r" b="b"/>
              <a:pathLst>
                <a:path w="204" h="152" extrusionOk="0">
                  <a:moveTo>
                    <a:pt x="203" y="22"/>
                  </a:moveTo>
                  <a:cubicBezTo>
                    <a:pt x="74" y="1"/>
                    <a:pt x="32" y="88"/>
                    <a:pt x="0" y="151"/>
                  </a:cubicBezTo>
                  <a:cubicBezTo>
                    <a:pt x="32" y="88"/>
                    <a:pt x="74" y="1"/>
                    <a:pt x="203"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50"/>
            <p:cNvSpPr/>
            <p:nvPr/>
          </p:nvSpPr>
          <p:spPr>
            <a:xfrm>
              <a:off x="4447981" y="2432001"/>
              <a:ext cx="708" cy="872"/>
            </a:xfrm>
            <a:custGeom>
              <a:avLst/>
              <a:gdLst/>
              <a:ahLst/>
              <a:cxnLst/>
              <a:rect l="l" t="t" r="r" b="b"/>
              <a:pathLst>
                <a:path w="26" h="32" extrusionOk="0">
                  <a:moveTo>
                    <a:pt x="1" y="0"/>
                  </a:moveTo>
                  <a:cubicBezTo>
                    <a:pt x="11" y="11"/>
                    <a:pt x="18" y="21"/>
                    <a:pt x="25" y="32"/>
                  </a:cubicBezTo>
                  <a:cubicBezTo>
                    <a:pt x="18" y="21"/>
                    <a:pt x="11"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50"/>
            <p:cNvSpPr/>
            <p:nvPr/>
          </p:nvSpPr>
          <p:spPr>
            <a:xfrm>
              <a:off x="4449426" y="2433908"/>
              <a:ext cx="409" cy="872"/>
            </a:xfrm>
            <a:custGeom>
              <a:avLst/>
              <a:gdLst/>
              <a:ahLst/>
              <a:cxnLst/>
              <a:rect l="l" t="t" r="r" b="b"/>
              <a:pathLst>
                <a:path w="15" h="32" extrusionOk="0">
                  <a:moveTo>
                    <a:pt x="0" y="0"/>
                  </a:moveTo>
                  <a:cubicBezTo>
                    <a:pt x="7" y="11"/>
                    <a:pt x="11" y="21"/>
                    <a:pt x="14" y="32"/>
                  </a:cubicBezTo>
                  <a:cubicBezTo>
                    <a:pt x="11" y="21"/>
                    <a:pt x="7"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50"/>
            <p:cNvSpPr/>
            <p:nvPr/>
          </p:nvSpPr>
          <p:spPr>
            <a:xfrm>
              <a:off x="4550355" y="2470912"/>
              <a:ext cx="1635" cy="981"/>
            </a:xfrm>
            <a:custGeom>
              <a:avLst/>
              <a:gdLst/>
              <a:ahLst/>
              <a:cxnLst/>
              <a:rect l="l" t="t" r="r" b="b"/>
              <a:pathLst>
                <a:path w="60" h="36" extrusionOk="0">
                  <a:moveTo>
                    <a:pt x="60" y="0"/>
                  </a:moveTo>
                  <a:lnTo>
                    <a:pt x="60" y="0"/>
                  </a:lnTo>
                  <a:cubicBezTo>
                    <a:pt x="39" y="7"/>
                    <a:pt x="18" y="21"/>
                    <a:pt x="0" y="35"/>
                  </a:cubicBezTo>
                  <a:cubicBezTo>
                    <a:pt x="18" y="21"/>
                    <a:pt x="39" y="11"/>
                    <a:pt x="6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50"/>
            <p:cNvSpPr/>
            <p:nvPr/>
          </p:nvSpPr>
          <p:spPr>
            <a:xfrm>
              <a:off x="4562181" y="2479114"/>
              <a:ext cx="27" cy="300"/>
            </a:xfrm>
            <a:custGeom>
              <a:avLst/>
              <a:gdLst/>
              <a:ahLst/>
              <a:cxnLst/>
              <a:rect l="l" t="t" r="r" b="b"/>
              <a:pathLst>
                <a:path w="1" h="11" extrusionOk="0">
                  <a:moveTo>
                    <a:pt x="0" y="7"/>
                  </a:moveTo>
                  <a:lnTo>
                    <a:pt x="0" y="0"/>
                  </a:ln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50"/>
            <p:cNvSpPr/>
            <p:nvPr/>
          </p:nvSpPr>
          <p:spPr>
            <a:xfrm>
              <a:off x="4443131" y="2428077"/>
              <a:ext cx="872" cy="599"/>
            </a:xfrm>
            <a:custGeom>
              <a:avLst/>
              <a:gdLst/>
              <a:ahLst/>
              <a:cxnLst/>
              <a:rect l="l" t="t" r="r" b="b"/>
              <a:pathLst>
                <a:path w="32" h="22" extrusionOk="0">
                  <a:moveTo>
                    <a:pt x="0" y="1"/>
                  </a:moveTo>
                  <a:lnTo>
                    <a:pt x="32"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50"/>
            <p:cNvSpPr/>
            <p:nvPr/>
          </p:nvSpPr>
          <p:spPr>
            <a:xfrm>
              <a:off x="4445120" y="2429521"/>
              <a:ext cx="899" cy="681"/>
            </a:xfrm>
            <a:custGeom>
              <a:avLst/>
              <a:gdLst/>
              <a:ahLst/>
              <a:cxnLst/>
              <a:rect l="l" t="t" r="r" b="b"/>
              <a:pathLst>
                <a:path w="33" h="25" extrusionOk="0">
                  <a:moveTo>
                    <a:pt x="1" y="0"/>
                  </a:moveTo>
                  <a:lnTo>
                    <a:pt x="32"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50"/>
            <p:cNvSpPr/>
            <p:nvPr/>
          </p:nvSpPr>
          <p:spPr>
            <a:xfrm>
              <a:off x="4444085" y="2428758"/>
              <a:ext cx="872" cy="681"/>
            </a:xfrm>
            <a:custGeom>
              <a:avLst/>
              <a:gdLst/>
              <a:ahLst/>
              <a:cxnLst/>
              <a:rect l="l" t="t" r="r" b="b"/>
              <a:pathLst>
                <a:path w="32" h="25" extrusionOk="0">
                  <a:moveTo>
                    <a:pt x="0" y="0"/>
                  </a:moveTo>
                  <a:lnTo>
                    <a:pt x="32"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50"/>
            <p:cNvSpPr/>
            <p:nvPr/>
          </p:nvSpPr>
          <p:spPr>
            <a:xfrm>
              <a:off x="4669214" y="2461184"/>
              <a:ext cx="300" cy="300"/>
            </a:xfrm>
            <a:custGeom>
              <a:avLst/>
              <a:gdLst/>
              <a:ahLst/>
              <a:cxnLst/>
              <a:rect l="l" t="t" r="r" b="b"/>
              <a:pathLst>
                <a:path w="11" h="11" extrusionOk="0">
                  <a:moveTo>
                    <a:pt x="11"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50"/>
            <p:cNvSpPr/>
            <p:nvPr/>
          </p:nvSpPr>
          <p:spPr>
            <a:xfrm>
              <a:off x="4396754" y="2344124"/>
              <a:ext cx="218" cy="518"/>
            </a:xfrm>
            <a:custGeom>
              <a:avLst/>
              <a:gdLst/>
              <a:ahLst/>
              <a:cxnLst/>
              <a:rect l="l" t="t" r="r" b="b"/>
              <a:pathLst>
                <a:path w="8" h="19" extrusionOk="0">
                  <a:moveTo>
                    <a:pt x="8" y="1"/>
                  </a:moveTo>
                  <a:lnTo>
                    <a:pt x="8" y="1"/>
                  </a:lnTo>
                  <a:lnTo>
                    <a:pt x="1" y="18"/>
                  </a:lnTo>
                  <a:lnTo>
                    <a:pt x="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50"/>
            <p:cNvSpPr/>
            <p:nvPr/>
          </p:nvSpPr>
          <p:spPr>
            <a:xfrm>
              <a:off x="4446183" y="2430284"/>
              <a:ext cx="872" cy="790"/>
            </a:xfrm>
            <a:custGeom>
              <a:avLst/>
              <a:gdLst/>
              <a:ahLst/>
              <a:cxnLst/>
              <a:rect l="l" t="t" r="r" b="b"/>
              <a:pathLst>
                <a:path w="32" h="29" extrusionOk="0">
                  <a:moveTo>
                    <a:pt x="0" y="0"/>
                  </a:moveTo>
                  <a:cubicBezTo>
                    <a:pt x="11" y="11"/>
                    <a:pt x="21" y="21"/>
                    <a:pt x="32" y="28"/>
                  </a:cubicBezTo>
                  <a:cubicBezTo>
                    <a:pt x="21" y="21"/>
                    <a:pt x="11"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50"/>
            <p:cNvSpPr/>
            <p:nvPr/>
          </p:nvSpPr>
          <p:spPr>
            <a:xfrm>
              <a:off x="4447028" y="2431047"/>
              <a:ext cx="899" cy="790"/>
            </a:xfrm>
            <a:custGeom>
              <a:avLst/>
              <a:gdLst/>
              <a:ahLst/>
              <a:cxnLst/>
              <a:rect l="l" t="t" r="r" b="b"/>
              <a:pathLst>
                <a:path w="33" h="29" extrusionOk="0">
                  <a:moveTo>
                    <a:pt x="1" y="0"/>
                  </a:moveTo>
                  <a:cubicBezTo>
                    <a:pt x="11" y="11"/>
                    <a:pt x="22" y="21"/>
                    <a:pt x="32" y="28"/>
                  </a:cubicBezTo>
                  <a:cubicBezTo>
                    <a:pt x="22" y="21"/>
                    <a:pt x="11"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50"/>
            <p:cNvSpPr/>
            <p:nvPr/>
          </p:nvSpPr>
          <p:spPr>
            <a:xfrm>
              <a:off x="4438063" y="2422055"/>
              <a:ext cx="327" cy="218"/>
            </a:xfrm>
            <a:custGeom>
              <a:avLst/>
              <a:gdLst/>
              <a:ahLst/>
              <a:cxnLst/>
              <a:rect l="l" t="t" r="r" b="b"/>
              <a:pathLst>
                <a:path w="12" h="8" extrusionOk="0">
                  <a:moveTo>
                    <a:pt x="1" y="1"/>
                  </a:moveTo>
                  <a:lnTo>
                    <a:pt x="1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50"/>
            <p:cNvSpPr/>
            <p:nvPr/>
          </p:nvSpPr>
          <p:spPr>
            <a:xfrm>
              <a:off x="4440161" y="2423962"/>
              <a:ext cx="2997" cy="4142"/>
            </a:xfrm>
            <a:custGeom>
              <a:avLst/>
              <a:gdLst/>
              <a:ahLst/>
              <a:cxnLst/>
              <a:rect l="l" t="t" r="r" b="b"/>
              <a:pathLst>
                <a:path w="110" h="152" extrusionOk="0">
                  <a:moveTo>
                    <a:pt x="1" y="1"/>
                  </a:moveTo>
                  <a:cubicBezTo>
                    <a:pt x="43" y="50"/>
                    <a:pt x="78" y="99"/>
                    <a:pt x="109" y="152"/>
                  </a:cubicBezTo>
                  <a:cubicBezTo>
                    <a:pt x="78" y="99"/>
                    <a:pt x="43" y="50"/>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50"/>
            <p:cNvSpPr/>
            <p:nvPr/>
          </p:nvSpPr>
          <p:spPr>
            <a:xfrm>
              <a:off x="4421196" y="2376468"/>
              <a:ext cx="3542" cy="5559"/>
            </a:xfrm>
            <a:custGeom>
              <a:avLst/>
              <a:gdLst/>
              <a:ahLst/>
              <a:cxnLst/>
              <a:rect l="l" t="t" r="r" b="b"/>
              <a:pathLst>
                <a:path w="130" h="204" extrusionOk="0">
                  <a:moveTo>
                    <a:pt x="0" y="1"/>
                  </a:moveTo>
                  <a:cubicBezTo>
                    <a:pt x="0" y="39"/>
                    <a:pt x="70" y="127"/>
                    <a:pt x="130" y="204"/>
                  </a:cubicBezTo>
                  <a:cubicBezTo>
                    <a:pt x="70" y="127"/>
                    <a:pt x="0" y="39"/>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50"/>
            <p:cNvSpPr/>
            <p:nvPr/>
          </p:nvSpPr>
          <p:spPr>
            <a:xfrm>
              <a:off x="4439507" y="2423309"/>
              <a:ext cx="300" cy="300"/>
            </a:xfrm>
            <a:custGeom>
              <a:avLst/>
              <a:gdLst/>
              <a:ahLst/>
              <a:cxnLst/>
              <a:rect l="l" t="t" r="r" b="b"/>
              <a:pathLst>
                <a:path w="11" h="11" extrusionOk="0">
                  <a:moveTo>
                    <a:pt x="0" y="0"/>
                  </a:moveTo>
                  <a:lnTo>
                    <a:pt x="1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50"/>
            <p:cNvSpPr/>
            <p:nvPr/>
          </p:nvSpPr>
          <p:spPr>
            <a:xfrm>
              <a:off x="4605097" y="2472819"/>
              <a:ext cx="1090" cy="409"/>
            </a:xfrm>
            <a:custGeom>
              <a:avLst/>
              <a:gdLst/>
              <a:ahLst/>
              <a:cxnLst/>
              <a:rect l="l" t="t" r="r" b="b"/>
              <a:pathLst>
                <a:path w="40" h="15" extrusionOk="0">
                  <a:moveTo>
                    <a:pt x="39" y="0"/>
                  </a:moveTo>
                  <a:lnTo>
                    <a:pt x="1" y="14"/>
                  </a:ln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50"/>
            <p:cNvSpPr/>
            <p:nvPr/>
          </p:nvSpPr>
          <p:spPr>
            <a:xfrm>
              <a:off x="4555505" y="2467179"/>
              <a:ext cx="1635" cy="708"/>
            </a:xfrm>
            <a:custGeom>
              <a:avLst/>
              <a:gdLst/>
              <a:ahLst/>
              <a:cxnLst/>
              <a:rect l="l" t="t" r="r" b="b"/>
              <a:pathLst>
                <a:path w="60" h="26" extrusionOk="0">
                  <a:moveTo>
                    <a:pt x="0" y="25"/>
                  </a:moveTo>
                  <a:cubicBezTo>
                    <a:pt x="18" y="11"/>
                    <a:pt x="39" y="1"/>
                    <a:pt x="60" y="1"/>
                  </a:cubicBezTo>
                  <a:cubicBezTo>
                    <a:pt x="39" y="1"/>
                    <a:pt x="18" y="11"/>
                    <a:pt x="0"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50"/>
            <p:cNvSpPr/>
            <p:nvPr/>
          </p:nvSpPr>
          <p:spPr>
            <a:xfrm>
              <a:off x="4668832" y="2460612"/>
              <a:ext cx="218" cy="300"/>
            </a:xfrm>
            <a:custGeom>
              <a:avLst/>
              <a:gdLst/>
              <a:ahLst/>
              <a:cxnLst/>
              <a:rect l="l" t="t" r="r" b="b"/>
              <a:pathLst>
                <a:path w="8" h="11" extrusionOk="0">
                  <a:moveTo>
                    <a:pt x="0" y="0"/>
                  </a:moveTo>
                  <a:cubicBezTo>
                    <a:pt x="0" y="4"/>
                    <a:pt x="4" y="7"/>
                    <a:pt x="7" y="11"/>
                  </a:cubicBezTo>
                  <a:cubicBezTo>
                    <a:pt x="4" y="7"/>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50"/>
            <p:cNvSpPr/>
            <p:nvPr/>
          </p:nvSpPr>
          <p:spPr>
            <a:xfrm>
              <a:off x="4669513" y="2461457"/>
              <a:ext cx="3924" cy="2044"/>
            </a:xfrm>
            <a:custGeom>
              <a:avLst/>
              <a:gdLst/>
              <a:ahLst/>
              <a:cxnLst/>
              <a:rect l="l" t="t" r="r" b="b"/>
              <a:pathLst>
                <a:path w="144" h="75" extrusionOk="0">
                  <a:moveTo>
                    <a:pt x="0" y="1"/>
                  </a:moveTo>
                  <a:lnTo>
                    <a:pt x="0" y="1"/>
                  </a:lnTo>
                  <a:cubicBezTo>
                    <a:pt x="42" y="36"/>
                    <a:pt x="91" y="60"/>
                    <a:pt x="143" y="74"/>
                  </a:cubicBezTo>
                  <a:cubicBezTo>
                    <a:pt x="91" y="57"/>
                    <a:pt x="42" y="36"/>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50"/>
            <p:cNvSpPr/>
            <p:nvPr/>
          </p:nvSpPr>
          <p:spPr>
            <a:xfrm>
              <a:off x="4405256" y="2343851"/>
              <a:ext cx="1744" cy="1362"/>
            </a:xfrm>
            <a:custGeom>
              <a:avLst/>
              <a:gdLst/>
              <a:ahLst/>
              <a:cxnLst/>
              <a:rect l="l" t="t" r="r" b="b"/>
              <a:pathLst>
                <a:path w="64" h="50" extrusionOk="0">
                  <a:moveTo>
                    <a:pt x="64" y="49"/>
                  </a:moveTo>
                  <a:cubicBezTo>
                    <a:pt x="43" y="32"/>
                    <a:pt x="22" y="14"/>
                    <a:pt x="1" y="0"/>
                  </a:cubicBezTo>
                  <a:cubicBezTo>
                    <a:pt x="22" y="14"/>
                    <a:pt x="43" y="32"/>
                    <a:pt x="64" y="4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50"/>
            <p:cNvSpPr/>
            <p:nvPr/>
          </p:nvSpPr>
          <p:spPr>
            <a:xfrm>
              <a:off x="4669023" y="2460884"/>
              <a:ext cx="218" cy="327"/>
            </a:xfrm>
            <a:custGeom>
              <a:avLst/>
              <a:gdLst/>
              <a:ahLst/>
              <a:cxnLst/>
              <a:rect l="l" t="t" r="r" b="b"/>
              <a:pathLst>
                <a:path w="8" h="12" extrusionOk="0">
                  <a:moveTo>
                    <a:pt x="0" y="1"/>
                  </a:moveTo>
                  <a:cubicBezTo>
                    <a:pt x="0" y="4"/>
                    <a:pt x="4" y="8"/>
                    <a:pt x="7" y="11"/>
                  </a:cubicBezTo>
                  <a:cubicBezTo>
                    <a:pt x="4" y="8"/>
                    <a:pt x="0"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50"/>
            <p:cNvSpPr/>
            <p:nvPr/>
          </p:nvSpPr>
          <p:spPr>
            <a:xfrm>
              <a:off x="4673601" y="2463473"/>
              <a:ext cx="409" cy="109"/>
            </a:xfrm>
            <a:custGeom>
              <a:avLst/>
              <a:gdLst/>
              <a:ahLst/>
              <a:cxnLst/>
              <a:rect l="l" t="t" r="r" b="b"/>
              <a:pathLst>
                <a:path w="15" h="4" extrusionOk="0">
                  <a:moveTo>
                    <a:pt x="0" y="0"/>
                  </a:moveTo>
                  <a:lnTo>
                    <a:pt x="1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50"/>
            <p:cNvSpPr/>
            <p:nvPr/>
          </p:nvSpPr>
          <p:spPr>
            <a:xfrm>
              <a:off x="4562262" y="2478051"/>
              <a:ext cx="136" cy="790"/>
            </a:xfrm>
            <a:custGeom>
              <a:avLst/>
              <a:gdLst/>
              <a:ahLst/>
              <a:cxnLst/>
              <a:rect l="l" t="t" r="r" b="b"/>
              <a:pathLst>
                <a:path w="5" h="29" extrusionOk="0">
                  <a:moveTo>
                    <a:pt x="4" y="1"/>
                  </a:moveTo>
                  <a:cubicBezTo>
                    <a:pt x="1" y="11"/>
                    <a:pt x="1" y="18"/>
                    <a:pt x="1" y="29"/>
                  </a:cubicBezTo>
                  <a:cubicBezTo>
                    <a:pt x="1" y="18"/>
                    <a:pt x="1" y="11"/>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50"/>
            <p:cNvSpPr/>
            <p:nvPr/>
          </p:nvSpPr>
          <p:spPr>
            <a:xfrm>
              <a:off x="4421196" y="2372844"/>
              <a:ext cx="681" cy="3651"/>
            </a:xfrm>
            <a:custGeom>
              <a:avLst/>
              <a:gdLst/>
              <a:ahLst/>
              <a:cxnLst/>
              <a:rect l="l" t="t" r="r" b="b"/>
              <a:pathLst>
                <a:path w="25" h="134" extrusionOk="0">
                  <a:moveTo>
                    <a:pt x="25" y="1"/>
                  </a:moveTo>
                  <a:lnTo>
                    <a:pt x="18" y="22"/>
                  </a:lnTo>
                  <a:cubicBezTo>
                    <a:pt x="11" y="57"/>
                    <a:pt x="4" y="95"/>
                    <a:pt x="0" y="134"/>
                  </a:cubicBezTo>
                  <a:cubicBezTo>
                    <a:pt x="4" y="95"/>
                    <a:pt x="11" y="60"/>
                    <a:pt x="18" y="25"/>
                  </a:cubicBez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50"/>
            <p:cNvSpPr/>
            <p:nvPr/>
          </p:nvSpPr>
          <p:spPr>
            <a:xfrm>
              <a:off x="4606433" y="2472438"/>
              <a:ext cx="599" cy="300"/>
            </a:xfrm>
            <a:custGeom>
              <a:avLst/>
              <a:gdLst/>
              <a:ahLst/>
              <a:cxnLst/>
              <a:rect l="l" t="t" r="r" b="b"/>
              <a:pathLst>
                <a:path w="22" h="11" extrusionOk="0">
                  <a:moveTo>
                    <a:pt x="1" y="11"/>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50"/>
            <p:cNvSpPr/>
            <p:nvPr/>
          </p:nvSpPr>
          <p:spPr>
            <a:xfrm>
              <a:off x="4990503" y="2148397"/>
              <a:ext cx="3161" cy="1063"/>
            </a:xfrm>
            <a:custGeom>
              <a:avLst/>
              <a:gdLst/>
              <a:ahLst/>
              <a:cxnLst/>
              <a:rect l="l" t="t" r="r" b="b"/>
              <a:pathLst>
                <a:path w="116" h="39" extrusionOk="0">
                  <a:moveTo>
                    <a:pt x="0" y="39"/>
                  </a:moveTo>
                  <a:cubicBezTo>
                    <a:pt x="39" y="25"/>
                    <a:pt x="77" y="11"/>
                    <a:pt x="116" y="0"/>
                  </a:cubicBezTo>
                  <a:cubicBezTo>
                    <a:pt x="77" y="11"/>
                    <a:pt x="39" y="25"/>
                    <a:pt x="0"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50"/>
            <p:cNvSpPr/>
            <p:nvPr/>
          </p:nvSpPr>
          <p:spPr>
            <a:xfrm>
              <a:off x="4662619" y="221916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50"/>
            <p:cNvSpPr/>
            <p:nvPr/>
          </p:nvSpPr>
          <p:spPr>
            <a:xfrm>
              <a:off x="4798182" y="2238344"/>
              <a:ext cx="327" cy="218"/>
            </a:xfrm>
            <a:custGeom>
              <a:avLst/>
              <a:gdLst/>
              <a:ahLst/>
              <a:cxnLst/>
              <a:rect l="l" t="t" r="r" b="b"/>
              <a:pathLst>
                <a:path w="12" h="8" extrusionOk="0">
                  <a:moveTo>
                    <a:pt x="1" y="7"/>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50"/>
            <p:cNvSpPr/>
            <p:nvPr/>
          </p:nvSpPr>
          <p:spPr>
            <a:xfrm>
              <a:off x="4796574" y="2239380"/>
              <a:ext cx="191" cy="136"/>
            </a:xfrm>
            <a:custGeom>
              <a:avLst/>
              <a:gdLst/>
              <a:ahLst/>
              <a:cxnLst/>
              <a:rect l="l" t="t" r="r" b="b"/>
              <a:pathLst>
                <a:path w="7"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50"/>
            <p:cNvSpPr/>
            <p:nvPr/>
          </p:nvSpPr>
          <p:spPr>
            <a:xfrm>
              <a:off x="4844831" y="2226900"/>
              <a:ext cx="3352" cy="599"/>
            </a:xfrm>
            <a:custGeom>
              <a:avLst/>
              <a:gdLst/>
              <a:ahLst/>
              <a:cxnLst/>
              <a:rect l="l" t="t" r="r" b="b"/>
              <a:pathLst>
                <a:path w="123" h="22" extrusionOk="0">
                  <a:moveTo>
                    <a:pt x="0" y="0"/>
                  </a:moveTo>
                  <a:lnTo>
                    <a:pt x="0" y="0"/>
                  </a:lnTo>
                  <a:cubicBezTo>
                    <a:pt x="46" y="11"/>
                    <a:pt x="88" y="18"/>
                    <a:pt x="123" y="21"/>
                  </a:cubicBezTo>
                  <a:cubicBezTo>
                    <a:pt x="88" y="18"/>
                    <a:pt x="46"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50"/>
            <p:cNvSpPr/>
            <p:nvPr/>
          </p:nvSpPr>
          <p:spPr>
            <a:xfrm>
              <a:off x="4792160" y="2241478"/>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50"/>
            <p:cNvSpPr/>
            <p:nvPr/>
          </p:nvSpPr>
          <p:spPr>
            <a:xfrm>
              <a:off x="4799898" y="2237200"/>
              <a:ext cx="409" cy="218"/>
            </a:xfrm>
            <a:custGeom>
              <a:avLst/>
              <a:gdLst/>
              <a:ahLst/>
              <a:cxnLst/>
              <a:rect l="l" t="t" r="r" b="b"/>
              <a:pathLst>
                <a:path w="15" h="8" extrusionOk="0">
                  <a:moveTo>
                    <a:pt x="1" y="7"/>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50"/>
            <p:cNvSpPr/>
            <p:nvPr/>
          </p:nvSpPr>
          <p:spPr>
            <a:xfrm>
              <a:off x="5003555" y="2127497"/>
              <a:ext cx="1744" cy="1444"/>
            </a:xfrm>
            <a:custGeom>
              <a:avLst/>
              <a:gdLst/>
              <a:ahLst/>
              <a:cxnLst/>
              <a:rect l="l" t="t" r="r" b="b"/>
              <a:pathLst>
                <a:path w="64" h="53" extrusionOk="0">
                  <a:moveTo>
                    <a:pt x="64" y="53"/>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50"/>
            <p:cNvSpPr/>
            <p:nvPr/>
          </p:nvSpPr>
          <p:spPr>
            <a:xfrm>
              <a:off x="4672347" y="2221450"/>
              <a:ext cx="10818" cy="409"/>
            </a:xfrm>
            <a:custGeom>
              <a:avLst/>
              <a:gdLst/>
              <a:ahLst/>
              <a:cxnLst/>
              <a:rect l="l" t="t" r="r" b="b"/>
              <a:pathLst>
                <a:path w="397" h="15" extrusionOk="0">
                  <a:moveTo>
                    <a:pt x="397" y="11"/>
                  </a:moveTo>
                  <a:cubicBezTo>
                    <a:pt x="288" y="1"/>
                    <a:pt x="179" y="1"/>
                    <a:pt x="74" y="11"/>
                  </a:cubicBezTo>
                  <a:lnTo>
                    <a:pt x="1" y="15"/>
                  </a:lnTo>
                  <a:lnTo>
                    <a:pt x="74" y="11"/>
                  </a:lnTo>
                  <a:cubicBezTo>
                    <a:pt x="179" y="1"/>
                    <a:pt x="288" y="1"/>
                    <a:pt x="397"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50"/>
            <p:cNvSpPr/>
            <p:nvPr/>
          </p:nvSpPr>
          <p:spPr>
            <a:xfrm>
              <a:off x="4790824" y="2241860"/>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50"/>
            <p:cNvSpPr/>
            <p:nvPr/>
          </p:nvSpPr>
          <p:spPr>
            <a:xfrm>
              <a:off x="4795021" y="224033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50"/>
            <p:cNvSpPr/>
            <p:nvPr/>
          </p:nvSpPr>
          <p:spPr>
            <a:xfrm>
              <a:off x="4547194" y="2098504"/>
              <a:ext cx="136" cy="490"/>
            </a:xfrm>
            <a:custGeom>
              <a:avLst/>
              <a:gdLst/>
              <a:ahLst/>
              <a:cxnLst/>
              <a:rect l="l" t="t" r="r" b="b"/>
              <a:pathLst>
                <a:path w="5" h="18" extrusionOk="0">
                  <a:moveTo>
                    <a:pt x="1" y="0"/>
                  </a:moveTo>
                  <a:cubicBezTo>
                    <a:pt x="1" y="4"/>
                    <a:pt x="4" y="11"/>
                    <a:pt x="4" y="18"/>
                  </a:cubicBezTo>
                  <a:cubicBezTo>
                    <a:pt x="4" y="11"/>
                    <a:pt x="4"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50"/>
            <p:cNvSpPr/>
            <p:nvPr/>
          </p:nvSpPr>
          <p:spPr>
            <a:xfrm>
              <a:off x="4775483" y="2236056"/>
              <a:ext cx="2779" cy="218"/>
            </a:xfrm>
            <a:custGeom>
              <a:avLst/>
              <a:gdLst/>
              <a:ahLst/>
              <a:cxnLst/>
              <a:rect l="l" t="t" r="r" b="b"/>
              <a:pathLst>
                <a:path w="102" h="8" extrusionOk="0">
                  <a:moveTo>
                    <a:pt x="102" y="0"/>
                  </a:moveTo>
                  <a:lnTo>
                    <a:pt x="81" y="0"/>
                  </a:lnTo>
                  <a:cubicBezTo>
                    <a:pt x="53" y="4"/>
                    <a:pt x="25" y="7"/>
                    <a:pt x="0" y="7"/>
                  </a:cubicBezTo>
                  <a:cubicBezTo>
                    <a:pt x="25" y="7"/>
                    <a:pt x="53" y="4"/>
                    <a:pt x="81" y="0"/>
                  </a:cubicBezTo>
                  <a:cubicBezTo>
                    <a:pt x="88" y="0"/>
                    <a:pt x="95" y="0"/>
                    <a:pt x="10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50"/>
            <p:cNvSpPr/>
            <p:nvPr/>
          </p:nvSpPr>
          <p:spPr>
            <a:xfrm>
              <a:off x="4789789" y="2241969"/>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50"/>
            <p:cNvSpPr/>
            <p:nvPr/>
          </p:nvSpPr>
          <p:spPr>
            <a:xfrm>
              <a:off x="4957668" y="2086188"/>
              <a:ext cx="11117" cy="21962"/>
            </a:xfrm>
            <a:custGeom>
              <a:avLst/>
              <a:gdLst/>
              <a:ahLst/>
              <a:cxnLst/>
              <a:rect l="l" t="t" r="r" b="b"/>
              <a:pathLst>
                <a:path w="408" h="806" extrusionOk="0">
                  <a:moveTo>
                    <a:pt x="407" y="1"/>
                  </a:moveTo>
                  <a:lnTo>
                    <a:pt x="1" y="80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50"/>
            <p:cNvSpPr/>
            <p:nvPr/>
          </p:nvSpPr>
          <p:spPr>
            <a:xfrm>
              <a:off x="4998596" y="2122810"/>
              <a:ext cx="1553" cy="1553"/>
            </a:xfrm>
            <a:custGeom>
              <a:avLst/>
              <a:gdLst/>
              <a:ahLst/>
              <a:cxnLst/>
              <a:rect l="l" t="t" r="r" b="b"/>
              <a:pathLst>
                <a:path w="57" h="57" extrusionOk="0">
                  <a:moveTo>
                    <a:pt x="1" y="1"/>
                  </a:moveTo>
                  <a:cubicBezTo>
                    <a:pt x="15" y="18"/>
                    <a:pt x="36" y="36"/>
                    <a:pt x="57" y="57"/>
                  </a:cubicBezTo>
                  <a:cubicBezTo>
                    <a:pt x="36" y="36"/>
                    <a:pt x="18" y="1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50"/>
            <p:cNvSpPr/>
            <p:nvPr/>
          </p:nvSpPr>
          <p:spPr>
            <a:xfrm>
              <a:off x="4761178" y="2232050"/>
              <a:ext cx="1362" cy="790"/>
            </a:xfrm>
            <a:custGeom>
              <a:avLst/>
              <a:gdLst/>
              <a:ahLst/>
              <a:cxnLst/>
              <a:rect l="l" t="t" r="r" b="b"/>
              <a:pathLst>
                <a:path w="50" h="29" extrusionOk="0">
                  <a:moveTo>
                    <a:pt x="0" y="0"/>
                  </a:moveTo>
                  <a:lnTo>
                    <a:pt x="49"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50"/>
            <p:cNvSpPr/>
            <p:nvPr/>
          </p:nvSpPr>
          <p:spPr>
            <a:xfrm>
              <a:off x="4349178" y="2271642"/>
              <a:ext cx="109" cy="490"/>
            </a:xfrm>
            <a:custGeom>
              <a:avLst/>
              <a:gdLst/>
              <a:ahLst/>
              <a:cxnLst/>
              <a:rect l="l" t="t" r="r" b="b"/>
              <a:pathLst>
                <a:path w="4" h="18" extrusionOk="0">
                  <a:moveTo>
                    <a:pt x="4" y="0"/>
                  </a:moveTo>
                  <a:lnTo>
                    <a:pt x="4" y="0"/>
                  </a:lnTo>
                  <a:cubicBezTo>
                    <a:pt x="4" y="7"/>
                    <a:pt x="0" y="11"/>
                    <a:pt x="0" y="18"/>
                  </a:cubicBezTo>
                  <a:cubicBezTo>
                    <a:pt x="4" y="11"/>
                    <a:pt x="4"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50"/>
            <p:cNvSpPr/>
            <p:nvPr/>
          </p:nvSpPr>
          <p:spPr>
            <a:xfrm>
              <a:off x="4349450" y="2269817"/>
              <a:ext cx="27" cy="218"/>
            </a:xfrm>
            <a:custGeom>
              <a:avLst/>
              <a:gdLst/>
              <a:ahLst/>
              <a:cxnLst/>
              <a:rect l="l" t="t" r="r" b="b"/>
              <a:pathLst>
                <a:path w="1" h="8" extrusionOk="0">
                  <a:moveTo>
                    <a:pt x="1" y="1"/>
                  </a:moveTo>
                  <a:lnTo>
                    <a:pt x="1" y="8"/>
                  </a:lnTo>
                  <a:cubicBezTo>
                    <a:pt x="1" y="8"/>
                    <a:pt x="1"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50"/>
            <p:cNvSpPr/>
            <p:nvPr/>
          </p:nvSpPr>
          <p:spPr>
            <a:xfrm>
              <a:off x="4370813" y="2258481"/>
              <a:ext cx="2234" cy="1362"/>
            </a:xfrm>
            <a:custGeom>
              <a:avLst/>
              <a:gdLst/>
              <a:ahLst/>
              <a:cxnLst/>
              <a:rect l="l" t="t" r="r" b="b"/>
              <a:pathLst>
                <a:path w="82" h="50" extrusionOk="0">
                  <a:moveTo>
                    <a:pt x="81" y="49"/>
                  </a:moveTo>
                  <a:cubicBezTo>
                    <a:pt x="57" y="32"/>
                    <a:pt x="29" y="14"/>
                    <a:pt x="1" y="0"/>
                  </a:cubicBezTo>
                  <a:cubicBezTo>
                    <a:pt x="29" y="14"/>
                    <a:pt x="57" y="32"/>
                    <a:pt x="81" y="4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50"/>
            <p:cNvSpPr/>
            <p:nvPr/>
          </p:nvSpPr>
          <p:spPr>
            <a:xfrm>
              <a:off x="4348033" y="2274967"/>
              <a:ext cx="218" cy="518"/>
            </a:xfrm>
            <a:custGeom>
              <a:avLst/>
              <a:gdLst/>
              <a:ahLst/>
              <a:cxnLst/>
              <a:rect l="l" t="t" r="r" b="b"/>
              <a:pathLst>
                <a:path w="8" h="19" extrusionOk="0">
                  <a:moveTo>
                    <a:pt x="7"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50"/>
            <p:cNvSpPr/>
            <p:nvPr/>
          </p:nvSpPr>
          <p:spPr>
            <a:xfrm>
              <a:off x="4440652" y="2231669"/>
              <a:ext cx="27" cy="27"/>
            </a:xfrm>
            <a:custGeom>
              <a:avLst/>
              <a:gdLst/>
              <a:ahLst/>
              <a:cxnLst/>
              <a:rect l="l" t="t" r="r" b="b"/>
              <a:pathLst>
                <a:path w="1" h="1" extrusionOk="0">
                  <a:moveTo>
                    <a:pt x="0"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50"/>
            <p:cNvSpPr/>
            <p:nvPr/>
          </p:nvSpPr>
          <p:spPr>
            <a:xfrm>
              <a:off x="4349368" y="2270689"/>
              <a:ext cx="27" cy="409"/>
            </a:xfrm>
            <a:custGeom>
              <a:avLst/>
              <a:gdLst/>
              <a:ahLst/>
              <a:cxnLst/>
              <a:rect l="l" t="t" r="r" b="b"/>
              <a:pathLst>
                <a:path w="1" h="15" extrusionOk="0">
                  <a:moveTo>
                    <a:pt x="0" y="0"/>
                  </a:moveTo>
                  <a:lnTo>
                    <a:pt x="0" y="14"/>
                  </a:lnTo>
                  <a:cubicBezTo>
                    <a:pt x="0" y="11"/>
                    <a:pt x="0" y="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50"/>
            <p:cNvSpPr/>
            <p:nvPr/>
          </p:nvSpPr>
          <p:spPr>
            <a:xfrm>
              <a:off x="4348496" y="2273822"/>
              <a:ext cx="218" cy="599"/>
            </a:xfrm>
            <a:custGeom>
              <a:avLst/>
              <a:gdLst/>
              <a:ahLst/>
              <a:cxnLst/>
              <a:rect l="l" t="t" r="r" b="b"/>
              <a:pathLst>
                <a:path w="8" h="22" extrusionOk="0">
                  <a:moveTo>
                    <a:pt x="8" y="1"/>
                  </a:moveTo>
                  <a:lnTo>
                    <a:pt x="8" y="1"/>
                  </a:lnTo>
                  <a:cubicBezTo>
                    <a:pt x="4" y="8"/>
                    <a:pt x="4" y="15"/>
                    <a:pt x="1" y="22"/>
                  </a:cubicBezTo>
                  <a:cubicBezTo>
                    <a:pt x="4" y="15"/>
                    <a:pt x="8" y="8"/>
                    <a:pt x="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50"/>
            <p:cNvSpPr/>
            <p:nvPr/>
          </p:nvSpPr>
          <p:spPr>
            <a:xfrm>
              <a:off x="4348878" y="2272787"/>
              <a:ext cx="218" cy="490"/>
            </a:xfrm>
            <a:custGeom>
              <a:avLst/>
              <a:gdLst/>
              <a:ahLst/>
              <a:cxnLst/>
              <a:rect l="l" t="t" r="r" b="b"/>
              <a:pathLst>
                <a:path w="8" h="18" extrusionOk="0">
                  <a:moveTo>
                    <a:pt x="8" y="0"/>
                  </a:moveTo>
                  <a:lnTo>
                    <a:pt x="8" y="0"/>
                  </a:lnTo>
                  <a:cubicBezTo>
                    <a:pt x="4" y="4"/>
                    <a:pt x="4" y="11"/>
                    <a:pt x="1" y="18"/>
                  </a:cubicBezTo>
                  <a:cubicBezTo>
                    <a:pt x="4" y="11"/>
                    <a:pt x="8" y="4"/>
                    <a:pt x="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50"/>
            <p:cNvSpPr/>
            <p:nvPr/>
          </p:nvSpPr>
          <p:spPr>
            <a:xfrm>
              <a:off x="4347352" y="2276111"/>
              <a:ext cx="327" cy="518"/>
            </a:xfrm>
            <a:custGeom>
              <a:avLst/>
              <a:gdLst/>
              <a:ahLst/>
              <a:cxnLst/>
              <a:rect l="l" t="t" r="r" b="b"/>
              <a:pathLst>
                <a:path w="12" h="19" extrusionOk="0">
                  <a:moveTo>
                    <a:pt x="11" y="1"/>
                  </a:moveTo>
                  <a:cubicBezTo>
                    <a:pt x="8" y="8"/>
                    <a:pt x="4" y="15"/>
                    <a:pt x="1" y="18"/>
                  </a:cubicBezTo>
                  <a:cubicBezTo>
                    <a:pt x="4" y="15"/>
                    <a:pt x="8" y="8"/>
                    <a:pt x="1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50"/>
            <p:cNvSpPr/>
            <p:nvPr/>
          </p:nvSpPr>
          <p:spPr>
            <a:xfrm>
              <a:off x="4443022" y="2225946"/>
              <a:ext cx="27" cy="872"/>
            </a:xfrm>
            <a:custGeom>
              <a:avLst/>
              <a:gdLst/>
              <a:ahLst/>
              <a:cxnLst/>
              <a:rect l="l" t="t" r="r" b="b"/>
              <a:pathLst>
                <a:path w="1" h="32" extrusionOk="0">
                  <a:moveTo>
                    <a:pt x="1" y="32"/>
                  </a:moveTo>
                  <a:lnTo>
                    <a:pt x="1" y="0"/>
                  </a:lnTo>
                  <a:lnTo>
                    <a:pt x="1" y="0"/>
                  </a:lnTo>
                  <a:lnTo>
                    <a:pt x="1"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8" name="Google Shape;4358;p50"/>
            <p:cNvSpPr/>
            <p:nvPr/>
          </p:nvSpPr>
          <p:spPr>
            <a:xfrm>
              <a:off x="4403457" y="2244067"/>
              <a:ext cx="13270" cy="8311"/>
            </a:xfrm>
            <a:custGeom>
              <a:avLst/>
              <a:gdLst/>
              <a:ahLst/>
              <a:cxnLst/>
              <a:rect l="l" t="t" r="r" b="b"/>
              <a:pathLst>
                <a:path w="487" h="305" extrusionOk="0">
                  <a:moveTo>
                    <a:pt x="0" y="280"/>
                  </a:moveTo>
                  <a:cubicBezTo>
                    <a:pt x="298" y="305"/>
                    <a:pt x="420" y="133"/>
                    <a:pt x="487" y="0"/>
                  </a:cubicBezTo>
                  <a:cubicBezTo>
                    <a:pt x="420" y="133"/>
                    <a:pt x="298" y="305"/>
                    <a:pt x="0" y="28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50"/>
            <p:cNvSpPr/>
            <p:nvPr/>
          </p:nvSpPr>
          <p:spPr>
            <a:xfrm>
              <a:off x="4407463" y="2344424"/>
              <a:ext cx="218" cy="218"/>
            </a:xfrm>
            <a:custGeom>
              <a:avLst/>
              <a:gdLst/>
              <a:ahLst/>
              <a:cxnLst/>
              <a:rect l="l" t="t" r="r" b="b"/>
              <a:pathLst>
                <a:path w="8" h="8" extrusionOk="0">
                  <a:moveTo>
                    <a:pt x="0" y="7"/>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50"/>
            <p:cNvSpPr/>
            <p:nvPr/>
          </p:nvSpPr>
          <p:spPr>
            <a:xfrm>
              <a:off x="4410787" y="2341644"/>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50"/>
            <p:cNvSpPr/>
            <p:nvPr/>
          </p:nvSpPr>
          <p:spPr>
            <a:xfrm>
              <a:off x="4424439" y="2336603"/>
              <a:ext cx="15368" cy="9183"/>
            </a:xfrm>
            <a:custGeom>
              <a:avLst/>
              <a:gdLst/>
              <a:ahLst/>
              <a:cxnLst/>
              <a:rect l="l" t="t" r="r" b="b"/>
              <a:pathLst>
                <a:path w="564" h="337" extrusionOk="0">
                  <a:moveTo>
                    <a:pt x="0" y="0"/>
                  </a:moveTo>
                  <a:lnTo>
                    <a:pt x="0" y="0"/>
                  </a:lnTo>
                  <a:cubicBezTo>
                    <a:pt x="158" y="11"/>
                    <a:pt x="410" y="175"/>
                    <a:pt x="564" y="336"/>
                  </a:cubicBezTo>
                  <a:cubicBezTo>
                    <a:pt x="410" y="175"/>
                    <a:pt x="158"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50"/>
            <p:cNvSpPr/>
            <p:nvPr/>
          </p:nvSpPr>
          <p:spPr>
            <a:xfrm>
              <a:off x="4422041" y="233679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50"/>
            <p:cNvSpPr/>
            <p:nvPr/>
          </p:nvSpPr>
          <p:spPr>
            <a:xfrm>
              <a:off x="4422041" y="2372762"/>
              <a:ext cx="1362" cy="109"/>
            </a:xfrm>
            <a:custGeom>
              <a:avLst/>
              <a:gdLst/>
              <a:ahLst/>
              <a:cxnLst/>
              <a:rect l="l" t="t" r="r" b="b"/>
              <a:pathLst>
                <a:path w="50" h="4" extrusionOk="0">
                  <a:moveTo>
                    <a:pt x="50"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50"/>
            <p:cNvSpPr/>
            <p:nvPr/>
          </p:nvSpPr>
          <p:spPr>
            <a:xfrm>
              <a:off x="4442559" y="2349274"/>
              <a:ext cx="1063" cy="3951"/>
            </a:xfrm>
            <a:custGeom>
              <a:avLst/>
              <a:gdLst/>
              <a:ahLst/>
              <a:cxnLst/>
              <a:rect l="l" t="t" r="r" b="b"/>
              <a:pathLst>
                <a:path w="39" h="145" extrusionOk="0">
                  <a:moveTo>
                    <a:pt x="25" y="144"/>
                  </a:moveTo>
                  <a:cubicBezTo>
                    <a:pt x="39" y="95"/>
                    <a:pt x="28" y="43"/>
                    <a:pt x="0" y="1"/>
                  </a:cubicBezTo>
                  <a:cubicBezTo>
                    <a:pt x="28" y="43"/>
                    <a:pt x="39" y="95"/>
                    <a:pt x="25" y="14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50"/>
            <p:cNvSpPr/>
            <p:nvPr/>
          </p:nvSpPr>
          <p:spPr>
            <a:xfrm>
              <a:off x="4423485" y="2372653"/>
              <a:ext cx="1253" cy="136"/>
            </a:xfrm>
            <a:custGeom>
              <a:avLst/>
              <a:gdLst/>
              <a:ahLst/>
              <a:cxnLst/>
              <a:rect l="l" t="t" r="r" b="b"/>
              <a:pathLst>
                <a:path w="46" h="5" extrusionOk="0">
                  <a:moveTo>
                    <a:pt x="46"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6" name="Google Shape;4366;p50"/>
            <p:cNvSpPr/>
            <p:nvPr/>
          </p:nvSpPr>
          <p:spPr>
            <a:xfrm>
              <a:off x="4424902" y="2372462"/>
              <a:ext cx="1090" cy="136"/>
            </a:xfrm>
            <a:custGeom>
              <a:avLst/>
              <a:gdLst/>
              <a:ahLst/>
              <a:cxnLst/>
              <a:rect l="l" t="t" r="r" b="b"/>
              <a:pathLst>
                <a:path w="40" h="5" extrusionOk="0">
                  <a:moveTo>
                    <a:pt x="39"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7" name="Google Shape;4367;p50"/>
            <p:cNvSpPr/>
            <p:nvPr/>
          </p:nvSpPr>
          <p:spPr>
            <a:xfrm>
              <a:off x="4423185" y="233660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8" name="Google Shape;4368;p50"/>
            <p:cNvSpPr/>
            <p:nvPr/>
          </p:nvSpPr>
          <p:spPr>
            <a:xfrm>
              <a:off x="4426155" y="2372190"/>
              <a:ext cx="981" cy="218"/>
            </a:xfrm>
            <a:custGeom>
              <a:avLst/>
              <a:gdLst/>
              <a:ahLst/>
              <a:cxnLst/>
              <a:rect l="l" t="t" r="r" b="b"/>
              <a:pathLst>
                <a:path w="36" h="8" extrusionOk="0">
                  <a:moveTo>
                    <a:pt x="35"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9" name="Google Shape;4369;p50"/>
            <p:cNvSpPr/>
            <p:nvPr/>
          </p:nvSpPr>
          <p:spPr>
            <a:xfrm>
              <a:off x="5081023" y="2264857"/>
              <a:ext cx="218" cy="409"/>
            </a:xfrm>
            <a:custGeom>
              <a:avLst/>
              <a:gdLst/>
              <a:ahLst/>
              <a:cxnLst/>
              <a:rect l="l" t="t" r="r" b="b"/>
              <a:pathLst>
                <a:path w="8" h="15" extrusionOk="0">
                  <a:moveTo>
                    <a:pt x="8"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50"/>
            <p:cNvSpPr/>
            <p:nvPr/>
          </p:nvSpPr>
          <p:spPr>
            <a:xfrm>
              <a:off x="5079797" y="2266956"/>
              <a:ext cx="300" cy="518"/>
            </a:xfrm>
            <a:custGeom>
              <a:avLst/>
              <a:gdLst/>
              <a:ahLst/>
              <a:cxnLst/>
              <a:rect l="l" t="t" r="r" b="b"/>
              <a:pathLst>
                <a:path w="11" h="19" extrusionOk="0">
                  <a:moveTo>
                    <a:pt x="11"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50"/>
            <p:cNvSpPr/>
            <p:nvPr/>
          </p:nvSpPr>
          <p:spPr>
            <a:xfrm>
              <a:off x="5181652" y="2217254"/>
              <a:ext cx="599" cy="218"/>
            </a:xfrm>
            <a:custGeom>
              <a:avLst/>
              <a:gdLst/>
              <a:ahLst/>
              <a:cxnLst/>
              <a:rect l="l" t="t" r="r" b="b"/>
              <a:pathLst>
                <a:path w="22" h="8" extrusionOk="0">
                  <a:moveTo>
                    <a:pt x="22"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50"/>
            <p:cNvSpPr/>
            <p:nvPr/>
          </p:nvSpPr>
          <p:spPr>
            <a:xfrm>
              <a:off x="5082276" y="2263440"/>
              <a:ext cx="218" cy="300"/>
            </a:xfrm>
            <a:custGeom>
              <a:avLst/>
              <a:gdLst/>
              <a:ahLst/>
              <a:cxnLst/>
              <a:rect l="l" t="t" r="r" b="b"/>
              <a:pathLst>
                <a:path w="8" h="11" extrusionOk="0">
                  <a:moveTo>
                    <a:pt x="0" y="11"/>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50"/>
            <p:cNvSpPr/>
            <p:nvPr/>
          </p:nvSpPr>
          <p:spPr>
            <a:xfrm>
              <a:off x="5079306" y="2268209"/>
              <a:ext cx="218" cy="490"/>
            </a:xfrm>
            <a:custGeom>
              <a:avLst/>
              <a:gdLst/>
              <a:ahLst/>
              <a:cxnLst/>
              <a:rect l="l" t="t" r="r" b="b"/>
              <a:pathLst>
                <a:path w="8" h="18" extrusionOk="0">
                  <a:moveTo>
                    <a:pt x="8" y="0"/>
                  </a:moveTo>
                  <a:lnTo>
                    <a:pt x="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50"/>
            <p:cNvSpPr/>
            <p:nvPr/>
          </p:nvSpPr>
          <p:spPr>
            <a:xfrm>
              <a:off x="5080451" y="2265811"/>
              <a:ext cx="218" cy="518"/>
            </a:xfrm>
            <a:custGeom>
              <a:avLst/>
              <a:gdLst/>
              <a:ahLst/>
              <a:cxnLst/>
              <a:rect l="l" t="t" r="r" b="b"/>
              <a:pathLst>
                <a:path w="8" h="19" extrusionOk="0">
                  <a:moveTo>
                    <a:pt x="8" y="1"/>
                  </a:moveTo>
                  <a:lnTo>
                    <a:pt x="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50"/>
            <p:cNvSpPr/>
            <p:nvPr/>
          </p:nvSpPr>
          <p:spPr>
            <a:xfrm>
              <a:off x="5180317" y="2217063"/>
              <a:ext cx="518" cy="136"/>
            </a:xfrm>
            <a:custGeom>
              <a:avLst/>
              <a:gdLst/>
              <a:ahLst/>
              <a:cxnLst/>
              <a:rect l="l" t="t" r="r" b="b"/>
              <a:pathLst>
                <a:path w="19" h="5" extrusionOk="0">
                  <a:moveTo>
                    <a:pt x="18"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50"/>
            <p:cNvSpPr/>
            <p:nvPr/>
          </p:nvSpPr>
          <p:spPr>
            <a:xfrm>
              <a:off x="5081595" y="2264094"/>
              <a:ext cx="327" cy="327"/>
            </a:xfrm>
            <a:custGeom>
              <a:avLst/>
              <a:gdLst/>
              <a:ahLst/>
              <a:cxnLst/>
              <a:rect l="l" t="t" r="r" b="b"/>
              <a:pathLst>
                <a:path w="12" h="12" extrusionOk="0">
                  <a:moveTo>
                    <a:pt x="11"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50"/>
            <p:cNvSpPr/>
            <p:nvPr/>
          </p:nvSpPr>
          <p:spPr>
            <a:xfrm>
              <a:off x="5082930" y="2262950"/>
              <a:ext cx="218" cy="136"/>
            </a:xfrm>
            <a:custGeom>
              <a:avLst/>
              <a:gdLst/>
              <a:ahLst/>
              <a:cxnLst/>
              <a:rect l="l" t="t" r="r" b="b"/>
              <a:pathLst>
                <a:path w="8" h="5" extrusionOk="0">
                  <a:moveTo>
                    <a:pt x="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50"/>
            <p:cNvSpPr/>
            <p:nvPr/>
          </p:nvSpPr>
          <p:spPr>
            <a:xfrm>
              <a:off x="5174595" y="2216872"/>
              <a:ext cx="2698" cy="790"/>
            </a:xfrm>
            <a:custGeom>
              <a:avLst/>
              <a:gdLst/>
              <a:ahLst/>
              <a:cxnLst/>
              <a:rect l="l" t="t" r="r" b="b"/>
              <a:pathLst>
                <a:path w="99" h="29" extrusionOk="0">
                  <a:moveTo>
                    <a:pt x="1" y="1"/>
                  </a:moveTo>
                  <a:cubicBezTo>
                    <a:pt x="32" y="22"/>
                    <a:pt x="67" y="29"/>
                    <a:pt x="99" y="22"/>
                  </a:cubicBezTo>
                  <a:cubicBezTo>
                    <a:pt x="67" y="29"/>
                    <a:pt x="32" y="22"/>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50"/>
            <p:cNvSpPr/>
            <p:nvPr/>
          </p:nvSpPr>
          <p:spPr>
            <a:xfrm>
              <a:off x="5179173" y="2217063"/>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50"/>
            <p:cNvSpPr/>
            <p:nvPr/>
          </p:nvSpPr>
          <p:spPr>
            <a:xfrm>
              <a:off x="5138163" y="2235756"/>
              <a:ext cx="708" cy="2807"/>
            </a:xfrm>
            <a:custGeom>
              <a:avLst/>
              <a:gdLst/>
              <a:ahLst/>
              <a:cxnLst/>
              <a:rect l="l" t="t" r="r" b="b"/>
              <a:pathLst>
                <a:path w="26" h="103" extrusionOk="0">
                  <a:moveTo>
                    <a:pt x="25" y="102"/>
                  </a:moveTo>
                  <a:cubicBezTo>
                    <a:pt x="11" y="71"/>
                    <a:pt x="1" y="36"/>
                    <a:pt x="1" y="1"/>
                  </a:cubicBezTo>
                  <a:cubicBezTo>
                    <a:pt x="1" y="36"/>
                    <a:pt x="11" y="71"/>
                    <a:pt x="25" y="10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50"/>
            <p:cNvSpPr/>
            <p:nvPr/>
          </p:nvSpPr>
          <p:spPr>
            <a:xfrm>
              <a:off x="5177374" y="2217363"/>
              <a:ext cx="681" cy="109"/>
            </a:xfrm>
            <a:custGeom>
              <a:avLst/>
              <a:gdLst/>
              <a:ahLst/>
              <a:cxnLst/>
              <a:rect l="l" t="t" r="r" b="b"/>
              <a:pathLst>
                <a:path w="25" h="4" extrusionOk="0">
                  <a:moveTo>
                    <a:pt x="25" y="0"/>
                  </a:moveTo>
                  <a:cubicBezTo>
                    <a:pt x="14" y="0"/>
                    <a:pt x="7" y="4"/>
                    <a:pt x="0" y="4"/>
                  </a:cubicBezTo>
                  <a:cubicBezTo>
                    <a:pt x="7" y="4"/>
                    <a:pt x="14" y="0"/>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50"/>
            <p:cNvSpPr/>
            <p:nvPr/>
          </p:nvSpPr>
          <p:spPr>
            <a:xfrm>
              <a:off x="4453431" y="2434290"/>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50"/>
            <p:cNvSpPr/>
            <p:nvPr/>
          </p:nvSpPr>
          <p:spPr>
            <a:xfrm>
              <a:off x="4454194" y="2434099"/>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50"/>
            <p:cNvSpPr/>
            <p:nvPr/>
          </p:nvSpPr>
          <p:spPr>
            <a:xfrm>
              <a:off x="4549210" y="2471757"/>
              <a:ext cx="599" cy="27"/>
            </a:xfrm>
            <a:custGeom>
              <a:avLst/>
              <a:gdLst/>
              <a:ahLst/>
              <a:cxnLst/>
              <a:rect l="l" t="t" r="r" b="b"/>
              <a:pathLst>
                <a:path w="22" h="1" extrusionOk="0">
                  <a:moveTo>
                    <a:pt x="0" y="1"/>
                  </a:moveTo>
                  <a:lnTo>
                    <a:pt x="2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50"/>
            <p:cNvSpPr/>
            <p:nvPr/>
          </p:nvSpPr>
          <p:spPr>
            <a:xfrm>
              <a:off x="4454766" y="2433908"/>
              <a:ext cx="27" cy="27"/>
            </a:xfrm>
            <a:custGeom>
              <a:avLst/>
              <a:gdLst/>
              <a:ahLst/>
              <a:cxnLst/>
              <a:rect l="l" t="t" r="r" b="b"/>
              <a:pathLst>
                <a:path w="1" h="1" extrusionOk="0">
                  <a:moveTo>
                    <a:pt x="0"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50"/>
            <p:cNvSpPr/>
            <p:nvPr/>
          </p:nvSpPr>
          <p:spPr>
            <a:xfrm>
              <a:off x="4455148" y="243371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50"/>
            <p:cNvSpPr/>
            <p:nvPr/>
          </p:nvSpPr>
          <p:spPr>
            <a:xfrm>
              <a:off x="4450761" y="2434671"/>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50"/>
            <p:cNvSpPr/>
            <p:nvPr/>
          </p:nvSpPr>
          <p:spPr>
            <a:xfrm>
              <a:off x="4451715" y="243456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50"/>
            <p:cNvSpPr/>
            <p:nvPr/>
          </p:nvSpPr>
          <p:spPr>
            <a:xfrm>
              <a:off x="4452668" y="243437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50"/>
            <p:cNvSpPr/>
            <p:nvPr/>
          </p:nvSpPr>
          <p:spPr>
            <a:xfrm>
              <a:off x="4727771" y="2570533"/>
              <a:ext cx="5286" cy="845"/>
            </a:xfrm>
            <a:custGeom>
              <a:avLst/>
              <a:gdLst/>
              <a:ahLst/>
              <a:cxnLst/>
              <a:rect l="l" t="t" r="r" b="b"/>
              <a:pathLst>
                <a:path w="194" h="31" extrusionOk="0">
                  <a:moveTo>
                    <a:pt x="119" y="1"/>
                  </a:moveTo>
                  <a:cubicBezTo>
                    <a:pt x="82" y="1"/>
                    <a:pt x="41" y="15"/>
                    <a:pt x="1" y="31"/>
                  </a:cubicBezTo>
                  <a:cubicBezTo>
                    <a:pt x="43" y="15"/>
                    <a:pt x="84" y="1"/>
                    <a:pt x="120" y="1"/>
                  </a:cubicBezTo>
                  <a:lnTo>
                    <a:pt x="120" y="1"/>
                  </a:lnTo>
                  <a:cubicBezTo>
                    <a:pt x="147" y="1"/>
                    <a:pt x="172" y="8"/>
                    <a:pt x="193" y="27"/>
                  </a:cubicBezTo>
                  <a:cubicBezTo>
                    <a:pt x="173" y="8"/>
                    <a:pt x="148" y="1"/>
                    <a:pt x="122" y="1"/>
                  </a:cubicBezTo>
                  <a:cubicBezTo>
                    <a:pt x="121" y="1"/>
                    <a:pt x="121" y="1"/>
                    <a:pt x="120" y="1"/>
                  </a:cubicBezTo>
                  <a:lnTo>
                    <a:pt x="120" y="1"/>
                  </a:lnTo>
                  <a:cubicBezTo>
                    <a:pt x="120" y="1"/>
                    <a:pt x="119" y="1"/>
                    <a:pt x="11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1" name="Google Shape;4391;p50"/>
            <p:cNvSpPr/>
            <p:nvPr/>
          </p:nvSpPr>
          <p:spPr>
            <a:xfrm>
              <a:off x="4702430" y="2547127"/>
              <a:ext cx="6676" cy="3270"/>
            </a:xfrm>
            <a:custGeom>
              <a:avLst/>
              <a:gdLst/>
              <a:ahLst/>
              <a:cxnLst/>
              <a:rect l="l" t="t" r="r" b="b"/>
              <a:pathLst>
                <a:path w="245" h="120" extrusionOk="0">
                  <a:moveTo>
                    <a:pt x="0" y="1"/>
                  </a:moveTo>
                  <a:lnTo>
                    <a:pt x="0" y="1"/>
                  </a:lnTo>
                  <a:cubicBezTo>
                    <a:pt x="115" y="11"/>
                    <a:pt x="199" y="53"/>
                    <a:pt x="245" y="120"/>
                  </a:cubicBezTo>
                  <a:cubicBezTo>
                    <a:pt x="203" y="53"/>
                    <a:pt x="115" y="1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2" name="Google Shape;4392;p50"/>
            <p:cNvSpPr/>
            <p:nvPr/>
          </p:nvSpPr>
          <p:spPr>
            <a:xfrm>
              <a:off x="4683083" y="2508597"/>
              <a:ext cx="10681" cy="17575"/>
            </a:xfrm>
            <a:custGeom>
              <a:avLst/>
              <a:gdLst/>
              <a:ahLst/>
              <a:cxnLst/>
              <a:rect l="l" t="t" r="r" b="b"/>
              <a:pathLst>
                <a:path w="392" h="645" extrusionOk="0">
                  <a:moveTo>
                    <a:pt x="391" y="0"/>
                  </a:moveTo>
                  <a:lnTo>
                    <a:pt x="391" y="0"/>
                  </a:lnTo>
                  <a:cubicBezTo>
                    <a:pt x="171" y="233"/>
                    <a:pt x="0" y="538"/>
                    <a:pt x="0" y="629"/>
                  </a:cubicBezTo>
                  <a:lnTo>
                    <a:pt x="0" y="629"/>
                  </a:lnTo>
                  <a:cubicBezTo>
                    <a:pt x="0" y="538"/>
                    <a:pt x="171" y="237"/>
                    <a:pt x="391" y="0"/>
                  </a:cubicBezTo>
                  <a:close/>
                  <a:moveTo>
                    <a:pt x="0" y="629"/>
                  </a:moveTo>
                  <a:cubicBezTo>
                    <a:pt x="0" y="635"/>
                    <a:pt x="1" y="640"/>
                    <a:pt x="3" y="644"/>
                  </a:cubicBezTo>
                  <a:cubicBezTo>
                    <a:pt x="1" y="640"/>
                    <a:pt x="0" y="635"/>
                    <a:pt x="0" y="6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50"/>
            <p:cNvSpPr/>
            <p:nvPr/>
          </p:nvSpPr>
          <p:spPr>
            <a:xfrm>
              <a:off x="4696789" y="2489032"/>
              <a:ext cx="3542" cy="16158"/>
            </a:xfrm>
            <a:custGeom>
              <a:avLst/>
              <a:gdLst/>
              <a:ahLst/>
              <a:cxnLst/>
              <a:rect l="l" t="t" r="r" b="b"/>
              <a:pathLst>
                <a:path w="130" h="593" extrusionOk="0">
                  <a:moveTo>
                    <a:pt x="0" y="592"/>
                  </a:moveTo>
                  <a:cubicBezTo>
                    <a:pt x="130" y="407"/>
                    <a:pt x="112" y="193"/>
                    <a:pt x="95" y="1"/>
                  </a:cubicBezTo>
                  <a:cubicBezTo>
                    <a:pt x="112" y="193"/>
                    <a:pt x="130" y="407"/>
                    <a:pt x="0" y="59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50"/>
            <p:cNvSpPr/>
            <p:nvPr/>
          </p:nvSpPr>
          <p:spPr>
            <a:xfrm>
              <a:off x="4727008" y="2571460"/>
              <a:ext cx="790" cy="300"/>
            </a:xfrm>
            <a:custGeom>
              <a:avLst/>
              <a:gdLst/>
              <a:ahLst/>
              <a:cxnLst/>
              <a:rect l="l" t="t" r="r" b="b"/>
              <a:pathLst>
                <a:path w="29" h="11" extrusionOk="0">
                  <a:moveTo>
                    <a:pt x="1" y="11"/>
                  </a:moveTo>
                  <a:lnTo>
                    <a:pt x="29"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50"/>
            <p:cNvSpPr/>
            <p:nvPr/>
          </p:nvSpPr>
          <p:spPr>
            <a:xfrm>
              <a:off x="4675971" y="2463555"/>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50"/>
            <p:cNvSpPr/>
            <p:nvPr/>
          </p:nvSpPr>
          <p:spPr>
            <a:xfrm>
              <a:off x="4676462" y="2463282"/>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50"/>
            <p:cNvSpPr/>
            <p:nvPr/>
          </p:nvSpPr>
          <p:spPr>
            <a:xfrm>
              <a:off x="4676925" y="246309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50"/>
            <p:cNvSpPr/>
            <p:nvPr/>
          </p:nvSpPr>
          <p:spPr>
            <a:xfrm>
              <a:off x="4675399" y="2463855"/>
              <a:ext cx="136" cy="109"/>
            </a:xfrm>
            <a:custGeom>
              <a:avLst/>
              <a:gdLst/>
              <a:ahLst/>
              <a:cxnLst/>
              <a:rect l="l" t="t" r="r" b="b"/>
              <a:pathLst>
                <a:path w="5" h="4" extrusionOk="0">
                  <a:moveTo>
                    <a:pt x="4" y="0"/>
                  </a:moveTo>
                  <a:lnTo>
                    <a:pt x="1" y="4"/>
                  </a:ln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50"/>
            <p:cNvSpPr/>
            <p:nvPr/>
          </p:nvSpPr>
          <p:spPr>
            <a:xfrm>
              <a:off x="4562181" y="2479196"/>
              <a:ext cx="109" cy="136"/>
            </a:xfrm>
            <a:custGeom>
              <a:avLst/>
              <a:gdLst/>
              <a:ahLst/>
              <a:cxnLst/>
              <a:rect l="l" t="t" r="r" b="b"/>
              <a:pathLst>
                <a:path w="4" h="5" extrusionOk="0">
                  <a:moveTo>
                    <a:pt x="4" y="1"/>
                  </a:moveTo>
                  <a:lnTo>
                    <a:pt x="0" y="4"/>
                  </a:ln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50"/>
            <p:cNvSpPr/>
            <p:nvPr/>
          </p:nvSpPr>
          <p:spPr>
            <a:xfrm>
              <a:off x="4578966" y="2465571"/>
              <a:ext cx="9564" cy="3461"/>
            </a:xfrm>
            <a:custGeom>
              <a:avLst/>
              <a:gdLst/>
              <a:ahLst/>
              <a:cxnLst/>
              <a:rect l="l" t="t" r="r" b="b"/>
              <a:pathLst>
                <a:path w="351" h="127" extrusionOk="0">
                  <a:moveTo>
                    <a:pt x="1" y="0"/>
                  </a:moveTo>
                  <a:cubicBezTo>
                    <a:pt x="102" y="4"/>
                    <a:pt x="214" y="56"/>
                    <a:pt x="351" y="126"/>
                  </a:cubicBezTo>
                  <a:cubicBezTo>
                    <a:pt x="214" y="56"/>
                    <a:pt x="102"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50"/>
            <p:cNvSpPr/>
            <p:nvPr/>
          </p:nvSpPr>
          <p:spPr>
            <a:xfrm>
              <a:off x="4591473" y="2469468"/>
              <a:ext cx="1935" cy="327"/>
            </a:xfrm>
            <a:custGeom>
              <a:avLst/>
              <a:gdLst/>
              <a:ahLst/>
              <a:cxnLst/>
              <a:rect l="l" t="t" r="r" b="b"/>
              <a:pathLst>
                <a:path w="71" h="12" extrusionOk="0">
                  <a:moveTo>
                    <a:pt x="70" y="1"/>
                  </a:moveTo>
                  <a:cubicBezTo>
                    <a:pt x="46" y="4"/>
                    <a:pt x="25" y="8"/>
                    <a:pt x="0" y="11"/>
                  </a:cubicBezTo>
                  <a:cubicBezTo>
                    <a:pt x="25" y="8"/>
                    <a:pt x="46" y="4"/>
                    <a:pt x="7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50"/>
            <p:cNvSpPr/>
            <p:nvPr/>
          </p:nvSpPr>
          <p:spPr>
            <a:xfrm>
              <a:off x="4601664" y="2470721"/>
              <a:ext cx="518" cy="300"/>
            </a:xfrm>
            <a:custGeom>
              <a:avLst/>
              <a:gdLst/>
              <a:ahLst/>
              <a:cxnLst/>
              <a:rect l="l" t="t" r="r" b="b"/>
              <a:pathLst>
                <a:path w="19" h="11" extrusionOk="0">
                  <a:moveTo>
                    <a:pt x="1" y="0"/>
                  </a:moveTo>
                  <a:lnTo>
                    <a:pt x="1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50"/>
            <p:cNvSpPr/>
            <p:nvPr/>
          </p:nvSpPr>
          <p:spPr>
            <a:xfrm>
              <a:off x="4597658" y="2469277"/>
              <a:ext cx="409" cy="136"/>
            </a:xfrm>
            <a:custGeom>
              <a:avLst/>
              <a:gdLst/>
              <a:ahLst/>
              <a:cxnLst/>
              <a:rect l="l" t="t" r="r" b="b"/>
              <a:pathLst>
                <a:path w="15" h="5" extrusionOk="0">
                  <a:moveTo>
                    <a:pt x="1" y="1"/>
                  </a:move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50"/>
            <p:cNvSpPr/>
            <p:nvPr/>
          </p:nvSpPr>
          <p:spPr>
            <a:xfrm>
              <a:off x="4602618" y="2471293"/>
              <a:ext cx="409" cy="300"/>
            </a:xfrm>
            <a:custGeom>
              <a:avLst/>
              <a:gdLst/>
              <a:ahLst/>
              <a:cxnLst/>
              <a:rect l="l" t="t" r="r" b="b"/>
              <a:pathLst>
                <a:path w="15" h="11" extrusionOk="0">
                  <a:moveTo>
                    <a:pt x="1" y="0"/>
                  </a:moveTo>
                  <a:lnTo>
                    <a:pt x="15"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50"/>
            <p:cNvSpPr/>
            <p:nvPr/>
          </p:nvSpPr>
          <p:spPr>
            <a:xfrm>
              <a:off x="4594416" y="2469386"/>
              <a:ext cx="409" cy="27"/>
            </a:xfrm>
            <a:custGeom>
              <a:avLst/>
              <a:gdLst/>
              <a:ahLst/>
              <a:cxnLst/>
              <a:rect l="l" t="t" r="r" b="b"/>
              <a:pathLst>
                <a:path w="15" h="1" extrusionOk="0">
                  <a:moveTo>
                    <a:pt x="1" y="0"/>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50"/>
            <p:cNvSpPr/>
            <p:nvPr/>
          </p:nvSpPr>
          <p:spPr>
            <a:xfrm>
              <a:off x="4593380" y="2469386"/>
              <a:ext cx="981" cy="109"/>
            </a:xfrm>
            <a:custGeom>
              <a:avLst/>
              <a:gdLst/>
              <a:ahLst/>
              <a:cxnLst/>
              <a:rect l="l" t="t" r="r" b="b"/>
              <a:pathLst>
                <a:path w="36" h="4" extrusionOk="0">
                  <a:moveTo>
                    <a:pt x="0" y="4"/>
                  </a:moveTo>
                  <a:lnTo>
                    <a:pt x="3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50"/>
            <p:cNvSpPr/>
            <p:nvPr/>
          </p:nvSpPr>
          <p:spPr>
            <a:xfrm>
              <a:off x="4598421" y="2469468"/>
              <a:ext cx="409" cy="136"/>
            </a:xfrm>
            <a:custGeom>
              <a:avLst/>
              <a:gdLst/>
              <a:ahLst/>
              <a:cxnLst/>
              <a:rect l="l" t="t" r="r" b="b"/>
              <a:pathLst>
                <a:path w="15" h="5" extrusionOk="0">
                  <a:moveTo>
                    <a:pt x="1" y="1"/>
                  </a:move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50"/>
            <p:cNvSpPr/>
            <p:nvPr/>
          </p:nvSpPr>
          <p:spPr>
            <a:xfrm>
              <a:off x="4599947" y="2469958"/>
              <a:ext cx="409" cy="109"/>
            </a:xfrm>
            <a:custGeom>
              <a:avLst/>
              <a:gdLst/>
              <a:ahLst/>
              <a:cxnLst/>
              <a:rect l="l" t="t" r="r" b="b"/>
              <a:pathLst>
                <a:path w="15" h="4" extrusionOk="0">
                  <a:moveTo>
                    <a:pt x="1" y="0"/>
                  </a:move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50"/>
            <p:cNvSpPr/>
            <p:nvPr/>
          </p:nvSpPr>
          <p:spPr>
            <a:xfrm>
              <a:off x="4599184" y="2469659"/>
              <a:ext cx="409" cy="136"/>
            </a:xfrm>
            <a:custGeom>
              <a:avLst/>
              <a:gdLst/>
              <a:ahLst/>
              <a:cxnLst/>
              <a:rect l="l" t="t" r="r" b="b"/>
              <a:pathLst>
                <a:path w="15" h="5" extrusionOk="0">
                  <a:moveTo>
                    <a:pt x="1" y="1"/>
                  </a:move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50"/>
            <p:cNvSpPr/>
            <p:nvPr/>
          </p:nvSpPr>
          <p:spPr>
            <a:xfrm>
              <a:off x="4600819" y="2470340"/>
              <a:ext cx="409" cy="218"/>
            </a:xfrm>
            <a:custGeom>
              <a:avLst/>
              <a:gdLst/>
              <a:ahLst/>
              <a:cxnLst/>
              <a:rect l="l" t="t" r="r" b="b"/>
              <a:pathLst>
                <a:path w="15" h="8" extrusionOk="0">
                  <a:moveTo>
                    <a:pt x="0" y="0"/>
                  </a:moveTo>
                  <a:lnTo>
                    <a:pt x="14"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50"/>
            <p:cNvSpPr/>
            <p:nvPr/>
          </p:nvSpPr>
          <p:spPr>
            <a:xfrm>
              <a:off x="4594988" y="2469277"/>
              <a:ext cx="409" cy="27"/>
            </a:xfrm>
            <a:custGeom>
              <a:avLst/>
              <a:gdLst/>
              <a:ahLst/>
              <a:cxnLst/>
              <a:rect l="l" t="t" r="r" b="b"/>
              <a:pathLst>
                <a:path w="15" h="1" extrusionOk="0">
                  <a:moveTo>
                    <a:pt x="1" y="1"/>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50"/>
            <p:cNvSpPr/>
            <p:nvPr/>
          </p:nvSpPr>
          <p:spPr>
            <a:xfrm>
              <a:off x="4595669" y="246919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50"/>
            <p:cNvSpPr/>
            <p:nvPr/>
          </p:nvSpPr>
          <p:spPr>
            <a:xfrm>
              <a:off x="4597005" y="2469195"/>
              <a:ext cx="300" cy="27"/>
            </a:xfrm>
            <a:custGeom>
              <a:avLst/>
              <a:gdLst/>
              <a:ahLst/>
              <a:cxnLst/>
              <a:rect l="l" t="t" r="r" b="b"/>
              <a:pathLst>
                <a:path w="11" h="1" extrusionOk="0">
                  <a:moveTo>
                    <a:pt x="0"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50"/>
            <p:cNvSpPr/>
            <p:nvPr/>
          </p:nvSpPr>
          <p:spPr>
            <a:xfrm>
              <a:off x="4603571" y="2471947"/>
              <a:ext cx="518" cy="327"/>
            </a:xfrm>
            <a:custGeom>
              <a:avLst/>
              <a:gdLst/>
              <a:ahLst/>
              <a:cxnLst/>
              <a:rect l="l" t="t" r="r" b="b"/>
              <a:pathLst>
                <a:path w="19" h="12" extrusionOk="0">
                  <a:moveTo>
                    <a:pt x="1" y="1"/>
                  </a:moveTo>
                  <a:lnTo>
                    <a:pt x="1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50"/>
            <p:cNvSpPr/>
            <p:nvPr/>
          </p:nvSpPr>
          <p:spPr>
            <a:xfrm>
              <a:off x="4596323" y="2469195"/>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50"/>
            <p:cNvSpPr/>
            <p:nvPr/>
          </p:nvSpPr>
          <p:spPr>
            <a:xfrm>
              <a:off x="4604525" y="2472819"/>
              <a:ext cx="518" cy="409"/>
            </a:xfrm>
            <a:custGeom>
              <a:avLst/>
              <a:gdLst/>
              <a:ahLst/>
              <a:cxnLst/>
              <a:rect l="l" t="t" r="r" b="b"/>
              <a:pathLst>
                <a:path w="19" h="15" extrusionOk="0">
                  <a:moveTo>
                    <a:pt x="1" y="0"/>
                  </a:moveTo>
                  <a:lnTo>
                    <a:pt x="18"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50"/>
            <p:cNvSpPr/>
            <p:nvPr/>
          </p:nvSpPr>
          <p:spPr>
            <a:xfrm>
              <a:off x="4562181" y="247938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50"/>
            <p:cNvSpPr/>
            <p:nvPr/>
          </p:nvSpPr>
          <p:spPr>
            <a:xfrm>
              <a:off x="4757744" y="2554674"/>
              <a:ext cx="218" cy="109"/>
            </a:xfrm>
            <a:custGeom>
              <a:avLst/>
              <a:gdLst/>
              <a:ahLst/>
              <a:cxnLst/>
              <a:rect l="l" t="t" r="r" b="b"/>
              <a:pathLst>
                <a:path w="8" h="4" extrusionOk="0">
                  <a:moveTo>
                    <a:pt x="7"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50"/>
            <p:cNvSpPr/>
            <p:nvPr/>
          </p:nvSpPr>
          <p:spPr>
            <a:xfrm>
              <a:off x="4797718" y="2544374"/>
              <a:ext cx="1635" cy="681"/>
            </a:xfrm>
            <a:custGeom>
              <a:avLst/>
              <a:gdLst/>
              <a:ahLst/>
              <a:cxnLst/>
              <a:rect l="l" t="t" r="r" b="b"/>
              <a:pathLst>
                <a:path w="60" h="25" extrusionOk="0">
                  <a:moveTo>
                    <a:pt x="60" y="25"/>
                  </a:moveTo>
                  <a:cubicBezTo>
                    <a:pt x="42" y="11"/>
                    <a:pt x="21" y="0"/>
                    <a:pt x="0" y="0"/>
                  </a:cubicBezTo>
                  <a:cubicBezTo>
                    <a:pt x="21" y="0"/>
                    <a:pt x="42" y="11"/>
                    <a:pt x="60"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50"/>
            <p:cNvSpPr/>
            <p:nvPr/>
          </p:nvSpPr>
          <p:spPr>
            <a:xfrm>
              <a:off x="4748589" y="2557427"/>
              <a:ext cx="872" cy="599"/>
            </a:xfrm>
            <a:custGeom>
              <a:avLst/>
              <a:gdLst/>
              <a:ahLst/>
              <a:cxnLst/>
              <a:rect l="l" t="t" r="r" b="b"/>
              <a:pathLst>
                <a:path w="32" h="22" extrusionOk="0">
                  <a:moveTo>
                    <a:pt x="32" y="1"/>
                  </a:moveTo>
                  <a:cubicBezTo>
                    <a:pt x="21" y="8"/>
                    <a:pt x="11" y="15"/>
                    <a:pt x="0" y="22"/>
                  </a:cubicBezTo>
                  <a:cubicBezTo>
                    <a:pt x="11" y="18"/>
                    <a:pt x="21" y="11"/>
                    <a:pt x="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50"/>
            <p:cNvSpPr/>
            <p:nvPr/>
          </p:nvSpPr>
          <p:spPr>
            <a:xfrm>
              <a:off x="4762023" y="2552767"/>
              <a:ext cx="3760" cy="2207"/>
            </a:xfrm>
            <a:custGeom>
              <a:avLst/>
              <a:gdLst/>
              <a:ahLst/>
              <a:cxnLst/>
              <a:rect l="l" t="t" r="r" b="b"/>
              <a:pathLst>
                <a:path w="138" h="81" extrusionOk="0">
                  <a:moveTo>
                    <a:pt x="1" y="81"/>
                  </a:moveTo>
                  <a:cubicBezTo>
                    <a:pt x="29" y="32"/>
                    <a:pt x="81" y="0"/>
                    <a:pt x="137" y="0"/>
                  </a:cubicBezTo>
                  <a:cubicBezTo>
                    <a:pt x="81" y="0"/>
                    <a:pt x="29" y="32"/>
                    <a:pt x="1" y="8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50"/>
            <p:cNvSpPr/>
            <p:nvPr/>
          </p:nvSpPr>
          <p:spPr>
            <a:xfrm>
              <a:off x="4829845" y="2571160"/>
              <a:ext cx="708" cy="218"/>
            </a:xfrm>
            <a:custGeom>
              <a:avLst/>
              <a:gdLst/>
              <a:ahLst/>
              <a:cxnLst/>
              <a:rect l="l" t="t" r="r" b="b"/>
              <a:pathLst>
                <a:path w="26" h="8" extrusionOk="0">
                  <a:moveTo>
                    <a:pt x="1" y="1"/>
                  </a:moveTo>
                  <a:cubicBezTo>
                    <a:pt x="8" y="4"/>
                    <a:pt x="18" y="4"/>
                    <a:pt x="25" y="8"/>
                  </a:cubicBezTo>
                  <a:cubicBezTo>
                    <a:pt x="18" y="4"/>
                    <a:pt x="8"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50"/>
            <p:cNvSpPr/>
            <p:nvPr/>
          </p:nvSpPr>
          <p:spPr>
            <a:xfrm>
              <a:off x="4799435" y="2545028"/>
              <a:ext cx="218" cy="218"/>
            </a:xfrm>
            <a:custGeom>
              <a:avLst/>
              <a:gdLst/>
              <a:ahLst/>
              <a:cxnLst/>
              <a:rect l="l" t="t" r="r" b="b"/>
              <a:pathLst>
                <a:path w="8" h="8" extrusionOk="0">
                  <a:moveTo>
                    <a:pt x="7"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50"/>
            <p:cNvSpPr/>
            <p:nvPr/>
          </p:nvSpPr>
          <p:spPr>
            <a:xfrm>
              <a:off x="4830607" y="2571351"/>
              <a:ext cx="708" cy="409"/>
            </a:xfrm>
            <a:custGeom>
              <a:avLst/>
              <a:gdLst/>
              <a:ahLst/>
              <a:cxnLst/>
              <a:rect l="l" t="t" r="r" b="b"/>
              <a:pathLst>
                <a:path w="26" h="15" extrusionOk="0">
                  <a:moveTo>
                    <a:pt x="25" y="15"/>
                  </a:moveTo>
                  <a:cubicBezTo>
                    <a:pt x="18" y="8"/>
                    <a:pt x="8" y="4"/>
                    <a:pt x="1" y="1"/>
                  </a:cubicBezTo>
                  <a:cubicBezTo>
                    <a:pt x="8" y="4"/>
                    <a:pt x="18" y="8"/>
                    <a:pt x="25"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50"/>
            <p:cNvSpPr/>
            <p:nvPr/>
          </p:nvSpPr>
          <p:spPr>
            <a:xfrm>
              <a:off x="4747635" y="2558108"/>
              <a:ext cx="872" cy="490"/>
            </a:xfrm>
            <a:custGeom>
              <a:avLst/>
              <a:gdLst/>
              <a:ahLst/>
              <a:cxnLst/>
              <a:rect l="l" t="t" r="r" b="b"/>
              <a:pathLst>
                <a:path w="32" h="18" extrusionOk="0">
                  <a:moveTo>
                    <a:pt x="32" y="0"/>
                  </a:moveTo>
                  <a:lnTo>
                    <a:pt x="7" y="14"/>
                  </a:lnTo>
                  <a:lnTo>
                    <a:pt x="0" y="18"/>
                  </a:lnTo>
                  <a:cubicBezTo>
                    <a:pt x="11" y="14"/>
                    <a:pt x="21" y="7"/>
                    <a:pt x="3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50"/>
            <p:cNvSpPr/>
            <p:nvPr/>
          </p:nvSpPr>
          <p:spPr>
            <a:xfrm>
              <a:off x="4749543" y="2556963"/>
              <a:ext cx="599" cy="490"/>
            </a:xfrm>
            <a:custGeom>
              <a:avLst/>
              <a:gdLst/>
              <a:ahLst/>
              <a:cxnLst/>
              <a:rect l="l" t="t" r="r" b="b"/>
              <a:pathLst>
                <a:path w="22" h="18" extrusionOk="0">
                  <a:moveTo>
                    <a:pt x="21" y="0"/>
                  </a:moveTo>
                  <a:cubicBezTo>
                    <a:pt x="14" y="4"/>
                    <a:pt x="7" y="11"/>
                    <a:pt x="0" y="18"/>
                  </a:cubicBezTo>
                  <a:cubicBezTo>
                    <a:pt x="7" y="11"/>
                    <a:pt x="14" y="4"/>
                    <a:pt x="2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50"/>
            <p:cNvSpPr/>
            <p:nvPr/>
          </p:nvSpPr>
          <p:spPr>
            <a:xfrm>
              <a:off x="4831370" y="2571841"/>
              <a:ext cx="1662" cy="1444"/>
            </a:xfrm>
            <a:custGeom>
              <a:avLst/>
              <a:gdLst/>
              <a:ahLst/>
              <a:cxnLst/>
              <a:rect l="l" t="t" r="r" b="b"/>
              <a:pathLst>
                <a:path w="61" h="53" extrusionOk="0">
                  <a:moveTo>
                    <a:pt x="1" y="0"/>
                  </a:moveTo>
                  <a:cubicBezTo>
                    <a:pt x="22" y="14"/>
                    <a:pt x="43" y="32"/>
                    <a:pt x="60" y="53"/>
                  </a:cubicBezTo>
                  <a:cubicBezTo>
                    <a:pt x="43" y="32"/>
                    <a:pt x="22"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50"/>
            <p:cNvSpPr/>
            <p:nvPr/>
          </p:nvSpPr>
          <p:spPr>
            <a:xfrm>
              <a:off x="4746109" y="255925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50"/>
            <p:cNvSpPr/>
            <p:nvPr/>
          </p:nvSpPr>
          <p:spPr>
            <a:xfrm>
              <a:off x="4745346" y="255944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50"/>
            <p:cNvSpPr/>
            <p:nvPr/>
          </p:nvSpPr>
          <p:spPr>
            <a:xfrm>
              <a:off x="4744665" y="255944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50"/>
            <p:cNvSpPr/>
            <p:nvPr/>
          </p:nvSpPr>
          <p:spPr>
            <a:xfrm>
              <a:off x="4733030" y="2571269"/>
              <a:ext cx="6976" cy="6976"/>
            </a:xfrm>
            <a:custGeom>
              <a:avLst/>
              <a:gdLst/>
              <a:ahLst/>
              <a:cxnLst/>
              <a:rect l="l" t="t" r="r" b="b"/>
              <a:pathLst>
                <a:path w="256" h="256" extrusionOk="0">
                  <a:moveTo>
                    <a:pt x="0" y="0"/>
                  </a:moveTo>
                  <a:cubicBezTo>
                    <a:pt x="21" y="5"/>
                    <a:pt x="40" y="16"/>
                    <a:pt x="56" y="31"/>
                  </a:cubicBezTo>
                  <a:lnTo>
                    <a:pt x="56" y="31"/>
                  </a:lnTo>
                  <a:cubicBezTo>
                    <a:pt x="41" y="17"/>
                    <a:pt x="24" y="6"/>
                    <a:pt x="4" y="0"/>
                  </a:cubicBezTo>
                  <a:close/>
                  <a:moveTo>
                    <a:pt x="56" y="31"/>
                  </a:moveTo>
                  <a:cubicBezTo>
                    <a:pt x="84" y="57"/>
                    <a:pt x="104" y="94"/>
                    <a:pt x="123" y="126"/>
                  </a:cubicBezTo>
                  <a:cubicBezTo>
                    <a:pt x="107" y="95"/>
                    <a:pt x="85" y="57"/>
                    <a:pt x="56" y="31"/>
                  </a:cubicBezTo>
                  <a:close/>
                  <a:moveTo>
                    <a:pt x="123" y="126"/>
                  </a:moveTo>
                  <a:cubicBezTo>
                    <a:pt x="158" y="186"/>
                    <a:pt x="189" y="242"/>
                    <a:pt x="256" y="256"/>
                  </a:cubicBezTo>
                  <a:cubicBezTo>
                    <a:pt x="193" y="242"/>
                    <a:pt x="161" y="186"/>
                    <a:pt x="123" y="12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50"/>
            <p:cNvSpPr/>
            <p:nvPr/>
          </p:nvSpPr>
          <p:spPr>
            <a:xfrm>
              <a:off x="4746872" y="2558680"/>
              <a:ext cx="599" cy="300"/>
            </a:xfrm>
            <a:custGeom>
              <a:avLst/>
              <a:gdLst/>
              <a:ahLst/>
              <a:cxnLst/>
              <a:rect l="l" t="t" r="r" b="b"/>
              <a:pathLst>
                <a:path w="22" h="11" extrusionOk="0">
                  <a:moveTo>
                    <a:pt x="0" y="11"/>
                  </a:move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50"/>
            <p:cNvSpPr/>
            <p:nvPr/>
          </p:nvSpPr>
          <p:spPr>
            <a:xfrm>
              <a:off x="4743711" y="2559334"/>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50"/>
            <p:cNvSpPr/>
            <p:nvPr/>
          </p:nvSpPr>
          <p:spPr>
            <a:xfrm>
              <a:off x="4733030" y="2571269"/>
              <a:ext cx="109" cy="27"/>
            </a:xfrm>
            <a:custGeom>
              <a:avLst/>
              <a:gdLst/>
              <a:ahLst/>
              <a:cxnLst/>
              <a:rect l="l" t="t" r="r" b="b"/>
              <a:pathLst>
                <a:path w="4" h="1" extrusionOk="0">
                  <a:moveTo>
                    <a:pt x="4" y="0"/>
                  </a:moveTo>
                  <a:lnTo>
                    <a:pt x="4" y="0"/>
                  </a:lnTo>
                  <a:lnTo>
                    <a:pt x="0" y="0"/>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50"/>
            <p:cNvSpPr/>
            <p:nvPr/>
          </p:nvSpPr>
          <p:spPr>
            <a:xfrm>
              <a:off x="4747717" y="2558489"/>
              <a:ext cx="218" cy="109"/>
            </a:xfrm>
            <a:custGeom>
              <a:avLst/>
              <a:gdLst/>
              <a:ahLst/>
              <a:cxnLst/>
              <a:rect l="l" t="t" r="r" b="b"/>
              <a:pathLst>
                <a:path w="8" h="4" extrusionOk="0">
                  <a:moveTo>
                    <a:pt x="8"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50"/>
            <p:cNvSpPr/>
            <p:nvPr/>
          </p:nvSpPr>
          <p:spPr>
            <a:xfrm>
              <a:off x="5074810" y="2754762"/>
              <a:ext cx="8720" cy="6185"/>
            </a:xfrm>
            <a:custGeom>
              <a:avLst/>
              <a:gdLst/>
              <a:ahLst/>
              <a:cxnLst/>
              <a:rect l="l" t="t" r="r" b="b"/>
              <a:pathLst>
                <a:path w="320" h="227" extrusionOk="0">
                  <a:moveTo>
                    <a:pt x="254" y="0"/>
                  </a:moveTo>
                  <a:cubicBezTo>
                    <a:pt x="228" y="0"/>
                    <a:pt x="200" y="11"/>
                    <a:pt x="176" y="23"/>
                  </a:cubicBezTo>
                  <a:cubicBezTo>
                    <a:pt x="71" y="79"/>
                    <a:pt x="1" y="191"/>
                    <a:pt x="11" y="215"/>
                  </a:cubicBezTo>
                  <a:cubicBezTo>
                    <a:pt x="15" y="222"/>
                    <a:pt x="22" y="226"/>
                    <a:pt x="36" y="226"/>
                  </a:cubicBezTo>
                  <a:cubicBezTo>
                    <a:pt x="39" y="226"/>
                    <a:pt x="43" y="226"/>
                    <a:pt x="46" y="226"/>
                  </a:cubicBezTo>
                  <a:cubicBezTo>
                    <a:pt x="134" y="226"/>
                    <a:pt x="268" y="143"/>
                    <a:pt x="302" y="72"/>
                  </a:cubicBezTo>
                  <a:cubicBezTo>
                    <a:pt x="320" y="44"/>
                    <a:pt x="309" y="30"/>
                    <a:pt x="302" y="23"/>
                  </a:cubicBezTo>
                  <a:cubicBezTo>
                    <a:pt x="290" y="6"/>
                    <a:pt x="273" y="0"/>
                    <a:pt x="25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50"/>
            <p:cNvSpPr/>
            <p:nvPr/>
          </p:nvSpPr>
          <p:spPr>
            <a:xfrm>
              <a:off x="5045354" y="2757459"/>
              <a:ext cx="68994" cy="62045"/>
            </a:xfrm>
            <a:custGeom>
              <a:avLst/>
              <a:gdLst/>
              <a:ahLst/>
              <a:cxnLst/>
              <a:rect l="l" t="t" r="r" b="b"/>
              <a:pathLst>
                <a:path w="2532" h="2277" extrusionOk="0">
                  <a:moveTo>
                    <a:pt x="2130" y="1"/>
                  </a:moveTo>
                  <a:cubicBezTo>
                    <a:pt x="2090" y="1"/>
                    <a:pt x="2051" y="15"/>
                    <a:pt x="2020" y="43"/>
                  </a:cubicBezTo>
                  <a:cubicBezTo>
                    <a:pt x="2010" y="57"/>
                    <a:pt x="1999" y="81"/>
                    <a:pt x="2024" y="123"/>
                  </a:cubicBezTo>
                  <a:cubicBezTo>
                    <a:pt x="2052" y="169"/>
                    <a:pt x="2083" y="232"/>
                    <a:pt x="2055" y="288"/>
                  </a:cubicBezTo>
                  <a:cubicBezTo>
                    <a:pt x="2027" y="348"/>
                    <a:pt x="1954" y="362"/>
                    <a:pt x="1884" y="369"/>
                  </a:cubicBezTo>
                  <a:cubicBezTo>
                    <a:pt x="1772" y="383"/>
                    <a:pt x="1733" y="400"/>
                    <a:pt x="1726" y="456"/>
                  </a:cubicBezTo>
                  <a:cubicBezTo>
                    <a:pt x="1702" y="638"/>
                    <a:pt x="1555" y="649"/>
                    <a:pt x="1474" y="652"/>
                  </a:cubicBezTo>
                  <a:cubicBezTo>
                    <a:pt x="1450" y="652"/>
                    <a:pt x="1425" y="659"/>
                    <a:pt x="1404" y="666"/>
                  </a:cubicBezTo>
                  <a:cubicBezTo>
                    <a:pt x="1404" y="673"/>
                    <a:pt x="1404" y="677"/>
                    <a:pt x="1404" y="684"/>
                  </a:cubicBezTo>
                  <a:cubicBezTo>
                    <a:pt x="1415" y="740"/>
                    <a:pt x="1390" y="792"/>
                    <a:pt x="1345" y="820"/>
                  </a:cubicBezTo>
                  <a:cubicBezTo>
                    <a:pt x="1323" y="832"/>
                    <a:pt x="1298" y="838"/>
                    <a:pt x="1270" y="838"/>
                  </a:cubicBezTo>
                  <a:cubicBezTo>
                    <a:pt x="1135" y="838"/>
                    <a:pt x="935" y="715"/>
                    <a:pt x="816" y="631"/>
                  </a:cubicBezTo>
                  <a:cubicBezTo>
                    <a:pt x="809" y="627"/>
                    <a:pt x="801" y="625"/>
                    <a:pt x="793" y="625"/>
                  </a:cubicBezTo>
                  <a:cubicBezTo>
                    <a:pt x="740" y="625"/>
                    <a:pt x="656" y="703"/>
                    <a:pt x="574" y="782"/>
                  </a:cubicBezTo>
                  <a:cubicBezTo>
                    <a:pt x="476" y="873"/>
                    <a:pt x="361" y="981"/>
                    <a:pt x="238" y="1013"/>
                  </a:cubicBezTo>
                  <a:cubicBezTo>
                    <a:pt x="158" y="1034"/>
                    <a:pt x="77" y="1135"/>
                    <a:pt x="32" y="1268"/>
                  </a:cubicBezTo>
                  <a:cubicBezTo>
                    <a:pt x="7" y="1324"/>
                    <a:pt x="0" y="1387"/>
                    <a:pt x="11" y="1450"/>
                  </a:cubicBezTo>
                  <a:cubicBezTo>
                    <a:pt x="81" y="1443"/>
                    <a:pt x="140" y="1391"/>
                    <a:pt x="200" y="1335"/>
                  </a:cubicBezTo>
                  <a:cubicBezTo>
                    <a:pt x="275" y="1266"/>
                    <a:pt x="360" y="1190"/>
                    <a:pt x="481" y="1190"/>
                  </a:cubicBezTo>
                  <a:cubicBezTo>
                    <a:pt x="489" y="1190"/>
                    <a:pt x="496" y="1191"/>
                    <a:pt x="504" y="1191"/>
                  </a:cubicBezTo>
                  <a:cubicBezTo>
                    <a:pt x="511" y="1192"/>
                    <a:pt x="517" y="1193"/>
                    <a:pt x="523" y="1193"/>
                  </a:cubicBezTo>
                  <a:cubicBezTo>
                    <a:pt x="562" y="1193"/>
                    <a:pt x="579" y="1173"/>
                    <a:pt x="609" y="1142"/>
                  </a:cubicBezTo>
                  <a:cubicBezTo>
                    <a:pt x="658" y="1076"/>
                    <a:pt x="742" y="1037"/>
                    <a:pt x="826" y="1037"/>
                  </a:cubicBezTo>
                  <a:cubicBezTo>
                    <a:pt x="854" y="1037"/>
                    <a:pt x="886" y="1041"/>
                    <a:pt x="914" y="1048"/>
                  </a:cubicBezTo>
                  <a:cubicBezTo>
                    <a:pt x="1089" y="1076"/>
                    <a:pt x="1117" y="1289"/>
                    <a:pt x="1152" y="1513"/>
                  </a:cubicBezTo>
                  <a:cubicBezTo>
                    <a:pt x="1187" y="1776"/>
                    <a:pt x="1225" y="1961"/>
                    <a:pt x="1366" y="1986"/>
                  </a:cubicBezTo>
                  <a:cubicBezTo>
                    <a:pt x="1523" y="2007"/>
                    <a:pt x="1670" y="2084"/>
                    <a:pt x="1782" y="2196"/>
                  </a:cubicBezTo>
                  <a:cubicBezTo>
                    <a:pt x="1842" y="2248"/>
                    <a:pt x="1870" y="2276"/>
                    <a:pt x="1922" y="2276"/>
                  </a:cubicBezTo>
                  <a:cubicBezTo>
                    <a:pt x="1947" y="2231"/>
                    <a:pt x="1905" y="2042"/>
                    <a:pt x="1884" y="1940"/>
                  </a:cubicBezTo>
                  <a:cubicBezTo>
                    <a:pt x="1856" y="1842"/>
                    <a:pt x="1842" y="1741"/>
                    <a:pt x="1838" y="1639"/>
                  </a:cubicBezTo>
                  <a:cubicBezTo>
                    <a:pt x="1852" y="1499"/>
                    <a:pt x="1992" y="1489"/>
                    <a:pt x="2108" y="1478"/>
                  </a:cubicBezTo>
                  <a:cubicBezTo>
                    <a:pt x="2220" y="1468"/>
                    <a:pt x="2353" y="1457"/>
                    <a:pt x="2437" y="1359"/>
                  </a:cubicBezTo>
                  <a:cubicBezTo>
                    <a:pt x="2531" y="1247"/>
                    <a:pt x="2461" y="981"/>
                    <a:pt x="2391" y="722"/>
                  </a:cubicBezTo>
                  <a:cubicBezTo>
                    <a:pt x="2342" y="540"/>
                    <a:pt x="2293" y="351"/>
                    <a:pt x="2293" y="190"/>
                  </a:cubicBezTo>
                  <a:cubicBezTo>
                    <a:pt x="2293" y="99"/>
                    <a:pt x="2255" y="36"/>
                    <a:pt x="2188" y="11"/>
                  </a:cubicBezTo>
                  <a:cubicBezTo>
                    <a:pt x="2170" y="4"/>
                    <a:pt x="2150" y="1"/>
                    <a:pt x="213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50"/>
            <p:cNvSpPr/>
            <p:nvPr/>
          </p:nvSpPr>
          <p:spPr>
            <a:xfrm>
              <a:off x="5024564" y="2702989"/>
              <a:ext cx="12425" cy="12970"/>
            </a:xfrm>
            <a:custGeom>
              <a:avLst/>
              <a:gdLst/>
              <a:ahLst/>
              <a:cxnLst/>
              <a:rect l="l" t="t" r="r" b="b"/>
              <a:pathLst>
                <a:path w="456" h="476" extrusionOk="0">
                  <a:moveTo>
                    <a:pt x="0" y="1"/>
                  </a:moveTo>
                  <a:cubicBezTo>
                    <a:pt x="32" y="144"/>
                    <a:pt x="102" y="372"/>
                    <a:pt x="231" y="449"/>
                  </a:cubicBezTo>
                  <a:cubicBezTo>
                    <a:pt x="263" y="467"/>
                    <a:pt x="299" y="476"/>
                    <a:pt x="335" y="476"/>
                  </a:cubicBezTo>
                  <a:cubicBezTo>
                    <a:pt x="363" y="476"/>
                    <a:pt x="391" y="470"/>
                    <a:pt x="417" y="460"/>
                  </a:cubicBezTo>
                  <a:cubicBezTo>
                    <a:pt x="455" y="449"/>
                    <a:pt x="455" y="435"/>
                    <a:pt x="452" y="425"/>
                  </a:cubicBezTo>
                  <a:cubicBezTo>
                    <a:pt x="438" y="306"/>
                    <a:pt x="144" y="7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50"/>
            <p:cNvSpPr/>
            <p:nvPr/>
          </p:nvSpPr>
          <p:spPr>
            <a:xfrm>
              <a:off x="5043910" y="2689365"/>
              <a:ext cx="55942" cy="63081"/>
            </a:xfrm>
            <a:custGeom>
              <a:avLst/>
              <a:gdLst/>
              <a:ahLst/>
              <a:cxnLst/>
              <a:rect l="l" t="t" r="r" b="b"/>
              <a:pathLst>
                <a:path w="2053" h="2315" extrusionOk="0">
                  <a:moveTo>
                    <a:pt x="391" y="1"/>
                  </a:moveTo>
                  <a:cubicBezTo>
                    <a:pt x="295" y="1"/>
                    <a:pt x="201" y="20"/>
                    <a:pt x="127" y="63"/>
                  </a:cubicBezTo>
                  <a:cubicBezTo>
                    <a:pt x="88" y="88"/>
                    <a:pt x="46" y="102"/>
                    <a:pt x="1" y="105"/>
                  </a:cubicBezTo>
                  <a:cubicBezTo>
                    <a:pt x="15" y="123"/>
                    <a:pt x="32" y="140"/>
                    <a:pt x="43" y="158"/>
                  </a:cubicBezTo>
                  <a:cubicBezTo>
                    <a:pt x="86" y="204"/>
                    <a:pt x="113" y="236"/>
                    <a:pt x="181" y="236"/>
                  </a:cubicBezTo>
                  <a:cubicBezTo>
                    <a:pt x="196" y="236"/>
                    <a:pt x="213" y="234"/>
                    <a:pt x="232" y="231"/>
                  </a:cubicBezTo>
                  <a:cubicBezTo>
                    <a:pt x="253" y="228"/>
                    <a:pt x="274" y="227"/>
                    <a:pt x="296" y="227"/>
                  </a:cubicBezTo>
                  <a:cubicBezTo>
                    <a:pt x="534" y="227"/>
                    <a:pt x="785" y="412"/>
                    <a:pt x="897" y="557"/>
                  </a:cubicBezTo>
                  <a:cubicBezTo>
                    <a:pt x="974" y="655"/>
                    <a:pt x="995" y="743"/>
                    <a:pt x="967" y="809"/>
                  </a:cubicBezTo>
                  <a:cubicBezTo>
                    <a:pt x="921" y="907"/>
                    <a:pt x="967" y="1180"/>
                    <a:pt x="1019" y="1222"/>
                  </a:cubicBezTo>
                  <a:lnTo>
                    <a:pt x="1023" y="1215"/>
                  </a:lnTo>
                  <a:cubicBezTo>
                    <a:pt x="1068" y="1177"/>
                    <a:pt x="1124" y="1156"/>
                    <a:pt x="1184" y="1156"/>
                  </a:cubicBezTo>
                  <a:cubicBezTo>
                    <a:pt x="1240" y="1156"/>
                    <a:pt x="1293" y="1173"/>
                    <a:pt x="1335" y="1212"/>
                  </a:cubicBezTo>
                  <a:cubicBezTo>
                    <a:pt x="1408" y="1278"/>
                    <a:pt x="1443" y="1408"/>
                    <a:pt x="1349" y="1544"/>
                  </a:cubicBezTo>
                  <a:cubicBezTo>
                    <a:pt x="1296" y="1621"/>
                    <a:pt x="1342" y="1702"/>
                    <a:pt x="1457" y="1852"/>
                  </a:cubicBezTo>
                  <a:cubicBezTo>
                    <a:pt x="1527" y="1947"/>
                    <a:pt x="1611" y="2055"/>
                    <a:pt x="1632" y="2178"/>
                  </a:cubicBezTo>
                  <a:cubicBezTo>
                    <a:pt x="1638" y="2266"/>
                    <a:pt x="1709" y="2315"/>
                    <a:pt x="1780" y="2315"/>
                  </a:cubicBezTo>
                  <a:cubicBezTo>
                    <a:pt x="1836" y="2315"/>
                    <a:pt x="1893" y="2285"/>
                    <a:pt x="1919" y="2220"/>
                  </a:cubicBezTo>
                  <a:cubicBezTo>
                    <a:pt x="1961" y="2111"/>
                    <a:pt x="1874" y="2016"/>
                    <a:pt x="1779" y="2016"/>
                  </a:cubicBezTo>
                  <a:cubicBezTo>
                    <a:pt x="1746" y="2016"/>
                    <a:pt x="1711" y="2028"/>
                    <a:pt x="1681" y="2055"/>
                  </a:cubicBezTo>
                  <a:cubicBezTo>
                    <a:pt x="1650" y="1866"/>
                    <a:pt x="1706" y="1821"/>
                    <a:pt x="1839" y="1737"/>
                  </a:cubicBezTo>
                  <a:cubicBezTo>
                    <a:pt x="1870" y="1719"/>
                    <a:pt x="1909" y="1695"/>
                    <a:pt x="1951" y="1667"/>
                  </a:cubicBezTo>
                  <a:cubicBezTo>
                    <a:pt x="2052" y="1597"/>
                    <a:pt x="2010" y="1499"/>
                    <a:pt x="1884" y="1275"/>
                  </a:cubicBezTo>
                  <a:cubicBezTo>
                    <a:pt x="1849" y="1215"/>
                    <a:pt x="1814" y="1152"/>
                    <a:pt x="1783" y="1086"/>
                  </a:cubicBezTo>
                  <a:cubicBezTo>
                    <a:pt x="1730" y="977"/>
                    <a:pt x="1601" y="939"/>
                    <a:pt x="1475" y="900"/>
                  </a:cubicBezTo>
                  <a:cubicBezTo>
                    <a:pt x="1328" y="855"/>
                    <a:pt x="1159" y="802"/>
                    <a:pt x="1159" y="620"/>
                  </a:cubicBezTo>
                  <a:cubicBezTo>
                    <a:pt x="1159" y="501"/>
                    <a:pt x="1061" y="427"/>
                    <a:pt x="963" y="354"/>
                  </a:cubicBezTo>
                  <a:cubicBezTo>
                    <a:pt x="879" y="291"/>
                    <a:pt x="799" y="231"/>
                    <a:pt x="788" y="144"/>
                  </a:cubicBezTo>
                  <a:cubicBezTo>
                    <a:pt x="788" y="133"/>
                    <a:pt x="767" y="102"/>
                    <a:pt x="701" y="70"/>
                  </a:cubicBezTo>
                  <a:cubicBezTo>
                    <a:pt x="616" y="27"/>
                    <a:pt x="502" y="1"/>
                    <a:pt x="39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50"/>
            <p:cNvSpPr/>
            <p:nvPr/>
          </p:nvSpPr>
          <p:spPr>
            <a:xfrm>
              <a:off x="5043147" y="2725633"/>
              <a:ext cx="30164" cy="40655"/>
            </a:xfrm>
            <a:custGeom>
              <a:avLst/>
              <a:gdLst/>
              <a:ahLst/>
              <a:cxnLst/>
              <a:rect l="l" t="t" r="r" b="b"/>
              <a:pathLst>
                <a:path w="1107" h="1492" extrusionOk="0">
                  <a:moveTo>
                    <a:pt x="147" y="1"/>
                  </a:moveTo>
                  <a:cubicBezTo>
                    <a:pt x="139" y="1"/>
                    <a:pt x="131" y="2"/>
                    <a:pt x="123" y="3"/>
                  </a:cubicBezTo>
                  <a:cubicBezTo>
                    <a:pt x="39" y="17"/>
                    <a:pt x="1" y="231"/>
                    <a:pt x="43" y="434"/>
                  </a:cubicBezTo>
                  <a:cubicBezTo>
                    <a:pt x="66" y="563"/>
                    <a:pt x="110" y="616"/>
                    <a:pt x="129" y="616"/>
                  </a:cubicBezTo>
                  <a:cubicBezTo>
                    <a:pt x="129" y="616"/>
                    <a:pt x="130" y="616"/>
                    <a:pt x="130" y="616"/>
                  </a:cubicBezTo>
                  <a:cubicBezTo>
                    <a:pt x="144" y="612"/>
                    <a:pt x="165" y="609"/>
                    <a:pt x="190" y="609"/>
                  </a:cubicBezTo>
                  <a:cubicBezTo>
                    <a:pt x="309" y="595"/>
                    <a:pt x="361" y="577"/>
                    <a:pt x="368" y="511"/>
                  </a:cubicBezTo>
                  <a:cubicBezTo>
                    <a:pt x="375" y="444"/>
                    <a:pt x="407" y="423"/>
                    <a:pt x="435" y="420"/>
                  </a:cubicBezTo>
                  <a:lnTo>
                    <a:pt x="452" y="420"/>
                  </a:lnTo>
                  <a:cubicBezTo>
                    <a:pt x="484" y="420"/>
                    <a:pt x="515" y="441"/>
                    <a:pt x="540" y="490"/>
                  </a:cubicBezTo>
                  <a:cubicBezTo>
                    <a:pt x="589" y="584"/>
                    <a:pt x="662" y="871"/>
                    <a:pt x="529" y="1001"/>
                  </a:cubicBezTo>
                  <a:cubicBezTo>
                    <a:pt x="456" y="1074"/>
                    <a:pt x="424" y="1239"/>
                    <a:pt x="463" y="1365"/>
                  </a:cubicBezTo>
                  <a:cubicBezTo>
                    <a:pt x="473" y="1425"/>
                    <a:pt x="519" y="1474"/>
                    <a:pt x="578" y="1491"/>
                  </a:cubicBezTo>
                  <a:cubicBezTo>
                    <a:pt x="580" y="1492"/>
                    <a:pt x="583" y="1492"/>
                    <a:pt x="586" y="1492"/>
                  </a:cubicBezTo>
                  <a:cubicBezTo>
                    <a:pt x="614" y="1492"/>
                    <a:pt x="674" y="1458"/>
                    <a:pt x="753" y="1372"/>
                  </a:cubicBezTo>
                  <a:cubicBezTo>
                    <a:pt x="953" y="1144"/>
                    <a:pt x="1107" y="773"/>
                    <a:pt x="1086" y="707"/>
                  </a:cubicBezTo>
                  <a:cubicBezTo>
                    <a:pt x="1082" y="703"/>
                    <a:pt x="1082" y="700"/>
                    <a:pt x="1079" y="696"/>
                  </a:cubicBezTo>
                  <a:cubicBezTo>
                    <a:pt x="1058" y="700"/>
                    <a:pt x="1040" y="703"/>
                    <a:pt x="1019" y="714"/>
                  </a:cubicBezTo>
                  <a:cubicBezTo>
                    <a:pt x="1000" y="720"/>
                    <a:pt x="974" y="729"/>
                    <a:pt x="948" y="729"/>
                  </a:cubicBezTo>
                  <a:cubicBezTo>
                    <a:pt x="928" y="729"/>
                    <a:pt x="908" y="724"/>
                    <a:pt x="890" y="707"/>
                  </a:cubicBezTo>
                  <a:cubicBezTo>
                    <a:pt x="844" y="672"/>
                    <a:pt x="862" y="602"/>
                    <a:pt x="869" y="570"/>
                  </a:cubicBezTo>
                  <a:cubicBezTo>
                    <a:pt x="876" y="549"/>
                    <a:pt x="855" y="479"/>
                    <a:pt x="743" y="360"/>
                  </a:cubicBezTo>
                  <a:cubicBezTo>
                    <a:pt x="559" y="167"/>
                    <a:pt x="277" y="1"/>
                    <a:pt x="14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50"/>
            <p:cNvSpPr/>
            <p:nvPr/>
          </p:nvSpPr>
          <p:spPr>
            <a:xfrm>
              <a:off x="5014809" y="2624186"/>
              <a:ext cx="36377" cy="68776"/>
            </a:xfrm>
            <a:custGeom>
              <a:avLst/>
              <a:gdLst/>
              <a:ahLst/>
              <a:cxnLst/>
              <a:rect l="l" t="t" r="r" b="b"/>
              <a:pathLst>
                <a:path w="1335" h="2524" extrusionOk="0">
                  <a:moveTo>
                    <a:pt x="501" y="0"/>
                  </a:moveTo>
                  <a:cubicBezTo>
                    <a:pt x="451" y="0"/>
                    <a:pt x="408" y="8"/>
                    <a:pt x="376" y="29"/>
                  </a:cubicBezTo>
                  <a:cubicBezTo>
                    <a:pt x="277" y="89"/>
                    <a:pt x="302" y="544"/>
                    <a:pt x="313" y="789"/>
                  </a:cubicBezTo>
                  <a:cubicBezTo>
                    <a:pt x="330" y="1136"/>
                    <a:pt x="330" y="1251"/>
                    <a:pt x="270" y="1300"/>
                  </a:cubicBezTo>
                  <a:cubicBezTo>
                    <a:pt x="242" y="1323"/>
                    <a:pt x="214" y="1332"/>
                    <a:pt x="186" y="1332"/>
                  </a:cubicBezTo>
                  <a:cubicBezTo>
                    <a:pt x="123" y="1332"/>
                    <a:pt x="66" y="1284"/>
                    <a:pt x="29" y="1255"/>
                  </a:cubicBezTo>
                  <a:lnTo>
                    <a:pt x="22" y="1248"/>
                  </a:lnTo>
                  <a:lnTo>
                    <a:pt x="22" y="1248"/>
                  </a:lnTo>
                  <a:cubicBezTo>
                    <a:pt x="1" y="1419"/>
                    <a:pt x="60" y="1811"/>
                    <a:pt x="120" y="1864"/>
                  </a:cubicBezTo>
                  <a:cubicBezTo>
                    <a:pt x="190" y="1864"/>
                    <a:pt x="253" y="1899"/>
                    <a:pt x="295" y="1955"/>
                  </a:cubicBezTo>
                  <a:cubicBezTo>
                    <a:pt x="365" y="2053"/>
                    <a:pt x="376" y="2203"/>
                    <a:pt x="323" y="2368"/>
                  </a:cubicBezTo>
                  <a:cubicBezTo>
                    <a:pt x="299" y="2445"/>
                    <a:pt x="327" y="2473"/>
                    <a:pt x="337" y="2480"/>
                  </a:cubicBezTo>
                  <a:cubicBezTo>
                    <a:pt x="366" y="2509"/>
                    <a:pt x="423" y="2523"/>
                    <a:pt x="495" y="2523"/>
                  </a:cubicBezTo>
                  <a:cubicBezTo>
                    <a:pt x="580" y="2523"/>
                    <a:pt x="685" y="2504"/>
                    <a:pt x="789" y="2466"/>
                  </a:cubicBezTo>
                  <a:cubicBezTo>
                    <a:pt x="830" y="2448"/>
                    <a:pt x="875" y="2437"/>
                    <a:pt x="921" y="2437"/>
                  </a:cubicBezTo>
                  <a:cubicBezTo>
                    <a:pt x="938" y="2437"/>
                    <a:pt x="954" y="2439"/>
                    <a:pt x="971" y="2441"/>
                  </a:cubicBezTo>
                  <a:cubicBezTo>
                    <a:pt x="943" y="2382"/>
                    <a:pt x="929" y="2315"/>
                    <a:pt x="929" y="2249"/>
                  </a:cubicBezTo>
                  <a:cubicBezTo>
                    <a:pt x="922" y="2140"/>
                    <a:pt x="911" y="2018"/>
                    <a:pt x="841" y="1941"/>
                  </a:cubicBezTo>
                  <a:cubicBezTo>
                    <a:pt x="631" y="1713"/>
                    <a:pt x="901" y="1419"/>
                    <a:pt x="1118" y="1181"/>
                  </a:cubicBezTo>
                  <a:cubicBezTo>
                    <a:pt x="1149" y="1146"/>
                    <a:pt x="1184" y="1111"/>
                    <a:pt x="1212" y="1076"/>
                  </a:cubicBezTo>
                  <a:cubicBezTo>
                    <a:pt x="1335" y="936"/>
                    <a:pt x="1272" y="719"/>
                    <a:pt x="1216" y="526"/>
                  </a:cubicBezTo>
                  <a:cubicBezTo>
                    <a:pt x="1181" y="407"/>
                    <a:pt x="1153" y="302"/>
                    <a:pt x="1163" y="218"/>
                  </a:cubicBezTo>
                  <a:cubicBezTo>
                    <a:pt x="1174" y="176"/>
                    <a:pt x="1177" y="131"/>
                    <a:pt x="1177" y="85"/>
                  </a:cubicBezTo>
                  <a:lnTo>
                    <a:pt x="1177" y="85"/>
                  </a:lnTo>
                  <a:lnTo>
                    <a:pt x="1167" y="92"/>
                  </a:lnTo>
                  <a:cubicBezTo>
                    <a:pt x="1142" y="106"/>
                    <a:pt x="1113" y="112"/>
                    <a:pt x="1080" y="112"/>
                  </a:cubicBezTo>
                  <a:cubicBezTo>
                    <a:pt x="1015" y="112"/>
                    <a:pt x="934" y="90"/>
                    <a:pt x="834" y="64"/>
                  </a:cubicBezTo>
                  <a:cubicBezTo>
                    <a:pt x="726" y="34"/>
                    <a:pt x="601" y="0"/>
                    <a:pt x="50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50"/>
            <p:cNvSpPr/>
            <p:nvPr/>
          </p:nvSpPr>
          <p:spPr>
            <a:xfrm>
              <a:off x="4977723" y="2737350"/>
              <a:ext cx="30927" cy="38475"/>
            </a:xfrm>
            <a:custGeom>
              <a:avLst/>
              <a:gdLst/>
              <a:ahLst/>
              <a:cxnLst/>
              <a:rect l="l" t="t" r="r" b="b"/>
              <a:pathLst>
                <a:path w="1135" h="1412" extrusionOk="0">
                  <a:moveTo>
                    <a:pt x="1019" y="0"/>
                  </a:moveTo>
                  <a:lnTo>
                    <a:pt x="1019" y="0"/>
                  </a:lnTo>
                  <a:cubicBezTo>
                    <a:pt x="980" y="63"/>
                    <a:pt x="945" y="126"/>
                    <a:pt x="917" y="193"/>
                  </a:cubicBezTo>
                  <a:cubicBezTo>
                    <a:pt x="854" y="333"/>
                    <a:pt x="777" y="469"/>
                    <a:pt x="686" y="595"/>
                  </a:cubicBezTo>
                  <a:cubicBezTo>
                    <a:pt x="609" y="693"/>
                    <a:pt x="508" y="805"/>
                    <a:pt x="396" y="924"/>
                  </a:cubicBezTo>
                  <a:cubicBezTo>
                    <a:pt x="259" y="1075"/>
                    <a:pt x="35" y="1313"/>
                    <a:pt x="0" y="1411"/>
                  </a:cubicBezTo>
                  <a:cubicBezTo>
                    <a:pt x="91" y="1359"/>
                    <a:pt x="294" y="1124"/>
                    <a:pt x="431" y="963"/>
                  </a:cubicBezTo>
                  <a:cubicBezTo>
                    <a:pt x="595" y="774"/>
                    <a:pt x="763" y="574"/>
                    <a:pt x="886" y="487"/>
                  </a:cubicBezTo>
                  <a:cubicBezTo>
                    <a:pt x="1134" y="308"/>
                    <a:pt x="1099" y="172"/>
                    <a:pt x="101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50"/>
            <p:cNvSpPr/>
            <p:nvPr/>
          </p:nvSpPr>
          <p:spPr>
            <a:xfrm>
              <a:off x="5332092" y="2947491"/>
              <a:ext cx="138914" cy="115671"/>
            </a:xfrm>
            <a:custGeom>
              <a:avLst/>
              <a:gdLst/>
              <a:ahLst/>
              <a:cxnLst/>
              <a:rect l="l" t="t" r="r" b="b"/>
              <a:pathLst>
                <a:path w="5098" h="4245" extrusionOk="0">
                  <a:moveTo>
                    <a:pt x="1" y="1"/>
                  </a:moveTo>
                  <a:lnTo>
                    <a:pt x="1" y="3326"/>
                  </a:lnTo>
                  <a:cubicBezTo>
                    <a:pt x="155" y="3424"/>
                    <a:pt x="333" y="3484"/>
                    <a:pt x="519" y="3491"/>
                  </a:cubicBezTo>
                  <a:cubicBezTo>
                    <a:pt x="538" y="3492"/>
                    <a:pt x="556" y="3492"/>
                    <a:pt x="574" y="3492"/>
                  </a:cubicBezTo>
                  <a:cubicBezTo>
                    <a:pt x="975" y="3492"/>
                    <a:pt x="1021" y="3343"/>
                    <a:pt x="1054" y="3242"/>
                  </a:cubicBezTo>
                  <a:cubicBezTo>
                    <a:pt x="1068" y="3190"/>
                    <a:pt x="1093" y="3113"/>
                    <a:pt x="1181" y="3113"/>
                  </a:cubicBezTo>
                  <a:cubicBezTo>
                    <a:pt x="1226" y="3113"/>
                    <a:pt x="1268" y="3032"/>
                    <a:pt x="1317" y="2948"/>
                  </a:cubicBezTo>
                  <a:cubicBezTo>
                    <a:pt x="1356" y="2871"/>
                    <a:pt x="1401" y="2798"/>
                    <a:pt x="1454" y="2731"/>
                  </a:cubicBezTo>
                  <a:cubicBezTo>
                    <a:pt x="1510" y="2663"/>
                    <a:pt x="1615" y="2633"/>
                    <a:pt x="1745" y="2633"/>
                  </a:cubicBezTo>
                  <a:cubicBezTo>
                    <a:pt x="2031" y="2633"/>
                    <a:pt x="2435" y="2780"/>
                    <a:pt x="2693" y="2980"/>
                  </a:cubicBezTo>
                  <a:cubicBezTo>
                    <a:pt x="2833" y="3088"/>
                    <a:pt x="2973" y="3263"/>
                    <a:pt x="3120" y="3449"/>
                  </a:cubicBezTo>
                  <a:cubicBezTo>
                    <a:pt x="3344" y="3729"/>
                    <a:pt x="3593" y="4041"/>
                    <a:pt x="3800" y="4041"/>
                  </a:cubicBezTo>
                  <a:cubicBezTo>
                    <a:pt x="3813" y="4041"/>
                    <a:pt x="3825" y="4040"/>
                    <a:pt x="3838" y="4037"/>
                  </a:cubicBezTo>
                  <a:cubicBezTo>
                    <a:pt x="3887" y="4027"/>
                    <a:pt x="3936" y="4020"/>
                    <a:pt x="3985" y="4020"/>
                  </a:cubicBezTo>
                  <a:cubicBezTo>
                    <a:pt x="4167" y="4020"/>
                    <a:pt x="4345" y="4083"/>
                    <a:pt x="4520" y="4139"/>
                  </a:cubicBezTo>
                  <a:cubicBezTo>
                    <a:pt x="4685" y="4195"/>
                    <a:pt x="4831" y="4244"/>
                    <a:pt x="4970" y="4244"/>
                  </a:cubicBezTo>
                  <a:cubicBezTo>
                    <a:pt x="4979" y="4244"/>
                    <a:pt x="4988" y="4244"/>
                    <a:pt x="4996" y="4244"/>
                  </a:cubicBezTo>
                  <a:cubicBezTo>
                    <a:pt x="5077" y="4240"/>
                    <a:pt x="5094" y="4223"/>
                    <a:pt x="5094" y="4223"/>
                  </a:cubicBezTo>
                  <a:cubicBezTo>
                    <a:pt x="5098" y="4188"/>
                    <a:pt x="4972" y="4065"/>
                    <a:pt x="4891" y="4030"/>
                  </a:cubicBezTo>
                  <a:cubicBezTo>
                    <a:pt x="4832" y="4006"/>
                    <a:pt x="4440" y="3789"/>
                    <a:pt x="4464" y="3592"/>
                  </a:cubicBezTo>
                  <a:cubicBezTo>
                    <a:pt x="4450" y="3571"/>
                    <a:pt x="4356" y="3547"/>
                    <a:pt x="4289" y="3529"/>
                  </a:cubicBezTo>
                  <a:cubicBezTo>
                    <a:pt x="4167" y="3501"/>
                    <a:pt x="4051" y="3459"/>
                    <a:pt x="3943" y="3396"/>
                  </a:cubicBezTo>
                  <a:cubicBezTo>
                    <a:pt x="3813" y="3312"/>
                    <a:pt x="3771" y="3151"/>
                    <a:pt x="3729" y="2997"/>
                  </a:cubicBezTo>
                  <a:cubicBezTo>
                    <a:pt x="3694" y="2854"/>
                    <a:pt x="3659" y="2721"/>
                    <a:pt x="3561" y="2675"/>
                  </a:cubicBezTo>
                  <a:cubicBezTo>
                    <a:pt x="3386" y="2591"/>
                    <a:pt x="3211" y="2374"/>
                    <a:pt x="3250" y="2220"/>
                  </a:cubicBezTo>
                  <a:cubicBezTo>
                    <a:pt x="3260" y="2180"/>
                    <a:pt x="3299" y="2094"/>
                    <a:pt x="3446" y="2094"/>
                  </a:cubicBezTo>
                  <a:cubicBezTo>
                    <a:pt x="3451" y="2094"/>
                    <a:pt x="3457" y="2094"/>
                    <a:pt x="3463" y="2094"/>
                  </a:cubicBezTo>
                  <a:cubicBezTo>
                    <a:pt x="3477" y="2095"/>
                    <a:pt x="3490" y="2095"/>
                    <a:pt x="3503" y="2095"/>
                  </a:cubicBezTo>
                  <a:cubicBezTo>
                    <a:pt x="3595" y="2095"/>
                    <a:pt x="3639" y="2074"/>
                    <a:pt x="3649" y="2052"/>
                  </a:cubicBezTo>
                  <a:cubicBezTo>
                    <a:pt x="3656" y="2028"/>
                    <a:pt x="3645" y="1961"/>
                    <a:pt x="3530" y="1853"/>
                  </a:cubicBezTo>
                  <a:cubicBezTo>
                    <a:pt x="3449" y="1779"/>
                    <a:pt x="3260" y="1716"/>
                    <a:pt x="3081" y="1653"/>
                  </a:cubicBezTo>
                  <a:cubicBezTo>
                    <a:pt x="2770" y="1548"/>
                    <a:pt x="2448" y="1439"/>
                    <a:pt x="2423" y="1215"/>
                  </a:cubicBezTo>
                  <a:cubicBezTo>
                    <a:pt x="2399" y="981"/>
                    <a:pt x="1044" y="253"/>
                    <a:pt x="323" y="92"/>
                  </a:cubicBezTo>
                  <a:cubicBezTo>
                    <a:pt x="235" y="74"/>
                    <a:pt x="130" y="43"/>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50"/>
            <p:cNvSpPr/>
            <p:nvPr/>
          </p:nvSpPr>
          <p:spPr>
            <a:xfrm>
              <a:off x="4431877" y="2759176"/>
              <a:ext cx="28557" cy="53544"/>
            </a:xfrm>
            <a:custGeom>
              <a:avLst/>
              <a:gdLst/>
              <a:ahLst/>
              <a:cxnLst/>
              <a:rect l="l" t="t" r="r" b="b"/>
              <a:pathLst>
                <a:path w="1048" h="1965" extrusionOk="0">
                  <a:moveTo>
                    <a:pt x="214" y="1"/>
                  </a:moveTo>
                  <a:cubicBezTo>
                    <a:pt x="172" y="11"/>
                    <a:pt x="154" y="123"/>
                    <a:pt x="137" y="218"/>
                  </a:cubicBezTo>
                  <a:cubicBezTo>
                    <a:pt x="126" y="306"/>
                    <a:pt x="105" y="390"/>
                    <a:pt x="77" y="474"/>
                  </a:cubicBezTo>
                  <a:cubicBezTo>
                    <a:pt x="0" y="670"/>
                    <a:pt x="14" y="869"/>
                    <a:pt x="49" y="1170"/>
                  </a:cubicBezTo>
                  <a:cubicBezTo>
                    <a:pt x="53" y="1223"/>
                    <a:pt x="56" y="1279"/>
                    <a:pt x="60" y="1331"/>
                  </a:cubicBezTo>
                  <a:cubicBezTo>
                    <a:pt x="77" y="1583"/>
                    <a:pt x="91" y="1800"/>
                    <a:pt x="294" y="1930"/>
                  </a:cubicBezTo>
                  <a:cubicBezTo>
                    <a:pt x="332" y="1955"/>
                    <a:pt x="372" y="1965"/>
                    <a:pt x="412" y="1965"/>
                  </a:cubicBezTo>
                  <a:cubicBezTo>
                    <a:pt x="472" y="1965"/>
                    <a:pt x="532" y="1943"/>
                    <a:pt x="578" y="1919"/>
                  </a:cubicBezTo>
                  <a:cubicBezTo>
                    <a:pt x="819" y="1793"/>
                    <a:pt x="1023" y="1475"/>
                    <a:pt x="1033" y="1209"/>
                  </a:cubicBezTo>
                  <a:cubicBezTo>
                    <a:pt x="1047" y="810"/>
                    <a:pt x="350" y="46"/>
                    <a:pt x="21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50"/>
            <p:cNvSpPr/>
            <p:nvPr/>
          </p:nvSpPr>
          <p:spPr>
            <a:xfrm>
              <a:off x="3877830" y="3083326"/>
              <a:ext cx="106488" cy="206463"/>
            </a:xfrm>
            <a:custGeom>
              <a:avLst/>
              <a:gdLst/>
              <a:ahLst/>
              <a:cxnLst/>
              <a:rect l="l" t="t" r="r" b="b"/>
              <a:pathLst>
                <a:path w="3908" h="7577" extrusionOk="0">
                  <a:moveTo>
                    <a:pt x="3295" y="1"/>
                  </a:moveTo>
                  <a:lnTo>
                    <a:pt x="3281" y="32"/>
                  </a:lnTo>
                  <a:cubicBezTo>
                    <a:pt x="3267" y="88"/>
                    <a:pt x="3239" y="137"/>
                    <a:pt x="3207" y="179"/>
                  </a:cubicBezTo>
                  <a:cubicBezTo>
                    <a:pt x="3165" y="221"/>
                    <a:pt x="3127" y="386"/>
                    <a:pt x="3144" y="515"/>
                  </a:cubicBezTo>
                  <a:cubicBezTo>
                    <a:pt x="3148" y="585"/>
                    <a:pt x="3120" y="655"/>
                    <a:pt x="3067" y="704"/>
                  </a:cubicBezTo>
                  <a:cubicBezTo>
                    <a:pt x="2986" y="786"/>
                    <a:pt x="2876" y="831"/>
                    <a:pt x="2758" y="831"/>
                  </a:cubicBezTo>
                  <a:cubicBezTo>
                    <a:pt x="2754" y="831"/>
                    <a:pt x="2749" y="831"/>
                    <a:pt x="2745" y="831"/>
                  </a:cubicBezTo>
                  <a:cubicBezTo>
                    <a:pt x="2734" y="829"/>
                    <a:pt x="2724" y="828"/>
                    <a:pt x="2713" y="828"/>
                  </a:cubicBezTo>
                  <a:cubicBezTo>
                    <a:pt x="2654" y="828"/>
                    <a:pt x="2597" y="852"/>
                    <a:pt x="2553" y="894"/>
                  </a:cubicBezTo>
                  <a:cubicBezTo>
                    <a:pt x="2531" y="922"/>
                    <a:pt x="2528" y="957"/>
                    <a:pt x="2542" y="985"/>
                  </a:cubicBezTo>
                  <a:cubicBezTo>
                    <a:pt x="2588" y="1107"/>
                    <a:pt x="2546" y="1167"/>
                    <a:pt x="2521" y="1205"/>
                  </a:cubicBezTo>
                  <a:cubicBezTo>
                    <a:pt x="2503" y="1230"/>
                    <a:pt x="2500" y="1230"/>
                    <a:pt x="2521" y="1268"/>
                  </a:cubicBezTo>
                  <a:cubicBezTo>
                    <a:pt x="2553" y="1328"/>
                    <a:pt x="2549" y="1398"/>
                    <a:pt x="2514" y="1457"/>
                  </a:cubicBezTo>
                  <a:cubicBezTo>
                    <a:pt x="2447" y="1583"/>
                    <a:pt x="2248" y="1692"/>
                    <a:pt x="2062" y="1706"/>
                  </a:cubicBezTo>
                  <a:cubicBezTo>
                    <a:pt x="1978" y="1709"/>
                    <a:pt x="1866" y="1797"/>
                    <a:pt x="1754" y="1881"/>
                  </a:cubicBezTo>
                  <a:cubicBezTo>
                    <a:pt x="1617" y="1983"/>
                    <a:pt x="1474" y="2094"/>
                    <a:pt x="1330" y="2094"/>
                  </a:cubicBezTo>
                  <a:cubicBezTo>
                    <a:pt x="1316" y="2094"/>
                    <a:pt x="1302" y="2093"/>
                    <a:pt x="1289" y="2091"/>
                  </a:cubicBezTo>
                  <a:cubicBezTo>
                    <a:pt x="1274" y="2089"/>
                    <a:pt x="1259" y="2088"/>
                    <a:pt x="1245" y="2088"/>
                  </a:cubicBezTo>
                  <a:cubicBezTo>
                    <a:pt x="1149" y="2088"/>
                    <a:pt x="1049" y="2124"/>
                    <a:pt x="949" y="2157"/>
                  </a:cubicBezTo>
                  <a:cubicBezTo>
                    <a:pt x="857" y="2189"/>
                    <a:pt x="755" y="2226"/>
                    <a:pt x="655" y="2226"/>
                  </a:cubicBezTo>
                  <a:cubicBezTo>
                    <a:pt x="634" y="2226"/>
                    <a:pt x="613" y="2224"/>
                    <a:pt x="592" y="2220"/>
                  </a:cubicBezTo>
                  <a:lnTo>
                    <a:pt x="582" y="2220"/>
                  </a:lnTo>
                  <a:cubicBezTo>
                    <a:pt x="578" y="2220"/>
                    <a:pt x="575" y="2220"/>
                    <a:pt x="575" y="2224"/>
                  </a:cubicBezTo>
                  <a:cubicBezTo>
                    <a:pt x="547" y="2245"/>
                    <a:pt x="540" y="2364"/>
                    <a:pt x="533" y="2448"/>
                  </a:cubicBezTo>
                  <a:cubicBezTo>
                    <a:pt x="526" y="2595"/>
                    <a:pt x="512" y="2773"/>
                    <a:pt x="434" y="2917"/>
                  </a:cubicBezTo>
                  <a:cubicBezTo>
                    <a:pt x="273" y="3201"/>
                    <a:pt x="378" y="3547"/>
                    <a:pt x="501" y="3845"/>
                  </a:cubicBezTo>
                  <a:cubicBezTo>
                    <a:pt x="645" y="4195"/>
                    <a:pt x="778" y="4524"/>
                    <a:pt x="361" y="5028"/>
                  </a:cubicBezTo>
                  <a:cubicBezTo>
                    <a:pt x="0" y="5466"/>
                    <a:pt x="21" y="5956"/>
                    <a:pt x="161" y="6267"/>
                  </a:cubicBezTo>
                  <a:cubicBezTo>
                    <a:pt x="217" y="6414"/>
                    <a:pt x="263" y="6568"/>
                    <a:pt x="291" y="6726"/>
                  </a:cubicBezTo>
                  <a:cubicBezTo>
                    <a:pt x="343" y="6950"/>
                    <a:pt x="389" y="7164"/>
                    <a:pt x="505" y="7286"/>
                  </a:cubicBezTo>
                  <a:cubicBezTo>
                    <a:pt x="645" y="7437"/>
                    <a:pt x="967" y="7573"/>
                    <a:pt x="1194" y="7577"/>
                  </a:cubicBezTo>
                  <a:cubicBezTo>
                    <a:pt x="1282" y="7577"/>
                    <a:pt x="1345" y="7563"/>
                    <a:pt x="1380" y="7528"/>
                  </a:cubicBezTo>
                  <a:cubicBezTo>
                    <a:pt x="1481" y="7426"/>
                    <a:pt x="1586" y="7426"/>
                    <a:pt x="1681" y="7423"/>
                  </a:cubicBezTo>
                  <a:cubicBezTo>
                    <a:pt x="1772" y="7423"/>
                    <a:pt x="1856" y="7423"/>
                    <a:pt x="1943" y="7321"/>
                  </a:cubicBezTo>
                  <a:cubicBezTo>
                    <a:pt x="2069" y="7174"/>
                    <a:pt x="2269" y="6516"/>
                    <a:pt x="2461" y="5875"/>
                  </a:cubicBezTo>
                  <a:cubicBezTo>
                    <a:pt x="2549" y="5592"/>
                    <a:pt x="2637" y="5298"/>
                    <a:pt x="2721" y="5046"/>
                  </a:cubicBezTo>
                  <a:cubicBezTo>
                    <a:pt x="2927" y="4433"/>
                    <a:pt x="3351" y="3162"/>
                    <a:pt x="3319" y="2942"/>
                  </a:cubicBezTo>
                  <a:cubicBezTo>
                    <a:pt x="3302" y="2823"/>
                    <a:pt x="3344" y="2721"/>
                    <a:pt x="3382" y="2633"/>
                  </a:cubicBezTo>
                  <a:cubicBezTo>
                    <a:pt x="3428" y="2535"/>
                    <a:pt x="3463" y="2448"/>
                    <a:pt x="3421" y="2339"/>
                  </a:cubicBezTo>
                  <a:cubicBezTo>
                    <a:pt x="3344" y="2154"/>
                    <a:pt x="3382" y="1916"/>
                    <a:pt x="3498" y="1860"/>
                  </a:cubicBezTo>
                  <a:cubicBezTo>
                    <a:pt x="3507" y="1854"/>
                    <a:pt x="3527" y="1846"/>
                    <a:pt x="3551" y="1846"/>
                  </a:cubicBezTo>
                  <a:cubicBezTo>
                    <a:pt x="3589" y="1846"/>
                    <a:pt x="3639" y="1865"/>
                    <a:pt x="3683" y="1944"/>
                  </a:cubicBezTo>
                  <a:cubicBezTo>
                    <a:pt x="3727" y="2017"/>
                    <a:pt x="3773" y="2049"/>
                    <a:pt x="3801" y="2049"/>
                  </a:cubicBezTo>
                  <a:cubicBezTo>
                    <a:pt x="3803" y="2049"/>
                    <a:pt x="3804" y="2049"/>
                    <a:pt x="3806" y="2049"/>
                  </a:cubicBezTo>
                  <a:cubicBezTo>
                    <a:pt x="3830" y="2045"/>
                    <a:pt x="3865" y="2003"/>
                    <a:pt x="3883" y="1898"/>
                  </a:cubicBezTo>
                  <a:cubicBezTo>
                    <a:pt x="3907" y="1779"/>
                    <a:pt x="3851" y="1604"/>
                    <a:pt x="3795" y="1422"/>
                  </a:cubicBezTo>
                  <a:cubicBezTo>
                    <a:pt x="3743" y="1240"/>
                    <a:pt x="3683" y="1062"/>
                    <a:pt x="3676" y="880"/>
                  </a:cubicBezTo>
                  <a:cubicBezTo>
                    <a:pt x="3666" y="655"/>
                    <a:pt x="3529" y="428"/>
                    <a:pt x="3421" y="249"/>
                  </a:cubicBezTo>
                  <a:cubicBezTo>
                    <a:pt x="3372" y="172"/>
                    <a:pt x="3326" y="88"/>
                    <a:pt x="329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50"/>
            <p:cNvSpPr/>
            <p:nvPr/>
          </p:nvSpPr>
          <p:spPr>
            <a:xfrm>
              <a:off x="4034837" y="2711845"/>
              <a:ext cx="11281" cy="2943"/>
            </a:xfrm>
            <a:custGeom>
              <a:avLst/>
              <a:gdLst/>
              <a:ahLst/>
              <a:cxnLst/>
              <a:rect l="l" t="t" r="r" b="b"/>
              <a:pathLst>
                <a:path w="414" h="108" extrusionOk="0">
                  <a:moveTo>
                    <a:pt x="249" y="0"/>
                  </a:moveTo>
                  <a:cubicBezTo>
                    <a:pt x="143" y="0"/>
                    <a:pt x="34" y="12"/>
                    <a:pt x="1" y="37"/>
                  </a:cubicBezTo>
                  <a:cubicBezTo>
                    <a:pt x="4" y="44"/>
                    <a:pt x="8" y="47"/>
                    <a:pt x="11" y="51"/>
                  </a:cubicBezTo>
                  <a:cubicBezTo>
                    <a:pt x="50" y="87"/>
                    <a:pt x="100" y="107"/>
                    <a:pt x="152" y="107"/>
                  </a:cubicBezTo>
                  <a:cubicBezTo>
                    <a:pt x="166" y="107"/>
                    <a:pt x="180" y="106"/>
                    <a:pt x="193" y="103"/>
                  </a:cubicBezTo>
                  <a:cubicBezTo>
                    <a:pt x="274" y="89"/>
                    <a:pt x="347" y="58"/>
                    <a:pt x="414" y="12"/>
                  </a:cubicBezTo>
                  <a:cubicBezTo>
                    <a:pt x="370" y="4"/>
                    <a:pt x="310" y="0"/>
                    <a:pt x="24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50"/>
            <p:cNvSpPr/>
            <p:nvPr/>
          </p:nvSpPr>
          <p:spPr>
            <a:xfrm>
              <a:off x="3873443" y="2613532"/>
              <a:ext cx="154555" cy="92537"/>
            </a:xfrm>
            <a:custGeom>
              <a:avLst/>
              <a:gdLst/>
              <a:ahLst/>
              <a:cxnLst/>
              <a:rect l="l" t="t" r="r" b="b"/>
              <a:pathLst>
                <a:path w="5672" h="3396" extrusionOk="0">
                  <a:moveTo>
                    <a:pt x="5059" y="0"/>
                  </a:moveTo>
                  <a:cubicBezTo>
                    <a:pt x="4825" y="74"/>
                    <a:pt x="4670" y="116"/>
                    <a:pt x="4597" y="137"/>
                  </a:cubicBezTo>
                  <a:lnTo>
                    <a:pt x="4576" y="144"/>
                  </a:lnTo>
                  <a:lnTo>
                    <a:pt x="4569" y="144"/>
                  </a:lnTo>
                  <a:cubicBezTo>
                    <a:pt x="4429" y="168"/>
                    <a:pt x="4285" y="182"/>
                    <a:pt x="4142" y="182"/>
                  </a:cubicBezTo>
                  <a:lnTo>
                    <a:pt x="3900" y="182"/>
                  </a:lnTo>
                  <a:cubicBezTo>
                    <a:pt x="3739" y="182"/>
                    <a:pt x="3540" y="186"/>
                    <a:pt x="3505" y="203"/>
                  </a:cubicBezTo>
                  <a:cubicBezTo>
                    <a:pt x="3414" y="249"/>
                    <a:pt x="2777" y="707"/>
                    <a:pt x="2692" y="903"/>
                  </a:cubicBezTo>
                  <a:cubicBezTo>
                    <a:pt x="2636" y="1033"/>
                    <a:pt x="2559" y="1113"/>
                    <a:pt x="2468" y="1138"/>
                  </a:cubicBezTo>
                  <a:cubicBezTo>
                    <a:pt x="2452" y="1142"/>
                    <a:pt x="2433" y="1145"/>
                    <a:pt x="2411" y="1145"/>
                  </a:cubicBezTo>
                  <a:cubicBezTo>
                    <a:pt x="2358" y="1145"/>
                    <a:pt x="2291" y="1128"/>
                    <a:pt x="2216" y="1068"/>
                  </a:cubicBezTo>
                  <a:cubicBezTo>
                    <a:pt x="2146" y="1015"/>
                    <a:pt x="1898" y="1001"/>
                    <a:pt x="1737" y="991"/>
                  </a:cubicBezTo>
                  <a:cubicBezTo>
                    <a:pt x="1548" y="980"/>
                    <a:pt x="1485" y="973"/>
                    <a:pt x="1450" y="942"/>
                  </a:cubicBezTo>
                  <a:cubicBezTo>
                    <a:pt x="1418" y="931"/>
                    <a:pt x="1387" y="921"/>
                    <a:pt x="1355" y="917"/>
                  </a:cubicBezTo>
                  <a:cubicBezTo>
                    <a:pt x="1236" y="896"/>
                    <a:pt x="1117" y="886"/>
                    <a:pt x="998" y="886"/>
                  </a:cubicBezTo>
                  <a:cubicBezTo>
                    <a:pt x="956" y="886"/>
                    <a:pt x="911" y="886"/>
                    <a:pt x="869" y="889"/>
                  </a:cubicBezTo>
                  <a:lnTo>
                    <a:pt x="830" y="896"/>
                  </a:lnTo>
                  <a:cubicBezTo>
                    <a:pt x="808" y="899"/>
                    <a:pt x="787" y="901"/>
                    <a:pt x="766" y="901"/>
                  </a:cubicBezTo>
                  <a:cubicBezTo>
                    <a:pt x="757" y="901"/>
                    <a:pt x="748" y="901"/>
                    <a:pt x="739" y="900"/>
                  </a:cubicBezTo>
                  <a:cubicBezTo>
                    <a:pt x="666" y="896"/>
                    <a:pt x="595" y="879"/>
                    <a:pt x="529" y="851"/>
                  </a:cubicBezTo>
                  <a:lnTo>
                    <a:pt x="522" y="851"/>
                  </a:lnTo>
                  <a:cubicBezTo>
                    <a:pt x="497" y="837"/>
                    <a:pt x="469" y="830"/>
                    <a:pt x="441" y="830"/>
                  </a:cubicBezTo>
                  <a:lnTo>
                    <a:pt x="434" y="830"/>
                  </a:lnTo>
                  <a:cubicBezTo>
                    <a:pt x="378" y="854"/>
                    <a:pt x="326" y="893"/>
                    <a:pt x="287" y="945"/>
                  </a:cubicBezTo>
                  <a:cubicBezTo>
                    <a:pt x="266" y="963"/>
                    <a:pt x="249" y="987"/>
                    <a:pt x="231" y="1008"/>
                  </a:cubicBezTo>
                  <a:cubicBezTo>
                    <a:pt x="231" y="1047"/>
                    <a:pt x="238" y="1082"/>
                    <a:pt x="249" y="1117"/>
                  </a:cubicBezTo>
                  <a:cubicBezTo>
                    <a:pt x="266" y="1183"/>
                    <a:pt x="280" y="1250"/>
                    <a:pt x="256" y="1295"/>
                  </a:cubicBezTo>
                  <a:lnTo>
                    <a:pt x="252" y="1302"/>
                  </a:lnTo>
                  <a:lnTo>
                    <a:pt x="252" y="1306"/>
                  </a:lnTo>
                  <a:lnTo>
                    <a:pt x="249" y="1309"/>
                  </a:lnTo>
                  <a:lnTo>
                    <a:pt x="245" y="1313"/>
                  </a:lnTo>
                  <a:lnTo>
                    <a:pt x="242" y="1316"/>
                  </a:lnTo>
                  <a:lnTo>
                    <a:pt x="238" y="1320"/>
                  </a:lnTo>
                  <a:lnTo>
                    <a:pt x="235" y="1323"/>
                  </a:lnTo>
                  <a:lnTo>
                    <a:pt x="231" y="1327"/>
                  </a:lnTo>
                  <a:lnTo>
                    <a:pt x="224" y="1330"/>
                  </a:lnTo>
                  <a:lnTo>
                    <a:pt x="217" y="1334"/>
                  </a:lnTo>
                  <a:lnTo>
                    <a:pt x="214" y="1337"/>
                  </a:lnTo>
                  <a:lnTo>
                    <a:pt x="207" y="1344"/>
                  </a:lnTo>
                  <a:lnTo>
                    <a:pt x="196" y="1348"/>
                  </a:lnTo>
                  <a:lnTo>
                    <a:pt x="189" y="1351"/>
                  </a:lnTo>
                  <a:lnTo>
                    <a:pt x="179" y="1358"/>
                  </a:lnTo>
                  <a:lnTo>
                    <a:pt x="172" y="1362"/>
                  </a:lnTo>
                  <a:lnTo>
                    <a:pt x="158" y="1369"/>
                  </a:lnTo>
                  <a:lnTo>
                    <a:pt x="151" y="1373"/>
                  </a:lnTo>
                  <a:lnTo>
                    <a:pt x="77" y="1411"/>
                  </a:lnTo>
                  <a:lnTo>
                    <a:pt x="70" y="1415"/>
                  </a:lnTo>
                  <a:lnTo>
                    <a:pt x="42" y="1429"/>
                  </a:lnTo>
                  <a:lnTo>
                    <a:pt x="35" y="1432"/>
                  </a:lnTo>
                  <a:cubicBezTo>
                    <a:pt x="81" y="1565"/>
                    <a:pt x="91" y="1674"/>
                    <a:pt x="60" y="1758"/>
                  </a:cubicBezTo>
                  <a:cubicBezTo>
                    <a:pt x="0" y="1929"/>
                    <a:pt x="60" y="2349"/>
                    <a:pt x="214" y="2573"/>
                  </a:cubicBezTo>
                  <a:cubicBezTo>
                    <a:pt x="326" y="2734"/>
                    <a:pt x="343" y="2962"/>
                    <a:pt x="361" y="3147"/>
                  </a:cubicBezTo>
                  <a:cubicBezTo>
                    <a:pt x="368" y="3231"/>
                    <a:pt x="375" y="3343"/>
                    <a:pt x="396" y="3364"/>
                  </a:cubicBezTo>
                  <a:cubicBezTo>
                    <a:pt x="419" y="3383"/>
                    <a:pt x="508" y="3396"/>
                    <a:pt x="625" y="3396"/>
                  </a:cubicBezTo>
                  <a:cubicBezTo>
                    <a:pt x="833" y="3396"/>
                    <a:pt x="1131" y="3356"/>
                    <a:pt x="1306" y="3242"/>
                  </a:cubicBezTo>
                  <a:cubicBezTo>
                    <a:pt x="1597" y="3049"/>
                    <a:pt x="1803" y="3011"/>
                    <a:pt x="2045" y="3011"/>
                  </a:cubicBezTo>
                  <a:cubicBezTo>
                    <a:pt x="2241" y="3011"/>
                    <a:pt x="2528" y="2836"/>
                    <a:pt x="2591" y="2748"/>
                  </a:cubicBezTo>
                  <a:cubicBezTo>
                    <a:pt x="2666" y="2648"/>
                    <a:pt x="2896" y="2627"/>
                    <a:pt x="3054" y="2627"/>
                  </a:cubicBezTo>
                  <a:cubicBezTo>
                    <a:pt x="3116" y="2627"/>
                    <a:pt x="3167" y="2630"/>
                    <a:pt x="3193" y="2633"/>
                  </a:cubicBezTo>
                  <a:cubicBezTo>
                    <a:pt x="3198" y="2634"/>
                    <a:pt x="3203" y="2634"/>
                    <a:pt x="3209" y="2634"/>
                  </a:cubicBezTo>
                  <a:cubicBezTo>
                    <a:pt x="3300" y="2634"/>
                    <a:pt x="3410" y="2521"/>
                    <a:pt x="3526" y="2402"/>
                  </a:cubicBezTo>
                  <a:lnTo>
                    <a:pt x="3568" y="2363"/>
                  </a:lnTo>
                  <a:cubicBezTo>
                    <a:pt x="3680" y="2248"/>
                    <a:pt x="3932" y="2185"/>
                    <a:pt x="4250" y="2104"/>
                  </a:cubicBezTo>
                  <a:cubicBezTo>
                    <a:pt x="4401" y="2062"/>
                    <a:pt x="4576" y="2020"/>
                    <a:pt x="4751" y="1964"/>
                  </a:cubicBezTo>
                  <a:cubicBezTo>
                    <a:pt x="5087" y="1859"/>
                    <a:pt x="5126" y="1730"/>
                    <a:pt x="5164" y="1604"/>
                  </a:cubicBezTo>
                  <a:cubicBezTo>
                    <a:pt x="5178" y="1544"/>
                    <a:pt x="5206" y="1485"/>
                    <a:pt x="5245" y="1436"/>
                  </a:cubicBezTo>
                  <a:cubicBezTo>
                    <a:pt x="5322" y="1344"/>
                    <a:pt x="5413" y="1323"/>
                    <a:pt x="5521" y="1306"/>
                  </a:cubicBezTo>
                  <a:cubicBezTo>
                    <a:pt x="5570" y="1295"/>
                    <a:pt x="5623" y="1281"/>
                    <a:pt x="5672" y="1267"/>
                  </a:cubicBezTo>
                  <a:lnTo>
                    <a:pt x="5668" y="1260"/>
                  </a:lnTo>
                  <a:lnTo>
                    <a:pt x="5640" y="1204"/>
                  </a:lnTo>
                  <a:lnTo>
                    <a:pt x="5630" y="1176"/>
                  </a:lnTo>
                  <a:lnTo>
                    <a:pt x="5598" y="1120"/>
                  </a:lnTo>
                  <a:lnTo>
                    <a:pt x="5588" y="1092"/>
                  </a:lnTo>
                  <a:lnTo>
                    <a:pt x="5560" y="1040"/>
                  </a:lnTo>
                  <a:lnTo>
                    <a:pt x="5542" y="1001"/>
                  </a:lnTo>
                  <a:lnTo>
                    <a:pt x="5514" y="945"/>
                  </a:lnTo>
                  <a:lnTo>
                    <a:pt x="5507" y="928"/>
                  </a:lnTo>
                  <a:cubicBezTo>
                    <a:pt x="5346" y="595"/>
                    <a:pt x="5182" y="259"/>
                    <a:pt x="505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8" name="Google Shape;4448;p50"/>
            <p:cNvSpPr/>
            <p:nvPr/>
          </p:nvSpPr>
          <p:spPr>
            <a:xfrm>
              <a:off x="3910365" y="2638600"/>
              <a:ext cx="10327" cy="2044"/>
            </a:xfrm>
            <a:custGeom>
              <a:avLst/>
              <a:gdLst/>
              <a:ahLst/>
              <a:cxnLst/>
              <a:rect l="l" t="t" r="r" b="b"/>
              <a:pathLst>
                <a:path w="379" h="75" extrusionOk="0">
                  <a:moveTo>
                    <a:pt x="378" y="74"/>
                  </a:moveTo>
                  <a:cubicBezTo>
                    <a:pt x="193" y="60"/>
                    <a:pt x="130" y="57"/>
                    <a:pt x="95" y="25"/>
                  </a:cubicBezTo>
                  <a:cubicBezTo>
                    <a:pt x="63" y="11"/>
                    <a:pt x="32" y="4"/>
                    <a:pt x="0" y="1"/>
                  </a:cubicBezTo>
                  <a:cubicBezTo>
                    <a:pt x="32" y="4"/>
                    <a:pt x="63" y="11"/>
                    <a:pt x="95" y="25"/>
                  </a:cubicBezTo>
                  <a:cubicBezTo>
                    <a:pt x="130" y="57"/>
                    <a:pt x="193" y="60"/>
                    <a:pt x="378" y="7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9" name="Google Shape;4449;p50"/>
            <p:cNvSpPr/>
            <p:nvPr/>
          </p:nvSpPr>
          <p:spPr>
            <a:xfrm>
              <a:off x="3879247" y="2649854"/>
              <a:ext cx="218" cy="136"/>
            </a:xfrm>
            <a:custGeom>
              <a:avLst/>
              <a:gdLst/>
              <a:ahLst/>
              <a:cxnLst/>
              <a:rect l="l" t="t" r="r" b="b"/>
              <a:pathLst>
                <a:path w="8" h="5" extrusionOk="0">
                  <a:moveTo>
                    <a:pt x="1" y="4"/>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50"/>
            <p:cNvSpPr/>
            <p:nvPr/>
          </p:nvSpPr>
          <p:spPr>
            <a:xfrm>
              <a:off x="3880201" y="264920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50"/>
            <p:cNvSpPr/>
            <p:nvPr/>
          </p:nvSpPr>
          <p:spPr>
            <a:xfrm>
              <a:off x="3878974" y="2650154"/>
              <a:ext cx="218" cy="109"/>
            </a:xfrm>
            <a:custGeom>
              <a:avLst/>
              <a:gdLst/>
              <a:ahLst/>
              <a:cxnLst/>
              <a:rect l="l" t="t" r="r" b="b"/>
              <a:pathLst>
                <a:path w="8" h="4" extrusionOk="0">
                  <a:moveTo>
                    <a:pt x="0" y="4"/>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50"/>
            <p:cNvSpPr/>
            <p:nvPr/>
          </p:nvSpPr>
          <p:spPr>
            <a:xfrm>
              <a:off x="3880119" y="264928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50"/>
            <p:cNvSpPr/>
            <p:nvPr/>
          </p:nvSpPr>
          <p:spPr>
            <a:xfrm>
              <a:off x="3879819" y="2649582"/>
              <a:ext cx="27" cy="27"/>
            </a:xfrm>
            <a:custGeom>
              <a:avLst/>
              <a:gdLst/>
              <a:ahLst/>
              <a:cxnLst/>
              <a:rect l="l" t="t" r="r" b="b"/>
              <a:pathLst>
                <a:path w="1" h="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50"/>
            <p:cNvSpPr/>
            <p:nvPr/>
          </p:nvSpPr>
          <p:spPr>
            <a:xfrm>
              <a:off x="3879547" y="2649663"/>
              <a:ext cx="109" cy="136"/>
            </a:xfrm>
            <a:custGeom>
              <a:avLst/>
              <a:gdLst/>
              <a:ahLst/>
              <a:cxnLst/>
              <a:rect l="l" t="t" r="r" b="b"/>
              <a:pathLst>
                <a:path w="4" h="5" extrusionOk="0">
                  <a:moveTo>
                    <a:pt x="0"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50"/>
            <p:cNvSpPr/>
            <p:nvPr/>
          </p:nvSpPr>
          <p:spPr>
            <a:xfrm>
              <a:off x="3878484" y="2650345"/>
              <a:ext cx="327" cy="109"/>
            </a:xfrm>
            <a:custGeom>
              <a:avLst/>
              <a:gdLst/>
              <a:ahLst/>
              <a:cxnLst/>
              <a:rect l="l" t="t" r="r" b="b"/>
              <a:pathLst>
                <a:path w="12" h="4" extrusionOk="0">
                  <a:moveTo>
                    <a:pt x="1"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50"/>
            <p:cNvSpPr/>
            <p:nvPr/>
          </p:nvSpPr>
          <p:spPr>
            <a:xfrm>
              <a:off x="3877448" y="2650917"/>
              <a:ext cx="409" cy="218"/>
            </a:xfrm>
            <a:custGeom>
              <a:avLst/>
              <a:gdLst/>
              <a:ahLst/>
              <a:cxnLst/>
              <a:rect l="l" t="t" r="r" b="b"/>
              <a:pathLst>
                <a:path w="15" h="8" extrusionOk="0">
                  <a:moveTo>
                    <a:pt x="0" y="8"/>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50"/>
            <p:cNvSpPr/>
            <p:nvPr/>
          </p:nvSpPr>
          <p:spPr>
            <a:xfrm>
              <a:off x="3875241" y="2651217"/>
              <a:ext cx="2044" cy="1063"/>
            </a:xfrm>
            <a:custGeom>
              <a:avLst/>
              <a:gdLst/>
              <a:ahLst/>
              <a:cxnLst/>
              <a:rect l="l" t="t" r="r" b="b"/>
              <a:pathLst>
                <a:path w="75" h="39" extrusionOk="0">
                  <a:moveTo>
                    <a:pt x="74" y="0"/>
                  </a:moveTo>
                  <a:cubicBezTo>
                    <a:pt x="65" y="5"/>
                    <a:pt x="56" y="10"/>
                    <a:pt x="45" y="15"/>
                  </a:cubicBezTo>
                  <a:lnTo>
                    <a:pt x="45" y="15"/>
                  </a:lnTo>
                  <a:lnTo>
                    <a:pt x="74" y="0"/>
                  </a:lnTo>
                  <a:close/>
                  <a:moveTo>
                    <a:pt x="45" y="15"/>
                  </a:moveTo>
                  <a:lnTo>
                    <a:pt x="1" y="39"/>
                  </a:lnTo>
                  <a:cubicBezTo>
                    <a:pt x="17" y="31"/>
                    <a:pt x="32" y="23"/>
                    <a:pt x="45"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50"/>
            <p:cNvSpPr/>
            <p:nvPr/>
          </p:nvSpPr>
          <p:spPr>
            <a:xfrm>
              <a:off x="3878021" y="2650617"/>
              <a:ext cx="300" cy="136"/>
            </a:xfrm>
            <a:custGeom>
              <a:avLst/>
              <a:gdLst/>
              <a:ahLst/>
              <a:cxnLst/>
              <a:rect l="l" t="t" r="r" b="b"/>
              <a:pathLst>
                <a:path w="11" h="5" extrusionOk="0">
                  <a:moveTo>
                    <a:pt x="0" y="5"/>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50"/>
            <p:cNvSpPr/>
            <p:nvPr/>
          </p:nvSpPr>
          <p:spPr>
            <a:xfrm>
              <a:off x="3874288" y="2652252"/>
              <a:ext cx="790" cy="409"/>
            </a:xfrm>
            <a:custGeom>
              <a:avLst/>
              <a:gdLst/>
              <a:ahLst/>
              <a:cxnLst/>
              <a:rect l="l" t="t" r="r" b="b"/>
              <a:pathLst>
                <a:path w="29" h="15" extrusionOk="0">
                  <a:moveTo>
                    <a:pt x="1" y="15"/>
                  </a:moveTo>
                  <a:lnTo>
                    <a:pt x="2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50"/>
            <p:cNvSpPr/>
            <p:nvPr/>
          </p:nvSpPr>
          <p:spPr>
            <a:xfrm>
              <a:off x="3998106" y="2617428"/>
              <a:ext cx="327" cy="27"/>
            </a:xfrm>
            <a:custGeom>
              <a:avLst/>
              <a:gdLst/>
              <a:ahLst/>
              <a:cxnLst/>
              <a:rect l="l" t="t" r="r" b="b"/>
              <a:pathLst>
                <a:path w="12" h="1" extrusionOk="0">
                  <a:moveTo>
                    <a:pt x="1"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50"/>
            <p:cNvSpPr/>
            <p:nvPr/>
          </p:nvSpPr>
          <p:spPr>
            <a:xfrm>
              <a:off x="3885460" y="2636230"/>
              <a:ext cx="2207" cy="490"/>
            </a:xfrm>
            <a:custGeom>
              <a:avLst/>
              <a:gdLst/>
              <a:ahLst/>
              <a:cxnLst/>
              <a:rect l="l" t="t" r="r" b="b"/>
              <a:pathLst>
                <a:path w="81" h="18" extrusionOk="0">
                  <a:moveTo>
                    <a:pt x="81" y="18"/>
                  </a:moveTo>
                  <a:cubicBezTo>
                    <a:pt x="56" y="7"/>
                    <a:pt x="28" y="0"/>
                    <a:pt x="0" y="0"/>
                  </a:cubicBezTo>
                  <a:cubicBezTo>
                    <a:pt x="28" y="0"/>
                    <a:pt x="56" y="7"/>
                    <a:pt x="8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50"/>
            <p:cNvSpPr/>
            <p:nvPr/>
          </p:nvSpPr>
          <p:spPr>
            <a:xfrm>
              <a:off x="3880010" y="264939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50"/>
            <p:cNvSpPr/>
            <p:nvPr/>
          </p:nvSpPr>
          <p:spPr>
            <a:xfrm>
              <a:off x="3880310" y="2649009"/>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50"/>
            <p:cNvSpPr/>
            <p:nvPr/>
          </p:nvSpPr>
          <p:spPr>
            <a:xfrm>
              <a:off x="3979713" y="2618491"/>
              <a:ext cx="6594" cy="109"/>
            </a:xfrm>
            <a:custGeom>
              <a:avLst/>
              <a:gdLst/>
              <a:ahLst/>
              <a:cxnLst/>
              <a:rect l="l" t="t" r="r" b="b"/>
              <a:pathLst>
                <a:path w="242" h="4" extrusionOk="0">
                  <a:moveTo>
                    <a:pt x="0" y="4"/>
                  </a:moveTo>
                  <a:cubicBezTo>
                    <a:pt x="81" y="4"/>
                    <a:pt x="161" y="4"/>
                    <a:pt x="242" y="0"/>
                  </a:cubicBezTo>
                  <a:cubicBezTo>
                    <a:pt x="161" y="4"/>
                    <a:pt x="81" y="4"/>
                    <a:pt x="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50"/>
            <p:cNvSpPr/>
            <p:nvPr/>
          </p:nvSpPr>
          <p:spPr>
            <a:xfrm>
              <a:off x="3897095" y="2637647"/>
              <a:ext cx="3570" cy="218"/>
            </a:xfrm>
            <a:custGeom>
              <a:avLst/>
              <a:gdLst/>
              <a:ahLst/>
              <a:cxnLst/>
              <a:rect l="l" t="t" r="r" b="b"/>
              <a:pathLst>
                <a:path w="131" h="8" extrusionOk="0">
                  <a:moveTo>
                    <a:pt x="1" y="8"/>
                  </a:moveTo>
                  <a:cubicBezTo>
                    <a:pt x="43" y="4"/>
                    <a:pt x="88" y="1"/>
                    <a:pt x="130" y="4"/>
                  </a:cubicBezTo>
                  <a:cubicBezTo>
                    <a:pt x="88" y="1"/>
                    <a:pt x="43" y="4"/>
                    <a:pt x="1"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50"/>
            <p:cNvSpPr/>
            <p:nvPr/>
          </p:nvSpPr>
          <p:spPr>
            <a:xfrm>
              <a:off x="4026826" y="2646530"/>
              <a:ext cx="790" cy="1553"/>
            </a:xfrm>
            <a:custGeom>
              <a:avLst/>
              <a:gdLst/>
              <a:ahLst/>
              <a:cxnLst/>
              <a:rect l="l" t="t" r="r" b="b"/>
              <a:pathLst>
                <a:path w="29" h="57" extrusionOk="0">
                  <a:moveTo>
                    <a:pt x="1" y="0"/>
                  </a:moveTo>
                  <a:lnTo>
                    <a:pt x="29" y="5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50"/>
            <p:cNvSpPr/>
            <p:nvPr/>
          </p:nvSpPr>
          <p:spPr>
            <a:xfrm>
              <a:off x="4025681" y="2644241"/>
              <a:ext cx="899" cy="1553"/>
            </a:xfrm>
            <a:custGeom>
              <a:avLst/>
              <a:gdLst/>
              <a:ahLst/>
              <a:cxnLst/>
              <a:rect l="l" t="t" r="r" b="b"/>
              <a:pathLst>
                <a:path w="33" h="57" extrusionOk="0">
                  <a:moveTo>
                    <a:pt x="1" y="0"/>
                  </a:moveTo>
                  <a:lnTo>
                    <a:pt x="32" y="5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50"/>
            <p:cNvSpPr/>
            <p:nvPr/>
          </p:nvSpPr>
          <p:spPr>
            <a:xfrm>
              <a:off x="4023392" y="2639472"/>
              <a:ext cx="790" cy="1553"/>
            </a:xfrm>
            <a:custGeom>
              <a:avLst/>
              <a:gdLst/>
              <a:ahLst/>
              <a:cxnLst/>
              <a:rect l="l" t="t" r="r" b="b"/>
              <a:pathLst>
                <a:path w="29" h="57" extrusionOk="0">
                  <a:moveTo>
                    <a:pt x="1" y="0"/>
                  </a:moveTo>
                  <a:lnTo>
                    <a:pt x="29" y="5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50"/>
            <p:cNvSpPr/>
            <p:nvPr/>
          </p:nvSpPr>
          <p:spPr>
            <a:xfrm>
              <a:off x="4024646" y="2642034"/>
              <a:ext cx="790" cy="1471"/>
            </a:xfrm>
            <a:custGeom>
              <a:avLst/>
              <a:gdLst/>
              <a:ahLst/>
              <a:cxnLst/>
              <a:rect l="l" t="t" r="r" b="b"/>
              <a:pathLst>
                <a:path w="29" h="54" extrusionOk="0">
                  <a:moveTo>
                    <a:pt x="0" y="1"/>
                  </a:moveTo>
                  <a:lnTo>
                    <a:pt x="28" y="5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50"/>
            <p:cNvSpPr/>
            <p:nvPr/>
          </p:nvSpPr>
          <p:spPr>
            <a:xfrm>
              <a:off x="4010994" y="2613722"/>
              <a:ext cx="12235" cy="25287"/>
            </a:xfrm>
            <a:custGeom>
              <a:avLst/>
              <a:gdLst/>
              <a:ahLst/>
              <a:cxnLst/>
              <a:rect l="l" t="t" r="r" b="b"/>
              <a:pathLst>
                <a:path w="449" h="928" extrusionOk="0">
                  <a:moveTo>
                    <a:pt x="1" y="0"/>
                  </a:moveTo>
                  <a:lnTo>
                    <a:pt x="1" y="0"/>
                  </a:lnTo>
                  <a:cubicBezTo>
                    <a:pt x="123" y="259"/>
                    <a:pt x="288" y="595"/>
                    <a:pt x="449" y="928"/>
                  </a:cubicBezTo>
                  <a:cubicBezTo>
                    <a:pt x="288" y="595"/>
                    <a:pt x="123" y="259"/>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50"/>
            <p:cNvSpPr/>
            <p:nvPr/>
          </p:nvSpPr>
          <p:spPr>
            <a:xfrm>
              <a:off x="5262853" y="3466661"/>
              <a:ext cx="13570" cy="2861"/>
            </a:xfrm>
            <a:custGeom>
              <a:avLst/>
              <a:gdLst/>
              <a:ahLst/>
              <a:cxnLst/>
              <a:rect l="l" t="t" r="r" b="b"/>
              <a:pathLst>
                <a:path w="498" h="105" extrusionOk="0">
                  <a:moveTo>
                    <a:pt x="425" y="0"/>
                  </a:moveTo>
                  <a:cubicBezTo>
                    <a:pt x="299" y="0"/>
                    <a:pt x="91" y="34"/>
                    <a:pt x="0" y="76"/>
                  </a:cubicBezTo>
                  <a:cubicBezTo>
                    <a:pt x="60" y="94"/>
                    <a:pt x="123" y="104"/>
                    <a:pt x="185" y="104"/>
                  </a:cubicBezTo>
                  <a:cubicBezTo>
                    <a:pt x="232" y="104"/>
                    <a:pt x="279" y="99"/>
                    <a:pt x="326" y="87"/>
                  </a:cubicBezTo>
                  <a:cubicBezTo>
                    <a:pt x="389" y="80"/>
                    <a:pt x="448" y="52"/>
                    <a:pt x="497" y="6"/>
                  </a:cubicBezTo>
                  <a:cubicBezTo>
                    <a:pt x="479" y="2"/>
                    <a:pt x="454" y="0"/>
                    <a:pt x="4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50"/>
            <p:cNvSpPr/>
            <p:nvPr/>
          </p:nvSpPr>
          <p:spPr>
            <a:xfrm>
              <a:off x="4911999" y="3067495"/>
              <a:ext cx="605275" cy="455162"/>
            </a:xfrm>
            <a:custGeom>
              <a:avLst/>
              <a:gdLst/>
              <a:ahLst/>
              <a:cxnLst/>
              <a:rect l="l" t="t" r="r" b="b"/>
              <a:pathLst>
                <a:path w="22213" h="16704" extrusionOk="0">
                  <a:moveTo>
                    <a:pt x="16170" y="1"/>
                  </a:moveTo>
                  <a:cubicBezTo>
                    <a:pt x="16125" y="22"/>
                    <a:pt x="16086" y="57"/>
                    <a:pt x="16055" y="95"/>
                  </a:cubicBezTo>
                  <a:cubicBezTo>
                    <a:pt x="15974" y="183"/>
                    <a:pt x="15918" y="288"/>
                    <a:pt x="15922" y="340"/>
                  </a:cubicBezTo>
                  <a:cubicBezTo>
                    <a:pt x="15936" y="501"/>
                    <a:pt x="15901" y="715"/>
                    <a:pt x="15768" y="834"/>
                  </a:cubicBezTo>
                  <a:cubicBezTo>
                    <a:pt x="15743" y="855"/>
                    <a:pt x="15757" y="963"/>
                    <a:pt x="15764" y="1040"/>
                  </a:cubicBezTo>
                  <a:cubicBezTo>
                    <a:pt x="15782" y="1180"/>
                    <a:pt x="15799" y="1345"/>
                    <a:pt x="15694" y="1440"/>
                  </a:cubicBezTo>
                  <a:cubicBezTo>
                    <a:pt x="15628" y="1499"/>
                    <a:pt x="15645" y="1744"/>
                    <a:pt x="15663" y="1944"/>
                  </a:cubicBezTo>
                  <a:cubicBezTo>
                    <a:pt x="15677" y="2084"/>
                    <a:pt x="15677" y="2227"/>
                    <a:pt x="15670" y="2367"/>
                  </a:cubicBezTo>
                  <a:cubicBezTo>
                    <a:pt x="15659" y="2437"/>
                    <a:pt x="15656" y="2507"/>
                    <a:pt x="15649" y="2577"/>
                  </a:cubicBezTo>
                  <a:cubicBezTo>
                    <a:pt x="15631" y="2815"/>
                    <a:pt x="15610" y="3060"/>
                    <a:pt x="15488" y="3235"/>
                  </a:cubicBezTo>
                  <a:cubicBezTo>
                    <a:pt x="15442" y="3302"/>
                    <a:pt x="15407" y="3375"/>
                    <a:pt x="15376" y="3449"/>
                  </a:cubicBezTo>
                  <a:cubicBezTo>
                    <a:pt x="15302" y="3621"/>
                    <a:pt x="15218" y="3817"/>
                    <a:pt x="14994" y="3901"/>
                  </a:cubicBezTo>
                  <a:cubicBezTo>
                    <a:pt x="14935" y="3923"/>
                    <a:pt x="14872" y="3933"/>
                    <a:pt x="14809" y="3933"/>
                  </a:cubicBezTo>
                  <a:cubicBezTo>
                    <a:pt x="14649" y="3933"/>
                    <a:pt x="14487" y="3869"/>
                    <a:pt x="14381" y="3789"/>
                  </a:cubicBezTo>
                  <a:cubicBezTo>
                    <a:pt x="14283" y="3715"/>
                    <a:pt x="14234" y="3635"/>
                    <a:pt x="14241" y="3554"/>
                  </a:cubicBezTo>
                  <a:cubicBezTo>
                    <a:pt x="14238" y="3533"/>
                    <a:pt x="14227" y="3512"/>
                    <a:pt x="14210" y="3498"/>
                  </a:cubicBezTo>
                  <a:cubicBezTo>
                    <a:pt x="14142" y="3433"/>
                    <a:pt x="13993" y="3393"/>
                    <a:pt x="13883" y="3393"/>
                  </a:cubicBezTo>
                  <a:cubicBezTo>
                    <a:pt x="13863" y="3393"/>
                    <a:pt x="13845" y="3394"/>
                    <a:pt x="13828" y="3397"/>
                  </a:cubicBezTo>
                  <a:cubicBezTo>
                    <a:pt x="13818" y="3398"/>
                    <a:pt x="13808" y="3398"/>
                    <a:pt x="13799" y="3398"/>
                  </a:cubicBezTo>
                  <a:cubicBezTo>
                    <a:pt x="13678" y="3398"/>
                    <a:pt x="13589" y="3300"/>
                    <a:pt x="13489" y="3190"/>
                  </a:cubicBezTo>
                  <a:cubicBezTo>
                    <a:pt x="13415" y="3106"/>
                    <a:pt x="13335" y="3025"/>
                    <a:pt x="13247" y="2955"/>
                  </a:cubicBezTo>
                  <a:cubicBezTo>
                    <a:pt x="13166" y="2895"/>
                    <a:pt x="13094" y="2881"/>
                    <a:pt x="13026" y="2881"/>
                  </a:cubicBezTo>
                  <a:cubicBezTo>
                    <a:pt x="13000" y="2881"/>
                    <a:pt x="12975" y="2883"/>
                    <a:pt x="12950" y="2885"/>
                  </a:cubicBezTo>
                  <a:cubicBezTo>
                    <a:pt x="12928" y="2888"/>
                    <a:pt x="12904" y="2890"/>
                    <a:pt x="12880" y="2890"/>
                  </a:cubicBezTo>
                  <a:cubicBezTo>
                    <a:pt x="12798" y="2890"/>
                    <a:pt x="12712" y="2864"/>
                    <a:pt x="12666" y="2731"/>
                  </a:cubicBezTo>
                  <a:cubicBezTo>
                    <a:pt x="12596" y="2535"/>
                    <a:pt x="12537" y="2493"/>
                    <a:pt x="12383" y="2392"/>
                  </a:cubicBezTo>
                  <a:lnTo>
                    <a:pt x="12326" y="2353"/>
                  </a:lnTo>
                  <a:cubicBezTo>
                    <a:pt x="12239" y="2294"/>
                    <a:pt x="12179" y="2245"/>
                    <a:pt x="12179" y="2178"/>
                  </a:cubicBezTo>
                  <a:cubicBezTo>
                    <a:pt x="12179" y="2108"/>
                    <a:pt x="12232" y="2077"/>
                    <a:pt x="12312" y="2024"/>
                  </a:cubicBezTo>
                  <a:cubicBezTo>
                    <a:pt x="12330" y="2010"/>
                    <a:pt x="12351" y="1996"/>
                    <a:pt x="12376" y="1979"/>
                  </a:cubicBezTo>
                  <a:cubicBezTo>
                    <a:pt x="12460" y="1916"/>
                    <a:pt x="12540" y="1818"/>
                    <a:pt x="12407" y="1604"/>
                  </a:cubicBezTo>
                  <a:cubicBezTo>
                    <a:pt x="12379" y="1562"/>
                    <a:pt x="12369" y="1510"/>
                    <a:pt x="12383" y="1461"/>
                  </a:cubicBezTo>
                  <a:cubicBezTo>
                    <a:pt x="12404" y="1398"/>
                    <a:pt x="12477" y="1373"/>
                    <a:pt x="12565" y="1345"/>
                  </a:cubicBezTo>
                  <a:cubicBezTo>
                    <a:pt x="12638" y="1324"/>
                    <a:pt x="12712" y="1296"/>
                    <a:pt x="12782" y="1257"/>
                  </a:cubicBezTo>
                  <a:cubicBezTo>
                    <a:pt x="12876" y="1208"/>
                    <a:pt x="12869" y="1170"/>
                    <a:pt x="12862" y="1103"/>
                  </a:cubicBezTo>
                  <a:cubicBezTo>
                    <a:pt x="12852" y="1037"/>
                    <a:pt x="12841" y="942"/>
                    <a:pt x="12971" y="890"/>
                  </a:cubicBezTo>
                  <a:cubicBezTo>
                    <a:pt x="13006" y="879"/>
                    <a:pt x="13027" y="862"/>
                    <a:pt x="13023" y="848"/>
                  </a:cubicBezTo>
                  <a:cubicBezTo>
                    <a:pt x="13020" y="820"/>
                    <a:pt x="12964" y="767"/>
                    <a:pt x="12862" y="746"/>
                  </a:cubicBezTo>
                  <a:cubicBezTo>
                    <a:pt x="12852" y="744"/>
                    <a:pt x="12843" y="743"/>
                    <a:pt x="12835" y="743"/>
                  </a:cubicBezTo>
                  <a:cubicBezTo>
                    <a:pt x="12805" y="743"/>
                    <a:pt x="12795" y="763"/>
                    <a:pt x="12778" y="830"/>
                  </a:cubicBezTo>
                  <a:cubicBezTo>
                    <a:pt x="12764" y="879"/>
                    <a:pt x="12750" y="942"/>
                    <a:pt x="12691" y="963"/>
                  </a:cubicBezTo>
                  <a:cubicBezTo>
                    <a:pt x="12680" y="967"/>
                    <a:pt x="12669" y="969"/>
                    <a:pt x="12659" y="969"/>
                  </a:cubicBezTo>
                  <a:cubicBezTo>
                    <a:pt x="12584" y="969"/>
                    <a:pt x="12538" y="870"/>
                    <a:pt x="12495" y="771"/>
                  </a:cubicBezTo>
                  <a:cubicBezTo>
                    <a:pt x="12484" y="746"/>
                    <a:pt x="12470" y="715"/>
                    <a:pt x="12456" y="690"/>
                  </a:cubicBezTo>
                  <a:lnTo>
                    <a:pt x="12421" y="725"/>
                  </a:lnTo>
                  <a:cubicBezTo>
                    <a:pt x="12346" y="794"/>
                    <a:pt x="12242" y="888"/>
                    <a:pt x="12141" y="888"/>
                  </a:cubicBezTo>
                  <a:cubicBezTo>
                    <a:pt x="12134" y="888"/>
                    <a:pt x="12127" y="887"/>
                    <a:pt x="12120" y="886"/>
                  </a:cubicBezTo>
                  <a:cubicBezTo>
                    <a:pt x="12071" y="883"/>
                    <a:pt x="12029" y="858"/>
                    <a:pt x="12001" y="820"/>
                  </a:cubicBezTo>
                  <a:cubicBezTo>
                    <a:pt x="11910" y="701"/>
                    <a:pt x="11336" y="564"/>
                    <a:pt x="10975" y="515"/>
                  </a:cubicBezTo>
                  <a:cubicBezTo>
                    <a:pt x="10814" y="494"/>
                    <a:pt x="10716" y="386"/>
                    <a:pt x="10636" y="298"/>
                  </a:cubicBezTo>
                  <a:cubicBezTo>
                    <a:pt x="10576" y="232"/>
                    <a:pt x="10541" y="197"/>
                    <a:pt x="10513" y="197"/>
                  </a:cubicBezTo>
                  <a:cubicBezTo>
                    <a:pt x="10508" y="197"/>
                    <a:pt x="10504" y="198"/>
                    <a:pt x="10499" y="200"/>
                  </a:cubicBezTo>
                  <a:lnTo>
                    <a:pt x="10485" y="204"/>
                  </a:lnTo>
                  <a:cubicBezTo>
                    <a:pt x="10520" y="249"/>
                    <a:pt x="10559" y="291"/>
                    <a:pt x="10601" y="330"/>
                  </a:cubicBezTo>
                  <a:cubicBezTo>
                    <a:pt x="10639" y="368"/>
                    <a:pt x="10685" y="410"/>
                    <a:pt x="10730" y="456"/>
                  </a:cubicBezTo>
                  <a:cubicBezTo>
                    <a:pt x="10779" y="501"/>
                    <a:pt x="10790" y="575"/>
                    <a:pt x="10751" y="631"/>
                  </a:cubicBezTo>
                  <a:cubicBezTo>
                    <a:pt x="10664" y="771"/>
                    <a:pt x="10290" y="843"/>
                    <a:pt x="10029" y="843"/>
                  </a:cubicBezTo>
                  <a:cubicBezTo>
                    <a:pt x="9944" y="843"/>
                    <a:pt x="9871" y="835"/>
                    <a:pt x="9823" y="820"/>
                  </a:cubicBezTo>
                  <a:lnTo>
                    <a:pt x="9820" y="820"/>
                  </a:lnTo>
                  <a:cubicBezTo>
                    <a:pt x="9834" y="862"/>
                    <a:pt x="9830" y="907"/>
                    <a:pt x="9806" y="942"/>
                  </a:cubicBezTo>
                  <a:cubicBezTo>
                    <a:pt x="9777" y="969"/>
                    <a:pt x="9740" y="983"/>
                    <a:pt x="9705" y="983"/>
                  </a:cubicBezTo>
                  <a:cubicBezTo>
                    <a:pt x="9698" y="983"/>
                    <a:pt x="9690" y="982"/>
                    <a:pt x="9683" y="981"/>
                  </a:cubicBezTo>
                  <a:cubicBezTo>
                    <a:pt x="9682" y="981"/>
                    <a:pt x="9680" y="981"/>
                    <a:pt x="9679" y="981"/>
                  </a:cubicBezTo>
                  <a:cubicBezTo>
                    <a:pt x="9608" y="981"/>
                    <a:pt x="9566" y="1064"/>
                    <a:pt x="9501" y="1201"/>
                  </a:cubicBezTo>
                  <a:cubicBezTo>
                    <a:pt x="9463" y="1292"/>
                    <a:pt x="9410" y="1380"/>
                    <a:pt x="9347" y="1457"/>
                  </a:cubicBezTo>
                  <a:cubicBezTo>
                    <a:pt x="9298" y="1510"/>
                    <a:pt x="9267" y="1573"/>
                    <a:pt x="9260" y="1643"/>
                  </a:cubicBezTo>
                  <a:cubicBezTo>
                    <a:pt x="9249" y="1734"/>
                    <a:pt x="9193" y="1821"/>
                    <a:pt x="9113" y="1870"/>
                  </a:cubicBezTo>
                  <a:cubicBezTo>
                    <a:pt x="9032" y="1923"/>
                    <a:pt x="9018" y="1958"/>
                    <a:pt x="9015" y="1982"/>
                  </a:cubicBezTo>
                  <a:cubicBezTo>
                    <a:pt x="9008" y="2038"/>
                    <a:pt x="9053" y="2122"/>
                    <a:pt x="9151" y="2231"/>
                  </a:cubicBezTo>
                  <a:cubicBezTo>
                    <a:pt x="9284" y="2381"/>
                    <a:pt x="9232" y="2462"/>
                    <a:pt x="9200" y="2490"/>
                  </a:cubicBezTo>
                  <a:cubicBezTo>
                    <a:pt x="9172" y="2516"/>
                    <a:pt x="9132" y="2528"/>
                    <a:pt x="9087" y="2528"/>
                  </a:cubicBezTo>
                  <a:cubicBezTo>
                    <a:pt x="8991" y="2528"/>
                    <a:pt x="8869" y="2474"/>
                    <a:pt x="8777" y="2381"/>
                  </a:cubicBezTo>
                  <a:cubicBezTo>
                    <a:pt x="8692" y="2296"/>
                    <a:pt x="8623" y="2269"/>
                    <a:pt x="8585" y="2269"/>
                  </a:cubicBezTo>
                  <a:cubicBezTo>
                    <a:pt x="8576" y="2269"/>
                    <a:pt x="8568" y="2270"/>
                    <a:pt x="8563" y="2273"/>
                  </a:cubicBezTo>
                  <a:cubicBezTo>
                    <a:pt x="8546" y="2280"/>
                    <a:pt x="8535" y="2311"/>
                    <a:pt x="8539" y="2357"/>
                  </a:cubicBezTo>
                  <a:cubicBezTo>
                    <a:pt x="8542" y="2465"/>
                    <a:pt x="8497" y="2507"/>
                    <a:pt x="8469" y="2525"/>
                  </a:cubicBezTo>
                  <a:cubicBezTo>
                    <a:pt x="8448" y="2534"/>
                    <a:pt x="8427" y="2538"/>
                    <a:pt x="8405" y="2538"/>
                  </a:cubicBezTo>
                  <a:cubicBezTo>
                    <a:pt x="8375" y="2538"/>
                    <a:pt x="8346" y="2529"/>
                    <a:pt x="8322" y="2511"/>
                  </a:cubicBezTo>
                  <a:cubicBezTo>
                    <a:pt x="8262" y="2469"/>
                    <a:pt x="8202" y="2371"/>
                    <a:pt x="8224" y="2227"/>
                  </a:cubicBezTo>
                  <a:cubicBezTo>
                    <a:pt x="8234" y="2164"/>
                    <a:pt x="8224" y="2154"/>
                    <a:pt x="8118" y="2133"/>
                  </a:cubicBezTo>
                  <a:cubicBezTo>
                    <a:pt x="8048" y="2115"/>
                    <a:pt x="7957" y="2098"/>
                    <a:pt x="7926" y="2007"/>
                  </a:cubicBezTo>
                  <a:cubicBezTo>
                    <a:pt x="7881" y="1890"/>
                    <a:pt x="7658" y="1709"/>
                    <a:pt x="7537" y="1709"/>
                  </a:cubicBezTo>
                  <a:cubicBezTo>
                    <a:pt x="7535" y="1709"/>
                    <a:pt x="7533" y="1709"/>
                    <a:pt x="7530" y="1709"/>
                  </a:cubicBezTo>
                  <a:cubicBezTo>
                    <a:pt x="7481" y="1713"/>
                    <a:pt x="7457" y="1737"/>
                    <a:pt x="7418" y="1783"/>
                  </a:cubicBezTo>
                  <a:cubicBezTo>
                    <a:pt x="7373" y="1849"/>
                    <a:pt x="7296" y="1891"/>
                    <a:pt x="7212" y="1891"/>
                  </a:cubicBezTo>
                  <a:cubicBezTo>
                    <a:pt x="7207" y="1891"/>
                    <a:pt x="7203" y="1890"/>
                    <a:pt x="7199" y="1890"/>
                  </a:cubicBezTo>
                  <a:cubicBezTo>
                    <a:pt x="7169" y="1890"/>
                    <a:pt x="7142" y="1901"/>
                    <a:pt x="7117" y="1919"/>
                  </a:cubicBezTo>
                  <a:cubicBezTo>
                    <a:pt x="7100" y="1940"/>
                    <a:pt x="7096" y="1993"/>
                    <a:pt x="7107" y="2073"/>
                  </a:cubicBezTo>
                  <a:cubicBezTo>
                    <a:pt x="7117" y="2115"/>
                    <a:pt x="7103" y="2161"/>
                    <a:pt x="7072" y="2192"/>
                  </a:cubicBezTo>
                  <a:cubicBezTo>
                    <a:pt x="7048" y="2213"/>
                    <a:pt x="7019" y="2221"/>
                    <a:pt x="6987" y="2221"/>
                  </a:cubicBezTo>
                  <a:cubicBezTo>
                    <a:pt x="6943" y="2221"/>
                    <a:pt x="6892" y="2206"/>
                    <a:pt x="6837" y="2192"/>
                  </a:cubicBezTo>
                  <a:cubicBezTo>
                    <a:pt x="6767" y="2168"/>
                    <a:pt x="6697" y="2157"/>
                    <a:pt x="6624" y="2157"/>
                  </a:cubicBezTo>
                  <a:cubicBezTo>
                    <a:pt x="6617" y="2157"/>
                    <a:pt x="6606" y="2161"/>
                    <a:pt x="6599" y="2168"/>
                  </a:cubicBezTo>
                  <a:cubicBezTo>
                    <a:pt x="6596" y="2189"/>
                    <a:pt x="6599" y="2210"/>
                    <a:pt x="6606" y="2231"/>
                  </a:cubicBezTo>
                  <a:cubicBezTo>
                    <a:pt x="6620" y="2273"/>
                    <a:pt x="6620" y="2322"/>
                    <a:pt x="6596" y="2364"/>
                  </a:cubicBezTo>
                  <a:cubicBezTo>
                    <a:pt x="6582" y="2385"/>
                    <a:pt x="6554" y="2399"/>
                    <a:pt x="6529" y="2402"/>
                  </a:cubicBezTo>
                  <a:cubicBezTo>
                    <a:pt x="6515" y="2402"/>
                    <a:pt x="6498" y="2427"/>
                    <a:pt x="6484" y="2451"/>
                  </a:cubicBezTo>
                  <a:cubicBezTo>
                    <a:pt x="6449" y="2504"/>
                    <a:pt x="6393" y="2584"/>
                    <a:pt x="6267" y="2584"/>
                  </a:cubicBezTo>
                  <a:cubicBezTo>
                    <a:pt x="6256" y="2584"/>
                    <a:pt x="6249" y="2588"/>
                    <a:pt x="6246" y="2595"/>
                  </a:cubicBezTo>
                  <a:cubicBezTo>
                    <a:pt x="6200" y="2644"/>
                    <a:pt x="6190" y="2822"/>
                    <a:pt x="6221" y="3043"/>
                  </a:cubicBezTo>
                  <a:cubicBezTo>
                    <a:pt x="6232" y="3088"/>
                    <a:pt x="6218" y="3134"/>
                    <a:pt x="6183" y="3165"/>
                  </a:cubicBezTo>
                  <a:cubicBezTo>
                    <a:pt x="6165" y="3178"/>
                    <a:pt x="6145" y="3183"/>
                    <a:pt x="6124" y="3183"/>
                  </a:cubicBezTo>
                  <a:cubicBezTo>
                    <a:pt x="6080" y="3183"/>
                    <a:pt x="6031" y="3160"/>
                    <a:pt x="5976" y="3134"/>
                  </a:cubicBezTo>
                  <a:cubicBezTo>
                    <a:pt x="5919" y="3110"/>
                    <a:pt x="5845" y="3075"/>
                    <a:pt x="5797" y="3075"/>
                  </a:cubicBezTo>
                  <a:cubicBezTo>
                    <a:pt x="5790" y="3075"/>
                    <a:pt x="5783" y="3076"/>
                    <a:pt x="5776" y="3078"/>
                  </a:cubicBezTo>
                  <a:cubicBezTo>
                    <a:pt x="5769" y="3081"/>
                    <a:pt x="5766" y="3081"/>
                    <a:pt x="5762" y="3085"/>
                  </a:cubicBezTo>
                  <a:cubicBezTo>
                    <a:pt x="5773" y="3123"/>
                    <a:pt x="5790" y="3158"/>
                    <a:pt x="5811" y="3190"/>
                  </a:cubicBezTo>
                  <a:cubicBezTo>
                    <a:pt x="5850" y="3260"/>
                    <a:pt x="5881" y="3337"/>
                    <a:pt x="5906" y="3414"/>
                  </a:cubicBezTo>
                  <a:cubicBezTo>
                    <a:pt x="5951" y="3610"/>
                    <a:pt x="5853" y="3666"/>
                    <a:pt x="5780" y="3708"/>
                  </a:cubicBezTo>
                  <a:cubicBezTo>
                    <a:pt x="5759" y="3722"/>
                    <a:pt x="5738" y="3736"/>
                    <a:pt x="5717" y="3754"/>
                  </a:cubicBezTo>
                  <a:cubicBezTo>
                    <a:pt x="5696" y="3775"/>
                    <a:pt x="5668" y="3787"/>
                    <a:pt x="5639" y="3787"/>
                  </a:cubicBezTo>
                  <a:cubicBezTo>
                    <a:pt x="5626" y="3787"/>
                    <a:pt x="5612" y="3784"/>
                    <a:pt x="5598" y="3778"/>
                  </a:cubicBezTo>
                  <a:cubicBezTo>
                    <a:pt x="5479" y="3729"/>
                    <a:pt x="5388" y="3449"/>
                    <a:pt x="5388" y="3295"/>
                  </a:cubicBezTo>
                  <a:lnTo>
                    <a:pt x="5388" y="3291"/>
                  </a:lnTo>
                  <a:cubicBezTo>
                    <a:pt x="5353" y="3305"/>
                    <a:pt x="5269" y="3358"/>
                    <a:pt x="5076" y="3561"/>
                  </a:cubicBezTo>
                  <a:cubicBezTo>
                    <a:pt x="4968" y="3673"/>
                    <a:pt x="5017" y="3831"/>
                    <a:pt x="5055" y="3960"/>
                  </a:cubicBezTo>
                  <a:cubicBezTo>
                    <a:pt x="5090" y="4065"/>
                    <a:pt x="5118" y="4163"/>
                    <a:pt x="5038" y="4212"/>
                  </a:cubicBezTo>
                  <a:cubicBezTo>
                    <a:pt x="4957" y="4261"/>
                    <a:pt x="4520" y="4671"/>
                    <a:pt x="4264" y="4975"/>
                  </a:cubicBezTo>
                  <a:cubicBezTo>
                    <a:pt x="4096" y="5178"/>
                    <a:pt x="3819" y="5189"/>
                    <a:pt x="3599" y="5196"/>
                  </a:cubicBezTo>
                  <a:cubicBezTo>
                    <a:pt x="3466" y="5199"/>
                    <a:pt x="3340" y="5203"/>
                    <a:pt x="3287" y="5248"/>
                  </a:cubicBezTo>
                  <a:cubicBezTo>
                    <a:pt x="3186" y="5336"/>
                    <a:pt x="3077" y="5346"/>
                    <a:pt x="2983" y="5353"/>
                  </a:cubicBezTo>
                  <a:cubicBezTo>
                    <a:pt x="2899" y="5360"/>
                    <a:pt x="2829" y="5367"/>
                    <a:pt x="2762" y="5420"/>
                  </a:cubicBezTo>
                  <a:lnTo>
                    <a:pt x="2745" y="5434"/>
                  </a:lnTo>
                  <a:cubicBezTo>
                    <a:pt x="2545" y="5590"/>
                    <a:pt x="2378" y="5715"/>
                    <a:pt x="2262" y="5715"/>
                  </a:cubicBezTo>
                  <a:cubicBezTo>
                    <a:pt x="2246" y="5715"/>
                    <a:pt x="2230" y="5712"/>
                    <a:pt x="2216" y="5707"/>
                  </a:cubicBezTo>
                  <a:cubicBezTo>
                    <a:pt x="2174" y="5693"/>
                    <a:pt x="2146" y="5655"/>
                    <a:pt x="2136" y="5613"/>
                  </a:cubicBezTo>
                  <a:cubicBezTo>
                    <a:pt x="2136" y="5609"/>
                    <a:pt x="2136" y="5602"/>
                    <a:pt x="2111" y="5599"/>
                  </a:cubicBezTo>
                  <a:cubicBezTo>
                    <a:pt x="2096" y="5594"/>
                    <a:pt x="2079" y="5592"/>
                    <a:pt x="2059" y="5592"/>
                  </a:cubicBezTo>
                  <a:cubicBezTo>
                    <a:pt x="1929" y="5592"/>
                    <a:pt x="1706" y="5680"/>
                    <a:pt x="1593" y="5802"/>
                  </a:cubicBezTo>
                  <a:cubicBezTo>
                    <a:pt x="1390" y="6022"/>
                    <a:pt x="1085" y="6187"/>
                    <a:pt x="872" y="6197"/>
                  </a:cubicBezTo>
                  <a:cubicBezTo>
                    <a:pt x="788" y="6204"/>
                    <a:pt x="749" y="6288"/>
                    <a:pt x="707" y="6411"/>
                  </a:cubicBezTo>
                  <a:cubicBezTo>
                    <a:pt x="683" y="6484"/>
                    <a:pt x="662" y="6547"/>
                    <a:pt x="620" y="6582"/>
                  </a:cubicBezTo>
                  <a:cubicBezTo>
                    <a:pt x="602" y="6600"/>
                    <a:pt x="579" y="6609"/>
                    <a:pt x="556" y="6609"/>
                  </a:cubicBezTo>
                  <a:cubicBezTo>
                    <a:pt x="543" y="6609"/>
                    <a:pt x="530" y="6606"/>
                    <a:pt x="518" y="6600"/>
                  </a:cubicBezTo>
                  <a:cubicBezTo>
                    <a:pt x="459" y="6572"/>
                    <a:pt x="445" y="6495"/>
                    <a:pt x="445" y="6323"/>
                  </a:cubicBezTo>
                  <a:cubicBezTo>
                    <a:pt x="382" y="6414"/>
                    <a:pt x="333" y="6512"/>
                    <a:pt x="298" y="6614"/>
                  </a:cubicBezTo>
                  <a:cubicBezTo>
                    <a:pt x="270" y="6705"/>
                    <a:pt x="298" y="6768"/>
                    <a:pt x="333" y="6845"/>
                  </a:cubicBezTo>
                  <a:cubicBezTo>
                    <a:pt x="378" y="6946"/>
                    <a:pt x="434" y="7072"/>
                    <a:pt x="315" y="7251"/>
                  </a:cubicBezTo>
                  <a:cubicBezTo>
                    <a:pt x="116" y="7545"/>
                    <a:pt x="0" y="7759"/>
                    <a:pt x="217" y="8046"/>
                  </a:cubicBezTo>
                  <a:cubicBezTo>
                    <a:pt x="483" y="8406"/>
                    <a:pt x="641" y="8637"/>
                    <a:pt x="536" y="8844"/>
                  </a:cubicBezTo>
                  <a:cubicBezTo>
                    <a:pt x="522" y="8882"/>
                    <a:pt x="483" y="8910"/>
                    <a:pt x="441" y="8914"/>
                  </a:cubicBezTo>
                  <a:cubicBezTo>
                    <a:pt x="420" y="8914"/>
                    <a:pt x="403" y="8910"/>
                    <a:pt x="385" y="8900"/>
                  </a:cubicBezTo>
                  <a:cubicBezTo>
                    <a:pt x="382" y="8921"/>
                    <a:pt x="375" y="8942"/>
                    <a:pt x="364" y="8959"/>
                  </a:cubicBezTo>
                  <a:cubicBezTo>
                    <a:pt x="347" y="8984"/>
                    <a:pt x="319" y="9001"/>
                    <a:pt x="287" y="9001"/>
                  </a:cubicBezTo>
                  <a:lnTo>
                    <a:pt x="284" y="9001"/>
                  </a:lnTo>
                  <a:cubicBezTo>
                    <a:pt x="210" y="9001"/>
                    <a:pt x="147" y="8928"/>
                    <a:pt x="53" y="8809"/>
                  </a:cubicBezTo>
                  <a:lnTo>
                    <a:pt x="42" y="8795"/>
                  </a:lnTo>
                  <a:lnTo>
                    <a:pt x="42" y="8795"/>
                  </a:lnTo>
                  <a:cubicBezTo>
                    <a:pt x="88" y="8879"/>
                    <a:pt x="144" y="8984"/>
                    <a:pt x="196" y="9075"/>
                  </a:cubicBezTo>
                  <a:cubicBezTo>
                    <a:pt x="354" y="9362"/>
                    <a:pt x="536" y="9684"/>
                    <a:pt x="546" y="9863"/>
                  </a:cubicBezTo>
                  <a:cubicBezTo>
                    <a:pt x="550" y="9978"/>
                    <a:pt x="637" y="10101"/>
                    <a:pt x="732" y="10234"/>
                  </a:cubicBezTo>
                  <a:cubicBezTo>
                    <a:pt x="868" y="10419"/>
                    <a:pt x="1019" y="10633"/>
                    <a:pt x="1005" y="10902"/>
                  </a:cubicBezTo>
                  <a:cubicBezTo>
                    <a:pt x="980" y="11350"/>
                    <a:pt x="1474" y="12103"/>
                    <a:pt x="1481" y="12110"/>
                  </a:cubicBezTo>
                  <a:cubicBezTo>
                    <a:pt x="1530" y="12187"/>
                    <a:pt x="1495" y="12285"/>
                    <a:pt x="1449" y="12415"/>
                  </a:cubicBezTo>
                  <a:cubicBezTo>
                    <a:pt x="1404" y="12541"/>
                    <a:pt x="1344" y="12702"/>
                    <a:pt x="1369" y="12863"/>
                  </a:cubicBezTo>
                  <a:cubicBezTo>
                    <a:pt x="1393" y="13038"/>
                    <a:pt x="1369" y="13174"/>
                    <a:pt x="1288" y="13269"/>
                  </a:cubicBezTo>
                  <a:cubicBezTo>
                    <a:pt x="1217" y="13344"/>
                    <a:pt x="1117" y="13389"/>
                    <a:pt x="1011" y="13389"/>
                  </a:cubicBezTo>
                  <a:cubicBezTo>
                    <a:pt x="1003" y="13389"/>
                    <a:pt x="995" y="13388"/>
                    <a:pt x="987" y="13388"/>
                  </a:cubicBezTo>
                  <a:cubicBezTo>
                    <a:pt x="952" y="13388"/>
                    <a:pt x="949" y="13402"/>
                    <a:pt x="949" y="13419"/>
                  </a:cubicBezTo>
                  <a:cubicBezTo>
                    <a:pt x="959" y="13521"/>
                    <a:pt x="1036" y="13605"/>
                    <a:pt x="1141" y="13622"/>
                  </a:cubicBezTo>
                  <a:cubicBezTo>
                    <a:pt x="1299" y="13636"/>
                    <a:pt x="1344" y="13717"/>
                    <a:pt x="1393" y="13791"/>
                  </a:cubicBezTo>
                  <a:cubicBezTo>
                    <a:pt x="1435" y="13868"/>
                    <a:pt x="1495" y="13934"/>
                    <a:pt x="1572" y="13983"/>
                  </a:cubicBezTo>
                  <a:cubicBezTo>
                    <a:pt x="1705" y="14072"/>
                    <a:pt x="1961" y="14092"/>
                    <a:pt x="2187" y="14092"/>
                  </a:cubicBezTo>
                  <a:cubicBezTo>
                    <a:pt x="2289" y="14092"/>
                    <a:pt x="2385" y="14088"/>
                    <a:pt x="2461" y="14085"/>
                  </a:cubicBezTo>
                  <a:cubicBezTo>
                    <a:pt x="2517" y="14085"/>
                    <a:pt x="2566" y="14081"/>
                    <a:pt x="2601" y="14081"/>
                  </a:cubicBezTo>
                  <a:cubicBezTo>
                    <a:pt x="2668" y="14081"/>
                    <a:pt x="2713" y="14036"/>
                    <a:pt x="2783" y="13959"/>
                  </a:cubicBezTo>
                  <a:cubicBezTo>
                    <a:pt x="2867" y="13871"/>
                    <a:pt x="2969" y="13763"/>
                    <a:pt x="3144" y="13756"/>
                  </a:cubicBezTo>
                  <a:cubicBezTo>
                    <a:pt x="3319" y="13748"/>
                    <a:pt x="3347" y="13713"/>
                    <a:pt x="3406" y="13619"/>
                  </a:cubicBezTo>
                  <a:cubicBezTo>
                    <a:pt x="3427" y="13591"/>
                    <a:pt x="3452" y="13552"/>
                    <a:pt x="3483" y="13514"/>
                  </a:cubicBezTo>
                  <a:cubicBezTo>
                    <a:pt x="3570" y="13403"/>
                    <a:pt x="3788" y="13368"/>
                    <a:pt x="4124" y="13368"/>
                  </a:cubicBezTo>
                  <a:cubicBezTo>
                    <a:pt x="4317" y="13368"/>
                    <a:pt x="4551" y="13380"/>
                    <a:pt x="4821" y="13395"/>
                  </a:cubicBezTo>
                  <a:lnTo>
                    <a:pt x="4943" y="13402"/>
                  </a:lnTo>
                  <a:cubicBezTo>
                    <a:pt x="4995" y="13405"/>
                    <a:pt x="5045" y="13407"/>
                    <a:pt x="5094" y="13407"/>
                  </a:cubicBezTo>
                  <a:cubicBezTo>
                    <a:pt x="5536" y="13407"/>
                    <a:pt x="5804" y="13276"/>
                    <a:pt x="5899" y="13020"/>
                  </a:cubicBezTo>
                  <a:cubicBezTo>
                    <a:pt x="5958" y="12859"/>
                    <a:pt x="6148" y="12793"/>
                    <a:pt x="6337" y="12730"/>
                  </a:cubicBezTo>
                  <a:cubicBezTo>
                    <a:pt x="6456" y="12688"/>
                    <a:pt x="6578" y="12646"/>
                    <a:pt x="6641" y="12583"/>
                  </a:cubicBezTo>
                  <a:cubicBezTo>
                    <a:pt x="6799" y="12438"/>
                    <a:pt x="6942" y="12398"/>
                    <a:pt x="7212" y="12398"/>
                  </a:cubicBezTo>
                  <a:cubicBezTo>
                    <a:pt x="7296" y="12398"/>
                    <a:pt x="7391" y="12402"/>
                    <a:pt x="7502" y="12408"/>
                  </a:cubicBezTo>
                  <a:cubicBezTo>
                    <a:pt x="7522" y="12409"/>
                    <a:pt x="7541" y="12409"/>
                    <a:pt x="7560" y="12409"/>
                  </a:cubicBezTo>
                  <a:cubicBezTo>
                    <a:pt x="7902" y="12409"/>
                    <a:pt x="8224" y="12265"/>
                    <a:pt x="8490" y="12149"/>
                  </a:cubicBezTo>
                  <a:cubicBezTo>
                    <a:pt x="8560" y="12117"/>
                    <a:pt x="8626" y="12086"/>
                    <a:pt x="8689" y="12061"/>
                  </a:cubicBezTo>
                  <a:cubicBezTo>
                    <a:pt x="8871" y="11988"/>
                    <a:pt x="9134" y="11974"/>
                    <a:pt x="9386" y="11960"/>
                  </a:cubicBezTo>
                  <a:cubicBezTo>
                    <a:pt x="9540" y="11956"/>
                    <a:pt x="9697" y="11942"/>
                    <a:pt x="9848" y="11911"/>
                  </a:cubicBezTo>
                  <a:cubicBezTo>
                    <a:pt x="9875" y="11904"/>
                    <a:pt x="9901" y="11901"/>
                    <a:pt x="9925" y="11901"/>
                  </a:cubicBezTo>
                  <a:cubicBezTo>
                    <a:pt x="10064" y="11901"/>
                    <a:pt x="10152" y="11995"/>
                    <a:pt x="10233" y="12079"/>
                  </a:cubicBezTo>
                  <a:cubicBezTo>
                    <a:pt x="10312" y="12164"/>
                    <a:pt x="10380" y="12239"/>
                    <a:pt x="10489" y="12239"/>
                  </a:cubicBezTo>
                  <a:cubicBezTo>
                    <a:pt x="10500" y="12239"/>
                    <a:pt x="10512" y="12238"/>
                    <a:pt x="10524" y="12236"/>
                  </a:cubicBezTo>
                  <a:cubicBezTo>
                    <a:pt x="10559" y="12233"/>
                    <a:pt x="10593" y="12231"/>
                    <a:pt x="10628" y="12231"/>
                  </a:cubicBezTo>
                  <a:cubicBezTo>
                    <a:pt x="10749" y="12231"/>
                    <a:pt x="10869" y="12251"/>
                    <a:pt x="10986" y="12289"/>
                  </a:cubicBezTo>
                  <a:cubicBezTo>
                    <a:pt x="11045" y="12310"/>
                    <a:pt x="11108" y="12324"/>
                    <a:pt x="11171" y="12324"/>
                  </a:cubicBezTo>
                  <a:cubicBezTo>
                    <a:pt x="11181" y="12322"/>
                    <a:pt x="11192" y="12322"/>
                    <a:pt x="11202" y="12322"/>
                  </a:cubicBezTo>
                  <a:cubicBezTo>
                    <a:pt x="11272" y="12322"/>
                    <a:pt x="11342" y="12353"/>
                    <a:pt x="11388" y="12411"/>
                  </a:cubicBezTo>
                  <a:cubicBezTo>
                    <a:pt x="11420" y="12446"/>
                    <a:pt x="11458" y="12471"/>
                    <a:pt x="11504" y="12481"/>
                  </a:cubicBezTo>
                  <a:cubicBezTo>
                    <a:pt x="11577" y="12488"/>
                    <a:pt x="11637" y="12537"/>
                    <a:pt x="11668" y="12600"/>
                  </a:cubicBezTo>
                  <a:cubicBezTo>
                    <a:pt x="11700" y="12684"/>
                    <a:pt x="11672" y="12793"/>
                    <a:pt x="11581" y="12922"/>
                  </a:cubicBezTo>
                  <a:cubicBezTo>
                    <a:pt x="11577" y="12926"/>
                    <a:pt x="11577" y="12933"/>
                    <a:pt x="11574" y="12936"/>
                  </a:cubicBezTo>
                  <a:cubicBezTo>
                    <a:pt x="11609" y="12964"/>
                    <a:pt x="11644" y="12985"/>
                    <a:pt x="11682" y="13003"/>
                  </a:cubicBezTo>
                  <a:cubicBezTo>
                    <a:pt x="11833" y="13073"/>
                    <a:pt x="11966" y="13178"/>
                    <a:pt x="12067" y="13311"/>
                  </a:cubicBezTo>
                  <a:cubicBezTo>
                    <a:pt x="12214" y="13510"/>
                    <a:pt x="12197" y="13622"/>
                    <a:pt x="12179" y="13724"/>
                  </a:cubicBezTo>
                  <a:cubicBezTo>
                    <a:pt x="12162" y="13791"/>
                    <a:pt x="12172" y="13864"/>
                    <a:pt x="12204" y="13927"/>
                  </a:cubicBezTo>
                  <a:cubicBezTo>
                    <a:pt x="12256" y="14029"/>
                    <a:pt x="12284" y="14036"/>
                    <a:pt x="12288" y="14036"/>
                  </a:cubicBezTo>
                  <a:cubicBezTo>
                    <a:pt x="12340" y="14036"/>
                    <a:pt x="12484" y="13836"/>
                    <a:pt x="12540" y="13759"/>
                  </a:cubicBezTo>
                  <a:cubicBezTo>
                    <a:pt x="12628" y="13626"/>
                    <a:pt x="12771" y="13535"/>
                    <a:pt x="12929" y="13507"/>
                  </a:cubicBezTo>
                  <a:cubicBezTo>
                    <a:pt x="13027" y="13486"/>
                    <a:pt x="13058" y="13475"/>
                    <a:pt x="13072" y="13377"/>
                  </a:cubicBezTo>
                  <a:cubicBezTo>
                    <a:pt x="13100" y="13160"/>
                    <a:pt x="13247" y="12884"/>
                    <a:pt x="13429" y="12817"/>
                  </a:cubicBezTo>
                  <a:cubicBezTo>
                    <a:pt x="13455" y="12806"/>
                    <a:pt x="13482" y="12800"/>
                    <a:pt x="13509" y="12800"/>
                  </a:cubicBezTo>
                  <a:cubicBezTo>
                    <a:pt x="13557" y="12800"/>
                    <a:pt x="13605" y="12817"/>
                    <a:pt x="13643" y="12849"/>
                  </a:cubicBezTo>
                  <a:cubicBezTo>
                    <a:pt x="13776" y="12961"/>
                    <a:pt x="13709" y="13066"/>
                    <a:pt x="13639" y="13174"/>
                  </a:cubicBezTo>
                  <a:cubicBezTo>
                    <a:pt x="13538" y="13332"/>
                    <a:pt x="13468" y="13507"/>
                    <a:pt x="13433" y="13689"/>
                  </a:cubicBezTo>
                  <a:cubicBezTo>
                    <a:pt x="13366" y="14036"/>
                    <a:pt x="13261" y="14106"/>
                    <a:pt x="13114" y="14109"/>
                  </a:cubicBezTo>
                  <a:lnTo>
                    <a:pt x="13093" y="14109"/>
                  </a:lnTo>
                  <a:lnTo>
                    <a:pt x="13093" y="14116"/>
                  </a:lnTo>
                  <a:cubicBezTo>
                    <a:pt x="13099" y="14138"/>
                    <a:pt x="13181" y="14178"/>
                    <a:pt x="13282" y="14178"/>
                  </a:cubicBezTo>
                  <a:cubicBezTo>
                    <a:pt x="13296" y="14178"/>
                    <a:pt x="13310" y="14177"/>
                    <a:pt x="13324" y="14176"/>
                  </a:cubicBezTo>
                  <a:cubicBezTo>
                    <a:pt x="13394" y="14169"/>
                    <a:pt x="13475" y="14141"/>
                    <a:pt x="13475" y="14053"/>
                  </a:cubicBezTo>
                  <a:cubicBezTo>
                    <a:pt x="13475" y="13843"/>
                    <a:pt x="13520" y="13724"/>
                    <a:pt x="13611" y="13692"/>
                  </a:cubicBezTo>
                  <a:cubicBezTo>
                    <a:pt x="13627" y="13687"/>
                    <a:pt x="13642" y="13684"/>
                    <a:pt x="13658" y="13684"/>
                  </a:cubicBezTo>
                  <a:cubicBezTo>
                    <a:pt x="13766" y="13684"/>
                    <a:pt x="13861" y="13811"/>
                    <a:pt x="13895" y="13854"/>
                  </a:cubicBezTo>
                  <a:cubicBezTo>
                    <a:pt x="14052" y="14057"/>
                    <a:pt x="13951" y="14242"/>
                    <a:pt x="13881" y="14365"/>
                  </a:cubicBezTo>
                  <a:cubicBezTo>
                    <a:pt x="13860" y="14400"/>
                    <a:pt x="13825" y="14463"/>
                    <a:pt x="13832" y="14477"/>
                  </a:cubicBezTo>
                  <a:cubicBezTo>
                    <a:pt x="13836" y="14479"/>
                    <a:pt x="13842" y="14480"/>
                    <a:pt x="13850" y="14480"/>
                  </a:cubicBezTo>
                  <a:cubicBezTo>
                    <a:pt x="13885" y="14480"/>
                    <a:pt x="13948" y="14460"/>
                    <a:pt x="13982" y="14449"/>
                  </a:cubicBezTo>
                  <a:cubicBezTo>
                    <a:pt x="14045" y="14424"/>
                    <a:pt x="14112" y="14410"/>
                    <a:pt x="14178" y="14410"/>
                  </a:cubicBezTo>
                  <a:cubicBezTo>
                    <a:pt x="14315" y="14424"/>
                    <a:pt x="14438" y="14564"/>
                    <a:pt x="14497" y="14645"/>
                  </a:cubicBezTo>
                  <a:cubicBezTo>
                    <a:pt x="14623" y="14809"/>
                    <a:pt x="14732" y="15058"/>
                    <a:pt x="14697" y="15240"/>
                  </a:cubicBezTo>
                  <a:lnTo>
                    <a:pt x="14690" y="15282"/>
                  </a:lnTo>
                  <a:cubicBezTo>
                    <a:pt x="14644" y="15516"/>
                    <a:pt x="14606" y="15702"/>
                    <a:pt x="14952" y="15874"/>
                  </a:cubicBezTo>
                  <a:cubicBezTo>
                    <a:pt x="15057" y="15923"/>
                    <a:pt x="15155" y="15986"/>
                    <a:pt x="15250" y="16056"/>
                  </a:cubicBezTo>
                  <a:cubicBezTo>
                    <a:pt x="15313" y="16105"/>
                    <a:pt x="15320" y="16108"/>
                    <a:pt x="15481" y="16108"/>
                  </a:cubicBezTo>
                  <a:cubicBezTo>
                    <a:pt x="15792" y="16108"/>
                    <a:pt x="16443" y="16353"/>
                    <a:pt x="16626" y="16514"/>
                  </a:cubicBezTo>
                  <a:cubicBezTo>
                    <a:pt x="16649" y="16534"/>
                    <a:pt x="16679" y="16541"/>
                    <a:pt x="16710" y="16541"/>
                  </a:cubicBezTo>
                  <a:cubicBezTo>
                    <a:pt x="16745" y="16541"/>
                    <a:pt x="16780" y="16532"/>
                    <a:pt x="16804" y="16525"/>
                  </a:cubicBezTo>
                  <a:cubicBezTo>
                    <a:pt x="16962" y="16479"/>
                    <a:pt x="17161" y="16318"/>
                    <a:pt x="17210" y="16143"/>
                  </a:cubicBezTo>
                  <a:cubicBezTo>
                    <a:pt x="17259" y="15982"/>
                    <a:pt x="17368" y="15968"/>
                    <a:pt x="17410" y="15968"/>
                  </a:cubicBezTo>
                  <a:cubicBezTo>
                    <a:pt x="17504" y="15975"/>
                    <a:pt x="17588" y="16038"/>
                    <a:pt x="17616" y="16133"/>
                  </a:cubicBezTo>
                  <a:cubicBezTo>
                    <a:pt x="17620" y="16147"/>
                    <a:pt x="17620" y="16164"/>
                    <a:pt x="17620" y="16182"/>
                  </a:cubicBezTo>
                  <a:cubicBezTo>
                    <a:pt x="17634" y="16168"/>
                    <a:pt x="17655" y="16157"/>
                    <a:pt x="17672" y="16157"/>
                  </a:cubicBezTo>
                  <a:lnTo>
                    <a:pt x="17686" y="16157"/>
                  </a:lnTo>
                  <a:cubicBezTo>
                    <a:pt x="17739" y="16157"/>
                    <a:pt x="17781" y="16199"/>
                    <a:pt x="17809" y="16287"/>
                  </a:cubicBezTo>
                  <a:cubicBezTo>
                    <a:pt x="17837" y="16364"/>
                    <a:pt x="17900" y="16399"/>
                    <a:pt x="17973" y="16441"/>
                  </a:cubicBezTo>
                  <a:cubicBezTo>
                    <a:pt x="18054" y="16476"/>
                    <a:pt x="18120" y="16532"/>
                    <a:pt x="18169" y="16602"/>
                  </a:cubicBezTo>
                  <a:cubicBezTo>
                    <a:pt x="18187" y="16637"/>
                    <a:pt x="18208" y="16672"/>
                    <a:pt x="18232" y="16703"/>
                  </a:cubicBezTo>
                  <a:cubicBezTo>
                    <a:pt x="18253" y="16563"/>
                    <a:pt x="18348" y="16465"/>
                    <a:pt x="18512" y="16406"/>
                  </a:cubicBezTo>
                  <a:cubicBezTo>
                    <a:pt x="18653" y="16353"/>
                    <a:pt x="18754" y="16266"/>
                    <a:pt x="18884" y="16154"/>
                  </a:cubicBezTo>
                  <a:cubicBezTo>
                    <a:pt x="18926" y="16115"/>
                    <a:pt x="18968" y="16080"/>
                    <a:pt x="19017" y="16038"/>
                  </a:cubicBezTo>
                  <a:cubicBezTo>
                    <a:pt x="19234" y="15860"/>
                    <a:pt x="20018" y="15825"/>
                    <a:pt x="20172" y="15821"/>
                  </a:cubicBezTo>
                  <a:cubicBezTo>
                    <a:pt x="20210" y="15730"/>
                    <a:pt x="20252" y="15338"/>
                    <a:pt x="20277" y="15100"/>
                  </a:cubicBezTo>
                  <a:cubicBezTo>
                    <a:pt x="20291" y="14981"/>
                    <a:pt x="20301" y="14865"/>
                    <a:pt x="20312" y="14774"/>
                  </a:cubicBezTo>
                  <a:cubicBezTo>
                    <a:pt x="20340" y="14571"/>
                    <a:pt x="20434" y="14452"/>
                    <a:pt x="20529" y="14337"/>
                  </a:cubicBezTo>
                  <a:cubicBezTo>
                    <a:pt x="20620" y="14218"/>
                    <a:pt x="20704" y="14120"/>
                    <a:pt x="20725" y="13934"/>
                  </a:cubicBezTo>
                  <a:cubicBezTo>
                    <a:pt x="20774" y="13549"/>
                    <a:pt x="21198" y="12754"/>
                    <a:pt x="21352" y="12705"/>
                  </a:cubicBezTo>
                  <a:cubicBezTo>
                    <a:pt x="21415" y="12684"/>
                    <a:pt x="21625" y="12597"/>
                    <a:pt x="21635" y="12387"/>
                  </a:cubicBezTo>
                  <a:cubicBezTo>
                    <a:pt x="21642" y="12264"/>
                    <a:pt x="21709" y="12149"/>
                    <a:pt x="21779" y="12023"/>
                  </a:cubicBezTo>
                  <a:cubicBezTo>
                    <a:pt x="21849" y="11897"/>
                    <a:pt x="21926" y="11760"/>
                    <a:pt x="21926" y="11627"/>
                  </a:cubicBezTo>
                  <a:cubicBezTo>
                    <a:pt x="21926" y="11462"/>
                    <a:pt x="21978" y="11287"/>
                    <a:pt x="22017" y="11147"/>
                  </a:cubicBezTo>
                  <a:cubicBezTo>
                    <a:pt x="22038" y="11084"/>
                    <a:pt x="22055" y="11021"/>
                    <a:pt x="22062" y="10955"/>
                  </a:cubicBezTo>
                  <a:lnTo>
                    <a:pt x="22055" y="10937"/>
                  </a:lnTo>
                  <a:cubicBezTo>
                    <a:pt x="22024" y="10832"/>
                    <a:pt x="21943" y="10556"/>
                    <a:pt x="22139" y="10349"/>
                  </a:cubicBezTo>
                  <a:cubicBezTo>
                    <a:pt x="22213" y="10269"/>
                    <a:pt x="22192" y="10188"/>
                    <a:pt x="22153" y="10073"/>
                  </a:cubicBezTo>
                  <a:cubicBezTo>
                    <a:pt x="22129" y="9985"/>
                    <a:pt x="22097" y="9891"/>
                    <a:pt x="22174" y="9831"/>
                  </a:cubicBezTo>
                  <a:cubicBezTo>
                    <a:pt x="22185" y="9800"/>
                    <a:pt x="22185" y="9765"/>
                    <a:pt x="22174" y="9730"/>
                  </a:cubicBezTo>
                  <a:cubicBezTo>
                    <a:pt x="22160" y="9663"/>
                    <a:pt x="22136" y="9604"/>
                    <a:pt x="22097" y="9547"/>
                  </a:cubicBezTo>
                  <a:cubicBezTo>
                    <a:pt x="22088" y="9552"/>
                    <a:pt x="22077" y="9554"/>
                    <a:pt x="22068" y="9554"/>
                  </a:cubicBezTo>
                  <a:cubicBezTo>
                    <a:pt x="22052" y="9554"/>
                    <a:pt x="22038" y="9549"/>
                    <a:pt x="22027" y="9540"/>
                  </a:cubicBezTo>
                  <a:cubicBezTo>
                    <a:pt x="21898" y="9456"/>
                    <a:pt x="21957" y="8735"/>
                    <a:pt x="21992" y="8560"/>
                  </a:cubicBezTo>
                  <a:cubicBezTo>
                    <a:pt x="21999" y="8525"/>
                    <a:pt x="22003" y="8497"/>
                    <a:pt x="22010" y="8473"/>
                  </a:cubicBezTo>
                  <a:lnTo>
                    <a:pt x="22010" y="8473"/>
                  </a:lnTo>
                  <a:lnTo>
                    <a:pt x="21968" y="8511"/>
                  </a:lnTo>
                  <a:cubicBezTo>
                    <a:pt x="21937" y="8545"/>
                    <a:pt x="21894" y="8563"/>
                    <a:pt x="21849" y="8563"/>
                  </a:cubicBezTo>
                  <a:cubicBezTo>
                    <a:pt x="21839" y="8563"/>
                    <a:pt x="21828" y="8562"/>
                    <a:pt x="21817" y="8560"/>
                  </a:cubicBezTo>
                  <a:cubicBezTo>
                    <a:pt x="21635" y="8515"/>
                    <a:pt x="21513" y="8105"/>
                    <a:pt x="21495" y="8060"/>
                  </a:cubicBezTo>
                  <a:cubicBezTo>
                    <a:pt x="21459" y="7940"/>
                    <a:pt x="21313" y="7690"/>
                    <a:pt x="21172" y="7690"/>
                  </a:cubicBezTo>
                  <a:cubicBezTo>
                    <a:pt x="21164" y="7690"/>
                    <a:pt x="21157" y="7690"/>
                    <a:pt x="21149" y="7692"/>
                  </a:cubicBezTo>
                  <a:cubicBezTo>
                    <a:pt x="21134" y="7697"/>
                    <a:pt x="21118" y="7699"/>
                    <a:pt x="21102" y="7699"/>
                  </a:cubicBezTo>
                  <a:cubicBezTo>
                    <a:pt x="21073" y="7699"/>
                    <a:pt x="21044" y="7692"/>
                    <a:pt x="21019" y="7678"/>
                  </a:cubicBezTo>
                  <a:cubicBezTo>
                    <a:pt x="20960" y="7643"/>
                    <a:pt x="20946" y="7573"/>
                    <a:pt x="20932" y="7517"/>
                  </a:cubicBezTo>
                  <a:cubicBezTo>
                    <a:pt x="20915" y="7452"/>
                    <a:pt x="20910" y="7437"/>
                    <a:pt x="20895" y="7437"/>
                  </a:cubicBezTo>
                  <a:cubicBezTo>
                    <a:pt x="20890" y="7437"/>
                    <a:pt x="20885" y="7438"/>
                    <a:pt x="20879" y="7440"/>
                  </a:cubicBezTo>
                  <a:cubicBezTo>
                    <a:pt x="20865" y="7443"/>
                    <a:pt x="20851" y="7445"/>
                    <a:pt x="20836" y="7445"/>
                  </a:cubicBezTo>
                  <a:cubicBezTo>
                    <a:pt x="20787" y="7445"/>
                    <a:pt x="20739" y="7426"/>
                    <a:pt x="20704" y="7391"/>
                  </a:cubicBezTo>
                  <a:cubicBezTo>
                    <a:pt x="20564" y="7258"/>
                    <a:pt x="20588" y="6932"/>
                    <a:pt x="20606" y="6796"/>
                  </a:cubicBezTo>
                  <a:cubicBezTo>
                    <a:pt x="20609" y="6771"/>
                    <a:pt x="20609" y="6743"/>
                    <a:pt x="20609" y="6715"/>
                  </a:cubicBezTo>
                  <a:lnTo>
                    <a:pt x="20609" y="6715"/>
                  </a:lnTo>
                  <a:lnTo>
                    <a:pt x="20592" y="6719"/>
                  </a:lnTo>
                  <a:cubicBezTo>
                    <a:pt x="20576" y="6723"/>
                    <a:pt x="20554" y="6727"/>
                    <a:pt x="20530" y="6727"/>
                  </a:cubicBezTo>
                  <a:cubicBezTo>
                    <a:pt x="20487" y="6727"/>
                    <a:pt x="20438" y="6713"/>
                    <a:pt x="20399" y="6659"/>
                  </a:cubicBezTo>
                  <a:cubicBezTo>
                    <a:pt x="20386" y="6640"/>
                    <a:pt x="20375" y="6630"/>
                    <a:pt x="20356" y="6630"/>
                  </a:cubicBezTo>
                  <a:cubicBezTo>
                    <a:pt x="20337" y="6630"/>
                    <a:pt x="20308" y="6641"/>
                    <a:pt x="20256" y="6666"/>
                  </a:cubicBezTo>
                  <a:cubicBezTo>
                    <a:pt x="20224" y="6684"/>
                    <a:pt x="20193" y="6698"/>
                    <a:pt x="20158" y="6712"/>
                  </a:cubicBezTo>
                  <a:cubicBezTo>
                    <a:pt x="20143" y="6717"/>
                    <a:pt x="20127" y="6720"/>
                    <a:pt x="20111" y="6720"/>
                  </a:cubicBezTo>
                  <a:cubicBezTo>
                    <a:pt x="20076" y="6720"/>
                    <a:pt x="20041" y="6707"/>
                    <a:pt x="20014" y="6680"/>
                  </a:cubicBezTo>
                  <a:cubicBezTo>
                    <a:pt x="19923" y="6593"/>
                    <a:pt x="19906" y="6365"/>
                    <a:pt x="19941" y="6253"/>
                  </a:cubicBezTo>
                  <a:cubicBezTo>
                    <a:pt x="19972" y="6152"/>
                    <a:pt x="19906" y="6033"/>
                    <a:pt x="19759" y="5924"/>
                  </a:cubicBezTo>
                  <a:cubicBezTo>
                    <a:pt x="19549" y="5770"/>
                    <a:pt x="19538" y="5630"/>
                    <a:pt x="19549" y="5473"/>
                  </a:cubicBezTo>
                  <a:cubicBezTo>
                    <a:pt x="19496" y="5339"/>
                    <a:pt x="18589" y="4849"/>
                    <a:pt x="18341" y="4797"/>
                  </a:cubicBezTo>
                  <a:cubicBezTo>
                    <a:pt x="18141" y="4755"/>
                    <a:pt x="18166" y="4594"/>
                    <a:pt x="18176" y="4506"/>
                  </a:cubicBezTo>
                  <a:cubicBezTo>
                    <a:pt x="18183" y="4468"/>
                    <a:pt x="18190" y="4419"/>
                    <a:pt x="18176" y="4405"/>
                  </a:cubicBezTo>
                  <a:cubicBezTo>
                    <a:pt x="18036" y="4282"/>
                    <a:pt x="18022" y="3866"/>
                    <a:pt x="18022" y="3691"/>
                  </a:cubicBezTo>
                  <a:cubicBezTo>
                    <a:pt x="18022" y="3579"/>
                    <a:pt x="17945" y="3505"/>
                    <a:pt x="17865" y="3425"/>
                  </a:cubicBezTo>
                  <a:cubicBezTo>
                    <a:pt x="17781" y="3344"/>
                    <a:pt x="17690" y="3249"/>
                    <a:pt x="17693" y="3116"/>
                  </a:cubicBezTo>
                  <a:cubicBezTo>
                    <a:pt x="17693" y="3022"/>
                    <a:pt x="17683" y="2924"/>
                    <a:pt x="17658" y="2833"/>
                  </a:cubicBezTo>
                  <a:cubicBezTo>
                    <a:pt x="17627" y="2707"/>
                    <a:pt x="17613" y="2577"/>
                    <a:pt x="17623" y="2448"/>
                  </a:cubicBezTo>
                  <a:cubicBezTo>
                    <a:pt x="17630" y="2353"/>
                    <a:pt x="17553" y="2294"/>
                    <a:pt x="17434" y="2220"/>
                  </a:cubicBezTo>
                  <a:cubicBezTo>
                    <a:pt x="17347" y="2164"/>
                    <a:pt x="17266" y="2112"/>
                    <a:pt x="17259" y="2024"/>
                  </a:cubicBezTo>
                  <a:cubicBezTo>
                    <a:pt x="17210" y="2028"/>
                    <a:pt x="17158" y="2038"/>
                    <a:pt x="17112" y="2052"/>
                  </a:cubicBezTo>
                  <a:cubicBezTo>
                    <a:pt x="17046" y="2073"/>
                    <a:pt x="16976" y="2087"/>
                    <a:pt x="16909" y="2098"/>
                  </a:cubicBezTo>
                  <a:cubicBezTo>
                    <a:pt x="16898" y="2099"/>
                    <a:pt x="16888" y="2100"/>
                    <a:pt x="16877" y="2100"/>
                  </a:cubicBezTo>
                  <a:cubicBezTo>
                    <a:pt x="16826" y="2100"/>
                    <a:pt x="16779" y="2080"/>
                    <a:pt x="16741" y="2045"/>
                  </a:cubicBezTo>
                  <a:cubicBezTo>
                    <a:pt x="16636" y="1944"/>
                    <a:pt x="16647" y="1720"/>
                    <a:pt x="16664" y="1482"/>
                  </a:cubicBezTo>
                  <a:cubicBezTo>
                    <a:pt x="16689" y="1219"/>
                    <a:pt x="16584" y="781"/>
                    <a:pt x="16436" y="666"/>
                  </a:cubicBezTo>
                  <a:cubicBezTo>
                    <a:pt x="16317" y="571"/>
                    <a:pt x="16272" y="372"/>
                    <a:pt x="16230" y="197"/>
                  </a:cubicBezTo>
                  <a:cubicBezTo>
                    <a:pt x="16216" y="130"/>
                    <a:pt x="16198" y="64"/>
                    <a:pt x="1617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50"/>
            <p:cNvSpPr/>
            <p:nvPr/>
          </p:nvSpPr>
          <p:spPr>
            <a:xfrm>
              <a:off x="5168300" y="3078312"/>
              <a:ext cx="15777" cy="3542"/>
            </a:xfrm>
            <a:custGeom>
              <a:avLst/>
              <a:gdLst/>
              <a:ahLst/>
              <a:cxnLst/>
              <a:rect l="l" t="t" r="r" b="b"/>
              <a:pathLst>
                <a:path w="579" h="130" extrusionOk="0">
                  <a:moveTo>
                    <a:pt x="463" y="0"/>
                  </a:moveTo>
                  <a:cubicBezTo>
                    <a:pt x="399" y="0"/>
                    <a:pt x="335" y="9"/>
                    <a:pt x="274" y="24"/>
                  </a:cubicBezTo>
                  <a:cubicBezTo>
                    <a:pt x="179" y="34"/>
                    <a:pt x="85" y="66"/>
                    <a:pt x="1" y="115"/>
                  </a:cubicBezTo>
                  <a:cubicBezTo>
                    <a:pt x="23" y="124"/>
                    <a:pt x="64" y="129"/>
                    <a:pt x="117" y="129"/>
                  </a:cubicBezTo>
                  <a:cubicBezTo>
                    <a:pt x="190" y="129"/>
                    <a:pt x="286" y="119"/>
                    <a:pt x="389" y="90"/>
                  </a:cubicBezTo>
                  <a:cubicBezTo>
                    <a:pt x="456" y="76"/>
                    <a:pt x="522" y="48"/>
                    <a:pt x="578" y="10"/>
                  </a:cubicBezTo>
                  <a:cubicBezTo>
                    <a:pt x="540" y="3"/>
                    <a:pt x="501" y="0"/>
                    <a:pt x="46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50"/>
            <p:cNvSpPr/>
            <p:nvPr/>
          </p:nvSpPr>
          <p:spPr>
            <a:xfrm>
              <a:off x="5389151" y="3511185"/>
              <a:ext cx="1362" cy="2698"/>
            </a:xfrm>
            <a:custGeom>
              <a:avLst/>
              <a:gdLst/>
              <a:ahLst/>
              <a:cxnLst/>
              <a:rect l="l" t="t" r="r" b="b"/>
              <a:pathLst>
                <a:path w="50" h="99" extrusionOk="0">
                  <a:moveTo>
                    <a:pt x="49" y="0"/>
                  </a:moveTo>
                  <a:lnTo>
                    <a:pt x="49" y="0"/>
                  </a:lnTo>
                  <a:cubicBezTo>
                    <a:pt x="42" y="4"/>
                    <a:pt x="35" y="7"/>
                    <a:pt x="28" y="14"/>
                  </a:cubicBezTo>
                  <a:cubicBezTo>
                    <a:pt x="0" y="28"/>
                    <a:pt x="4" y="42"/>
                    <a:pt x="4" y="53"/>
                  </a:cubicBezTo>
                  <a:cubicBezTo>
                    <a:pt x="7" y="70"/>
                    <a:pt x="18" y="84"/>
                    <a:pt x="32" y="98"/>
                  </a:cubicBezTo>
                  <a:cubicBezTo>
                    <a:pt x="35" y="63"/>
                    <a:pt x="39" y="32"/>
                    <a:pt x="4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50"/>
            <p:cNvSpPr/>
            <p:nvPr/>
          </p:nvSpPr>
          <p:spPr>
            <a:xfrm>
              <a:off x="5385718" y="3555818"/>
              <a:ext cx="51527" cy="49320"/>
            </a:xfrm>
            <a:custGeom>
              <a:avLst/>
              <a:gdLst/>
              <a:ahLst/>
              <a:cxnLst/>
              <a:rect l="l" t="t" r="r" b="b"/>
              <a:pathLst>
                <a:path w="1891" h="1810" extrusionOk="0">
                  <a:moveTo>
                    <a:pt x="0" y="1"/>
                  </a:moveTo>
                  <a:lnTo>
                    <a:pt x="0" y="1"/>
                  </a:lnTo>
                  <a:cubicBezTo>
                    <a:pt x="32" y="95"/>
                    <a:pt x="70" y="190"/>
                    <a:pt x="112" y="281"/>
                  </a:cubicBezTo>
                  <a:cubicBezTo>
                    <a:pt x="238" y="575"/>
                    <a:pt x="382" y="907"/>
                    <a:pt x="259" y="1061"/>
                  </a:cubicBezTo>
                  <a:cubicBezTo>
                    <a:pt x="235" y="1093"/>
                    <a:pt x="249" y="1145"/>
                    <a:pt x="263" y="1184"/>
                  </a:cubicBezTo>
                  <a:cubicBezTo>
                    <a:pt x="361" y="1432"/>
                    <a:pt x="791" y="1782"/>
                    <a:pt x="945" y="1807"/>
                  </a:cubicBezTo>
                  <a:cubicBezTo>
                    <a:pt x="957" y="1808"/>
                    <a:pt x="967" y="1809"/>
                    <a:pt x="976" y="1809"/>
                  </a:cubicBezTo>
                  <a:cubicBezTo>
                    <a:pt x="1026" y="1809"/>
                    <a:pt x="1037" y="1783"/>
                    <a:pt x="1061" y="1726"/>
                  </a:cubicBezTo>
                  <a:cubicBezTo>
                    <a:pt x="1085" y="1672"/>
                    <a:pt x="1124" y="1586"/>
                    <a:pt x="1231" y="1586"/>
                  </a:cubicBezTo>
                  <a:cubicBezTo>
                    <a:pt x="1235" y="1586"/>
                    <a:pt x="1239" y="1586"/>
                    <a:pt x="1243" y="1586"/>
                  </a:cubicBezTo>
                  <a:cubicBezTo>
                    <a:pt x="1247" y="1588"/>
                    <a:pt x="1252" y="1589"/>
                    <a:pt x="1256" y="1589"/>
                  </a:cubicBezTo>
                  <a:cubicBezTo>
                    <a:pt x="1262" y="1589"/>
                    <a:pt x="1268" y="1587"/>
                    <a:pt x="1275" y="1583"/>
                  </a:cubicBezTo>
                  <a:cubicBezTo>
                    <a:pt x="1285" y="1551"/>
                    <a:pt x="1289" y="1516"/>
                    <a:pt x="1285" y="1481"/>
                  </a:cubicBezTo>
                  <a:cubicBezTo>
                    <a:pt x="1285" y="1439"/>
                    <a:pt x="1289" y="1401"/>
                    <a:pt x="1296" y="1362"/>
                  </a:cubicBezTo>
                  <a:cubicBezTo>
                    <a:pt x="1299" y="1327"/>
                    <a:pt x="1320" y="1296"/>
                    <a:pt x="1352" y="1282"/>
                  </a:cubicBezTo>
                  <a:cubicBezTo>
                    <a:pt x="1363" y="1277"/>
                    <a:pt x="1375" y="1275"/>
                    <a:pt x="1387" y="1275"/>
                  </a:cubicBezTo>
                  <a:cubicBezTo>
                    <a:pt x="1426" y="1275"/>
                    <a:pt x="1465" y="1299"/>
                    <a:pt x="1506" y="1324"/>
                  </a:cubicBezTo>
                  <a:cubicBezTo>
                    <a:pt x="1546" y="1352"/>
                    <a:pt x="1590" y="1381"/>
                    <a:pt x="1622" y="1381"/>
                  </a:cubicBezTo>
                  <a:cubicBezTo>
                    <a:pt x="1630" y="1381"/>
                    <a:pt x="1636" y="1380"/>
                    <a:pt x="1642" y="1376"/>
                  </a:cubicBezTo>
                  <a:cubicBezTo>
                    <a:pt x="1674" y="1359"/>
                    <a:pt x="1667" y="1215"/>
                    <a:pt x="1667" y="1149"/>
                  </a:cubicBezTo>
                  <a:cubicBezTo>
                    <a:pt x="1667" y="1012"/>
                    <a:pt x="1660" y="883"/>
                    <a:pt x="1730" y="816"/>
                  </a:cubicBezTo>
                  <a:cubicBezTo>
                    <a:pt x="1754" y="788"/>
                    <a:pt x="1793" y="771"/>
                    <a:pt x="1831" y="771"/>
                  </a:cubicBezTo>
                  <a:cubicBezTo>
                    <a:pt x="1835" y="771"/>
                    <a:pt x="1835" y="771"/>
                    <a:pt x="1838" y="767"/>
                  </a:cubicBezTo>
                  <a:cubicBezTo>
                    <a:pt x="1891" y="701"/>
                    <a:pt x="1849" y="372"/>
                    <a:pt x="1744" y="18"/>
                  </a:cubicBezTo>
                  <a:cubicBezTo>
                    <a:pt x="1744" y="15"/>
                    <a:pt x="1744" y="15"/>
                    <a:pt x="1737" y="11"/>
                  </a:cubicBezTo>
                  <a:cubicBezTo>
                    <a:pt x="1730" y="8"/>
                    <a:pt x="1720" y="6"/>
                    <a:pt x="1709" y="6"/>
                  </a:cubicBezTo>
                  <a:cubicBezTo>
                    <a:pt x="1635" y="6"/>
                    <a:pt x="1473" y="71"/>
                    <a:pt x="1352" y="120"/>
                  </a:cubicBezTo>
                  <a:cubicBezTo>
                    <a:pt x="1194" y="183"/>
                    <a:pt x="1033" y="249"/>
                    <a:pt x="893" y="263"/>
                  </a:cubicBezTo>
                  <a:cubicBezTo>
                    <a:pt x="873" y="265"/>
                    <a:pt x="853" y="266"/>
                    <a:pt x="832" y="266"/>
                  </a:cubicBezTo>
                  <a:cubicBezTo>
                    <a:pt x="634" y="266"/>
                    <a:pt x="404" y="167"/>
                    <a:pt x="214" y="85"/>
                  </a:cubicBezTo>
                  <a:cubicBezTo>
                    <a:pt x="144" y="53"/>
                    <a:pt x="74" y="2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50"/>
            <p:cNvSpPr/>
            <p:nvPr/>
          </p:nvSpPr>
          <p:spPr>
            <a:xfrm>
              <a:off x="5729514" y="3665930"/>
              <a:ext cx="5559" cy="4660"/>
            </a:xfrm>
            <a:custGeom>
              <a:avLst/>
              <a:gdLst/>
              <a:ahLst/>
              <a:cxnLst/>
              <a:rect l="l" t="t" r="r" b="b"/>
              <a:pathLst>
                <a:path w="204" h="171" extrusionOk="0">
                  <a:moveTo>
                    <a:pt x="118" y="1"/>
                  </a:moveTo>
                  <a:cubicBezTo>
                    <a:pt x="110" y="1"/>
                    <a:pt x="102" y="4"/>
                    <a:pt x="95" y="6"/>
                  </a:cubicBezTo>
                  <a:cubicBezTo>
                    <a:pt x="42" y="27"/>
                    <a:pt x="7" y="80"/>
                    <a:pt x="0" y="136"/>
                  </a:cubicBezTo>
                  <a:cubicBezTo>
                    <a:pt x="0" y="150"/>
                    <a:pt x="7" y="161"/>
                    <a:pt x="28" y="168"/>
                  </a:cubicBezTo>
                  <a:cubicBezTo>
                    <a:pt x="34" y="169"/>
                    <a:pt x="42" y="170"/>
                    <a:pt x="51" y="170"/>
                  </a:cubicBezTo>
                  <a:cubicBezTo>
                    <a:pt x="96" y="170"/>
                    <a:pt x="170" y="150"/>
                    <a:pt x="193" y="115"/>
                  </a:cubicBezTo>
                  <a:cubicBezTo>
                    <a:pt x="203" y="94"/>
                    <a:pt x="196" y="66"/>
                    <a:pt x="165" y="31"/>
                  </a:cubicBezTo>
                  <a:cubicBezTo>
                    <a:pt x="148" y="8"/>
                    <a:pt x="132" y="1"/>
                    <a:pt x="1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50"/>
            <p:cNvSpPr/>
            <p:nvPr/>
          </p:nvSpPr>
          <p:spPr>
            <a:xfrm>
              <a:off x="5714446" y="3556690"/>
              <a:ext cx="112101" cy="104935"/>
            </a:xfrm>
            <a:custGeom>
              <a:avLst/>
              <a:gdLst/>
              <a:ahLst/>
              <a:cxnLst/>
              <a:rect l="l" t="t" r="r" b="b"/>
              <a:pathLst>
                <a:path w="4114" h="3851" extrusionOk="0">
                  <a:moveTo>
                    <a:pt x="3200" y="0"/>
                  </a:moveTo>
                  <a:cubicBezTo>
                    <a:pt x="3179" y="0"/>
                    <a:pt x="3154" y="11"/>
                    <a:pt x="3140" y="28"/>
                  </a:cubicBezTo>
                  <a:cubicBezTo>
                    <a:pt x="3046" y="98"/>
                    <a:pt x="3042" y="144"/>
                    <a:pt x="3032" y="203"/>
                  </a:cubicBezTo>
                  <a:cubicBezTo>
                    <a:pt x="3025" y="277"/>
                    <a:pt x="3011" y="371"/>
                    <a:pt x="2860" y="497"/>
                  </a:cubicBezTo>
                  <a:cubicBezTo>
                    <a:pt x="2766" y="574"/>
                    <a:pt x="2696" y="676"/>
                    <a:pt x="2661" y="791"/>
                  </a:cubicBezTo>
                  <a:cubicBezTo>
                    <a:pt x="2598" y="949"/>
                    <a:pt x="2521" y="1103"/>
                    <a:pt x="2426" y="1246"/>
                  </a:cubicBezTo>
                  <a:cubicBezTo>
                    <a:pt x="2241" y="1533"/>
                    <a:pt x="1821" y="1740"/>
                    <a:pt x="1453" y="1918"/>
                  </a:cubicBezTo>
                  <a:cubicBezTo>
                    <a:pt x="1208" y="2038"/>
                    <a:pt x="980" y="2150"/>
                    <a:pt x="924" y="2241"/>
                  </a:cubicBezTo>
                  <a:cubicBezTo>
                    <a:pt x="840" y="2374"/>
                    <a:pt x="686" y="2482"/>
                    <a:pt x="532" y="2591"/>
                  </a:cubicBezTo>
                  <a:cubicBezTo>
                    <a:pt x="399" y="2689"/>
                    <a:pt x="245" y="2797"/>
                    <a:pt x="242" y="2867"/>
                  </a:cubicBezTo>
                  <a:cubicBezTo>
                    <a:pt x="235" y="2958"/>
                    <a:pt x="182" y="3032"/>
                    <a:pt x="130" y="3102"/>
                  </a:cubicBezTo>
                  <a:cubicBezTo>
                    <a:pt x="42" y="3224"/>
                    <a:pt x="0" y="3298"/>
                    <a:pt x="84" y="3420"/>
                  </a:cubicBezTo>
                  <a:cubicBezTo>
                    <a:pt x="144" y="3508"/>
                    <a:pt x="210" y="3511"/>
                    <a:pt x="298" y="3522"/>
                  </a:cubicBezTo>
                  <a:cubicBezTo>
                    <a:pt x="389" y="3529"/>
                    <a:pt x="483" y="3539"/>
                    <a:pt x="574" y="3630"/>
                  </a:cubicBezTo>
                  <a:cubicBezTo>
                    <a:pt x="620" y="3676"/>
                    <a:pt x="685" y="3701"/>
                    <a:pt x="750" y="3701"/>
                  </a:cubicBezTo>
                  <a:cubicBezTo>
                    <a:pt x="755" y="3701"/>
                    <a:pt x="759" y="3701"/>
                    <a:pt x="763" y="3700"/>
                  </a:cubicBezTo>
                  <a:cubicBezTo>
                    <a:pt x="833" y="3700"/>
                    <a:pt x="921" y="3707"/>
                    <a:pt x="973" y="3802"/>
                  </a:cubicBezTo>
                  <a:cubicBezTo>
                    <a:pt x="977" y="3809"/>
                    <a:pt x="1001" y="3830"/>
                    <a:pt x="1071" y="3844"/>
                  </a:cubicBezTo>
                  <a:cubicBezTo>
                    <a:pt x="1096" y="3848"/>
                    <a:pt x="1125" y="3850"/>
                    <a:pt x="1157" y="3850"/>
                  </a:cubicBezTo>
                  <a:cubicBezTo>
                    <a:pt x="1341" y="3850"/>
                    <a:pt x="1633" y="3776"/>
                    <a:pt x="1877" y="3553"/>
                  </a:cubicBezTo>
                  <a:cubicBezTo>
                    <a:pt x="2104" y="3350"/>
                    <a:pt x="2125" y="3214"/>
                    <a:pt x="2139" y="3116"/>
                  </a:cubicBezTo>
                  <a:cubicBezTo>
                    <a:pt x="2153" y="3046"/>
                    <a:pt x="2164" y="2972"/>
                    <a:pt x="2251" y="2916"/>
                  </a:cubicBezTo>
                  <a:cubicBezTo>
                    <a:pt x="2339" y="2864"/>
                    <a:pt x="2374" y="2734"/>
                    <a:pt x="2416" y="2605"/>
                  </a:cubicBezTo>
                  <a:cubicBezTo>
                    <a:pt x="2440" y="2524"/>
                    <a:pt x="2468" y="2447"/>
                    <a:pt x="2503" y="2374"/>
                  </a:cubicBezTo>
                  <a:lnTo>
                    <a:pt x="2521" y="2339"/>
                  </a:lnTo>
                  <a:cubicBezTo>
                    <a:pt x="2615" y="2164"/>
                    <a:pt x="2720" y="1960"/>
                    <a:pt x="3168" y="1960"/>
                  </a:cubicBezTo>
                  <a:cubicBezTo>
                    <a:pt x="3184" y="1961"/>
                    <a:pt x="3200" y="1962"/>
                    <a:pt x="3216" y="1962"/>
                  </a:cubicBezTo>
                  <a:cubicBezTo>
                    <a:pt x="3264" y="1962"/>
                    <a:pt x="3314" y="1958"/>
                    <a:pt x="3361" y="1950"/>
                  </a:cubicBezTo>
                  <a:cubicBezTo>
                    <a:pt x="3357" y="1939"/>
                    <a:pt x="3350" y="1929"/>
                    <a:pt x="3347" y="1918"/>
                  </a:cubicBezTo>
                  <a:cubicBezTo>
                    <a:pt x="3315" y="1866"/>
                    <a:pt x="3294" y="1806"/>
                    <a:pt x="3284" y="1743"/>
                  </a:cubicBezTo>
                  <a:cubicBezTo>
                    <a:pt x="3270" y="1607"/>
                    <a:pt x="3378" y="1530"/>
                    <a:pt x="3473" y="1460"/>
                  </a:cubicBezTo>
                  <a:cubicBezTo>
                    <a:pt x="3567" y="1393"/>
                    <a:pt x="3648" y="1334"/>
                    <a:pt x="3648" y="1229"/>
                  </a:cubicBezTo>
                  <a:cubicBezTo>
                    <a:pt x="3648" y="1075"/>
                    <a:pt x="3778" y="942"/>
                    <a:pt x="3904" y="816"/>
                  </a:cubicBezTo>
                  <a:cubicBezTo>
                    <a:pt x="4009" y="714"/>
                    <a:pt x="4114" y="609"/>
                    <a:pt x="4079" y="543"/>
                  </a:cubicBezTo>
                  <a:cubicBezTo>
                    <a:pt x="4033" y="452"/>
                    <a:pt x="4026" y="343"/>
                    <a:pt x="4061" y="245"/>
                  </a:cubicBezTo>
                  <a:cubicBezTo>
                    <a:pt x="4079" y="168"/>
                    <a:pt x="4082" y="147"/>
                    <a:pt x="4030" y="112"/>
                  </a:cubicBezTo>
                  <a:cubicBezTo>
                    <a:pt x="4001" y="91"/>
                    <a:pt x="3978" y="80"/>
                    <a:pt x="3955" y="80"/>
                  </a:cubicBezTo>
                  <a:cubicBezTo>
                    <a:pt x="3917" y="80"/>
                    <a:pt x="3879" y="107"/>
                    <a:pt x="3816" y="154"/>
                  </a:cubicBezTo>
                  <a:cubicBezTo>
                    <a:pt x="3767" y="193"/>
                    <a:pt x="3715" y="224"/>
                    <a:pt x="3658" y="252"/>
                  </a:cubicBezTo>
                  <a:cubicBezTo>
                    <a:pt x="3634" y="264"/>
                    <a:pt x="3610" y="269"/>
                    <a:pt x="3588" y="269"/>
                  </a:cubicBezTo>
                  <a:cubicBezTo>
                    <a:pt x="3498" y="269"/>
                    <a:pt x="3423" y="186"/>
                    <a:pt x="3361" y="119"/>
                  </a:cubicBezTo>
                  <a:cubicBezTo>
                    <a:pt x="3284" y="39"/>
                    <a:pt x="3242" y="0"/>
                    <a:pt x="320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50"/>
            <p:cNvSpPr/>
            <p:nvPr/>
          </p:nvSpPr>
          <p:spPr>
            <a:xfrm>
              <a:off x="5811642" y="3452600"/>
              <a:ext cx="80820" cy="114880"/>
            </a:xfrm>
            <a:custGeom>
              <a:avLst/>
              <a:gdLst/>
              <a:ahLst/>
              <a:cxnLst/>
              <a:rect l="l" t="t" r="r" b="b"/>
              <a:pathLst>
                <a:path w="2966" h="4216" extrusionOk="0">
                  <a:moveTo>
                    <a:pt x="56" y="1"/>
                  </a:moveTo>
                  <a:cubicBezTo>
                    <a:pt x="46" y="1"/>
                    <a:pt x="39" y="1"/>
                    <a:pt x="28" y="4"/>
                  </a:cubicBezTo>
                  <a:cubicBezTo>
                    <a:pt x="0" y="46"/>
                    <a:pt x="116" y="288"/>
                    <a:pt x="274" y="473"/>
                  </a:cubicBezTo>
                  <a:cubicBezTo>
                    <a:pt x="330" y="533"/>
                    <a:pt x="386" y="585"/>
                    <a:pt x="449" y="631"/>
                  </a:cubicBezTo>
                  <a:cubicBezTo>
                    <a:pt x="571" y="729"/>
                    <a:pt x="676" y="809"/>
                    <a:pt x="666" y="911"/>
                  </a:cubicBezTo>
                  <a:cubicBezTo>
                    <a:pt x="659" y="988"/>
                    <a:pt x="827" y="1240"/>
                    <a:pt x="949" y="1278"/>
                  </a:cubicBezTo>
                  <a:cubicBezTo>
                    <a:pt x="1089" y="1327"/>
                    <a:pt x="1044" y="1509"/>
                    <a:pt x="984" y="1723"/>
                  </a:cubicBezTo>
                  <a:cubicBezTo>
                    <a:pt x="942" y="1863"/>
                    <a:pt x="918" y="2007"/>
                    <a:pt x="907" y="2154"/>
                  </a:cubicBezTo>
                  <a:cubicBezTo>
                    <a:pt x="907" y="2406"/>
                    <a:pt x="778" y="2479"/>
                    <a:pt x="645" y="2549"/>
                  </a:cubicBezTo>
                  <a:cubicBezTo>
                    <a:pt x="571" y="2584"/>
                    <a:pt x="501" y="2633"/>
                    <a:pt x="445" y="2696"/>
                  </a:cubicBezTo>
                  <a:cubicBezTo>
                    <a:pt x="431" y="2707"/>
                    <a:pt x="428" y="2724"/>
                    <a:pt x="428" y="2738"/>
                  </a:cubicBezTo>
                  <a:cubicBezTo>
                    <a:pt x="445" y="2826"/>
                    <a:pt x="659" y="2948"/>
                    <a:pt x="830" y="3046"/>
                  </a:cubicBezTo>
                  <a:cubicBezTo>
                    <a:pt x="946" y="3106"/>
                    <a:pt x="1058" y="3179"/>
                    <a:pt x="1163" y="3256"/>
                  </a:cubicBezTo>
                  <a:cubicBezTo>
                    <a:pt x="1373" y="3428"/>
                    <a:pt x="1219" y="3725"/>
                    <a:pt x="1110" y="3943"/>
                  </a:cubicBezTo>
                  <a:cubicBezTo>
                    <a:pt x="1072" y="4016"/>
                    <a:pt x="1023" y="4118"/>
                    <a:pt x="1023" y="4149"/>
                  </a:cubicBezTo>
                  <a:cubicBezTo>
                    <a:pt x="1040" y="4172"/>
                    <a:pt x="1121" y="4216"/>
                    <a:pt x="1257" y="4216"/>
                  </a:cubicBezTo>
                  <a:cubicBezTo>
                    <a:pt x="1310" y="4216"/>
                    <a:pt x="1372" y="4209"/>
                    <a:pt x="1443" y="4191"/>
                  </a:cubicBezTo>
                  <a:cubicBezTo>
                    <a:pt x="1579" y="4153"/>
                    <a:pt x="1691" y="3929"/>
                    <a:pt x="1789" y="3729"/>
                  </a:cubicBezTo>
                  <a:cubicBezTo>
                    <a:pt x="1863" y="3578"/>
                    <a:pt x="1936" y="3431"/>
                    <a:pt x="2024" y="3354"/>
                  </a:cubicBezTo>
                  <a:cubicBezTo>
                    <a:pt x="2111" y="3277"/>
                    <a:pt x="2118" y="3165"/>
                    <a:pt x="2125" y="3050"/>
                  </a:cubicBezTo>
                  <a:cubicBezTo>
                    <a:pt x="2129" y="2962"/>
                    <a:pt x="2132" y="2868"/>
                    <a:pt x="2185" y="2794"/>
                  </a:cubicBezTo>
                  <a:cubicBezTo>
                    <a:pt x="2294" y="2647"/>
                    <a:pt x="2441" y="2647"/>
                    <a:pt x="2570" y="2647"/>
                  </a:cubicBezTo>
                  <a:lnTo>
                    <a:pt x="2598" y="2647"/>
                  </a:lnTo>
                  <a:cubicBezTo>
                    <a:pt x="2616" y="2616"/>
                    <a:pt x="2630" y="2584"/>
                    <a:pt x="2633" y="2549"/>
                  </a:cubicBezTo>
                  <a:cubicBezTo>
                    <a:pt x="2654" y="2458"/>
                    <a:pt x="2689" y="2322"/>
                    <a:pt x="2829" y="2322"/>
                  </a:cubicBezTo>
                  <a:cubicBezTo>
                    <a:pt x="2864" y="2322"/>
                    <a:pt x="2875" y="2315"/>
                    <a:pt x="2889" y="2171"/>
                  </a:cubicBezTo>
                  <a:cubicBezTo>
                    <a:pt x="2896" y="2070"/>
                    <a:pt x="2917" y="1972"/>
                    <a:pt x="2952" y="1877"/>
                  </a:cubicBezTo>
                  <a:cubicBezTo>
                    <a:pt x="2966" y="1835"/>
                    <a:pt x="2955" y="1828"/>
                    <a:pt x="2945" y="1821"/>
                  </a:cubicBezTo>
                  <a:cubicBezTo>
                    <a:pt x="2928" y="1813"/>
                    <a:pt x="2904" y="1809"/>
                    <a:pt x="2876" y="1809"/>
                  </a:cubicBezTo>
                  <a:cubicBezTo>
                    <a:pt x="2763" y="1809"/>
                    <a:pt x="2586" y="1873"/>
                    <a:pt x="2535" y="1958"/>
                  </a:cubicBezTo>
                  <a:cubicBezTo>
                    <a:pt x="2488" y="2034"/>
                    <a:pt x="2427" y="2059"/>
                    <a:pt x="2362" y="2059"/>
                  </a:cubicBezTo>
                  <a:cubicBezTo>
                    <a:pt x="2291" y="2059"/>
                    <a:pt x="2216" y="2029"/>
                    <a:pt x="2153" y="2003"/>
                  </a:cubicBezTo>
                  <a:cubicBezTo>
                    <a:pt x="2087" y="1968"/>
                    <a:pt x="2017" y="1951"/>
                    <a:pt x="1943" y="1944"/>
                  </a:cubicBezTo>
                  <a:cubicBezTo>
                    <a:pt x="1937" y="1944"/>
                    <a:pt x="1932" y="1944"/>
                    <a:pt x="1926" y="1944"/>
                  </a:cubicBezTo>
                  <a:cubicBezTo>
                    <a:pt x="1713" y="1944"/>
                    <a:pt x="1541" y="1763"/>
                    <a:pt x="1551" y="1548"/>
                  </a:cubicBezTo>
                  <a:cubicBezTo>
                    <a:pt x="1551" y="1425"/>
                    <a:pt x="1527" y="1271"/>
                    <a:pt x="1457" y="1205"/>
                  </a:cubicBezTo>
                  <a:cubicBezTo>
                    <a:pt x="1438" y="1187"/>
                    <a:pt x="1415" y="1176"/>
                    <a:pt x="1388" y="1176"/>
                  </a:cubicBezTo>
                  <a:cubicBezTo>
                    <a:pt x="1384" y="1176"/>
                    <a:pt x="1380" y="1176"/>
                    <a:pt x="1376" y="1177"/>
                  </a:cubicBezTo>
                  <a:lnTo>
                    <a:pt x="1369" y="1177"/>
                  </a:lnTo>
                  <a:cubicBezTo>
                    <a:pt x="1376" y="1191"/>
                    <a:pt x="1387" y="1212"/>
                    <a:pt x="1394" y="1226"/>
                  </a:cubicBezTo>
                  <a:cubicBezTo>
                    <a:pt x="1425" y="1289"/>
                    <a:pt x="1471" y="1380"/>
                    <a:pt x="1415" y="1453"/>
                  </a:cubicBezTo>
                  <a:cubicBezTo>
                    <a:pt x="1394" y="1485"/>
                    <a:pt x="1362" y="1502"/>
                    <a:pt x="1327" y="1506"/>
                  </a:cubicBezTo>
                  <a:lnTo>
                    <a:pt x="1324" y="1506"/>
                  </a:lnTo>
                  <a:cubicBezTo>
                    <a:pt x="1268" y="1506"/>
                    <a:pt x="1233" y="1460"/>
                    <a:pt x="1201" y="1425"/>
                  </a:cubicBezTo>
                  <a:cubicBezTo>
                    <a:pt x="1187" y="1408"/>
                    <a:pt x="1159" y="1369"/>
                    <a:pt x="1145" y="1369"/>
                  </a:cubicBezTo>
                  <a:cubicBezTo>
                    <a:pt x="1016" y="1369"/>
                    <a:pt x="872" y="1215"/>
                    <a:pt x="872" y="928"/>
                  </a:cubicBezTo>
                  <a:cubicBezTo>
                    <a:pt x="876" y="858"/>
                    <a:pt x="844" y="792"/>
                    <a:pt x="792" y="743"/>
                  </a:cubicBezTo>
                  <a:cubicBezTo>
                    <a:pt x="711" y="662"/>
                    <a:pt x="666" y="550"/>
                    <a:pt x="669" y="431"/>
                  </a:cubicBezTo>
                  <a:cubicBezTo>
                    <a:pt x="669" y="197"/>
                    <a:pt x="263" y="1"/>
                    <a:pt x="5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50"/>
            <p:cNvSpPr/>
            <p:nvPr/>
          </p:nvSpPr>
          <p:spPr>
            <a:xfrm>
              <a:off x="4027017" y="2219952"/>
              <a:ext cx="207798" cy="128151"/>
            </a:xfrm>
            <a:custGeom>
              <a:avLst/>
              <a:gdLst/>
              <a:ahLst/>
              <a:cxnLst/>
              <a:rect l="l" t="t" r="r" b="b"/>
              <a:pathLst>
                <a:path w="7626" h="4703" extrusionOk="0">
                  <a:moveTo>
                    <a:pt x="3221" y="0"/>
                  </a:moveTo>
                  <a:cubicBezTo>
                    <a:pt x="3213" y="0"/>
                    <a:pt x="3206" y="1"/>
                    <a:pt x="3200" y="3"/>
                  </a:cubicBezTo>
                  <a:cubicBezTo>
                    <a:pt x="3141" y="94"/>
                    <a:pt x="3025" y="136"/>
                    <a:pt x="2952" y="143"/>
                  </a:cubicBezTo>
                  <a:lnTo>
                    <a:pt x="2945" y="164"/>
                  </a:lnTo>
                  <a:cubicBezTo>
                    <a:pt x="2922" y="227"/>
                    <a:pt x="2880" y="355"/>
                    <a:pt x="2744" y="355"/>
                  </a:cubicBezTo>
                  <a:cubicBezTo>
                    <a:pt x="2735" y="355"/>
                    <a:pt x="2727" y="354"/>
                    <a:pt x="2717" y="353"/>
                  </a:cubicBezTo>
                  <a:cubicBezTo>
                    <a:pt x="2715" y="353"/>
                    <a:pt x="2712" y="353"/>
                    <a:pt x="2710" y="353"/>
                  </a:cubicBezTo>
                  <a:cubicBezTo>
                    <a:pt x="2647" y="353"/>
                    <a:pt x="2557" y="394"/>
                    <a:pt x="2486" y="458"/>
                  </a:cubicBezTo>
                  <a:cubicBezTo>
                    <a:pt x="2444" y="490"/>
                    <a:pt x="2416" y="532"/>
                    <a:pt x="2402" y="581"/>
                  </a:cubicBezTo>
                  <a:lnTo>
                    <a:pt x="2402" y="602"/>
                  </a:lnTo>
                  <a:cubicBezTo>
                    <a:pt x="2402" y="679"/>
                    <a:pt x="2402" y="784"/>
                    <a:pt x="2332" y="850"/>
                  </a:cubicBezTo>
                  <a:cubicBezTo>
                    <a:pt x="2289" y="888"/>
                    <a:pt x="2231" y="909"/>
                    <a:pt x="2172" y="909"/>
                  </a:cubicBezTo>
                  <a:cubicBezTo>
                    <a:pt x="2160" y="909"/>
                    <a:pt x="2148" y="908"/>
                    <a:pt x="2136" y="906"/>
                  </a:cubicBezTo>
                  <a:lnTo>
                    <a:pt x="2080" y="899"/>
                  </a:lnTo>
                  <a:lnTo>
                    <a:pt x="2063" y="896"/>
                  </a:lnTo>
                  <a:lnTo>
                    <a:pt x="2024" y="892"/>
                  </a:lnTo>
                  <a:lnTo>
                    <a:pt x="2003" y="889"/>
                  </a:lnTo>
                  <a:lnTo>
                    <a:pt x="1972" y="882"/>
                  </a:lnTo>
                  <a:lnTo>
                    <a:pt x="1951" y="878"/>
                  </a:lnTo>
                  <a:lnTo>
                    <a:pt x="1919" y="871"/>
                  </a:lnTo>
                  <a:lnTo>
                    <a:pt x="1902" y="868"/>
                  </a:lnTo>
                  <a:lnTo>
                    <a:pt x="1870" y="861"/>
                  </a:lnTo>
                  <a:lnTo>
                    <a:pt x="1853" y="854"/>
                  </a:lnTo>
                  <a:lnTo>
                    <a:pt x="1825" y="847"/>
                  </a:lnTo>
                  <a:lnTo>
                    <a:pt x="1807" y="840"/>
                  </a:lnTo>
                  <a:lnTo>
                    <a:pt x="1783" y="829"/>
                  </a:lnTo>
                  <a:lnTo>
                    <a:pt x="1765" y="826"/>
                  </a:lnTo>
                  <a:lnTo>
                    <a:pt x="1762" y="826"/>
                  </a:lnTo>
                  <a:cubicBezTo>
                    <a:pt x="1717" y="851"/>
                    <a:pt x="1665" y="867"/>
                    <a:pt x="1612" y="867"/>
                  </a:cubicBezTo>
                  <a:cubicBezTo>
                    <a:pt x="1599" y="867"/>
                    <a:pt x="1586" y="866"/>
                    <a:pt x="1573" y="864"/>
                  </a:cubicBezTo>
                  <a:cubicBezTo>
                    <a:pt x="1513" y="857"/>
                    <a:pt x="1457" y="833"/>
                    <a:pt x="1412" y="794"/>
                  </a:cubicBezTo>
                  <a:cubicBezTo>
                    <a:pt x="1401" y="787"/>
                    <a:pt x="1394" y="777"/>
                    <a:pt x="1384" y="766"/>
                  </a:cubicBezTo>
                  <a:cubicBezTo>
                    <a:pt x="1373" y="759"/>
                    <a:pt x="1366" y="749"/>
                    <a:pt x="1356" y="738"/>
                  </a:cubicBezTo>
                  <a:lnTo>
                    <a:pt x="1352" y="735"/>
                  </a:lnTo>
                  <a:cubicBezTo>
                    <a:pt x="1345" y="724"/>
                    <a:pt x="1335" y="714"/>
                    <a:pt x="1324" y="700"/>
                  </a:cubicBezTo>
                  <a:cubicBezTo>
                    <a:pt x="1124" y="434"/>
                    <a:pt x="844" y="206"/>
                    <a:pt x="708" y="206"/>
                  </a:cubicBezTo>
                  <a:lnTo>
                    <a:pt x="522" y="206"/>
                  </a:lnTo>
                  <a:lnTo>
                    <a:pt x="494" y="210"/>
                  </a:lnTo>
                  <a:lnTo>
                    <a:pt x="477" y="210"/>
                  </a:lnTo>
                  <a:lnTo>
                    <a:pt x="449" y="213"/>
                  </a:lnTo>
                  <a:lnTo>
                    <a:pt x="435" y="213"/>
                  </a:lnTo>
                  <a:lnTo>
                    <a:pt x="400" y="220"/>
                  </a:lnTo>
                  <a:lnTo>
                    <a:pt x="393" y="220"/>
                  </a:lnTo>
                  <a:lnTo>
                    <a:pt x="368" y="224"/>
                  </a:lnTo>
                  <a:lnTo>
                    <a:pt x="354" y="227"/>
                  </a:lnTo>
                  <a:lnTo>
                    <a:pt x="337" y="231"/>
                  </a:lnTo>
                  <a:lnTo>
                    <a:pt x="326" y="234"/>
                  </a:lnTo>
                  <a:lnTo>
                    <a:pt x="312" y="238"/>
                  </a:lnTo>
                  <a:lnTo>
                    <a:pt x="302" y="241"/>
                  </a:lnTo>
                  <a:lnTo>
                    <a:pt x="288" y="248"/>
                  </a:lnTo>
                  <a:lnTo>
                    <a:pt x="281" y="252"/>
                  </a:lnTo>
                  <a:lnTo>
                    <a:pt x="263" y="259"/>
                  </a:lnTo>
                  <a:lnTo>
                    <a:pt x="246" y="269"/>
                  </a:lnTo>
                  <a:lnTo>
                    <a:pt x="242" y="269"/>
                  </a:lnTo>
                  <a:lnTo>
                    <a:pt x="232" y="276"/>
                  </a:lnTo>
                  <a:lnTo>
                    <a:pt x="228" y="280"/>
                  </a:lnTo>
                  <a:lnTo>
                    <a:pt x="225" y="283"/>
                  </a:lnTo>
                  <a:cubicBezTo>
                    <a:pt x="266" y="270"/>
                    <a:pt x="312" y="263"/>
                    <a:pt x="357" y="263"/>
                  </a:cubicBezTo>
                  <a:cubicBezTo>
                    <a:pt x="372" y="263"/>
                    <a:pt x="388" y="264"/>
                    <a:pt x="403" y="266"/>
                  </a:cubicBezTo>
                  <a:cubicBezTo>
                    <a:pt x="676" y="287"/>
                    <a:pt x="722" y="490"/>
                    <a:pt x="750" y="626"/>
                  </a:cubicBezTo>
                  <a:cubicBezTo>
                    <a:pt x="774" y="731"/>
                    <a:pt x="788" y="763"/>
                    <a:pt x="823" y="766"/>
                  </a:cubicBezTo>
                  <a:cubicBezTo>
                    <a:pt x="974" y="777"/>
                    <a:pt x="1138" y="917"/>
                    <a:pt x="1194" y="1032"/>
                  </a:cubicBezTo>
                  <a:cubicBezTo>
                    <a:pt x="1223" y="1074"/>
                    <a:pt x="1223" y="1130"/>
                    <a:pt x="1194" y="1172"/>
                  </a:cubicBezTo>
                  <a:cubicBezTo>
                    <a:pt x="1171" y="1205"/>
                    <a:pt x="1131" y="1223"/>
                    <a:pt x="1090" y="1223"/>
                  </a:cubicBezTo>
                  <a:cubicBezTo>
                    <a:pt x="1083" y="1223"/>
                    <a:pt x="1076" y="1222"/>
                    <a:pt x="1068" y="1221"/>
                  </a:cubicBezTo>
                  <a:cubicBezTo>
                    <a:pt x="1062" y="1221"/>
                    <a:pt x="1055" y="1220"/>
                    <a:pt x="1048" y="1220"/>
                  </a:cubicBezTo>
                  <a:cubicBezTo>
                    <a:pt x="985" y="1220"/>
                    <a:pt x="921" y="1249"/>
                    <a:pt x="851" y="1277"/>
                  </a:cubicBezTo>
                  <a:cubicBezTo>
                    <a:pt x="777" y="1311"/>
                    <a:pt x="693" y="1346"/>
                    <a:pt x="604" y="1346"/>
                  </a:cubicBezTo>
                  <a:cubicBezTo>
                    <a:pt x="572" y="1346"/>
                    <a:pt x="539" y="1341"/>
                    <a:pt x="505" y="1330"/>
                  </a:cubicBezTo>
                  <a:cubicBezTo>
                    <a:pt x="463" y="1316"/>
                    <a:pt x="421" y="1299"/>
                    <a:pt x="382" y="1285"/>
                  </a:cubicBezTo>
                  <a:cubicBezTo>
                    <a:pt x="304" y="1251"/>
                    <a:pt x="220" y="1218"/>
                    <a:pt x="164" y="1218"/>
                  </a:cubicBezTo>
                  <a:cubicBezTo>
                    <a:pt x="149" y="1218"/>
                    <a:pt x="137" y="1220"/>
                    <a:pt x="127" y="1225"/>
                  </a:cubicBezTo>
                  <a:cubicBezTo>
                    <a:pt x="120" y="1228"/>
                    <a:pt x="99" y="1235"/>
                    <a:pt x="85" y="1285"/>
                  </a:cubicBezTo>
                  <a:lnTo>
                    <a:pt x="78" y="1316"/>
                  </a:lnTo>
                  <a:cubicBezTo>
                    <a:pt x="46" y="1428"/>
                    <a:pt x="1" y="1586"/>
                    <a:pt x="39" y="1635"/>
                  </a:cubicBezTo>
                  <a:cubicBezTo>
                    <a:pt x="53" y="1651"/>
                    <a:pt x="82" y="1657"/>
                    <a:pt x="109" y="1657"/>
                  </a:cubicBezTo>
                  <a:cubicBezTo>
                    <a:pt x="116" y="1657"/>
                    <a:pt x="123" y="1656"/>
                    <a:pt x="130" y="1656"/>
                  </a:cubicBezTo>
                  <a:cubicBezTo>
                    <a:pt x="142" y="1655"/>
                    <a:pt x="153" y="1655"/>
                    <a:pt x="163" y="1655"/>
                  </a:cubicBezTo>
                  <a:cubicBezTo>
                    <a:pt x="271" y="1655"/>
                    <a:pt x="340" y="1686"/>
                    <a:pt x="368" y="1750"/>
                  </a:cubicBezTo>
                  <a:cubicBezTo>
                    <a:pt x="414" y="1852"/>
                    <a:pt x="330" y="1978"/>
                    <a:pt x="256" y="2065"/>
                  </a:cubicBezTo>
                  <a:cubicBezTo>
                    <a:pt x="285" y="2062"/>
                    <a:pt x="317" y="2060"/>
                    <a:pt x="349" y="2060"/>
                  </a:cubicBezTo>
                  <a:cubicBezTo>
                    <a:pt x="435" y="2060"/>
                    <a:pt x="522" y="2080"/>
                    <a:pt x="540" y="2177"/>
                  </a:cubicBezTo>
                  <a:cubicBezTo>
                    <a:pt x="550" y="2219"/>
                    <a:pt x="568" y="2258"/>
                    <a:pt x="596" y="2289"/>
                  </a:cubicBezTo>
                  <a:cubicBezTo>
                    <a:pt x="645" y="2363"/>
                    <a:pt x="701" y="2450"/>
                    <a:pt x="652" y="2643"/>
                  </a:cubicBezTo>
                  <a:cubicBezTo>
                    <a:pt x="620" y="2765"/>
                    <a:pt x="634" y="3003"/>
                    <a:pt x="648" y="3213"/>
                  </a:cubicBezTo>
                  <a:cubicBezTo>
                    <a:pt x="648" y="3241"/>
                    <a:pt x="652" y="3266"/>
                    <a:pt x="652" y="3290"/>
                  </a:cubicBezTo>
                  <a:lnTo>
                    <a:pt x="848" y="3290"/>
                  </a:lnTo>
                  <a:lnTo>
                    <a:pt x="862" y="3287"/>
                  </a:lnTo>
                  <a:lnTo>
                    <a:pt x="876" y="3283"/>
                  </a:lnTo>
                  <a:lnTo>
                    <a:pt x="890" y="3283"/>
                  </a:lnTo>
                  <a:lnTo>
                    <a:pt x="904" y="3280"/>
                  </a:lnTo>
                  <a:lnTo>
                    <a:pt x="914" y="3276"/>
                  </a:lnTo>
                  <a:lnTo>
                    <a:pt x="925" y="3273"/>
                  </a:lnTo>
                  <a:lnTo>
                    <a:pt x="932" y="3273"/>
                  </a:lnTo>
                  <a:lnTo>
                    <a:pt x="942" y="3269"/>
                  </a:lnTo>
                  <a:lnTo>
                    <a:pt x="949" y="3266"/>
                  </a:lnTo>
                  <a:lnTo>
                    <a:pt x="956" y="3262"/>
                  </a:lnTo>
                  <a:lnTo>
                    <a:pt x="960" y="3262"/>
                  </a:lnTo>
                  <a:lnTo>
                    <a:pt x="967" y="3259"/>
                  </a:lnTo>
                  <a:lnTo>
                    <a:pt x="981" y="3259"/>
                  </a:lnTo>
                  <a:cubicBezTo>
                    <a:pt x="1058" y="3150"/>
                    <a:pt x="1338" y="2891"/>
                    <a:pt x="1520" y="2891"/>
                  </a:cubicBezTo>
                  <a:cubicBezTo>
                    <a:pt x="1562" y="2895"/>
                    <a:pt x="1604" y="2898"/>
                    <a:pt x="1646" y="2902"/>
                  </a:cubicBezTo>
                  <a:cubicBezTo>
                    <a:pt x="1686" y="2907"/>
                    <a:pt x="1720" y="2911"/>
                    <a:pt x="1749" y="2911"/>
                  </a:cubicBezTo>
                  <a:cubicBezTo>
                    <a:pt x="1797" y="2911"/>
                    <a:pt x="1831" y="2901"/>
                    <a:pt x="1853" y="2870"/>
                  </a:cubicBezTo>
                  <a:cubicBezTo>
                    <a:pt x="1860" y="2863"/>
                    <a:pt x="1867" y="2856"/>
                    <a:pt x="1874" y="2849"/>
                  </a:cubicBezTo>
                  <a:cubicBezTo>
                    <a:pt x="1923" y="2804"/>
                    <a:pt x="2010" y="2776"/>
                    <a:pt x="2140" y="2772"/>
                  </a:cubicBezTo>
                  <a:cubicBezTo>
                    <a:pt x="2148" y="2772"/>
                    <a:pt x="2157" y="2772"/>
                    <a:pt x="2166" y="2772"/>
                  </a:cubicBezTo>
                  <a:cubicBezTo>
                    <a:pt x="2307" y="2772"/>
                    <a:pt x="2519" y="2799"/>
                    <a:pt x="2588" y="2884"/>
                  </a:cubicBezTo>
                  <a:cubicBezTo>
                    <a:pt x="2654" y="2965"/>
                    <a:pt x="2892" y="3038"/>
                    <a:pt x="2941" y="3038"/>
                  </a:cubicBezTo>
                  <a:cubicBezTo>
                    <a:pt x="2987" y="3042"/>
                    <a:pt x="3029" y="3066"/>
                    <a:pt x="3057" y="3105"/>
                  </a:cubicBezTo>
                  <a:cubicBezTo>
                    <a:pt x="3089" y="3140"/>
                    <a:pt x="3117" y="3169"/>
                    <a:pt x="3175" y="3169"/>
                  </a:cubicBezTo>
                  <a:cubicBezTo>
                    <a:pt x="3181" y="3169"/>
                    <a:pt x="3187" y="3169"/>
                    <a:pt x="3193" y="3168"/>
                  </a:cubicBezTo>
                  <a:cubicBezTo>
                    <a:pt x="3212" y="3166"/>
                    <a:pt x="3232" y="3165"/>
                    <a:pt x="3254" y="3165"/>
                  </a:cubicBezTo>
                  <a:cubicBezTo>
                    <a:pt x="3396" y="3165"/>
                    <a:pt x="3602" y="3205"/>
                    <a:pt x="3687" y="3283"/>
                  </a:cubicBezTo>
                  <a:cubicBezTo>
                    <a:pt x="3715" y="3304"/>
                    <a:pt x="3733" y="3336"/>
                    <a:pt x="3736" y="3371"/>
                  </a:cubicBezTo>
                  <a:lnTo>
                    <a:pt x="3736" y="3382"/>
                  </a:lnTo>
                  <a:cubicBezTo>
                    <a:pt x="3736" y="3438"/>
                    <a:pt x="3817" y="3508"/>
                    <a:pt x="3911" y="3508"/>
                  </a:cubicBezTo>
                  <a:cubicBezTo>
                    <a:pt x="4002" y="3508"/>
                    <a:pt x="4076" y="3599"/>
                    <a:pt x="4142" y="3690"/>
                  </a:cubicBezTo>
                  <a:cubicBezTo>
                    <a:pt x="4181" y="3735"/>
                    <a:pt x="4240" y="3816"/>
                    <a:pt x="4272" y="3816"/>
                  </a:cubicBezTo>
                  <a:cubicBezTo>
                    <a:pt x="4321" y="3812"/>
                    <a:pt x="4370" y="3809"/>
                    <a:pt x="4415" y="3809"/>
                  </a:cubicBezTo>
                  <a:cubicBezTo>
                    <a:pt x="4503" y="3809"/>
                    <a:pt x="4611" y="3816"/>
                    <a:pt x="4674" y="3851"/>
                  </a:cubicBezTo>
                  <a:cubicBezTo>
                    <a:pt x="4681" y="3854"/>
                    <a:pt x="4688" y="3861"/>
                    <a:pt x="4695" y="3865"/>
                  </a:cubicBezTo>
                  <a:cubicBezTo>
                    <a:pt x="4720" y="3886"/>
                    <a:pt x="4734" y="3914"/>
                    <a:pt x="4734" y="3945"/>
                  </a:cubicBezTo>
                  <a:lnTo>
                    <a:pt x="4734" y="3963"/>
                  </a:lnTo>
                  <a:lnTo>
                    <a:pt x="4734" y="3970"/>
                  </a:lnTo>
                  <a:lnTo>
                    <a:pt x="4734" y="3984"/>
                  </a:lnTo>
                  <a:lnTo>
                    <a:pt x="4734" y="3994"/>
                  </a:lnTo>
                  <a:lnTo>
                    <a:pt x="4734" y="4012"/>
                  </a:lnTo>
                  <a:lnTo>
                    <a:pt x="4734" y="4026"/>
                  </a:lnTo>
                  <a:lnTo>
                    <a:pt x="4734" y="4043"/>
                  </a:lnTo>
                  <a:lnTo>
                    <a:pt x="4734" y="4057"/>
                  </a:lnTo>
                  <a:lnTo>
                    <a:pt x="4734" y="4082"/>
                  </a:lnTo>
                  <a:lnTo>
                    <a:pt x="4734" y="4096"/>
                  </a:lnTo>
                  <a:lnTo>
                    <a:pt x="4734" y="4120"/>
                  </a:lnTo>
                  <a:lnTo>
                    <a:pt x="4734" y="4138"/>
                  </a:lnTo>
                  <a:lnTo>
                    <a:pt x="4737" y="4162"/>
                  </a:lnTo>
                  <a:lnTo>
                    <a:pt x="4737" y="4180"/>
                  </a:lnTo>
                  <a:cubicBezTo>
                    <a:pt x="4737" y="4190"/>
                    <a:pt x="4737" y="4201"/>
                    <a:pt x="4741" y="4211"/>
                  </a:cubicBezTo>
                  <a:lnTo>
                    <a:pt x="4741" y="4225"/>
                  </a:lnTo>
                  <a:cubicBezTo>
                    <a:pt x="4741" y="4236"/>
                    <a:pt x="4744" y="4250"/>
                    <a:pt x="4744" y="4264"/>
                  </a:cubicBezTo>
                  <a:lnTo>
                    <a:pt x="4744" y="4271"/>
                  </a:lnTo>
                  <a:cubicBezTo>
                    <a:pt x="4748" y="4285"/>
                    <a:pt x="4748" y="4302"/>
                    <a:pt x="4751" y="4320"/>
                  </a:cubicBezTo>
                  <a:lnTo>
                    <a:pt x="4751" y="4327"/>
                  </a:lnTo>
                  <a:lnTo>
                    <a:pt x="4758" y="4365"/>
                  </a:lnTo>
                  <a:lnTo>
                    <a:pt x="4758" y="4379"/>
                  </a:lnTo>
                  <a:cubicBezTo>
                    <a:pt x="4758" y="4390"/>
                    <a:pt x="4765" y="4400"/>
                    <a:pt x="4765" y="4411"/>
                  </a:cubicBezTo>
                  <a:lnTo>
                    <a:pt x="4769" y="4428"/>
                  </a:lnTo>
                  <a:lnTo>
                    <a:pt x="4776" y="4460"/>
                  </a:lnTo>
                  <a:lnTo>
                    <a:pt x="4779" y="4477"/>
                  </a:lnTo>
                  <a:lnTo>
                    <a:pt x="4783" y="4502"/>
                  </a:lnTo>
                  <a:lnTo>
                    <a:pt x="4790" y="4519"/>
                  </a:lnTo>
                  <a:lnTo>
                    <a:pt x="4793" y="4533"/>
                  </a:lnTo>
                  <a:cubicBezTo>
                    <a:pt x="4814" y="4525"/>
                    <a:pt x="4837" y="4521"/>
                    <a:pt x="4861" y="4521"/>
                  </a:cubicBezTo>
                  <a:cubicBezTo>
                    <a:pt x="4869" y="4521"/>
                    <a:pt x="4877" y="4522"/>
                    <a:pt x="4884" y="4523"/>
                  </a:cubicBezTo>
                  <a:cubicBezTo>
                    <a:pt x="4891" y="4526"/>
                    <a:pt x="4898" y="4526"/>
                    <a:pt x="4905" y="4530"/>
                  </a:cubicBezTo>
                  <a:lnTo>
                    <a:pt x="4909" y="4530"/>
                  </a:lnTo>
                  <a:cubicBezTo>
                    <a:pt x="4916" y="4533"/>
                    <a:pt x="4923" y="4537"/>
                    <a:pt x="4930" y="4540"/>
                  </a:cubicBezTo>
                  <a:lnTo>
                    <a:pt x="4933" y="4540"/>
                  </a:lnTo>
                  <a:cubicBezTo>
                    <a:pt x="4954" y="4544"/>
                    <a:pt x="4975" y="4544"/>
                    <a:pt x="4996" y="4544"/>
                  </a:cubicBezTo>
                  <a:lnTo>
                    <a:pt x="5178" y="4544"/>
                  </a:lnTo>
                  <a:lnTo>
                    <a:pt x="5192" y="4547"/>
                  </a:lnTo>
                  <a:lnTo>
                    <a:pt x="5199" y="4547"/>
                  </a:lnTo>
                  <a:lnTo>
                    <a:pt x="5220" y="4551"/>
                  </a:lnTo>
                  <a:lnTo>
                    <a:pt x="5234" y="4558"/>
                  </a:lnTo>
                  <a:lnTo>
                    <a:pt x="5241" y="4561"/>
                  </a:lnTo>
                  <a:lnTo>
                    <a:pt x="5255" y="4565"/>
                  </a:lnTo>
                  <a:lnTo>
                    <a:pt x="5262" y="4568"/>
                  </a:lnTo>
                  <a:lnTo>
                    <a:pt x="5273" y="4575"/>
                  </a:lnTo>
                  <a:lnTo>
                    <a:pt x="5280" y="4582"/>
                  </a:lnTo>
                  <a:lnTo>
                    <a:pt x="5290" y="4589"/>
                  </a:lnTo>
                  <a:lnTo>
                    <a:pt x="5297" y="4596"/>
                  </a:lnTo>
                  <a:lnTo>
                    <a:pt x="5308" y="4603"/>
                  </a:lnTo>
                  <a:lnTo>
                    <a:pt x="5315" y="4610"/>
                  </a:lnTo>
                  <a:lnTo>
                    <a:pt x="5322" y="4624"/>
                  </a:lnTo>
                  <a:lnTo>
                    <a:pt x="5329" y="4631"/>
                  </a:lnTo>
                  <a:cubicBezTo>
                    <a:pt x="5332" y="4635"/>
                    <a:pt x="5332" y="4638"/>
                    <a:pt x="5336" y="4645"/>
                  </a:cubicBezTo>
                  <a:lnTo>
                    <a:pt x="5339" y="4652"/>
                  </a:lnTo>
                  <a:cubicBezTo>
                    <a:pt x="5343" y="4659"/>
                    <a:pt x="5346" y="4666"/>
                    <a:pt x="5350" y="4677"/>
                  </a:cubicBezTo>
                  <a:cubicBezTo>
                    <a:pt x="5353" y="4690"/>
                    <a:pt x="5386" y="4703"/>
                    <a:pt x="5438" y="4703"/>
                  </a:cubicBezTo>
                  <a:cubicBezTo>
                    <a:pt x="5456" y="4703"/>
                    <a:pt x="5476" y="4701"/>
                    <a:pt x="5497" y="4698"/>
                  </a:cubicBezTo>
                  <a:cubicBezTo>
                    <a:pt x="5578" y="4684"/>
                    <a:pt x="5704" y="4624"/>
                    <a:pt x="5693" y="4526"/>
                  </a:cubicBezTo>
                  <a:cubicBezTo>
                    <a:pt x="5679" y="4348"/>
                    <a:pt x="5907" y="4281"/>
                    <a:pt x="6127" y="4215"/>
                  </a:cubicBezTo>
                  <a:cubicBezTo>
                    <a:pt x="6274" y="4169"/>
                    <a:pt x="6453" y="4117"/>
                    <a:pt x="6474" y="4050"/>
                  </a:cubicBezTo>
                  <a:cubicBezTo>
                    <a:pt x="6481" y="4026"/>
                    <a:pt x="6488" y="3998"/>
                    <a:pt x="6498" y="3970"/>
                  </a:cubicBezTo>
                  <a:cubicBezTo>
                    <a:pt x="6554" y="3767"/>
                    <a:pt x="6621" y="3539"/>
                    <a:pt x="6750" y="3473"/>
                  </a:cubicBezTo>
                  <a:cubicBezTo>
                    <a:pt x="6774" y="3461"/>
                    <a:pt x="6800" y="3454"/>
                    <a:pt x="6826" y="3454"/>
                  </a:cubicBezTo>
                  <a:cubicBezTo>
                    <a:pt x="6846" y="3454"/>
                    <a:pt x="6865" y="3458"/>
                    <a:pt x="6883" y="3466"/>
                  </a:cubicBezTo>
                  <a:cubicBezTo>
                    <a:pt x="6890" y="3468"/>
                    <a:pt x="6897" y="3469"/>
                    <a:pt x="6903" y="3469"/>
                  </a:cubicBezTo>
                  <a:cubicBezTo>
                    <a:pt x="6946" y="3469"/>
                    <a:pt x="6991" y="3423"/>
                    <a:pt x="7051" y="3353"/>
                  </a:cubicBezTo>
                  <a:cubicBezTo>
                    <a:pt x="7116" y="3279"/>
                    <a:pt x="7187" y="3201"/>
                    <a:pt x="7281" y="3201"/>
                  </a:cubicBezTo>
                  <a:cubicBezTo>
                    <a:pt x="7288" y="3201"/>
                    <a:pt x="7296" y="3202"/>
                    <a:pt x="7303" y="3203"/>
                  </a:cubicBezTo>
                  <a:cubicBezTo>
                    <a:pt x="7359" y="3213"/>
                    <a:pt x="7415" y="3231"/>
                    <a:pt x="7468" y="3259"/>
                  </a:cubicBezTo>
                  <a:cubicBezTo>
                    <a:pt x="7517" y="3283"/>
                    <a:pt x="7573" y="3301"/>
                    <a:pt x="7626" y="3304"/>
                  </a:cubicBezTo>
                  <a:lnTo>
                    <a:pt x="7598" y="3049"/>
                  </a:lnTo>
                  <a:cubicBezTo>
                    <a:pt x="7463" y="2985"/>
                    <a:pt x="7268" y="2908"/>
                    <a:pt x="7190" y="2908"/>
                  </a:cubicBezTo>
                  <a:cubicBezTo>
                    <a:pt x="7187" y="2908"/>
                    <a:pt x="7184" y="2909"/>
                    <a:pt x="7181" y="2909"/>
                  </a:cubicBezTo>
                  <a:cubicBezTo>
                    <a:pt x="7174" y="2910"/>
                    <a:pt x="7167" y="2910"/>
                    <a:pt x="7161" y="2910"/>
                  </a:cubicBezTo>
                  <a:cubicBezTo>
                    <a:pt x="7072" y="2910"/>
                    <a:pt x="6980" y="2828"/>
                    <a:pt x="6876" y="2737"/>
                  </a:cubicBezTo>
                  <a:cubicBezTo>
                    <a:pt x="6785" y="2660"/>
                    <a:pt x="6684" y="2569"/>
                    <a:pt x="6586" y="2534"/>
                  </a:cubicBezTo>
                  <a:cubicBezTo>
                    <a:pt x="6463" y="2489"/>
                    <a:pt x="6050" y="2331"/>
                    <a:pt x="5921" y="2135"/>
                  </a:cubicBezTo>
                  <a:cubicBezTo>
                    <a:pt x="5882" y="2076"/>
                    <a:pt x="5756" y="2006"/>
                    <a:pt x="5648" y="1943"/>
                  </a:cubicBezTo>
                  <a:cubicBezTo>
                    <a:pt x="5494" y="1855"/>
                    <a:pt x="5396" y="1796"/>
                    <a:pt x="5364" y="1722"/>
                  </a:cubicBezTo>
                  <a:lnTo>
                    <a:pt x="5360" y="1708"/>
                  </a:lnTo>
                  <a:cubicBezTo>
                    <a:pt x="5301" y="1558"/>
                    <a:pt x="5224" y="1418"/>
                    <a:pt x="5133" y="1285"/>
                  </a:cubicBezTo>
                  <a:cubicBezTo>
                    <a:pt x="5084" y="1221"/>
                    <a:pt x="5049" y="1151"/>
                    <a:pt x="5024" y="1074"/>
                  </a:cubicBezTo>
                  <a:cubicBezTo>
                    <a:pt x="4993" y="1001"/>
                    <a:pt x="4975" y="955"/>
                    <a:pt x="4947" y="952"/>
                  </a:cubicBezTo>
                  <a:cubicBezTo>
                    <a:pt x="4923" y="948"/>
                    <a:pt x="4846" y="948"/>
                    <a:pt x="4765" y="945"/>
                  </a:cubicBezTo>
                  <a:cubicBezTo>
                    <a:pt x="4244" y="931"/>
                    <a:pt x="4083" y="906"/>
                    <a:pt x="4083" y="791"/>
                  </a:cubicBezTo>
                  <a:cubicBezTo>
                    <a:pt x="4083" y="616"/>
                    <a:pt x="4009" y="290"/>
                    <a:pt x="3939" y="273"/>
                  </a:cubicBezTo>
                  <a:lnTo>
                    <a:pt x="3880" y="259"/>
                  </a:lnTo>
                  <a:cubicBezTo>
                    <a:pt x="3736" y="231"/>
                    <a:pt x="3572" y="192"/>
                    <a:pt x="3488" y="108"/>
                  </a:cubicBezTo>
                  <a:cubicBezTo>
                    <a:pt x="3429" y="53"/>
                    <a:pt x="3284" y="0"/>
                    <a:pt x="322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50"/>
            <p:cNvSpPr/>
            <p:nvPr/>
          </p:nvSpPr>
          <p:spPr>
            <a:xfrm>
              <a:off x="4075301" y="2242731"/>
              <a:ext cx="409" cy="218"/>
            </a:xfrm>
            <a:custGeom>
              <a:avLst/>
              <a:gdLst/>
              <a:ahLst/>
              <a:cxnLst/>
              <a:rect l="l" t="t" r="r" b="b"/>
              <a:pathLst>
                <a:path w="15" h="8" extrusionOk="0">
                  <a:moveTo>
                    <a:pt x="14"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50"/>
            <p:cNvSpPr/>
            <p:nvPr/>
          </p:nvSpPr>
          <p:spPr>
            <a:xfrm>
              <a:off x="4081786" y="2244448"/>
              <a:ext cx="490" cy="109"/>
            </a:xfrm>
            <a:custGeom>
              <a:avLst/>
              <a:gdLst/>
              <a:ahLst/>
              <a:cxnLst/>
              <a:rect l="l" t="t" r="r" b="b"/>
              <a:pathLst>
                <a:path w="18" h="4" extrusionOk="0">
                  <a:moveTo>
                    <a:pt x="18"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50"/>
            <p:cNvSpPr/>
            <p:nvPr/>
          </p:nvSpPr>
          <p:spPr>
            <a:xfrm>
              <a:off x="4076446" y="2243113"/>
              <a:ext cx="490" cy="218"/>
            </a:xfrm>
            <a:custGeom>
              <a:avLst/>
              <a:gdLst/>
              <a:ahLst/>
              <a:cxnLst/>
              <a:rect l="l" t="t" r="r" b="b"/>
              <a:pathLst>
                <a:path w="18" h="8" extrusionOk="0">
                  <a:moveTo>
                    <a:pt x="18"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50"/>
            <p:cNvSpPr/>
            <p:nvPr/>
          </p:nvSpPr>
          <p:spPr>
            <a:xfrm>
              <a:off x="4078925" y="2243876"/>
              <a:ext cx="599" cy="218"/>
            </a:xfrm>
            <a:custGeom>
              <a:avLst/>
              <a:gdLst/>
              <a:ahLst/>
              <a:cxnLst/>
              <a:rect l="l" t="t" r="r" b="b"/>
              <a:pathLst>
                <a:path w="22" h="8" extrusionOk="0">
                  <a:moveTo>
                    <a:pt x="21"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50"/>
            <p:cNvSpPr/>
            <p:nvPr/>
          </p:nvSpPr>
          <p:spPr>
            <a:xfrm>
              <a:off x="4077672" y="2243576"/>
              <a:ext cx="518" cy="136"/>
            </a:xfrm>
            <a:custGeom>
              <a:avLst/>
              <a:gdLst/>
              <a:ahLst/>
              <a:cxnLst/>
              <a:rect l="l" t="t" r="r" b="b"/>
              <a:pathLst>
                <a:path w="19" h="5" extrusionOk="0">
                  <a:moveTo>
                    <a:pt x="18"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50"/>
            <p:cNvSpPr/>
            <p:nvPr/>
          </p:nvSpPr>
          <p:spPr>
            <a:xfrm>
              <a:off x="4080260" y="2244257"/>
              <a:ext cx="599" cy="109"/>
            </a:xfrm>
            <a:custGeom>
              <a:avLst/>
              <a:gdLst/>
              <a:ahLst/>
              <a:cxnLst/>
              <a:rect l="l" t="t" r="r" b="b"/>
              <a:pathLst>
                <a:path w="22" h="4" extrusionOk="0">
                  <a:moveTo>
                    <a:pt x="2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50"/>
            <p:cNvSpPr/>
            <p:nvPr/>
          </p:nvSpPr>
          <p:spPr>
            <a:xfrm>
              <a:off x="4234134" y="2303305"/>
              <a:ext cx="790" cy="7085"/>
            </a:xfrm>
            <a:custGeom>
              <a:avLst/>
              <a:gdLst/>
              <a:ahLst/>
              <a:cxnLst/>
              <a:rect l="l" t="t" r="r" b="b"/>
              <a:pathLst>
                <a:path w="29" h="260" extrusionOk="0">
                  <a:moveTo>
                    <a:pt x="0" y="0"/>
                  </a:moveTo>
                  <a:lnTo>
                    <a:pt x="28" y="259"/>
                  </a:lnTo>
                  <a:lnTo>
                    <a:pt x="28" y="25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50"/>
            <p:cNvSpPr/>
            <p:nvPr/>
          </p:nvSpPr>
          <p:spPr>
            <a:xfrm>
              <a:off x="4083312" y="2244721"/>
              <a:ext cx="490" cy="27"/>
            </a:xfrm>
            <a:custGeom>
              <a:avLst/>
              <a:gdLst/>
              <a:ahLst/>
              <a:cxnLst/>
              <a:rect l="l" t="t" r="r" b="b"/>
              <a:pathLst>
                <a:path w="18" h="1" extrusionOk="0">
                  <a:moveTo>
                    <a:pt x="1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50"/>
            <p:cNvSpPr/>
            <p:nvPr/>
          </p:nvSpPr>
          <p:spPr>
            <a:xfrm>
              <a:off x="3897776" y="2269163"/>
              <a:ext cx="287256" cy="243848"/>
            </a:xfrm>
            <a:custGeom>
              <a:avLst/>
              <a:gdLst/>
              <a:ahLst/>
              <a:cxnLst/>
              <a:rect l="l" t="t" r="r" b="b"/>
              <a:pathLst>
                <a:path w="10542" h="8949" extrusionOk="0">
                  <a:moveTo>
                    <a:pt x="161" y="0"/>
                  </a:moveTo>
                  <a:cubicBezTo>
                    <a:pt x="147" y="0"/>
                    <a:pt x="137" y="7"/>
                    <a:pt x="137" y="98"/>
                  </a:cubicBezTo>
                  <a:cubicBezTo>
                    <a:pt x="137" y="151"/>
                    <a:pt x="133" y="259"/>
                    <a:pt x="46" y="280"/>
                  </a:cubicBezTo>
                  <a:lnTo>
                    <a:pt x="21" y="280"/>
                  </a:lnTo>
                  <a:cubicBezTo>
                    <a:pt x="0" y="336"/>
                    <a:pt x="49" y="557"/>
                    <a:pt x="95" y="641"/>
                  </a:cubicBezTo>
                  <a:cubicBezTo>
                    <a:pt x="119" y="693"/>
                    <a:pt x="109" y="784"/>
                    <a:pt x="91" y="945"/>
                  </a:cubicBezTo>
                  <a:cubicBezTo>
                    <a:pt x="84" y="994"/>
                    <a:pt x="74" y="1061"/>
                    <a:pt x="70" y="1117"/>
                  </a:cubicBezTo>
                  <a:lnTo>
                    <a:pt x="70" y="1120"/>
                  </a:lnTo>
                  <a:lnTo>
                    <a:pt x="70" y="1131"/>
                  </a:lnTo>
                  <a:lnTo>
                    <a:pt x="70" y="1152"/>
                  </a:lnTo>
                  <a:cubicBezTo>
                    <a:pt x="70" y="1166"/>
                    <a:pt x="70" y="1183"/>
                    <a:pt x="70" y="1197"/>
                  </a:cubicBezTo>
                  <a:cubicBezTo>
                    <a:pt x="130" y="1225"/>
                    <a:pt x="193" y="1309"/>
                    <a:pt x="238" y="1383"/>
                  </a:cubicBezTo>
                  <a:cubicBezTo>
                    <a:pt x="252" y="1407"/>
                    <a:pt x="266" y="1428"/>
                    <a:pt x="277" y="1449"/>
                  </a:cubicBezTo>
                  <a:cubicBezTo>
                    <a:pt x="287" y="1470"/>
                    <a:pt x="298" y="1488"/>
                    <a:pt x="305" y="1505"/>
                  </a:cubicBezTo>
                  <a:cubicBezTo>
                    <a:pt x="315" y="1523"/>
                    <a:pt x="322" y="1537"/>
                    <a:pt x="326" y="1547"/>
                  </a:cubicBezTo>
                  <a:cubicBezTo>
                    <a:pt x="333" y="1562"/>
                    <a:pt x="336" y="1576"/>
                    <a:pt x="340" y="1586"/>
                  </a:cubicBezTo>
                  <a:lnTo>
                    <a:pt x="340" y="1590"/>
                  </a:lnTo>
                  <a:cubicBezTo>
                    <a:pt x="347" y="1600"/>
                    <a:pt x="347" y="1611"/>
                    <a:pt x="350" y="1618"/>
                  </a:cubicBezTo>
                  <a:lnTo>
                    <a:pt x="350" y="1621"/>
                  </a:lnTo>
                  <a:cubicBezTo>
                    <a:pt x="354" y="1632"/>
                    <a:pt x="354" y="1639"/>
                    <a:pt x="354" y="1646"/>
                  </a:cubicBezTo>
                  <a:lnTo>
                    <a:pt x="354" y="1649"/>
                  </a:lnTo>
                  <a:cubicBezTo>
                    <a:pt x="354" y="1653"/>
                    <a:pt x="354" y="1660"/>
                    <a:pt x="354" y="1667"/>
                  </a:cubicBezTo>
                  <a:cubicBezTo>
                    <a:pt x="354" y="1670"/>
                    <a:pt x="354" y="1674"/>
                    <a:pt x="354" y="1681"/>
                  </a:cubicBezTo>
                  <a:cubicBezTo>
                    <a:pt x="354" y="1684"/>
                    <a:pt x="354" y="1684"/>
                    <a:pt x="354" y="1688"/>
                  </a:cubicBezTo>
                  <a:cubicBezTo>
                    <a:pt x="368" y="1719"/>
                    <a:pt x="385" y="1747"/>
                    <a:pt x="403" y="1775"/>
                  </a:cubicBezTo>
                  <a:lnTo>
                    <a:pt x="417" y="1800"/>
                  </a:lnTo>
                  <a:cubicBezTo>
                    <a:pt x="480" y="1894"/>
                    <a:pt x="550" y="2006"/>
                    <a:pt x="550" y="2104"/>
                  </a:cubicBezTo>
                  <a:cubicBezTo>
                    <a:pt x="550" y="2223"/>
                    <a:pt x="718" y="2363"/>
                    <a:pt x="784" y="2363"/>
                  </a:cubicBezTo>
                  <a:cubicBezTo>
                    <a:pt x="872" y="2363"/>
                    <a:pt x="984" y="2398"/>
                    <a:pt x="1040" y="2475"/>
                  </a:cubicBezTo>
                  <a:cubicBezTo>
                    <a:pt x="1075" y="2524"/>
                    <a:pt x="1085" y="2587"/>
                    <a:pt x="1064" y="2643"/>
                  </a:cubicBezTo>
                  <a:cubicBezTo>
                    <a:pt x="1054" y="2692"/>
                    <a:pt x="1054" y="2738"/>
                    <a:pt x="1064" y="2787"/>
                  </a:cubicBezTo>
                  <a:cubicBezTo>
                    <a:pt x="1071" y="2857"/>
                    <a:pt x="1078" y="2927"/>
                    <a:pt x="1036" y="2972"/>
                  </a:cubicBezTo>
                  <a:cubicBezTo>
                    <a:pt x="1012" y="3000"/>
                    <a:pt x="973" y="3014"/>
                    <a:pt x="938" y="3014"/>
                  </a:cubicBezTo>
                  <a:cubicBezTo>
                    <a:pt x="917" y="3025"/>
                    <a:pt x="893" y="3126"/>
                    <a:pt x="879" y="3179"/>
                  </a:cubicBezTo>
                  <a:cubicBezTo>
                    <a:pt x="854" y="3287"/>
                    <a:pt x="830" y="3392"/>
                    <a:pt x="756" y="3434"/>
                  </a:cubicBezTo>
                  <a:cubicBezTo>
                    <a:pt x="753" y="3438"/>
                    <a:pt x="739" y="3462"/>
                    <a:pt x="739" y="3525"/>
                  </a:cubicBezTo>
                  <a:cubicBezTo>
                    <a:pt x="739" y="3659"/>
                    <a:pt x="791" y="3799"/>
                    <a:pt x="819" y="3820"/>
                  </a:cubicBezTo>
                  <a:cubicBezTo>
                    <a:pt x="1085" y="3949"/>
                    <a:pt x="1124" y="4093"/>
                    <a:pt x="1110" y="4187"/>
                  </a:cubicBezTo>
                  <a:cubicBezTo>
                    <a:pt x="1113" y="4201"/>
                    <a:pt x="1117" y="4212"/>
                    <a:pt x="1124" y="4222"/>
                  </a:cubicBezTo>
                  <a:cubicBezTo>
                    <a:pt x="1180" y="4285"/>
                    <a:pt x="1243" y="4338"/>
                    <a:pt x="1316" y="4376"/>
                  </a:cubicBezTo>
                  <a:cubicBezTo>
                    <a:pt x="1407" y="4429"/>
                    <a:pt x="1502" y="4474"/>
                    <a:pt x="1600" y="4506"/>
                  </a:cubicBezTo>
                  <a:cubicBezTo>
                    <a:pt x="1621" y="4513"/>
                    <a:pt x="1638" y="4520"/>
                    <a:pt x="1659" y="4523"/>
                  </a:cubicBezTo>
                  <a:cubicBezTo>
                    <a:pt x="1792" y="4541"/>
                    <a:pt x="1845" y="4660"/>
                    <a:pt x="1891" y="4754"/>
                  </a:cubicBezTo>
                  <a:cubicBezTo>
                    <a:pt x="1908" y="4793"/>
                    <a:pt x="1929" y="4831"/>
                    <a:pt x="1957" y="4866"/>
                  </a:cubicBezTo>
                  <a:cubicBezTo>
                    <a:pt x="2038" y="4947"/>
                    <a:pt x="1996" y="5055"/>
                    <a:pt x="1961" y="5143"/>
                  </a:cubicBezTo>
                  <a:cubicBezTo>
                    <a:pt x="1943" y="5181"/>
                    <a:pt x="1933" y="5223"/>
                    <a:pt x="1933" y="5265"/>
                  </a:cubicBezTo>
                  <a:cubicBezTo>
                    <a:pt x="1947" y="5300"/>
                    <a:pt x="1968" y="5332"/>
                    <a:pt x="1999" y="5360"/>
                  </a:cubicBezTo>
                  <a:cubicBezTo>
                    <a:pt x="2059" y="5426"/>
                    <a:pt x="2143" y="5521"/>
                    <a:pt x="2125" y="5654"/>
                  </a:cubicBezTo>
                  <a:cubicBezTo>
                    <a:pt x="2125" y="5657"/>
                    <a:pt x="2125" y="5664"/>
                    <a:pt x="2125" y="5668"/>
                  </a:cubicBezTo>
                  <a:lnTo>
                    <a:pt x="2125" y="5675"/>
                  </a:lnTo>
                  <a:cubicBezTo>
                    <a:pt x="2125" y="5678"/>
                    <a:pt x="2129" y="5682"/>
                    <a:pt x="2129" y="5685"/>
                  </a:cubicBezTo>
                  <a:lnTo>
                    <a:pt x="2132" y="5692"/>
                  </a:lnTo>
                  <a:cubicBezTo>
                    <a:pt x="2132" y="5696"/>
                    <a:pt x="2136" y="5699"/>
                    <a:pt x="2136" y="5703"/>
                  </a:cubicBezTo>
                  <a:lnTo>
                    <a:pt x="2143" y="5710"/>
                  </a:lnTo>
                  <a:lnTo>
                    <a:pt x="2146" y="5724"/>
                  </a:lnTo>
                  <a:lnTo>
                    <a:pt x="2153" y="5731"/>
                  </a:lnTo>
                  <a:lnTo>
                    <a:pt x="2160" y="5745"/>
                  </a:lnTo>
                  <a:lnTo>
                    <a:pt x="2167" y="5756"/>
                  </a:lnTo>
                  <a:lnTo>
                    <a:pt x="2178" y="5766"/>
                  </a:lnTo>
                  <a:lnTo>
                    <a:pt x="2188" y="5780"/>
                  </a:lnTo>
                  <a:lnTo>
                    <a:pt x="2195" y="5791"/>
                  </a:lnTo>
                  <a:lnTo>
                    <a:pt x="2206" y="5805"/>
                  </a:lnTo>
                  <a:lnTo>
                    <a:pt x="2213" y="5815"/>
                  </a:lnTo>
                  <a:lnTo>
                    <a:pt x="2227" y="5833"/>
                  </a:lnTo>
                  <a:lnTo>
                    <a:pt x="2234" y="5840"/>
                  </a:lnTo>
                  <a:lnTo>
                    <a:pt x="2251" y="5857"/>
                  </a:lnTo>
                  <a:lnTo>
                    <a:pt x="2258" y="5864"/>
                  </a:lnTo>
                  <a:lnTo>
                    <a:pt x="2276" y="5885"/>
                  </a:lnTo>
                  <a:lnTo>
                    <a:pt x="2279" y="5889"/>
                  </a:lnTo>
                  <a:lnTo>
                    <a:pt x="2300" y="5913"/>
                  </a:lnTo>
                  <a:cubicBezTo>
                    <a:pt x="2332" y="5945"/>
                    <a:pt x="2360" y="5976"/>
                    <a:pt x="2388" y="6001"/>
                  </a:cubicBezTo>
                  <a:cubicBezTo>
                    <a:pt x="2423" y="5994"/>
                    <a:pt x="2461" y="5987"/>
                    <a:pt x="2500" y="5987"/>
                  </a:cubicBezTo>
                  <a:cubicBezTo>
                    <a:pt x="2531" y="5987"/>
                    <a:pt x="2563" y="5969"/>
                    <a:pt x="2584" y="5941"/>
                  </a:cubicBezTo>
                  <a:cubicBezTo>
                    <a:pt x="2603" y="5922"/>
                    <a:pt x="2637" y="5889"/>
                    <a:pt x="2686" y="5889"/>
                  </a:cubicBezTo>
                  <a:cubicBezTo>
                    <a:pt x="2716" y="5889"/>
                    <a:pt x="2752" y="5901"/>
                    <a:pt x="2794" y="5938"/>
                  </a:cubicBezTo>
                  <a:cubicBezTo>
                    <a:pt x="2814" y="5954"/>
                    <a:pt x="2837" y="5961"/>
                    <a:pt x="2865" y="5961"/>
                  </a:cubicBezTo>
                  <a:cubicBezTo>
                    <a:pt x="2900" y="5961"/>
                    <a:pt x="2944" y="5950"/>
                    <a:pt x="2997" y="5934"/>
                  </a:cubicBezTo>
                  <a:cubicBezTo>
                    <a:pt x="3039" y="5917"/>
                    <a:pt x="3084" y="5910"/>
                    <a:pt x="3130" y="5903"/>
                  </a:cubicBezTo>
                  <a:cubicBezTo>
                    <a:pt x="3133" y="5902"/>
                    <a:pt x="3136" y="5902"/>
                    <a:pt x="3139" y="5902"/>
                  </a:cubicBezTo>
                  <a:cubicBezTo>
                    <a:pt x="3191" y="5902"/>
                    <a:pt x="3337" y="5952"/>
                    <a:pt x="3749" y="6799"/>
                  </a:cubicBezTo>
                  <a:cubicBezTo>
                    <a:pt x="3788" y="6876"/>
                    <a:pt x="3816" y="6939"/>
                    <a:pt x="3837" y="6991"/>
                  </a:cubicBezTo>
                  <a:cubicBezTo>
                    <a:pt x="3897" y="7135"/>
                    <a:pt x="3925" y="7194"/>
                    <a:pt x="4044" y="7271"/>
                  </a:cubicBezTo>
                  <a:cubicBezTo>
                    <a:pt x="4103" y="7310"/>
                    <a:pt x="4173" y="7334"/>
                    <a:pt x="4243" y="7348"/>
                  </a:cubicBezTo>
                  <a:cubicBezTo>
                    <a:pt x="4422" y="7387"/>
                    <a:pt x="4590" y="7478"/>
                    <a:pt x="4716" y="7611"/>
                  </a:cubicBezTo>
                  <a:cubicBezTo>
                    <a:pt x="4964" y="7870"/>
                    <a:pt x="5636" y="8056"/>
                    <a:pt x="5916" y="8070"/>
                  </a:cubicBezTo>
                  <a:cubicBezTo>
                    <a:pt x="5923" y="8070"/>
                    <a:pt x="5929" y="8070"/>
                    <a:pt x="5935" y="8070"/>
                  </a:cubicBezTo>
                  <a:cubicBezTo>
                    <a:pt x="6040" y="8070"/>
                    <a:pt x="6143" y="8014"/>
                    <a:pt x="6246" y="7958"/>
                  </a:cubicBezTo>
                  <a:cubicBezTo>
                    <a:pt x="6375" y="7891"/>
                    <a:pt x="6515" y="7818"/>
                    <a:pt x="6690" y="7818"/>
                  </a:cubicBezTo>
                  <a:cubicBezTo>
                    <a:pt x="6729" y="7818"/>
                    <a:pt x="6767" y="7821"/>
                    <a:pt x="6809" y="7828"/>
                  </a:cubicBezTo>
                  <a:cubicBezTo>
                    <a:pt x="7093" y="7884"/>
                    <a:pt x="7145" y="8136"/>
                    <a:pt x="7191" y="8339"/>
                  </a:cubicBezTo>
                  <a:cubicBezTo>
                    <a:pt x="7208" y="8434"/>
                    <a:pt x="7229" y="8525"/>
                    <a:pt x="7268" y="8570"/>
                  </a:cubicBezTo>
                  <a:cubicBezTo>
                    <a:pt x="7341" y="8661"/>
                    <a:pt x="8122" y="8763"/>
                    <a:pt x="8539" y="8815"/>
                  </a:cubicBezTo>
                  <a:cubicBezTo>
                    <a:pt x="8826" y="8850"/>
                    <a:pt x="9050" y="8878"/>
                    <a:pt x="9141" y="8906"/>
                  </a:cubicBezTo>
                  <a:cubicBezTo>
                    <a:pt x="9302" y="8934"/>
                    <a:pt x="9463" y="8948"/>
                    <a:pt x="9624" y="8948"/>
                  </a:cubicBezTo>
                  <a:lnTo>
                    <a:pt x="9620" y="8920"/>
                  </a:lnTo>
                  <a:lnTo>
                    <a:pt x="9617" y="8885"/>
                  </a:lnTo>
                  <a:cubicBezTo>
                    <a:pt x="9610" y="8801"/>
                    <a:pt x="9624" y="8717"/>
                    <a:pt x="9652" y="8640"/>
                  </a:cubicBezTo>
                  <a:lnTo>
                    <a:pt x="9652" y="8633"/>
                  </a:lnTo>
                  <a:lnTo>
                    <a:pt x="9655" y="8630"/>
                  </a:lnTo>
                  <a:cubicBezTo>
                    <a:pt x="9718" y="8483"/>
                    <a:pt x="9823" y="8360"/>
                    <a:pt x="9963" y="8280"/>
                  </a:cubicBezTo>
                  <a:cubicBezTo>
                    <a:pt x="9974" y="8273"/>
                    <a:pt x="9988" y="8266"/>
                    <a:pt x="9998" y="8262"/>
                  </a:cubicBezTo>
                  <a:cubicBezTo>
                    <a:pt x="10160" y="8178"/>
                    <a:pt x="10338" y="8126"/>
                    <a:pt x="10517" y="8101"/>
                  </a:cubicBezTo>
                  <a:cubicBezTo>
                    <a:pt x="10527" y="8101"/>
                    <a:pt x="10531" y="8101"/>
                    <a:pt x="10531" y="8087"/>
                  </a:cubicBezTo>
                  <a:cubicBezTo>
                    <a:pt x="10541" y="8007"/>
                    <a:pt x="10450" y="7860"/>
                    <a:pt x="10387" y="7825"/>
                  </a:cubicBezTo>
                  <a:cubicBezTo>
                    <a:pt x="10384" y="7821"/>
                    <a:pt x="10380" y="7818"/>
                    <a:pt x="10377" y="7818"/>
                  </a:cubicBezTo>
                  <a:cubicBezTo>
                    <a:pt x="10282" y="7786"/>
                    <a:pt x="10268" y="7670"/>
                    <a:pt x="10258" y="7551"/>
                  </a:cubicBezTo>
                  <a:cubicBezTo>
                    <a:pt x="10244" y="7415"/>
                    <a:pt x="10226" y="7261"/>
                    <a:pt x="10110" y="7212"/>
                  </a:cubicBezTo>
                  <a:cubicBezTo>
                    <a:pt x="9809" y="7086"/>
                    <a:pt x="9585" y="6893"/>
                    <a:pt x="9515" y="6697"/>
                  </a:cubicBezTo>
                  <a:cubicBezTo>
                    <a:pt x="9470" y="6659"/>
                    <a:pt x="9389" y="6582"/>
                    <a:pt x="9316" y="6512"/>
                  </a:cubicBezTo>
                  <a:cubicBezTo>
                    <a:pt x="9284" y="6480"/>
                    <a:pt x="9253" y="6452"/>
                    <a:pt x="9228" y="6424"/>
                  </a:cubicBezTo>
                  <a:lnTo>
                    <a:pt x="9130" y="6337"/>
                  </a:lnTo>
                  <a:lnTo>
                    <a:pt x="9151" y="6337"/>
                  </a:lnTo>
                  <a:lnTo>
                    <a:pt x="9144" y="6319"/>
                  </a:lnTo>
                  <a:lnTo>
                    <a:pt x="9137" y="6309"/>
                  </a:lnTo>
                  <a:cubicBezTo>
                    <a:pt x="9134" y="6302"/>
                    <a:pt x="9130" y="6295"/>
                    <a:pt x="9130" y="6288"/>
                  </a:cubicBezTo>
                  <a:lnTo>
                    <a:pt x="9127" y="6277"/>
                  </a:lnTo>
                  <a:cubicBezTo>
                    <a:pt x="9123" y="6267"/>
                    <a:pt x="9123" y="6260"/>
                    <a:pt x="9123" y="6253"/>
                  </a:cubicBezTo>
                  <a:lnTo>
                    <a:pt x="9123" y="6246"/>
                  </a:lnTo>
                  <a:cubicBezTo>
                    <a:pt x="9120" y="6235"/>
                    <a:pt x="9120" y="6225"/>
                    <a:pt x="9123" y="6214"/>
                  </a:cubicBezTo>
                  <a:cubicBezTo>
                    <a:pt x="9130" y="6158"/>
                    <a:pt x="9190" y="6095"/>
                    <a:pt x="9298" y="5990"/>
                  </a:cubicBezTo>
                  <a:lnTo>
                    <a:pt x="9351" y="5941"/>
                  </a:lnTo>
                  <a:cubicBezTo>
                    <a:pt x="9491" y="5805"/>
                    <a:pt x="9729" y="5577"/>
                    <a:pt x="9690" y="5468"/>
                  </a:cubicBezTo>
                  <a:cubicBezTo>
                    <a:pt x="9652" y="5360"/>
                    <a:pt x="9491" y="5321"/>
                    <a:pt x="9365" y="5293"/>
                  </a:cubicBezTo>
                  <a:cubicBezTo>
                    <a:pt x="9263" y="5272"/>
                    <a:pt x="9183" y="5255"/>
                    <a:pt x="9155" y="5195"/>
                  </a:cubicBezTo>
                  <a:cubicBezTo>
                    <a:pt x="9130" y="5146"/>
                    <a:pt x="9130" y="5080"/>
                    <a:pt x="9130" y="4985"/>
                  </a:cubicBezTo>
                  <a:cubicBezTo>
                    <a:pt x="9130" y="4859"/>
                    <a:pt x="9130" y="4698"/>
                    <a:pt x="9067" y="4565"/>
                  </a:cubicBezTo>
                  <a:cubicBezTo>
                    <a:pt x="8997" y="4418"/>
                    <a:pt x="9032" y="4278"/>
                    <a:pt x="9060" y="4166"/>
                  </a:cubicBezTo>
                  <a:cubicBezTo>
                    <a:pt x="9078" y="4093"/>
                    <a:pt x="9095" y="4026"/>
                    <a:pt x="9071" y="3991"/>
                  </a:cubicBezTo>
                  <a:cubicBezTo>
                    <a:pt x="8983" y="3858"/>
                    <a:pt x="9057" y="3666"/>
                    <a:pt x="9106" y="3532"/>
                  </a:cubicBezTo>
                  <a:cubicBezTo>
                    <a:pt x="9116" y="3504"/>
                    <a:pt x="9123" y="3480"/>
                    <a:pt x="9127" y="3462"/>
                  </a:cubicBezTo>
                  <a:cubicBezTo>
                    <a:pt x="9144" y="3413"/>
                    <a:pt x="9176" y="3368"/>
                    <a:pt x="9211" y="3333"/>
                  </a:cubicBezTo>
                  <a:cubicBezTo>
                    <a:pt x="9277" y="3256"/>
                    <a:pt x="9354" y="3168"/>
                    <a:pt x="9344" y="3053"/>
                  </a:cubicBezTo>
                  <a:cubicBezTo>
                    <a:pt x="9340" y="3032"/>
                    <a:pt x="9340" y="3007"/>
                    <a:pt x="9344" y="2986"/>
                  </a:cubicBezTo>
                  <a:cubicBezTo>
                    <a:pt x="9344" y="2976"/>
                    <a:pt x="9344" y="2969"/>
                    <a:pt x="9347" y="2958"/>
                  </a:cubicBezTo>
                  <a:cubicBezTo>
                    <a:pt x="9347" y="2951"/>
                    <a:pt x="9351" y="2941"/>
                    <a:pt x="9351" y="2930"/>
                  </a:cubicBezTo>
                  <a:cubicBezTo>
                    <a:pt x="9354" y="2920"/>
                    <a:pt x="9351" y="2923"/>
                    <a:pt x="9354" y="2920"/>
                  </a:cubicBezTo>
                  <a:cubicBezTo>
                    <a:pt x="9358" y="2906"/>
                    <a:pt x="9361" y="2895"/>
                    <a:pt x="9368" y="2881"/>
                  </a:cubicBezTo>
                  <a:cubicBezTo>
                    <a:pt x="9386" y="2839"/>
                    <a:pt x="9414" y="2801"/>
                    <a:pt x="9452" y="2769"/>
                  </a:cubicBezTo>
                  <a:cubicBezTo>
                    <a:pt x="9449" y="2762"/>
                    <a:pt x="9449" y="2752"/>
                    <a:pt x="9445" y="2741"/>
                  </a:cubicBezTo>
                  <a:lnTo>
                    <a:pt x="9442" y="2727"/>
                  </a:lnTo>
                  <a:cubicBezTo>
                    <a:pt x="9438" y="2713"/>
                    <a:pt x="9435" y="2699"/>
                    <a:pt x="9431" y="2682"/>
                  </a:cubicBezTo>
                  <a:lnTo>
                    <a:pt x="9428" y="2668"/>
                  </a:lnTo>
                  <a:cubicBezTo>
                    <a:pt x="9424" y="2657"/>
                    <a:pt x="9421" y="2647"/>
                    <a:pt x="9421" y="2633"/>
                  </a:cubicBezTo>
                  <a:lnTo>
                    <a:pt x="9417" y="2615"/>
                  </a:lnTo>
                  <a:lnTo>
                    <a:pt x="9410" y="2587"/>
                  </a:lnTo>
                  <a:lnTo>
                    <a:pt x="9407" y="2563"/>
                  </a:lnTo>
                  <a:lnTo>
                    <a:pt x="9403" y="2538"/>
                  </a:lnTo>
                  <a:lnTo>
                    <a:pt x="9400" y="2514"/>
                  </a:lnTo>
                  <a:lnTo>
                    <a:pt x="9396" y="2489"/>
                  </a:lnTo>
                  <a:lnTo>
                    <a:pt x="9393" y="2465"/>
                  </a:lnTo>
                  <a:lnTo>
                    <a:pt x="9389" y="2440"/>
                  </a:lnTo>
                  <a:lnTo>
                    <a:pt x="9386" y="2416"/>
                  </a:lnTo>
                  <a:lnTo>
                    <a:pt x="9386" y="2395"/>
                  </a:lnTo>
                  <a:lnTo>
                    <a:pt x="9382" y="2370"/>
                  </a:lnTo>
                  <a:lnTo>
                    <a:pt x="9382" y="2349"/>
                  </a:lnTo>
                  <a:lnTo>
                    <a:pt x="9382" y="2328"/>
                  </a:lnTo>
                  <a:lnTo>
                    <a:pt x="9382" y="2307"/>
                  </a:lnTo>
                  <a:lnTo>
                    <a:pt x="9382" y="2286"/>
                  </a:lnTo>
                  <a:lnTo>
                    <a:pt x="9382" y="2269"/>
                  </a:lnTo>
                  <a:lnTo>
                    <a:pt x="9382" y="2248"/>
                  </a:lnTo>
                  <a:lnTo>
                    <a:pt x="9382" y="2234"/>
                  </a:lnTo>
                  <a:lnTo>
                    <a:pt x="9382" y="2216"/>
                  </a:lnTo>
                  <a:lnTo>
                    <a:pt x="9382" y="2202"/>
                  </a:lnTo>
                  <a:lnTo>
                    <a:pt x="9382" y="2188"/>
                  </a:lnTo>
                  <a:lnTo>
                    <a:pt x="9382" y="2178"/>
                  </a:lnTo>
                  <a:lnTo>
                    <a:pt x="9382" y="2167"/>
                  </a:lnTo>
                  <a:lnTo>
                    <a:pt x="9382" y="2146"/>
                  </a:lnTo>
                  <a:cubicBezTo>
                    <a:pt x="9355" y="2133"/>
                    <a:pt x="9287" y="2125"/>
                    <a:pt x="9207" y="2125"/>
                  </a:cubicBezTo>
                  <a:cubicBezTo>
                    <a:pt x="9162" y="2125"/>
                    <a:pt x="9114" y="2127"/>
                    <a:pt x="9067" y="2132"/>
                  </a:cubicBezTo>
                  <a:cubicBezTo>
                    <a:pt x="9060" y="2133"/>
                    <a:pt x="9054" y="2133"/>
                    <a:pt x="9047" y="2133"/>
                  </a:cubicBezTo>
                  <a:cubicBezTo>
                    <a:pt x="8953" y="2133"/>
                    <a:pt x="8884" y="2042"/>
                    <a:pt x="8819" y="1954"/>
                  </a:cubicBezTo>
                  <a:cubicBezTo>
                    <a:pt x="8777" y="1905"/>
                    <a:pt x="8717" y="1824"/>
                    <a:pt x="8686" y="1824"/>
                  </a:cubicBezTo>
                  <a:cubicBezTo>
                    <a:pt x="8528" y="1824"/>
                    <a:pt x="8381" y="1705"/>
                    <a:pt x="8381" y="1572"/>
                  </a:cubicBezTo>
                  <a:cubicBezTo>
                    <a:pt x="8353" y="1534"/>
                    <a:pt x="8175" y="1482"/>
                    <a:pt x="8030" y="1482"/>
                  </a:cubicBezTo>
                  <a:cubicBezTo>
                    <a:pt x="8013" y="1482"/>
                    <a:pt x="7997" y="1483"/>
                    <a:pt x="7982" y="1484"/>
                  </a:cubicBezTo>
                  <a:cubicBezTo>
                    <a:pt x="7972" y="1486"/>
                    <a:pt x="7961" y="1486"/>
                    <a:pt x="7951" y="1486"/>
                  </a:cubicBezTo>
                  <a:cubicBezTo>
                    <a:pt x="7868" y="1486"/>
                    <a:pt x="7790" y="1448"/>
                    <a:pt x="7737" y="1383"/>
                  </a:cubicBezTo>
                  <a:cubicBezTo>
                    <a:pt x="7730" y="1372"/>
                    <a:pt x="7719" y="1365"/>
                    <a:pt x="7712" y="1358"/>
                  </a:cubicBezTo>
                  <a:cubicBezTo>
                    <a:pt x="7625" y="1355"/>
                    <a:pt x="7355" y="1271"/>
                    <a:pt x="7264" y="1155"/>
                  </a:cubicBezTo>
                  <a:cubicBezTo>
                    <a:pt x="7242" y="1129"/>
                    <a:pt x="7111" y="1092"/>
                    <a:pt x="6956" y="1092"/>
                  </a:cubicBezTo>
                  <a:cubicBezTo>
                    <a:pt x="6943" y="1092"/>
                    <a:pt x="6931" y="1092"/>
                    <a:pt x="6918" y="1092"/>
                  </a:cubicBezTo>
                  <a:cubicBezTo>
                    <a:pt x="6806" y="1096"/>
                    <a:pt x="6746" y="1120"/>
                    <a:pt x="6736" y="1134"/>
                  </a:cubicBezTo>
                  <a:cubicBezTo>
                    <a:pt x="6682" y="1212"/>
                    <a:pt x="6604" y="1231"/>
                    <a:pt x="6524" y="1231"/>
                  </a:cubicBezTo>
                  <a:cubicBezTo>
                    <a:pt x="6484" y="1231"/>
                    <a:pt x="6445" y="1227"/>
                    <a:pt x="6407" y="1222"/>
                  </a:cubicBezTo>
                  <a:cubicBezTo>
                    <a:pt x="6368" y="1215"/>
                    <a:pt x="6333" y="1211"/>
                    <a:pt x="6295" y="1211"/>
                  </a:cubicBezTo>
                  <a:cubicBezTo>
                    <a:pt x="6186" y="1211"/>
                    <a:pt x="5948" y="1407"/>
                    <a:pt x="5864" y="1523"/>
                  </a:cubicBezTo>
                  <a:lnTo>
                    <a:pt x="5853" y="1533"/>
                  </a:lnTo>
                  <a:lnTo>
                    <a:pt x="5853" y="1537"/>
                  </a:lnTo>
                  <a:lnTo>
                    <a:pt x="5846" y="1544"/>
                  </a:lnTo>
                  <a:lnTo>
                    <a:pt x="5843" y="1547"/>
                  </a:lnTo>
                  <a:lnTo>
                    <a:pt x="5836" y="1551"/>
                  </a:lnTo>
                  <a:lnTo>
                    <a:pt x="5829" y="1555"/>
                  </a:lnTo>
                  <a:lnTo>
                    <a:pt x="5822" y="1562"/>
                  </a:lnTo>
                  <a:lnTo>
                    <a:pt x="5818" y="1565"/>
                  </a:lnTo>
                  <a:lnTo>
                    <a:pt x="5808" y="1572"/>
                  </a:lnTo>
                  <a:lnTo>
                    <a:pt x="5801" y="1576"/>
                  </a:lnTo>
                  <a:lnTo>
                    <a:pt x="5790" y="1579"/>
                  </a:lnTo>
                  <a:lnTo>
                    <a:pt x="5780" y="1583"/>
                  </a:lnTo>
                  <a:lnTo>
                    <a:pt x="5769" y="1590"/>
                  </a:lnTo>
                  <a:lnTo>
                    <a:pt x="5759" y="1593"/>
                  </a:lnTo>
                  <a:lnTo>
                    <a:pt x="5745" y="1597"/>
                  </a:lnTo>
                  <a:lnTo>
                    <a:pt x="5731" y="1600"/>
                  </a:lnTo>
                  <a:lnTo>
                    <a:pt x="5717" y="1604"/>
                  </a:lnTo>
                  <a:lnTo>
                    <a:pt x="5703" y="1607"/>
                  </a:lnTo>
                  <a:lnTo>
                    <a:pt x="5685" y="1611"/>
                  </a:lnTo>
                  <a:lnTo>
                    <a:pt x="5668" y="1614"/>
                  </a:lnTo>
                  <a:lnTo>
                    <a:pt x="5647" y="1618"/>
                  </a:lnTo>
                  <a:lnTo>
                    <a:pt x="5629" y="1621"/>
                  </a:lnTo>
                  <a:lnTo>
                    <a:pt x="5605" y="1625"/>
                  </a:lnTo>
                  <a:lnTo>
                    <a:pt x="5587" y="1625"/>
                  </a:lnTo>
                  <a:lnTo>
                    <a:pt x="5559" y="1628"/>
                  </a:lnTo>
                  <a:lnTo>
                    <a:pt x="5486" y="1628"/>
                  </a:lnTo>
                  <a:lnTo>
                    <a:pt x="5430" y="1632"/>
                  </a:lnTo>
                  <a:lnTo>
                    <a:pt x="5426" y="1632"/>
                  </a:lnTo>
                  <a:cubicBezTo>
                    <a:pt x="5430" y="1782"/>
                    <a:pt x="5423" y="1849"/>
                    <a:pt x="5395" y="1891"/>
                  </a:cubicBezTo>
                  <a:cubicBezTo>
                    <a:pt x="5276" y="2066"/>
                    <a:pt x="4534" y="2164"/>
                    <a:pt x="4163" y="2178"/>
                  </a:cubicBezTo>
                  <a:cubicBezTo>
                    <a:pt x="4155" y="2178"/>
                    <a:pt x="4147" y="2178"/>
                    <a:pt x="4140" y="2178"/>
                  </a:cubicBezTo>
                  <a:cubicBezTo>
                    <a:pt x="3891" y="2178"/>
                    <a:pt x="3749" y="2012"/>
                    <a:pt x="3623" y="1866"/>
                  </a:cubicBezTo>
                  <a:cubicBezTo>
                    <a:pt x="3497" y="1716"/>
                    <a:pt x="3378" y="1579"/>
                    <a:pt x="3158" y="1579"/>
                  </a:cubicBezTo>
                  <a:cubicBezTo>
                    <a:pt x="2762" y="1579"/>
                    <a:pt x="2475" y="1243"/>
                    <a:pt x="2433" y="914"/>
                  </a:cubicBezTo>
                  <a:lnTo>
                    <a:pt x="2419" y="907"/>
                  </a:lnTo>
                  <a:lnTo>
                    <a:pt x="2409" y="903"/>
                  </a:lnTo>
                  <a:lnTo>
                    <a:pt x="2388" y="893"/>
                  </a:lnTo>
                  <a:lnTo>
                    <a:pt x="2377" y="889"/>
                  </a:lnTo>
                  <a:lnTo>
                    <a:pt x="2353" y="875"/>
                  </a:lnTo>
                  <a:lnTo>
                    <a:pt x="2346" y="875"/>
                  </a:lnTo>
                  <a:cubicBezTo>
                    <a:pt x="2325" y="865"/>
                    <a:pt x="2304" y="854"/>
                    <a:pt x="2283" y="840"/>
                  </a:cubicBezTo>
                  <a:lnTo>
                    <a:pt x="2276" y="837"/>
                  </a:lnTo>
                  <a:lnTo>
                    <a:pt x="2251" y="823"/>
                  </a:lnTo>
                  <a:lnTo>
                    <a:pt x="2241" y="816"/>
                  </a:lnTo>
                  <a:lnTo>
                    <a:pt x="2220" y="805"/>
                  </a:lnTo>
                  <a:lnTo>
                    <a:pt x="2209" y="798"/>
                  </a:lnTo>
                  <a:lnTo>
                    <a:pt x="2192" y="784"/>
                  </a:lnTo>
                  <a:lnTo>
                    <a:pt x="2181" y="777"/>
                  </a:lnTo>
                  <a:lnTo>
                    <a:pt x="2164" y="767"/>
                  </a:lnTo>
                  <a:lnTo>
                    <a:pt x="2153" y="756"/>
                  </a:lnTo>
                  <a:lnTo>
                    <a:pt x="2136" y="746"/>
                  </a:lnTo>
                  <a:lnTo>
                    <a:pt x="2129" y="739"/>
                  </a:lnTo>
                  <a:lnTo>
                    <a:pt x="2115" y="725"/>
                  </a:lnTo>
                  <a:lnTo>
                    <a:pt x="2104" y="718"/>
                  </a:lnTo>
                  <a:lnTo>
                    <a:pt x="2090" y="704"/>
                  </a:lnTo>
                  <a:lnTo>
                    <a:pt x="2083" y="697"/>
                  </a:lnTo>
                  <a:lnTo>
                    <a:pt x="2073" y="683"/>
                  </a:lnTo>
                  <a:lnTo>
                    <a:pt x="2066" y="676"/>
                  </a:lnTo>
                  <a:cubicBezTo>
                    <a:pt x="2062" y="672"/>
                    <a:pt x="2059" y="665"/>
                    <a:pt x="2059" y="662"/>
                  </a:cubicBezTo>
                  <a:lnTo>
                    <a:pt x="2052" y="655"/>
                  </a:lnTo>
                  <a:cubicBezTo>
                    <a:pt x="2048" y="651"/>
                    <a:pt x="2045" y="644"/>
                    <a:pt x="2045" y="637"/>
                  </a:cubicBezTo>
                  <a:cubicBezTo>
                    <a:pt x="2031" y="609"/>
                    <a:pt x="2031" y="581"/>
                    <a:pt x="2045" y="553"/>
                  </a:cubicBezTo>
                  <a:cubicBezTo>
                    <a:pt x="2076" y="483"/>
                    <a:pt x="2125" y="189"/>
                    <a:pt x="2073" y="133"/>
                  </a:cubicBezTo>
                  <a:cubicBezTo>
                    <a:pt x="2071" y="132"/>
                    <a:pt x="2068" y="132"/>
                    <a:pt x="2064" y="132"/>
                  </a:cubicBezTo>
                  <a:cubicBezTo>
                    <a:pt x="2054" y="132"/>
                    <a:pt x="2037" y="136"/>
                    <a:pt x="2024" y="144"/>
                  </a:cubicBezTo>
                  <a:cubicBezTo>
                    <a:pt x="1943" y="189"/>
                    <a:pt x="1870" y="238"/>
                    <a:pt x="1799" y="291"/>
                  </a:cubicBezTo>
                  <a:cubicBezTo>
                    <a:pt x="1684" y="378"/>
                    <a:pt x="1558" y="455"/>
                    <a:pt x="1432" y="522"/>
                  </a:cubicBezTo>
                  <a:lnTo>
                    <a:pt x="1407" y="532"/>
                  </a:lnTo>
                  <a:cubicBezTo>
                    <a:pt x="1379" y="546"/>
                    <a:pt x="1351" y="560"/>
                    <a:pt x="1320" y="571"/>
                  </a:cubicBezTo>
                  <a:lnTo>
                    <a:pt x="1309" y="574"/>
                  </a:lnTo>
                  <a:cubicBezTo>
                    <a:pt x="1225" y="606"/>
                    <a:pt x="1134" y="627"/>
                    <a:pt x="1043" y="630"/>
                  </a:cubicBezTo>
                  <a:lnTo>
                    <a:pt x="1033" y="630"/>
                  </a:lnTo>
                  <a:cubicBezTo>
                    <a:pt x="1019" y="632"/>
                    <a:pt x="1004" y="633"/>
                    <a:pt x="989" y="633"/>
                  </a:cubicBezTo>
                  <a:cubicBezTo>
                    <a:pt x="973" y="633"/>
                    <a:pt x="958" y="632"/>
                    <a:pt x="942" y="630"/>
                  </a:cubicBezTo>
                  <a:lnTo>
                    <a:pt x="910" y="630"/>
                  </a:lnTo>
                  <a:lnTo>
                    <a:pt x="882" y="627"/>
                  </a:lnTo>
                  <a:lnTo>
                    <a:pt x="795" y="613"/>
                  </a:lnTo>
                  <a:cubicBezTo>
                    <a:pt x="637" y="588"/>
                    <a:pt x="567" y="557"/>
                    <a:pt x="557" y="487"/>
                  </a:cubicBezTo>
                  <a:cubicBezTo>
                    <a:pt x="553" y="473"/>
                    <a:pt x="553" y="462"/>
                    <a:pt x="557" y="448"/>
                  </a:cubicBezTo>
                  <a:cubicBezTo>
                    <a:pt x="557" y="445"/>
                    <a:pt x="557" y="441"/>
                    <a:pt x="557" y="438"/>
                  </a:cubicBezTo>
                  <a:cubicBezTo>
                    <a:pt x="539" y="424"/>
                    <a:pt x="518" y="413"/>
                    <a:pt x="497" y="406"/>
                  </a:cubicBezTo>
                  <a:cubicBezTo>
                    <a:pt x="410" y="368"/>
                    <a:pt x="343" y="291"/>
                    <a:pt x="319" y="196"/>
                  </a:cubicBezTo>
                  <a:lnTo>
                    <a:pt x="315" y="189"/>
                  </a:lnTo>
                  <a:cubicBezTo>
                    <a:pt x="312" y="172"/>
                    <a:pt x="305" y="154"/>
                    <a:pt x="301" y="137"/>
                  </a:cubicBezTo>
                  <a:cubicBezTo>
                    <a:pt x="298" y="123"/>
                    <a:pt x="291" y="98"/>
                    <a:pt x="284" y="77"/>
                  </a:cubicBezTo>
                  <a:lnTo>
                    <a:pt x="284" y="74"/>
                  </a:lnTo>
                  <a:cubicBezTo>
                    <a:pt x="284" y="70"/>
                    <a:pt x="280" y="67"/>
                    <a:pt x="280" y="63"/>
                  </a:cubicBezTo>
                  <a:lnTo>
                    <a:pt x="277" y="56"/>
                  </a:lnTo>
                  <a:cubicBezTo>
                    <a:pt x="273" y="53"/>
                    <a:pt x="273" y="49"/>
                    <a:pt x="270" y="46"/>
                  </a:cubicBezTo>
                  <a:lnTo>
                    <a:pt x="270" y="42"/>
                  </a:lnTo>
                  <a:cubicBezTo>
                    <a:pt x="266" y="35"/>
                    <a:pt x="263" y="32"/>
                    <a:pt x="256" y="28"/>
                  </a:cubicBezTo>
                  <a:cubicBezTo>
                    <a:pt x="252" y="25"/>
                    <a:pt x="249" y="21"/>
                    <a:pt x="245" y="18"/>
                  </a:cubicBezTo>
                  <a:lnTo>
                    <a:pt x="238" y="14"/>
                  </a:lnTo>
                  <a:lnTo>
                    <a:pt x="228" y="11"/>
                  </a:lnTo>
                  <a:lnTo>
                    <a:pt x="217" y="7"/>
                  </a:lnTo>
                  <a:cubicBezTo>
                    <a:pt x="210" y="4"/>
                    <a:pt x="203" y="4"/>
                    <a:pt x="19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50"/>
            <p:cNvSpPr/>
            <p:nvPr/>
          </p:nvSpPr>
          <p:spPr>
            <a:xfrm>
              <a:off x="3905487" y="2310363"/>
              <a:ext cx="599" cy="1172"/>
            </a:xfrm>
            <a:custGeom>
              <a:avLst/>
              <a:gdLst/>
              <a:ahLst/>
              <a:cxnLst/>
              <a:rect l="l" t="t" r="r" b="b"/>
              <a:pathLst>
                <a:path w="22" h="43" extrusionOk="0">
                  <a:moveTo>
                    <a:pt x="1" y="0"/>
                  </a:moveTo>
                  <a:cubicBezTo>
                    <a:pt x="11" y="14"/>
                    <a:pt x="18" y="32"/>
                    <a:pt x="22" y="43"/>
                  </a:cubicBezTo>
                  <a:cubicBezTo>
                    <a:pt x="18" y="32"/>
                    <a:pt x="11" y="1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50"/>
            <p:cNvSpPr/>
            <p:nvPr/>
          </p:nvSpPr>
          <p:spPr>
            <a:xfrm>
              <a:off x="3907013" y="2314859"/>
              <a:ext cx="27" cy="409"/>
            </a:xfrm>
            <a:custGeom>
              <a:avLst/>
              <a:gdLst/>
              <a:ahLst/>
              <a:cxnLst/>
              <a:rect l="l" t="t" r="r" b="b"/>
              <a:pathLst>
                <a:path w="1" h="15" extrusionOk="0">
                  <a:moveTo>
                    <a:pt x="1" y="0"/>
                  </a:moveTo>
                  <a:cubicBezTo>
                    <a:pt x="1" y="4"/>
                    <a:pt x="1" y="11"/>
                    <a:pt x="1" y="14"/>
                  </a:cubicBezTo>
                  <a:cubicBezTo>
                    <a:pt x="1" y="11"/>
                    <a:pt x="1"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50"/>
            <p:cNvSpPr/>
            <p:nvPr/>
          </p:nvSpPr>
          <p:spPr>
            <a:xfrm>
              <a:off x="3906823" y="2313605"/>
              <a:ext cx="136" cy="708"/>
            </a:xfrm>
            <a:custGeom>
              <a:avLst/>
              <a:gdLst/>
              <a:ahLst/>
              <a:cxnLst/>
              <a:rect l="l" t="t" r="r" b="b"/>
              <a:pathLst>
                <a:path w="5" h="26" extrusionOk="0">
                  <a:moveTo>
                    <a:pt x="1" y="1"/>
                  </a:moveTo>
                  <a:cubicBezTo>
                    <a:pt x="1" y="8"/>
                    <a:pt x="4" y="18"/>
                    <a:pt x="4" y="25"/>
                  </a:cubicBezTo>
                  <a:cubicBezTo>
                    <a:pt x="4" y="18"/>
                    <a:pt x="4"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50"/>
            <p:cNvSpPr/>
            <p:nvPr/>
          </p:nvSpPr>
          <p:spPr>
            <a:xfrm>
              <a:off x="3898348" y="2269353"/>
              <a:ext cx="3270" cy="7548"/>
            </a:xfrm>
            <a:custGeom>
              <a:avLst/>
              <a:gdLst/>
              <a:ahLst/>
              <a:cxnLst/>
              <a:rect l="l" t="t" r="r" b="b"/>
              <a:pathLst>
                <a:path w="120" h="277" extrusionOk="0">
                  <a:moveTo>
                    <a:pt x="105" y="0"/>
                  </a:moveTo>
                  <a:cubicBezTo>
                    <a:pt x="104" y="3"/>
                    <a:pt x="103" y="5"/>
                    <a:pt x="102" y="8"/>
                  </a:cubicBezTo>
                  <a:lnTo>
                    <a:pt x="102" y="8"/>
                  </a:lnTo>
                  <a:cubicBezTo>
                    <a:pt x="106" y="1"/>
                    <a:pt x="112" y="0"/>
                    <a:pt x="119" y="0"/>
                  </a:cubicBezTo>
                  <a:close/>
                  <a:moveTo>
                    <a:pt x="102" y="8"/>
                  </a:moveTo>
                  <a:lnTo>
                    <a:pt x="102" y="8"/>
                  </a:lnTo>
                  <a:cubicBezTo>
                    <a:pt x="99" y="13"/>
                    <a:pt x="96" y="20"/>
                    <a:pt x="94" y="32"/>
                  </a:cubicBezTo>
                  <a:lnTo>
                    <a:pt x="94" y="32"/>
                  </a:lnTo>
                  <a:cubicBezTo>
                    <a:pt x="96" y="24"/>
                    <a:pt x="99" y="16"/>
                    <a:pt x="102" y="8"/>
                  </a:cubicBezTo>
                  <a:close/>
                  <a:moveTo>
                    <a:pt x="94" y="32"/>
                  </a:moveTo>
                  <a:cubicBezTo>
                    <a:pt x="90" y="53"/>
                    <a:pt x="89" y="74"/>
                    <a:pt x="91" y="95"/>
                  </a:cubicBezTo>
                  <a:cubicBezTo>
                    <a:pt x="91" y="66"/>
                    <a:pt x="92" y="46"/>
                    <a:pt x="94" y="32"/>
                  </a:cubicBezTo>
                  <a:close/>
                  <a:moveTo>
                    <a:pt x="91" y="95"/>
                  </a:moveTo>
                  <a:lnTo>
                    <a:pt x="91" y="95"/>
                  </a:lnTo>
                  <a:cubicBezTo>
                    <a:pt x="91" y="151"/>
                    <a:pt x="87" y="259"/>
                    <a:pt x="0" y="277"/>
                  </a:cubicBezTo>
                  <a:cubicBezTo>
                    <a:pt x="91" y="259"/>
                    <a:pt x="91" y="151"/>
                    <a:pt x="91" y="9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50"/>
            <p:cNvSpPr/>
            <p:nvPr/>
          </p:nvSpPr>
          <p:spPr>
            <a:xfrm>
              <a:off x="3906932" y="2314287"/>
              <a:ext cx="27" cy="599"/>
            </a:xfrm>
            <a:custGeom>
              <a:avLst/>
              <a:gdLst/>
              <a:ahLst/>
              <a:cxnLst/>
              <a:rect l="l" t="t" r="r" b="b"/>
              <a:pathLst>
                <a:path w="1" h="22" extrusionOk="0">
                  <a:moveTo>
                    <a:pt x="0" y="0"/>
                  </a:moveTo>
                  <a:cubicBezTo>
                    <a:pt x="0" y="7"/>
                    <a:pt x="0" y="14"/>
                    <a:pt x="0" y="21"/>
                  </a:cubicBezTo>
                  <a:cubicBezTo>
                    <a:pt x="0" y="14"/>
                    <a:pt x="0"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50"/>
            <p:cNvSpPr/>
            <p:nvPr/>
          </p:nvSpPr>
          <p:spPr>
            <a:xfrm>
              <a:off x="3899111" y="2299763"/>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50"/>
            <p:cNvSpPr/>
            <p:nvPr/>
          </p:nvSpPr>
          <p:spPr>
            <a:xfrm>
              <a:off x="3906550" y="2312761"/>
              <a:ext cx="300" cy="790"/>
            </a:xfrm>
            <a:custGeom>
              <a:avLst/>
              <a:gdLst/>
              <a:ahLst/>
              <a:cxnLst/>
              <a:rect l="l" t="t" r="r" b="b"/>
              <a:pathLst>
                <a:path w="11" h="29" extrusionOk="0">
                  <a:moveTo>
                    <a:pt x="0" y="0"/>
                  </a:moveTo>
                  <a:cubicBezTo>
                    <a:pt x="4" y="11"/>
                    <a:pt x="7" y="21"/>
                    <a:pt x="11" y="28"/>
                  </a:cubicBezTo>
                  <a:cubicBezTo>
                    <a:pt x="7" y="21"/>
                    <a:pt x="4"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50"/>
            <p:cNvSpPr/>
            <p:nvPr/>
          </p:nvSpPr>
          <p:spPr>
            <a:xfrm>
              <a:off x="3897776" y="2276983"/>
              <a:ext cx="490" cy="27"/>
            </a:xfrm>
            <a:custGeom>
              <a:avLst/>
              <a:gdLst/>
              <a:ahLst/>
              <a:cxnLst/>
              <a:rect l="l" t="t" r="r" b="b"/>
              <a:pathLst>
                <a:path w="18" h="1" extrusionOk="0">
                  <a:moveTo>
                    <a:pt x="18" y="0"/>
                  </a:moveTo>
                  <a:cubicBezTo>
                    <a:pt x="11" y="0"/>
                    <a:pt x="7" y="0"/>
                    <a:pt x="0" y="0"/>
                  </a:cubicBezTo>
                  <a:cubicBezTo>
                    <a:pt x="7" y="0"/>
                    <a:pt x="11" y="0"/>
                    <a:pt x="1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50"/>
            <p:cNvSpPr/>
            <p:nvPr/>
          </p:nvSpPr>
          <p:spPr>
            <a:xfrm>
              <a:off x="3899111" y="2301970"/>
              <a:ext cx="4605" cy="4987"/>
            </a:xfrm>
            <a:custGeom>
              <a:avLst/>
              <a:gdLst/>
              <a:ahLst/>
              <a:cxnLst/>
              <a:rect l="l" t="t" r="r" b="b"/>
              <a:pathLst>
                <a:path w="169" h="183" extrusionOk="0">
                  <a:moveTo>
                    <a:pt x="168" y="182"/>
                  </a:moveTo>
                  <a:cubicBezTo>
                    <a:pt x="123" y="109"/>
                    <a:pt x="60" y="28"/>
                    <a:pt x="0" y="0"/>
                  </a:cubicBezTo>
                  <a:lnTo>
                    <a:pt x="0" y="0"/>
                  </a:lnTo>
                  <a:cubicBezTo>
                    <a:pt x="60" y="28"/>
                    <a:pt x="123" y="109"/>
                    <a:pt x="168" y="18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50"/>
            <p:cNvSpPr/>
            <p:nvPr/>
          </p:nvSpPr>
          <p:spPr>
            <a:xfrm>
              <a:off x="3906169" y="2311616"/>
              <a:ext cx="409" cy="1063"/>
            </a:xfrm>
            <a:custGeom>
              <a:avLst/>
              <a:gdLst/>
              <a:ahLst/>
              <a:cxnLst/>
              <a:rect l="l" t="t" r="r" b="b"/>
              <a:pathLst>
                <a:path w="15" h="39" extrusionOk="0">
                  <a:moveTo>
                    <a:pt x="0" y="0"/>
                  </a:moveTo>
                  <a:cubicBezTo>
                    <a:pt x="4" y="14"/>
                    <a:pt x="11" y="28"/>
                    <a:pt x="14" y="39"/>
                  </a:cubicBezTo>
                  <a:cubicBezTo>
                    <a:pt x="11" y="28"/>
                    <a:pt x="4" y="14"/>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50"/>
            <p:cNvSpPr/>
            <p:nvPr/>
          </p:nvSpPr>
          <p:spPr>
            <a:xfrm>
              <a:off x="3904724" y="2308728"/>
              <a:ext cx="790" cy="1553"/>
            </a:xfrm>
            <a:custGeom>
              <a:avLst/>
              <a:gdLst/>
              <a:ahLst/>
              <a:cxnLst/>
              <a:rect l="l" t="t" r="r" b="b"/>
              <a:pathLst>
                <a:path w="29" h="57" extrusionOk="0">
                  <a:moveTo>
                    <a:pt x="1" y="1"/>
                  </a:moveTo>
                  <a:cubicBezTo>
                    <a:pt x="11" y="22"/>
                    <a:pt x="22" y="39"/>
                    <a:pt x="29" y="57"/>
                  </a:cubicBezTo>
                  <a:cubicBezTo>
                    <a:pt x="22" y="39"/>
                    <a:pt x="11" y="22"/>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50"/>
            <p:cNvSpPr/>
            <p:nvPr/>
          </p:nvSpPr>
          <p:spPr>
            <a:xfrm>
              <a:off x="3899111" y="2295103"/>
              <a:ext cx="490" cy="4687"/>
            </a:xfrm>
            <a:custGeom>
              <a:avLst/>
              <a:gdLst/>
              <a:ahLst/>
              <a:cxnLst/>
              <a:rect l="l" t="t" r="r" b="b"/>
              <a:pathLst>
                <a:path w="18" h="172" extrusionOk="0">
                  <a:moveTo>
                    <a:pt x="18" y="0"/>
                  </a:moveTo>
                  <a:cubicBezTo>
                    <a:pt x="14" y="46"/>
                    <a:pt x="4" y="116"/>
                    <a:pt x="0" y="172"/>
                  </a:cubicBezTo>
                  <a:cubicBezTo>
                    <a:pt x="4" y="116"/>
                    <a:pt x="14" y="49"/>
                    <a:pt x="1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50"/>
            <p:cNvSpPr/>
            <p:nvPr/>
          </p:nvSpPr>
          <p:spPr>
            <a:xfrm>
              <a:off x="3907013" y="2315322"/>
              <a:ext cx="27" cy="218"/>
            </a:xfrm>
            <a:custGeom>
              <a:avLst/>
              <a:gdLst/>
              <a:ahLst/>
              <a:cxnLst/>
              <a:rect l="l" t="t" r="r" b="b"/>
              <a:pathLst>
                <a:path w="1" h="8" extrusionOk="0">
                  <a:moveTo>
                    <a:pt x="1" y="1"/>
                  </a:moveTo>
                  <a:cubicBezTo>
                    <a:pt x="1" y="1"/>
                    <a:pt x="1" y="4"/>
                    <a:pt x="1" y="8"/>
                  </a:cubicBezTo>
                  <a:cubicBezTo>
                    <a:pt x="1" y="4"/>
                    <a:pt x="1"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50"/>
            <p:cNvSpPr/>
            <p:nvPr/>
          </p:nvSpPr>
          <p:spPr>
            <a:xfrm>
              <a:off x="3899111" y="230063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50"/>
            <p:cNvSpPr/>
            <p:nvPr/>
          </p:nvSpPr>
          <p:spPr>
            <a:xfrm>
              <a:off x="3955380" y="2424753"/>
              <a:ext cx="218" cy="381"/>
            </a:xfrm>
            <a:custGeom>
              <a:avLst/>
              <a:gdLst/>
              <a:ahLst/>
              <a:cxnLst/>
              <a:rect l="l" t="t" r="r" b="b"/>
              <a:pathLst>
                <a:path w="8" h="14" extrusionOk="0">
                  <a:moveTo>
                    <a:pt x="1" y="0"/>
                  </a:moveTo>
                  <a:lnTo>
                    <a:pt x="1" y="0"/>
                  </a:lnTo>
                  <a:cubicBezTo>
                    <a:pt x="2" y="2"/>
                    <a:pt x="3" y="4"/>
                    <a:pt x="4" y="5"/>
                  </a:cubicBezTo>
                  <a:lnTo>
                    <a:pt x="4" y="5"/>
                  </a:lnTo>
                  <a:cubicBezTo>
                    <a:pt x="3" y="3"/>
                    <a:pt x="2" y="2"/>
                    <a:pt x="1" y="0"/>
                  </a:cubicBezTo>
                  <a:close/>
                  <a:moveTo>
                    <a:pt x="4" y="5"/>
                  </a:moveTo>
                  <a:cubicBezTo>
                    <a:pt x="5" y="7"/>
                    <a:pt x="6" y="10"/>
                    <a:pt x="8" y="14"/>
                  </a:cubicBezTo>
                  <a:cubicBezTo>
                    <a:pt x="8" y="9"/>
                    <a:pt x="6" y="8"/>
                    <a:pt x="4" y="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50"/>
            <p:cNvSpPr/>
            <p:nvPr/>
          </p:nvSpPr>
          <p:spPr>
            <a:xfrm>
              <a:off x="3955952" y="2425788"/>
              <a:ext cx="327" cy="409"/>
            </a:xfrm>
            <a:custGeom>
              <a:avLst/>
              <a:gdLst/>
              <a:ahLst/>
              <a:cxnLst/>
              <a:rect l="l" t="t" r="r" b="b"/>
              <a:pathLst>
                <a:path w="12" h="15" extrusionOk="0">
                  <a:moveTo>
                    <a:pt x="11"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50"/>
            <p:cNvSpPr/>
            <p:nvPr/>
          </p:nvSpPr>
          <p:spPr>
            <a:xfrm>
              <a:off x="3957478" y="2427805"/>
              <a:ext cx="218" cy="300"/>
            </a:xfrm>
            <a:custGeom>
              <a:avLst/>
              <a:gdLst/>
              <a:ahLst/>
              <a:cxnLst/>
              <a:rect l="l" t="t" r="r" b="b"/>
              <a:pathLst>
                <a:path w="8" h="11" extrusionOk="0">
                  <a:moveTo>
                    <a:pt x="8"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50"/>
            <p:cNvSpPr/>
            <p:nvPr/>
          </p:nvSpPr>
          <p:spPr>
            <a:xfrm>
              <a:off x="3958050" y="2428568"/>
              <a:ext cx="218" cy="218"/>
            </a:xfrm>
            <a:custGeom>
              <a:avLst/>
              <a:gdLst/>
              <a:ahLst/>
              <a:cxnLst/>
              <a:rect l="l" t="t" r="r" b="b"/>
              <a:pathLst>
                <a:path w="8" h="8" extrusionOk="0">
                  <a:moveTo>
                    <a:pt x="8"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50"/>
            <p:cNvSpPr/>
            <p:nvPr/>
          </p:nvSpPr>
          <p:spPr>
            <a:xfrm>
              <a:off x="3955298" y="2424262"/>
              <a:ext cx="27" cy="300"/>
            </a:xfrm>
            <a:custGeom>
              <a:avLst/>
              <a:gdLst/>
              <a:ahLst/>
              <a:cxnLst/>
              <a:rect l="l" t="t" r="r" b="b"/>
              <a:pathLst>
                <a:path w="1" h="11" extrusionOk="0">
                  <a:moveTo>
                    <a:pt x="0" y="11"/>
                  </a:moveTo>
                  <a:cubicBezTo>
                    <a:pt x="0" y="7"/>
                    <a:pt x="0" y="4"/>
                    <a:pt x="0" y="0"/>
                  </a:cubicBezTo>
                  <a:cubicBezTo>
                    <a:pt x="0" y="4"/>
                    <a:pt x="0" y="7"/>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50"/>
            <p:cNvSpPr/>
            <p:nvPr/>
          </p:nvSpPr>
          <p:spPr>
            <a:xfrm>
              <a:off x="3958622" y="2429221"/>
              <a:ext cx="218" cy="218"/>
            </a:xfrm>
            <a:custGeom>
              <a:avLst/>
              <a:gdLst/>
              <a:ahLst/>
              <a:cxnLst/>
              <a:rect l="l" t="t" r="r" b="b"/>
              <a:pathLst>
                <a:path w="8" h="8" extrusionOk="0">
                  <a:moveTo>
                    <a:pt x="8"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50"/>
            <p:cNvSpPr/>
            <p:nvPr/>
          </p:nvSpPr>
          <p:spPr>
            <a:xfrm>
              <a:off x="3955189" y="2423690"/>
              <a:ext cx="27" cy="409"/>
            </a:xfrm>
            <a:custGeom>
              <a:avLst/>
              <a:gdLst/>
              <a:ahLst/>
              <a:cxnLst/>
              <a:rect l="l" t="t" r="r" b="b"/>
              <a:pathLst>
                <a:path w="1" h="15" extrusionOk="0">
                  <a:moveTo>
                    <a:pt x="1" y="14"/>
                  </a:moveTo>
                  <a:cubicBezTo>
                    <a:pt x="1" y="11"/>
                    <a:pt x="1" y="4"/>
                    <a:pt x="1" y="0"/>
                  </a:cubicBezTo>
                  <a:cubicBezTo>
                    <a:pt x="1" y="4"/>
                    <a:pt x="1" y="11"/>
                    <a:pt x="1"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50"/>
            <p:cNvSpPr/>
            <p:nvPr/>
          </p:nvSpPr>
          <p:spPr>
            <a:xfrm>
              <a:off x="3960066" y="243074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50"/>
            <p:cNvSpPr/>
            <p:nvPr/>
          </p:nvSpPr>
          <p:spPr>
            <a:xfrm>
              <a:off x="3956442" y="2426469"/>
              <a:ext cx="218" cy="300"/>
            </a:xfrm>
            <a:custGeom>
              <a:avLst/>
              <a:gdLst/>
              <a:ahLst/>
              <a:cxnLst/>
              <a:rect l="l" t="t" r="r" b="b"/>
              <a:pathLst>
                <a:path w="8" h="11" extrusionOk="0">
                  <a:moveTo>
                    <a:pt x="7"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50"/>
            <p:cNvSpPr/>
            <p:nvPr/>
          </p:nvSpPr>
          <p:spPr>
            <a:xfrm>
              <a:off x="3956906" y="2427232"/>
              <a:ext cx="218" cy="300"/>
            </a:xfrm>
            <a:custGeom>
              <a:avLst/>
              <a:gdLst/>
              <a:ahLst/>
              <a:cxnLst/>
              <a:rect l="l" t="t" r="r" b="b"/>
              <a:pathLst>
                <a:path w="8" h="11" extrusionOk="0">
                  <a:moveTo>
                    <a:pt x="8"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50"/>
            <p:cNvSpPr/>
            <p:nvPr/>
          </p:nvSpPr>
          <p:spPr>
            <a:xfrm>
              <a:off x="3959304" y="2429984"/>
              <a:ext cx="109" cy="136"/>
            </a:xfrm>
            <a:custGeom>
              <a:avLst/>
              <a:gdLst/>
              <a:ahLst/>
              <a:cxnLst/>
              <a:rect l="l" t="t" r="r" b="b"/>
              <a:pathLst>
                <a:path w="4" h="5" extrusionOk="0">
                  <a:moveTo>
                    <a:pt x="4"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50"/>
            <p:cNvSpPr/>
            <p:nvPr/>
          </p:nvSpPr>
          <p:spPr>
            <a:xfrm>
              <a:off x="3908267" y="2317992"/>
              <a:ext cx="409" cy="599"/>
            </a:xfrm>
            <a:custGeom>
              <a:avLst/>
              <a:gdLst/>
              <a:ahLst/>
              <a:cxnLst/>
              <a:rect l="l" t="t" r="r" b="b"/>
              <a:pathLst>
                <a:path w="15" h="22" extrusionOk="0">
                  <a:moveTo>
                    <a:pt x="14" y="22"/>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50"/>
            <p:cNvSpPr/>
            <p:nvPr/>
          </p:nvSpPr>
          <p:spPr>
            <a:xfrm>
              <a:off x="3927913" y="2384588"/>
              <a:ext cx="12998" cy="7848"/>
            </a:xfrm>
            <a:custGeom>
              <a:avLst/>
              <a:gdLst/>
              <a:ahLst/>
              <a:cxnLst/>
              <a:rect l="l" t="t" r="r" b="b"/>
              <a:pathLst>
                <a:path w="477" h="288" extrusionOk="0">
                  <a:moveTo>
                    <a:pt x="0" y="0"/>
                  </a:moveTo>
                  <a:cubicBezTo>
                    <a:pt x="53" y="67"/>
                    <a:pt x="119" y="119"/>
                    <a:pt x="193" y="158"/>
                  </a:cubicBezTo>
                  <a:cubicBezTo>
                    <a:pt x="280" y="210"/>
                    <a:pt x="375" y="256"/>
                    <a:pt x="476" y="287"/>
                  </a:cubicBezTo>
                  <a:cubicBezTo>
                    <a:pt x="375" y="256"/>
                    <a:pt x="280" y="210"/>
                    <a:pt x="193" y="158"/>
                  </a:cubicBezTo>
                  <a:cubicBezTo>
                    <a:pt x="119" y="119"/>
                    <a:pt x="53" y="6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50"/>
            <p:cNvSpPr/>
            <p:nvPr/>
          </p:nvSpPr>
          <p:spPr>
            <a:xfrm>
              <a:off x="3906932" y="2315513"/>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50"/>
            <p:cNvSpPr/>
            <p:nvPr/>
          </p:nvSpPr>
          <p:spPr>
            <a:xfrm>
              <a:off x="3955570" y="2425216"/>
              <a:ext cx="218" cy="409"/>
            </a:xfrm>
            <a:custGeom>
              <a:avLst/>
              <a:gdLst/>
              <a:ahLst/>
              <a:cxnLst/>
              <a:rect l="l" t="t" r="r" b="b"/>
              <a:pathLst>
                <a:path w="8" h="15" extrusionOk="0">
                  <a:moveTo>
                    <a:pt x="8"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50"/>
            <p:cNvSpPr/>
            <p:nvPr/>
          </p:nvSpPr>
          <p:spPr>
            <a:xfrm>
              <a:off x="4049442" y="2313415"/>
              <a:ext cx="599" cy="136"/>
            </a:xfrm>
            <a:custGeom>
              <a:avLst/>
              <a:gdLst/>
              <a:ahLst/>
              <a:cxnLst/>
              <a:rect l="l" t="t" r="r" b="b"/>
              <a:pathLst>
                <a:path w="22" h="5" extrusionOk="0">
                  <a:moveTo>
                    <a:pt x="21"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50"/>
            <p:cNvSpPr/>
            <p:nvPr/>
          </p:nvSpPr>
          <p:spPr>
            <a:xfrm>
              <a:off x="4056500" y="2311207"/>
              <a:ext cx="109" cy="136"/>
            </a:xfrm>
            <a:custGeom>
              <a:avLst/>
              <a:gdLst/>
              <a:ahLst/>
              <a:cxnLst/>
              <a:rect l="l" t="t" r="r" b="b"/>
              <a:pathLst>
                <a:path w="4" h="5" extrusionOk="0">
                  <a:moveTo>
                    <a:pt x="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50"/>
            <p:cNvSpPr/>
            <p:nvPr/>
          </p:nvSpPr>
          <p:spPr>
            <a:xfrm>
              <a:off x="4048189" y="2313524"/>
              <a:ext cx="599" cy="27"/>
            </a:xfrm>
            <a:custGeom>
              <a:avLst/>
              <a:gdLst/>
              <a:ahLst/>
              <a:cxnLst/>
              <a:rect l="l" t="t" r="r" b="b"/>
              <a:pathLst>
                <a:path w="22" h="1" extrusionOk="0">
                  <a:moveTo>
                    <a:pt x="22"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50"/>
            <p:cNvSpPr/>
            <p:nvPr/>
          </p:nvSpPr>
          <p:spPr>
            <a:xfrm>
              <a:off x="4054211" y="2312461"/>
              <a:ext cx="300" cy="109"/>
            </a:xfrm>
            <a:custGeom>
              <a:avLst/>
              <a:gdLst/>
              <a:ahLst/>
              <a:cxnLst/>
              <a:rect l="l" t="t" r="r" b="b"/>
              <a:pathLst>
                <a:path w="11" h="4" extrusionOk="0">
                  <a:moveTo>
                    <a:pt x="11"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50"/>
            <p:cNvSpPr/>
            <p:nvPr/>
          </p:nvSpPr>
          <p:spPr>
            <a:xfrm>
              <a:off x="4053448" y="2312652"/>
              <a:ext cx="409" cy="109"/>
            </a:xfrm>
            <a:custGeom>
              <a:avLst/>
              <a:gdLst/>
              <a:ahLst/>
              <a:cxnLst/>
              <a:rect l="l" t="t" r="r" b="b"/>
              <a:pathLst>
                <a:path w="15" h="4" extrusionOk="0">
                  <a:moveTo>
                    <a:pt x="1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50"/>
            <p:cNvSpPr/>
            <p:nvPr/>
          </p:nvSpPr>
          <p:spPr>
            <a:xfrm>
              <a:off x="4055737" y="2311698"/>
              <a:ext cx="218" cy="109"/>
            </a:xfrm>
            <a:custGeom>
              <a:avLst/>
              <a:gdLst/>
              <a:ahLst/>
              <a:cxnLst/>
              <a:rect l="l" t="t" r="r" b="b"/>
              <a:pathLst>
                <a:path w="8" h="4" extrusionOk="0">
                  <a:moveTo>
                    <a:pt x="7"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50"/>
            <p:cNvSpPr/>
            <p:nvPr/>
          </p:nvSpPr>
          <p:spPr>
            <a:xfrm>
              <a:off x="4046663" y="2313605"/>
              <a:ext cx="599" cy="27"/>
            </a:xfrm>
            <a:custGeom>
              <a:avLst/>
              <a:gdLst/>
              <a:ahLst/>
              <a:cxnLst/>
              <a:rect l="l" t="t" r="r" b="b"/>
              <a:pathLst>
                <a:path w="22" h="1" extrusionOk="0">
                  <a:moveTo>
                    <a:pt x="22"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50"/>
            <p:cNvSpPr/>
            <p:nvPr/>
          </p:nvSpPr>
          <p:spPr>
            <a:xfrm>
              <a:off x="4045055" y="231371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50"/>
            <p:cNvSpPr/>
            <p:nvPr/>
          </p:nvSpPr>
          <p:spPr>
            <a:xfrm>
              <a:off x="4152933" y="2328211"/>
              <a:ext cx="27" cy="300"/>
            </a:xfrm>
            <a:custGeom>
              <a:avLst/>
              <a:gdLst/>
              <a:ahLst/>
              <a:cxnLst/>
              <a:rect l="l" t="t" r="r" b="b"/>
              <a:pathLst>
                <a:path w="1" h="11" extrusionOk="0">
                  <a:moveTo>
                    <a:pt x="1" y="11"/>
                  </a:moveTo>
                  <a:lnTo>
                    <a:pt x="1" y="0"/>
                  </a:lnTo>
                  <a:cubicBezTo>
                    <a:pt x="1" y="4"/>
                    <a:pt x="1" y="7"/>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50"/>
            <p:cNvSpPr/>
            <p:nvPr/>
          </p:nvSpPr>
          <p:spPr>
            <a:xfrm>
              <a:off x="4152933" y="2328865"/>
              <a:ext cx="27" cy="409"/>
            </a:xfrm>
            <a:custGeom>
              <a:avLst/>
              <a:gdLst/>
              <a:ahLst/>
              <a:cxnLst/>
              <a:rect l="l" t="t" r="r" b="b"/>
              <a:pathLst>
                <a:path w="1" h="15" extrusionOk="0">
                  <a:moveTo>
                    <a:pt x="1"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8" name="Google Shape;4528;p50"/>
            <p:cNvSpPr/>
            <p:nvPr/>
          </p:nvSpPr>
          <p:spPr>
            <a:xfrm>
              <a:off x="4052685" y="2312842"/>
              <a:ext cx="409" cy="109"/>
            </a:xfrm>
            <a:custGeom>
              <a:avLst/>
              <a:gdLst/>
              <a:ahLst/>
              <a:cxnLst/>
              <a:rect l="l" t="t" r="r" b="b"/>
              <a:pathLst>
                <a:path w="15" h="4" extrusionOk="0">
                  <a:moveTo>
                    <a:pt x="1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50"/>
            <p:cNvSpPr/>
            <p:nvPr/>
          </p:nvSpPr>
          <p:spPr>
            <a:xfrm>
              <a:off x="4055355" y="2311998"/>
              <a:ext cx="218" cy="109"/>
            </a:xfrm>
            <a:custGeom>
              <a:avLst/>
              <a:gdLst/>
              <a:ahLst/>
              <a:cxnLst/>
              <a:rect l="l" t="t" r="r" b="b"/>
              <a:pathLst>
                <a:path w="8" h="4" extrusionOk="0">
                  <a:moveTo>
                    <a:pt x="7"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50"/>
            <p:cNvSpPr/>
            <p:nvPr/>
          </p:nvSpPr>
          <p:spPr>
            <a:xfrm>
              <a:off x="4050668" y="2313224"/>
              <a:ext cx="518" cy="136"/>
            </a:xfrm>
            <a:custGeom>
              <a:avLst/>
              <a:gdLst/>
              <a:ahLst/>
              <a:cxnLst/>
              <a:rect l="l" t="t" r="r" b="b"/>
              <a:pathLst>
                <a:path w="19" h="5" extrusionOk="0">
                  <a:moveTo>
                    <a:pt x="18"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50"/>
            <p:cNvSpPr/>
            <p:nvPr/>
          </p:nvSpPr>
          <p:spPr>
            <a:xfrm>
              <a:off x="4153042" y="2329628"/>
              <a:ext cx="27" cy="518"/>
            </a:xfrm>
            <a:custGeom>
              <a:avLst/>
              <a:gdLst/>
              <a:ahLst/>
              <a:cxnLst/>
              <a:rect l="l" t="t" r="r" b="b"/>
              <a:pathLst>
                <a:path w="1" h="19" extrusionOk="0">
                  <a:moveTo>
                    <a:pt x="0" y="1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50"/>
            <p:cNvSpPr/>
            <p:nvPr/>
          </p:nvSpPr>
          <p:spPr>
            <a:xfrm>
              <a:off x="4153314" y="2332679"/>
              <a:ext cx="27" cy="599"/>
            </a:xfrm>
            <a:custGeom>
              <a:avLst/>
              <a:gdLst/>
              <a:ahLst/>
              <a:cxnLst/>
              <a:rect l="l" t="t" r="r" b="b"/>
              <a:pathLst>
                <a:path w="1" h="22" extrusionOk="0">
                  <a:moveTo>
                    <a:pt x="1"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50"/>
            <p:cNvSpPr/>
            <p:nvPr/>
          </p:nvSpPr>
          <p:spPr>
            <a:xfrm>
              <a:off x="4153042" y="2330581"/>
              <a:ext cx="109" cy="518"/>
            </a:xfrm>
            <a:custGeom>
              <a:avLst/>
              <a:gdLst/>
              <a:ahLst/>
              <a:cxnLst/>
              <a:rect l="l" t="t" r="r" b="b"/>
              <a:pathLst>
                <a:path w="4" h="19" extrusionOk="0">
                  <a:moveTo>
                    <a:pt x="4" y="1"/>
                  </a:moveTo>
                  <a:cubicBezTo>
                    <a:pt x="0" y="4"/>
                    <a:pt x="4" y="11"/>
                    <a:pt x="4" y="18"/>
                  </a:cubicBez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50"/>
            <p:cNvSpPr/>
            <p:nvPr/>
          </p:nvSpPr>
          <p:spPr>
            <a:xfrm>
              <a:off x="4153232" y="2331535"/>
              <a:ext cx="27" cy="708"/>
            </a:xfrm>
            <a:custGeom>
              <a:avLst/>
              <a:gdLst/>
              <a:ahLst/>
              <a:cxnLst/>
              <a:rect l="l" t="t" r="r" b="b"/>
              <a:pathLst>
                <a:path w="1" h="26" extrusionOk="0">
                  <a:moveTo>
                    <a:pt x="0"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50"/>
            <p:cNvSpPr/>
            <p:nvPr/>
          </p:nvSpPr>
          <p:spPr>
            <a:xfrm>
              <a:off x="4054783" y="2312188"/>
              <a:ext cx="300" cy="191"/>
            </a:xfrm>
            <a:custGeom>
              <a:avLst/>
              <a:gdLst/>
              <a:ahLst/>
              <a:cxnLst/>
              <a:rect l="l" t="t" r="r" b="b"/>
              <a:pathLst>
                <a:path w="11" h="7" extrusionOk="0">
                  <a:moveTo>
                    <a:pt x="11"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50"/>
            <p:cNvSpPr/>
            <p:nvPr/>
          </p:nvSpPr>
          <p:spPr>
            <a:xfrm>
              <a:off x="4051731" y="2313033"/>
              <a:ext cx="409" cy="109"/>
            </a:xfrm>
            <a:custGeom>
              <a:avLst/>
              <a:gdLst/>
              <a:ahLst/>
              <a:cxnLst/>
              <a:rect l="l" t="t" r="r" b="b"/>
              <a:pathLst>
                <a:path w="15" h="4" extrusionOk="0">
                  <a:moveTo>
                    <a:pt x="1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50"/>
            <p:cNvSpPr/>
            <p:nvPr/>
          </p:nvSpPr>
          <p:spPr>
            <a:xfrm>
              <a:off x="4056772" y="2310935"/>
              <a:ext cx="27" cy="109"/>
            </a:xfrm>
            <a:custGeom>
              <a:avLst/>
              <a:gdLst/>
              <a:ahLst/>
              <a:cxnLst/>
              <a:rect l="l" t="t" r="r" b="b"/>
              <a:pathLst>
                <a:path w="1" h="4" extrusionOk="0">
                  <a:moveTo>
                    <a:pt x="1"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50"/>
            <p:cNvSpPr/>
            <p:nvPr/>
          </p:nvSpPr>
          <p:spPr>
            <a:xfrm>
              <a:off x="4153805" y="2337748"/>
              <a:ext cx="109" cy="681"/>
            </a:xfrm>
            <a:custGeom>
              <a:avLst/>
              <a:gdLst/>
              <a:ahLst/>
              <a:cxnLst/>
              <a:rect l="l" t="t" r="r" b="b"/>
              <a:pathLst>
                <a:path w="4" h="25" extrusionOk="0">
                  <a:moveTo>
                    <a:pt x="4" y="25"/>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50"/>
            <p:cNvSpPr/>
            <p:nvPr/>
          </p:nvSpPr>
          <p:spPr>
            <a:xfrm>
              <a:off x="4154268" y="2340500"/>
              <a:ext cx="136" cy="599"/>
            </a:xfrm>
            <a:custGeom>
              <a:avLst/>
              <a:gdLst/>
              <a:ahLst/>
              <a:cxnLst/>
              <a:rect l="l" t="t" r="r" b="b"/>
              <a:pathLst>
                <a:path w="5" h="22" extrusionOk="0">
                  <a:moveTo>
                    <a:pt x="4"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50"/>
            <p:cNvSpPr/>
            <p:nvPr/>
          </p:nvSpPr>
          <p:spPr>
            <a:xfrm>
              <a:off x="4154077" y="2339083"/>
              <a:ext cx="136" cy="681"/>
            </a:xfrm>
            <a:custGeom>
              <a:avLst/>
              <a:gdLst/>
              <a:ahLst/>
              <a:cxnLst/>
              <a:rect l="l" t="t" r="r" b="b"/>
              <a:pathLst>
                <a:path w="5" h="25" extrusionOk="0">
                  <a:moveTo>
                    <a:pt x="4" y="2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50"/>
            <p:cNvSpPr/>
            <p:nvPr/>
          </p:nvSpPr>
          <p:spPr>
            <a:xfrm>
              <a:off x="4056118" y="2311507"/>
              <a:ext cx="218" cy="109"/>
            </a:xfrm>
            <a:custGeom>
              <a:avLst/>
              <a:gdLst/>
              <a:ahLst/>
              <a:cxnLst/>
              <a:rect l="l" t="t" r="r" b="b"/>
              <a:pathLst>
                <a:path w="8" h="4" extrusionOk="0">
                  <a:moveTo>
                    <a:pt x="7"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50"/>
            <p:cNvSpPr/>
            <p:nvPr/>
          </p:nvSpPr>
          <p:spPr>
            <a:xfrm>
              <a:off x="4154568" y="2341944"/>
              <a:ext cx="109" cy="490"/>
            </a:xfrm>
            <a:custGeom>
              <a:avLst/>
              <a:gdLst/>
              <a:ahLst/>
              <a:cxnLst/>
              <a:rect l="l" t="t" r="r" b="b"/>
              <a:pathLst>
                <a:path w="4" h="18" extrusionOk="0">
                  <a:moveTo>
                    <a:pt x="4" y="1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50"/>
            <p:cNvSpPr/>
            <p:nvPr/>
          </p:nvSpPr>
          <p:spPr>
            <a:xfrm>
              <a:off x="4153314" y="2333824"/>
              <a:ext cx="136" cy="708"/>
            </a:xfrm>
            <a:custGeom>
              <a:avLst/>
              <a:gdLst/>
              <a:ahLst/>
              <a:cxnLst/>
              <a:rect l="l" t="t" r="r" b="b"/>
              <a:pathLst>
                <a:path w="5" h="26" extrusionOk="0">
                  <a:moveTo>
                    <a:pt x="4" y="2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50"/>
            <p:cNvSpPr/>
            <p:nvPr/>
          </p:nvSpPr>
          <p:spPr>
            <a:xfrm>
              <a:off x="4153505" y="2335077"/>
              <a:ext cx="136" cy="681"/>
            </a:xfrm>
            <a:custGeom>
              <a:avLst/>
              <a:gdLst/>
              <a:ahLst/>
              <a:cxnLst/>
              <a:rect l="l" t="t" r="r" b="b"/>
              <a:pathLst>
                <a:path w="5" h="25" extrusionOk="0">
                  <a:moveTo>
                    <a:pt x="4" y="2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50"/>
            <p:cNvSpPr/>
            <p:nvPr/>
          </p:nvSpPr>
          <p:spPr>
            <a:xfrm>
              <a:off x="4153614" y="2336412"/>
              <a:ext cx="109" cy="681"/>
            </a:xfrm>
            <a:custGeom>
              <a:avLst/>
              <a:gdLst/>
              <a:ahLst/>
              <a:cxnLst/>
              <a:rect l="l" t="t" r="r" b="b"/>
              <a:pathLst>
                <a:path w="4" h="25" extrusionOk="0">
                  <a:moveTo>
                    <a:pt x="4" y="25"/>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50"/>
            <p:cNvSpPr/>
            <p:nvPr/>
          </p:nvSpPr>
          <p:spPr>
            <a:xfrm>
              <a:off x="4154949" y="2343661"/>
              <a:ext cx="109" cy="409"/>
            </a:xfrm>
            <a:custGeom>
              <a:avLst/>
              <a:gdLst/>
              <a:ahLst/>
              <a:cxnLst/>
              <a:rect l="l" t="t" r="r" b="b"/>
              <a:pathLst>
                <a:path w="4" h="15" extrusionOk="0">
                  <a:moveTo>
                    <a:pt x="4"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50"/>
            <p:cNvSpPr/>
            <p:nvPr/>
          </p:nvSpPr>
          <p:spPr>
            <a:xfrm>
              <a:off x="3934480" y="1974277"/>
              <a:ext cx="602359" cy="278400"/>
            </a:xfrm>
            <a:custGeom>
              <a:avLst/>
              <a:gdLst/>
              <a:ahLst/>
              <a:cxnLst/>
              <a:rect l="l" t="t" r="r" b="b"/>
              <a:pathLst>
                <a:path w="22106" h="10217" extrusionOk="0">
                  <a:moveTo>
                    <a:pt x="7610" y="6221"/>
                  </a:moveTo>
                  <a:cubicBezTo>
                    <a:pt x="7825" y="6221"/>
                    <a:pt x="8164" y="6301"/>
                    <a:pt x="8266" y="6411"/>
                  </a:cubicBezTo>
                  <a:cubicBezTo>
                    <a:pt x="8319" y="6457"/>
                    <a:pt x="8326" y="6534"/>
                    <a:pt x="8284" y="6586"/>
                  </a:cubicBezTo>
                  <a:cubicBezTo>
                    <a:pt x="8256" y="6621"/>
                    <a:pt x="8210" y="6639"/>
                    <a:pt x="8133" y="6639"/>
                  </a:cubicBezTo>
                  <a:cubicBezTo>
                    <a:pt x="8105" y="6639"/>
                    <a:pt x="8074" y="6635"/>
                    <a:pt x="8042" y="6632"/>
                  </a:cubicBezTo>
                  <a:cubicBezTo>
                    <a:pt x="7857" y="6607"/>
                    <a:pt x="7468" y="6506"/>
                    <a:pt x="7412" y="6366"/>
                  </a:cubicBezTo>
                  <a:cubicBezTo>
                    <a:pt x="7391" y="6324"/>
                    <a:pt x="7409" y="6271"/>
                    <a:pt x="7451" y="6250"/>
                  </a:cubicBezTo>
                  <a:lnTo>
                    <a:pt x="7447" y="6250"/>
                  </a:lnTo>
                  <a:cubicBezTo>
                    <a:pt x="7478" y="6230"/>
                    <a:pt x="7537" y="6221"/>
                    <a:pt x="7610" y="6221"/>
                  </a:cubicBezTo>
                  <a:close/>
                  <a:moveTo>
                    <a:pt x="17938" y="6158"/>
                  </a:moveTo>
                  <a:cubicBezTo>
                    <a:pt x="17962" y="6158"/>
                    <a:pt x="17981" y="6161"/>
                    <a:pt x="17995" y="6166"/>
                  </a:cubicBezTo>
                  <a:cubicBezTo>
                    <a:pt x="18048" y="6177"/>
                    <a:pt x="18079" y="6222"/>
                    <a:pt x="18072" y="6275"/>
                  </a:cubicBezTo>
                  <a:cubicBezTo>
                    <a:pt x="18055" y="6404"/>
                    <a:pt x="17778" y="6551"/>
                    <a:pt x="17411" y="6551"/>
                  </a:cubicBezTo>
                  <a:cubicBezTo>
                    <a:pt x="17306" y="6551"/>
                    <a:pt x="17180" y="6541"/>
                    <a:pt x="17029" y="6527"/>
                  </a:cubicBezTo>
                  <a:cubicBezTo>
                    <a:pt x="16851" y="6511"/>
                    <a:pt x="16649" y="6494"/>
                    <a:pt x="16450" y="6494"/>
                  </a:cubicBezTo>
                  <a:cubicBezTo>
                    <a:pt x="16112" y="6494"/>
                    <a:pt x="15784" y="6544"/>
                    <a:pt x="15601" y="6740"/>
                  </a:cubicBezTo>
                  <a:cubicBezTo>
                    <a:pt x="15373" y="6985"/>
                    <a:pt x="15380" y="7150"/>
                    <a:pt x="15391" y="7258"/>
                  </a:cubicBezTo>
                  <a:cubicBezTo>
                    <a:pt x="15394" y="7328"/>
                    <a:pt x="15401" y="7433"/>
                    <a:pt x="15272" y="7458"/>
                  </a:cubicBezTo>
                  <a:lnTo>
                    <a:pt x="15247" y="7458"/>
                  </a:lnTo>
                  <a:cubicBezTo>
                    <a:pt x="15205" y="7458"/>
                    <a:pt x="15139" y="7437"/>
                    <a:pt x="15083" y="7335"/>
                  </a:cubicBezTo>
                  <a:cubicBezTo>
                    <a:pt x="14974" y="7125"/>
                    <a:pt x="14953" y="6656"/>
                    <a:pt x="15149" y="6457"/>
                  </a:cubicBezTo>
                  <a:cubicBezTo>
                    <a:pt x="15333" y="6275"/>
                    <a:pt x="15770" y="6180"/>
                    <a:pt x="16168" y="6180"/>
                  </a:cubicBezTo>
                  <a:cubicBezTo>
                    <a:pt x="16332" y="6180"/>
                    <a:pt x="16489" y="6196"/>
                    <a:pt x="16619" y="6229"/>
                  </a:cubicBezTo>
                  <a:cubicBezTo>
                    <a:pt x="16712" y="6252"/>
                    <a:pt x="16822" y="6260"/>
                    <a:pt x="16938" y="6260"/>
                  </a:cubicBezTo>
                  <a:cubicBezTo>
                    <a:pt x="17181" y="6260"/>
                    <a:pt x="17450" y="6222"/>
                    <a:pt x="17649" y="6194"/>
                  </a:cubicBezTo>
                  <a:cubicBezTo>
                    <a:pt x="17794" y="6172"/>
                    <a:pt x="17882" y="6158"/>
                    <a:pt x="17938" y="6158"/>
                  </a:cubicBezTo>
                  <a:close/>
                  <a:moveTo>
                    <a:pt x="12780" y="0"/>
                  </a:moveTo>
                  <a:cubicBezTo>
                    <a:pt x="12609" y="0"/>
                    <a:pt x="12323" y="74"/>
                    <a:pt x="12292" y="131"/>
                  </a:cubicBezTo>
                  <a:cubicBezTo>
                    <a:pt x="12271" y="236"/>
                    <a:pt x="12089" y="292"/>
                    <a:pt x="11666" y="390"/>
                  </a:cubicBezTo>
                  <a:cubicBezTo>
                    <a:pt x="11571" y="407"/>
                    <a:pt x="11484" y="428"/>
                    <a:pt x="11452" y="442"/>
                  </a:cubicBezTo>
                  <a:cubicBezTo>
                    <a:pt x="11323" y="495"/>
                    <a:pt x="10815" y="568"/>
                    <a:pt x="10661" y="589"/>
                  </a:cubicBezTo>
                  <a:cubicBezTo>
                    <a:pt x="10647" y="593"/>
                    <a:pt x="10629" y="596"/>
                    <a:pt x="10615" y="600"/>
                  </a:cubicBezTo>
                  <a:cubicBezTo>
                    <a:pt x="10563" y="617"/>
                    <a:pt x="10510" y="638"/>
                    <a:pt x="10461" y="659"/>
                  </a:cubicBezTo>
                  <a:cubicBezTo>
                    <a:pt x="10377" y="701"/>
                    <a:pt x="10286" y="733"/>
                    <a:pt x="10195" y="750"/>
                  </a:cubicBezTo>
                  <a:cubicBezTo>
                    <a:pt x="10164" y="757"/>
                    <a:pt x="10129" y="761"/>
                    <a:pt x="10094" y="761"/>
                  </a:cubicBezTo>
                  <a:cubicBezTo>
                    <a:pt x="9961" y="761"/>
                    <a:pt x="9502" y="771"/>
                    <a:pt x="9310" y="918"/>
                  </a:cubicBezTo>
                  <a:cubicBezTo>
                    <a:pt x="9215" y="989"/>
                    <a:pt x="9097" y="1006"/>
                    <a:pt x="8986" y="1006"/>
                  </a:cubicBezTo>
                  <a:cubicBezTo>
                    <a:pt x="8933" y="1006"/>
                    <a:pt x="8881" y="1002"/>
                    <a:pt x="8834" y="999"/>
                  </a:cubicBezTo>
                  <a:cubicBezTo>
                    <a:pt x="8800" y="994"/>
                    <a:pt x="8767" y="991"/>
                    <a:pt x="8734" y="991"/>
                  </a:cubicBezTo>
                  <a:cubicBezTo>
                    <a:pt x="8701" y="991"/>
                    <a:pt x="8669" y="994"/>
                    <a:pt x="8637" y="999"/>
                  </a:cubicBezTo>
                  <a:cubicBezTo>
                    <a:pt x="8588" y="1013"/>
                    <a:pt x="8543" y="1020"/>
                    <a:pt x="8494" y="1020"/>
                  </a:cubicBezTo>
                  <a:lnTo>
                    <a:pt x="8420" y="1020"/>
                  </a:lnTo>
                  <a:lnTo>
                    <a:pt x="8347" y="1016"/>
                  </a:lnTo>
                  <a:cubicBezTo>
                    <a:pt x="8321" y="1013"/>
                    <a:pt x="8294" y="1011"/>
                    <a:pt x="8268" y="1011"/>
                  </a:cubicBezTo>
                  <a:cubicBezTo>
                    <a:pt x="8242" y="1011"/>
                    <a:pt x="8216" y="1013"/>
                    <a:pt x="8189" y="1016"/>
                  </a:cubicBezTo>
                  <a:cubicBezTo>
                    <a:pt x="8161" y="1051"/>
                    <a:pt x="8172" y="1286"/>
                    <a:pt x="8235" y="1387"/>
                  </a:cubicBezTo>
                  <a:cubicBezTo>
                    <a:pt x="8263" y="1433"/>
                    <a:pt x="8399" y="1482"/>
                    <a:pt x="8490" y="1510"/>
                  </a:cubicBezTo>
                  <a:cubicBezTo>
                    <a:pt x="8525" y="1520"/>
                    <a:pt x="8553" y="1531"/>
                    <a:pt x="8578" y="1541"/>
                  </a:cubicBezTo>
                  <a:cubicBezTo>
                    <a:pt x="8658" y="1569"/>
                    <a:pt x="8711" y="1597"/>
                    <a:pt x="8725" y="1643"/>
                  </a:cubicBezTo>
                  <a:cubicBezTo>
                    <a:pt x="8728" y="1650"/>
                    <a:pt x="8728" y="1657"/>
                    <a:pt x="8728" y="1664"/>
                  </a:cubicBezTo>
                  <a:cubicBezTo>
                    <a:pt x="8732" y="1681"/>
                    <a:pt x="8725" y="1702"/>
                    <a:pt x="8714" y="1716"/>
                  </a:cubicBezTo>
                  <a:cubicBezTo>
                    <a:pt x="8683" y="1762"/>
                    <a:pt x="8613" y="1783"/>
                    <a:pt x="8459" y="1797"/>
                  </a:cubicBezTo>
                  <a:lnTo>
                    <a:pt x="8420" y="1800"/>
                  </a:lnTo>
                  <a:lnTo>
                    <a:pt x="8333" y="1807"/>
                  </a:lnTo>
                  <a:lnTo>
                    <a:pt x="8284" y="1811"/>
                  </a:lnTo>
                  <a:cubicBezTo>
                    <a:pt x="8210" y="1814"/>
                    <a:pt x="8144" y="1821"/>
                    <a:pt x="8091" y="1828"/>
                  </a:cubicBezTo>
                  <a:lnTo>
                    <a:pt x="8077" y="1828"/>
                  </a:lnTo>
                  <a:cubicBezTo>
                    <a:pt x="8053" y="1832"/>
                    <a:pt x="8035" y="1846"/>
                    <a:pt x="8025" y="1863"/>
                  </a:cubicBezTo>
                  <a:cubicBezTo>
                    <a:pt x="7993" y="1916"/>
                    <a:pt x="8007" y="2011"/>
                    <a:pt x="8035" y="2091"/>
                  </a:cubicBezTo>
                  <a:cubicBezTo>
                    <a:pt x="8039" y="2105"/>
                    <a:pt x="8042" y="2116"/>
                    <a:pt x="8046" y="2126"/>
                  </a:cubicBezTo>
                  <a:cubicBezTo>
                    <a:pt x="8063" y="2168"/>
                    <a:pt x="8060" y="2214"/>
                    <a:pt x="8042" y="2252"/>
                  </a:cubicBezTo>
                  <a:cubicBezTo>
                    <a:pt x="7979" y="2385"/>
                    <a:pt x="7748" y="2476"/>
                    <a:pt x="7678" y="2501"/>
                  </a:cubicBezTo>
                  <a:lnTo>
                    <a:pt x="7668" y="2504"/>
                  </a:lnTo>
                  <a:lnTo>
                    <a:pt x="7657" y="2508"/>
                  </a:lnTo>
                  <a:cubicBezTo>
                    <a:pt x="7654" y="2511"/>
                    <a:pt x="7650" y="2515"/>
                    <a:pt x="7650" y="2532"/>
                  </a:cubicBezTo>
                  <a:cubicBezTo>
                    <a:pt x="7668" y="2592"/>
                    <a:pt x="7710" y="2641"/>
                    <a:pt x="7769" y="2665"/>
                  </a:cubicBezTo>
                  <a:lnTo>
                    <a:pt x="7790" y="2665"/>
                  </a:lnTo>
                  <a:cubicBezTo>
                    <a:pt x="7815" y="2669"/>
                    <a:pt x="7836" y="2669"/>
                    <a:pt x="7857" y="2672"/>
                  </a:cubicBezTo>
                  <a:cubicBezTo>
                    <a:pt x="7920" y="2686"/>
                    <a:pt x="7976" y="2711"/>
                    <a:pt x="8032" y="2739"/>
                  </a:cubicBezTo>
                  <a:cubicBezTo>
                    <a:pt x="8070" y="2756"/>
                    <a:pt x="8105" y="2770"/>
                    <a:pt x="8147" y="2781"/>
                  </a:cubicBezTo>
                  <a:cubicBezTo>
                    <a:pt x="8158" y="2784"/>
                    <a:pt x="8168" y="2788"/>
                    <a:pt x="8179" y="2788"/>
                  </a:cubicBezTo>
                  <a:cubicBezTo>
                    <a:pt x="8364" y="2788"/>
                    <a:pt x="8392" y="3071"/>
                    <a:pt x="8392" y="3239"/>
                  </a:cubicBezTo>
                  <a:cubicBezTo>
                    <a:pt x="8392" y="3358"/>
                    <a:pt x="8322" y="3498"/>
                    <a:pt x="7986" y="3498"/>
                  </a:cubicBezTo>
                  <a:cubicBezTo>
                    <a:pt x="7874" y="3495"/>
                    <a:pt x="7769" y="3456"/>
                    <a:pt x="7678" y="3390"/>
                  </a:cubicBezTo>
                  <a:cubicBezTo>
                    <a:pt x="7643" y="3362"/>
                    <a:pt x="7605" y="3341"/>
                    <a:pt x="7563" y="3327"/>
                  </a:cubicBezTo>
                  <a:cubicBezTo>
                    <a:pt x="7549" y="3334"/>
                    <a:pt x="7535" y="3383"/>
                    <a:pt x="7524" y="3411"/>
                  </a:cubicBezTo>
                  <a:cubicBezTo>
                    <a:pt x="7503" y="3481"/>
                    <a:pt x="7479" y="3558"/>
                    <a:pt x="7409" y="3586"/>
                  </a:cubicBezTo>
                  <a:cubicBezTo>
                    <a:pt x="7388" y="3597"/>
                    <a:pt x="7369" y="3601"/>
                    <a:pt x="7351" y="3601"/>
                  </a:cubicBezTo>
                  <a:cubicBezTo>
                    <a:pt x="7288" y="3601"/>
                    <a:pt x="7243" y="3544"/>
                    <a:pt x="7216" y="3505"/>
                  </a:cubicBezTo>
                  <a:cubicBezTo>
                    <a:pt x="7178" y="3456"/>
                    <a:pt x="7153" y="3425"/>
                    <a:pt x="7115" y="3425"/>
                  </a:cubicBezTo>
                  <a:cubicBezTo>
                    <a:pt x="7027" y="3425"/>
                    <a:pt x="6761" y="3425"/>
                    <a:pt x="6687" y="3211"/>
                  </a:cubicBezTo>
                  <a:cubicBezTo>
                    <a:pt x="6663" y="3173"/>
                    <a:pt x="6624" y="3148"/>
                    <a:pt x="6582" y="3145"/>
                  </a:cubicBezTo>
                  <a:cubicBezTo>
                    <a:pt x="6555" y="3138"/>
                    <a:pt x="6524" y="3134"/>
                    <a:pt x="6492" y="3134"/>
                  </a:cubicBezTo>
                  <a:cubicBezTo>
                    <a:pt x="6408" y="3134"/>
                    <a:pt x="6317" y="3158"/>
                    <a:pt x="6264" y="3211"/>
                  </a:cubicBezTo>
                  <a:cubicBezTo>
                    <a:pt x="6187" y="3288"/>
                    <a:pt x="6127" y="3313"/>
                    <a:pt x="6075" y="3313"/>
                  </a:cubicBezTo>
                  <a:cubicBezTo>
                    <a:pt x="6005" y="3313"/>
                    <a:pt x="5949" y="3267"/>
                    <a:pt x="5900" y="3222"/>
                  </a:cubicBezTo>
                  <a:lnTo>
                    <a:pt x="5861" y="3190"/>
                  </a:lnTo>
                  <a:cubicBezTo>
                    <a:pt x="5849" y="3182"/>
                    <a:pt x="5825" y="3176"/>
                    <a:pt x="5788" y="3176"/>
                  </a:cubicBezTo>
                  <a:cubicBezTo>
                    <a:pt x="5760" y="3176"/>
                    <a:pt x="5723" y="3180"/>
                    <a:pt x="5679" y="3190"/>
                  </a:cubicBezTo>
                  <a:cubicBezTo>
                    <a:pt x="5588" y="3211"/>
                    <a:pt x="5508" y="3257"/>
                    <a:pt x="5441" y="3320"/>
                  </a:cubicBezTo>
                  <a:cubicBezTo>
                    <a:pt x="5438" y="3327"/>
                    <a:pt x="5434" y="3330"/>
                    <a:pt x="5431" y="3337"/>
                  </a:cubicBezTo>
                  <a:cubicBezTo>
                    <a:pt x="5399" y="3404"/>
                    <a:pt x="5336" y="3453"/>
                    <a:pt x="5263" y="3474"/>
                  </a:cubicBezTo>
                  <a:cubicBezTo>
                    <a:pt x="5213" y="3488"/>
                    <a:pt x="5163" y="3495"/>
                    <a:pt x="5112" y="3495"/>
                  </a:cubicBezTo>
                  <a:cubicBezTo>
                    <a:pt x="5012" y="3495"/>
                    <a:pt x="4913" y="3468"/>
                    <a:pt x="4825" y="3414"/>
                  </a:cubicBezTo>
                  <a:cubicBezTo>
                    <a:pt x="4697" y="3334"/>
                    <a:pt x="4645" y="3316"/>
                    <a:pt x="4624" y="3316"/>
                  </a:cubicBezTo>
                  <a:cubicBezTo>
                    <a:pt x="4622" y="3316"/>
                    <a:pt x="4620" y="3316"/>
                    <a:pt x="4619" y="3316"/>
                  </a:cubicBezTo>
                  <a:cubicBezTo>
                    <a:pt x="4611" y="3330"/>
                    <a:pt x="4611" y="3344"/>
                    <a:pt x="4611" y="3358"/>
                  </a:cubicBezTo>
                  <a:cubicBezTo>
                    <a:pt x="4611" y="3390"/>
                    <a:pt x="4608" y="3421"/>
                    <a:pt x="4594" y="3449"/>
                  </a:cubicBezTo>
                  <a:cubicBezTo>
                    <a:pt x="4576" y="3484"/>
                    <a:pt x="4545" y="3502"/>
                    <a:pt x="4506" y="3502"/>
                  </a:cubicBezTo>
                  <a:cubicBezTo>
                    <a:pt x="4419" y="3502"/>
                    <a:pt x="4331" y="3379"/>
                    <a:pt x="4331" y="3285"/>
                  </a:cubicBezTo>
                  <a:cubicBezTo>
                    <a:pt x="4317" y="3225"/>
                    <a:pt x="4058" y="3057"/>
                    <a:pt x="3960" y="2991"/>
                  </a:cubicBezTo>
                  <a:lnTo>
                    <a:pt x="3901" y="2952"/>
                  </a:lnTo>
                  <a:cubicBezTo>
                    <a:pt x="3845" y="2914"/>
                    <a:pt x="3712" y="2893"/>
                    <a:pt x="3593" y="2872"/>
                  </a:cubicBezTo>
                  <a:cubicBezTo>
                    <a:pt x="3404" y="2837"/>
                    <a:pt x="3267" y="2812"/>
                    <a:pt x="3243" y="2721"/>
                  </a:cubicBezTo>
                  <a:cubicBezTo>
                    <a:pt x="3207" y="2686"/>
                    <a:pt x="3160" y="2668"/>
                    <a:pt x="3112" y="2668"/>
                  </a:cubicBezTo>
                  <a:cubicBezTo>
                    <a:pt x="3108" y="2668"/>
                    <a:pt x="3104" y="2668"/>
                    <a:pt x="3099" y="2669"/>
                  </a:cubicBezTo>
                  <a:cubicBezTo>
                    <a:pt x="3094" y="2668"/>
                    <a:pt x="3088" y="2667"/>
                    <a:pt x="3083" y="2667"/>
                  </a:cubicBezTo>
                  <a:cubicBezTo>
                    <a:pt x="3039" y="2667"/>
                    <a:pt x="2999" y="2691"/>
                    <a:pt x="2980" y="2732"/>
                  </a:cubicBezTo>
                  <a:cubicBezTo>
                    <a:pt x="2959" y="2784"/>
                    <a:pt x="2917" y="2830"/>
                    <a:pt x="2865" y="2851"/>
                  </a:cubicBezTo>
                  <a:cubicBezTo>
                    <a:pt x="2849" y="2856"/>
                    <a:pt x="2834" y="2858"/>
                    <a:pt x="2819" y="2858"/>
                  </a:cubicBezTo>
                  <a:cubicBezTo>
                    <a:pt x="2758" y="2858"/>
                    <a:pt x="2698" y="2822"/>
                    <a:pt x="2648" y="2791"/>
                  </a:cubicBezTo>
                  <a:cubicBezTo>
                    <a:pt x="2630" y="2781"/>
                    <a:pt x="2616" y="2770"/>
                    <a:pt x="2599" y="2763"/>
                  </a:cubicBezTo>
                  <a:cubicBezTo>
                    <a:pt x="2591" y="2760"/>
                    <a:pt x="2582" y="2758"/>
                    <a:pt x="2572" y="2758"/>
                  </a:cubicBezTo>
                  <a:cubicBezTo>
                    <a:pt x="2493" y="2758"/>
                    <a:pt x="2332" y="2840"/>
                    <a:pt x="2276" y="2868"/>
                  </a:cubicBezTo>
                  <a:lnTo>
                    <a:pt x="2245" y="2886"/>
                  </a:lnTo>
                  <a:cubicBezTo>
                    <a:pt x="2224" y="2893"/>
                    <a:pt x="2189" y="2914"/>
                    <a:pt x="2150" y="2938"/>
                  </a:cubicBezTo>
                  <a:lnTo>
                    <a:pt x="2122" y="2956"/>
                  </a:lnTo>
                  <a:cubicBezTo>
                    <a:pt x="1975" y="3043"/>
                    <a:pt x="1772" y="3159"/>
                    <a:pt x="1632" y="3159"/>
                  </a:cubicBezTo>
                  <a:cubicBezTo>
                    <a:pt x="1601" y="3159"/>
                    <a:pt x="1594" y="3166"/>
                    <a:pt x="1569" y="3225"/>
                  </a:cubicBezTo>
                  <a:cubicBezTo>
                    <a:pt x="1541" y="3327"/>
                    <a:pt x="1461" y="3404"/>
                    <a:pt x="1356" y="3425"/>
                  </a:cubicBezTo>
                  <a:cubicBezTo>
                    <a:pt x="1317" y="3428"/>
                    <a:pt x="1279" y="3449"/>
                    <a:pt x="1251" y="3481"/>
                  </a:cubicBezTo>
                  <a:cubicBezTo>
                    <a:pt x="1230" y="3516"/>
                    <a:pt x="1244" y="3572"/>
                    <a:pt x="1258" y="3621"/>
                  </a:cubicBezTo>
                  <a:lnTo>
                    <a:pt x="1261" y="3635"/>
                  </a:lnTo>
                  <a:cubicBezTo>
                    <a:pt x="1265" y="3656"/>
                    <a:pt x="1272" y="3673"/>
                    <a:pt x="1282" y="3691"/>
                  </a:cubicBezTo>
                  <a:cubicBezTo>
                    <a:pt x="1307" y="3761"/>
                    <a:pt x="1345" y="3852"/>
                    <a:pt x="1307" y="3936"/>
                  </a:cubicBezTo>
                  <a:cubicBezTo>
                    <a:pt x="1279" y="3992"/>
                    <a:pt x="1230" y="4034"/>
                    <a:pt x="1170" y="4051"/>
                  </a:cubicBezTo>
                  <a:cubicBezTo>
                    <a:pt x="1142" y="4062"/>
                    <a:pt x="1116" y="4067"/>
                    <a:pt x="1092" y="4067"/>
                  </a:cubicBezTo>
                  <a:cubicBezTo>
                    <a:pt x="969" y="4067"/>
                    <a:pt x="887" y="3948"/>
                    <a:pt x="817" y="3848"/>
                  </a:cubicBezTo>
                  <a:cubicBezTo>
                    <a:pt x="778" y="3785"/>
                    <a:pt x="729" y="3729"/>
                    <a:pt x="673" y="3680"/>
                  </a:cubicBezTo>
                  <a:cubicBezTo>
                    <a:pt x="651" y="3659"/>
                    <a:pt x="622" y="3648"/>
                    <a:pt x="593" y="3648"/>
                  </a:cubicBezTo>
                  <a:cubicBezTo>
                    <a:pt x="575" y="3648"/>
                    <a:pt x="557" y="3652"/>
                    <a:pt x="540" y="3659"/>
                  </a:cubicBezTo>
                  <a:cubicBezTo>
                    <a:pt x="495" y="3687"/>
                    <a:pt x="463" y="3736"/>
                    <a:pt x="459" y="3792"/>
                  </a:cubicBezTo>
                  <a:cubicBezTo>
                    <a:pt x="459" y="3803"/>
                    <a:pt x="459" y="3810"/>
                    <a:pt x="459" y="3820"/>
                  </a:cubicBezTo>
                  <a:cubicBezTo>
                    <a:pt x="459" y="3950"/>
                    <a:pt x="372" y="4009"/>
                    <a:pt x="302" y="4058"/>
                  </a:cubicBezTo>
                  <a:cubicBezTo>
                    <a:pt x="242" y="4094"/>
                    <a:pt x="197" y="4136"/>
                    <a:pt x="162" y="4192"/>
                  </a:cubicBezTo>
                  <a:cubicBezTo>
                    <a:pt x="137" y="4230"/>
                    <a:pt x="137" y="4244"/>
                    <a:pt x="232" y="4300"/>
                  </a:cubicBezTo>
                  <a:cubicBezTo>
                    <a:pt x="281" y="4328"/>
                    <a:pt x="340" y="4360"/>
                    <a:pt x="340" y="4426"/>
                  </a:cubicBezTo>
                  <a:cubicBezTo>
                    <a:pt x="340" y="4458"/>
                    <a:pt x="330" y="4486"/>
                    <a:pt x="309" y="4510"/>
                  </a:cubicBezTo>
                  <a:cubicBezTo>
                    <a:pt x="256" y="4573"/>
                    <a:pt x="186" y="4619"/>
                    <a:pt x="113" y="4654"/>
                  </a:cubicBezTo>
                  <a:cubicBezTo>
                    <a:pt x="74" y="4689"/>
                    <a:pt x="1" y="4853"/>
                    <a:pt x="15" y="4899"/>
                  </a:cubicBezTo>
                  <a:lnTo>
                    <a:pt x="22" y="4902"/>
                  </a:lnTo>
                  <a:cubicBezTo>
                    <a:pt x="43" y="4913"/>
                    <a:pt x="64" y="4920"/>
                    <a:pt x="88" y="4923"/>
                  </a:cubicBezTo>
                  <a:lnTo>
                    <a:pt x="99" y="4927"/>
                  </a:lnTo>
                  <a:cubicBezTo>
                    <a:pt x="197" y="4955"/>
                    <a:pt x="361" y="4997"/>
                    <a:pt x="340" y="5161"/>
                  </a:cubicBezTo>
                  <a:cubicBezTo>
                    <a:pt x="330" y="5224"/>
                    <a:pt x="323" y="5287"/>
                    <a:pt x="319" y="5347"/>
                  </a:cubicBezTo>
                  <a:cubicBezTo>
                    <a:pt x="319" y="5357"/>
                    <a:pt x="319" y="5364"/>
                    <a:pt x="319" y="5371"/>
                  </a:cubicBezTo>
                  <a:cubicBezTo>
                    <a:pt x="323" y="5375"/>
                    <a:pt x="323" y="5382"/>
                    <a:pt x="326" y="5389"/>
                  </a:cubicBezTo>
                  <a:cubicBezTo>
                    <a:pt x="333" y="5385"/>
                    <a:pt x="340" y="5385"/>
                    <a:pt x="347" y="5382"/>
                  </a:cubicBezTo>
                  <a:cubicBezTo>
                    <a:pt x="424" y="5360"/>
                    <a:pt x="505" y="5348"/>
                    <a:pt x="586" y="5348"/>
                  </a:cubicBezTo>
                  <a:cubicBezTo>
                    <a:pt x="620" y="5348"/>
                    <a:pt x="653" y="5350"/>
                    <a:pt x="687" y="5354"/>
                  </a:cubicBezTo>
                  <a:lnTo>
                    <a:pt x="757" y="5354"/>
                  </a:lnTo>
                  <a:cubicBezTo>
                    <a:pt x="852" y="5354"/>
                    <a:pt x="915" y="5445"/>
                    <a:pt x="992" y="5560"/>
                  </a:cubicBezTo>
                  <a:cubicBezTo>
                    <a:pt x="1041" y="5630"/>
                    <a:pt x="1090" y="5700"/>
                    <a:pt x="1146" y="5767"/>
                  </a:cubicBezTo>
                  <a:cubicBezTo>
                    <a:pt x="1279" y="5914"/>
                    <a:pt x="1352" y="6008"/>
                    <a:pt x="1328" y="6103"/>
                  </a:cubicBezTo>
                  <a:cubicBezTo>
                    <a:pt x="1303" y="6180"/>
                    <a:pt x="1216" y="6205"/>
                    <a:pt x="1188" y="6212"/>
                  </a:cubicBezTo>
                  <a:cubicBezTo>
                    <a:pt x="1174" y="6215"/>
                    <a:pt x="1160" y="6219"/>
                    <a:pt x="1146" y="6226"/>
                  </a:cubicBezTo>
                  <a:cubicBezTo>
                    <a:pt x="1184" y="6264"/>
                    <a:pt x="1230" y="6292"/>
                    <a:pt x="1279" y="6313"/>
                  </a:cubicBezTo>
                  <a:lnTo>
                    <a:pt x="1317" y="6331"/>
                  </a:lnTo>
                  <a:cubicBezTo>
                    <a:pt x="1370" y="6359"/>
                    <a:pt x="1419" y="6387"/>
                    <a:pt x="1468" y="6418"/>
                  </a:cubicBezTo>
                  <a:cubicBezTo>
                    <a:pt x="1485" y="6404"/>
                    <a:pt x="1503" y="6390"/>
                    <a:pt x="1520" y="6376"/>
                  </a:cubicBezTo>
                  <a:cubicBezTo>
                    <a:pt x="1768" y="6155"/>
                    <a:pt x="2173" y="5963"/>
                    <a:pt x="2526" y="5963"/>
                  </a:cubicBezTo>
                  <a:cubicBezTo>
                    <a:pt x="2597" y="5963"/>
                    <a:pt x="2666" y="5970"/>
                    <a:pt x="2732" y="5987"/>
                  </a:cubicBezTo>
                  <a:cubicBezTo>
                    <a:pt x="2832" y="6010"/>
                    <a:pt x="2938" y="6021"/>
                    <a:pt x="3044" y="6021"/>
                  </a:cubicBezTo>
                  <a:cubicBezTo>
                    <a:pt x="3070" y="6021"/>
                    <a:pt x="3097" y="6020"/>
                    <a:pt x="3124" y="6019"/>
                  </a:cubicBezTo>
                  <a:cubicBezTo>
                    <a:pt x="3151" y="6018"/>
                    <a:pt x="3179" y="6018"/>
                    <a:pt x="3206" y="6018"/>
                  </a:cubicBezTo>
                  <a:cubicBezTo>
                    <a:pt x="3363" y="6018"/>
                    <a:pt x="3508" y="6035"/>
                    <a:pt x="3607" y="6173"/>
                  </a:cubicBezTo>
                  <a:cubicBezTo>
                    <a:pt x="3715" y="6331"/>
                    <a:pt x="3694" y="6548"/>
                    <a:pt x="3677" y="6740"/>
                  </a:cubicBezTo>
                  <a:cubicBezTo>
                    <a:pt x="3666" y="6842"/>
                    <a:pt x="3656" y="6947"/>
                    <a:pt x="3677" y="6996"/>
                  </a:cubicBezTo>
                  <a:cubicBezTo>
                    <a:pt x="3698" y="7045"/>
                    <a:pt x="3691" y="7101"/>
                    <a:pt x="3659" y="7143"/>
                  </a:cubicBezTo>
                  <a:cubicBezTo>
                    <a:pt x="3594" y="7226"/>
                    <a:pt x="3431" y="7245"/>
                    <a:pt x="3294" y="7245"/>
                  </a:cubicBezTo>
                  <a:cubicBezTo>
                    <a:pt x="3187" y="7245"/>
                    <a:pt x="3095" y="7233"/>
                    <a:pt x="3075" y="7230"/>
                  </a:cubicBezTo>
                  <a:cubicBezTo>
                    <a:pt x="3048" y="7227"/>
                    <a:pt x="3020" y="7225"/>
                    <a:pt x="2990" y="7225"/>
                  </a:cubicBezTo>
                  <a:cubicBezTo>
                    <a:pt x="2766" y="7225"/>
                    <a:pt x="2477" y="7322"/>
                    <a:pt x="2462" y="7381"/>
                  </a:cubicBezTo>
                  <a:cubicBezTo>
                    <a:pt x="2465" y="7391"/>
                    <a:pt x="2472" y="7405"/>
                    <a:pt x="2479" y="7419"/>
                  </a:cubicBezTo>
                  <a:cubicBezTo>
                    <a:pt x="2560" y="7594"/>
                    <a:pt x="2613" y="7731"/>
                    <a:pt x="2539" y="7801"/>
                  </a:cubicBezTo>
                  <a:cubicBezTo>
                    <a:pt x="2515" y="7822"/>
                    <a:pt x="2488" y="7830"/>
                    <a:pt x="2458" y="7830"/>
                  </a:cubicBezTo>
                  <a:cubicBezTo>
                    <a:pt x="2403" y="7830"/>
                    <a:pt x="2341" y="7802"/>
                    <a:pt x="2287" y="7773"/>
                  </a:cubicBezTo>
                  <a:cubicBezTo>
                    <a:pt x="2238" y="7744"/>
                    <a:pt x="2191" y="7730"/>
                    <a:pt x="2150" y="7730"/>
                  </a:cubicBezTo>
                  <a:cubicBezTo>
                    <a:pt x="2112" y="7730"/>
                    <a:pt x="2080" y="7742"/>
                    <a:pt x="2056" y="7766"/>
                  </a:cubicBezTo>
                  <a:cubicBezTo>
                    <a:pt x="2038" y="7780"/>
                    <a:pt x="2028" y="7804"/>
                    <a:pt x="2031" y="7825"/>
                  </a:cubicBezTo>
                  <a:lnTo>
                    <a:pt x="2045" y="7825"/>
                  </a:lnTo>
                  <a:cubicBezTo>
                    <a:pt x="2259" y="7825"/>
                    <a:pt x="2532" y="8060"/>
                    <a:pt x="2532" y="8246"/>
                  </a:cubicBezTo>
                  <a:cubicBezTo>
                    <a:pt x="2532" y="8470"/>
                    <a:pt x="2567" y="8578"/>
                    <a:pt x="2602" y="8603"/>
                  </a:cubicBezTo>
                  <a:cubicBezTo>
                    <a:pt x="2604" y="8603"/>
                    <a:pt x="2607" y="8606"/>
                    <a:pt x="2613" y="8606"/>
                  </a:cubicBezTo>
                  <a:cubicBezTo>
                    <a:pt x="2616" y="8606"/>
                    <a:pt x="2621" y="8605"/>
                    <a:pt x="2627" y="8603"/>
                  </a:cubicBezTo>
                  <a:cubicBezTo>
                    <a:pt x="2647" y="8596"/>
                    <a:pt x="2665" y="8593"/>
                    <a:pt x="2683" y="8593"/>
                  </a:cubicBezTo>
                  <a:cubicBezTo>
                    <a:pt x="2768" y="8593"/>
                    <a:pt x="2820" y="8663"/>
                    <a:pt x="2861" y="8718"/>
                  </a:cubicBezTo>
                  <a:cubicBezTo>
                    <a:pt x="2912" y="8785"/>
                    <a:pt x="2946" y="8827"/>
                    <a:pt x="3017" y="8827"/>
                  </a:cubicBezTo>
                  <a:cubicBezTo>
                    <a:pt x="3020" y="8827"/>
                    <a:pt x="3023" y="8827"/>
                    <a:pt x="3026" y="8827"/>
                  </a:cubicBezTo>
                  <a:cubicBezTo>
                    <a:pt x="3047" y="8825"/>
                    <a:pt x="3069" y="8824"/>
                    <a:pt x="3089" y="8824"/>
                  </a:cubicBezTo>
                  <a:cubicBezTo>
                    <a:pt x="3249" y="8824"/>
                    <a:pt x="3363" y="8872"/>
                    <a:pt x="3404" y="8953"/>
                  </a:cubicBezTo>
                  <a:cubicBezTo>
                    <a:pt x="3432" y="9005"/>
                    <a:pt x="3442" y="9089"/>
                    <a:pt x="3341" y="9208"/>
                  </a:cubicBezTo>
                  <a:cubicBezTo>
                    <a:pt x="3299" y="9257"/>
                    <a:pt x="3288" y="9345"/>
                    <a:pt x="3309" y="9457"/>
                  </a:cubicBezTo>
                  <a:cubicBezTo>
                    <a:pt x="3327" y="9562"/>
                    <a:pt x="3365" y="9660"/>
                    <a:pt x="3421" y="9747"/>
                  </a:cubicBezTo>
                  <a:cubicBezTo>
                    <a:pt x="3425" y="9723"/>
                    <a:pt x="3425" y="9698"/>
                    <a:pt x="3428" y="9674"/>
                  </a:cubicBezTo>
                  <a:cubicBezTo>
                    <a:pt x="3428" y="9600"/>
                    <a:pt x="3439" y="9527"/>
                    <a:pt x="3467" y="9457"/>
                  </a:cubicBezTo>
                  <a:lnTo>
                    <a:pt x="3467" y="9450"/>
                  </a:lnTo>
                  <a:cubicBezTo>
                    <a:pt x="3467" y="9446"/>
                    <a:pt x="3463" y="9443"/>
                    <a:pt x="3463" y="9439"/>
                  </a:cubicBezTo>
                  <a:cubicBezTo>
                    <a:pt x="3460" y="9432"/>
                    <a:pt x="3460" y="9425"/>
                    <a:pt x="3456" y="9418"/>
                  </a:cubicBezTo>
                  <a:cubicBezTo>
                    <a:pt x="3456" y="9411"/>
                    <a:pt x="3456" y="9408"/>
                    <a:pt x="3456" y="9404"/>
                  </a:cubicBezTo>
                  <a:lnTo>
                    <a:pt x="3456" y="9387"/>
                  </a:lnTo>
                  <a:lnTo>
                    <a:pt x="3456" y="9376"/>
                  </a:lnTo>
                  <a:lnTo>
                    <a:pt x="3456" y="9359"/>
                  </a:lnTo>
                  <a:lnTo>
                    <a:pt x="3456" y="9348"/>
                  </a:lnTo>
                  <a:cubicBezTo>
                    <a:pt x="3456" y="9345"/>
                    <a:pt x="3456" y="9338"/>
                    <a:pt x="3460" y="9331"/>
                  </a:cubicBezTo>
                  <a:cubicBezTo>
                    <a:pt x="3463" y="9327"/>
                    <a:pt x="3460" y="9327"/>
                    <a:pt x="3460" y="9324"/>
                  </a:cubicBezTo>
                  <a:cubicBezTo>
                    <a:pt x="3460" y="9320"/>
                    <a:pt x="3463" y="9313"/>
                    <a:pt x="3463" y="9310"/>
                  </a:cubicBezTo>
                  <a:lnTo>
                    <a:pt x="3467" y="9299"/>
                  </a:lnTo>
                  <a:cubicBezTo>
                    <a:pt x="3467" y="9296"/>
                    <a:pt x="3470" y="9292"/>
                    <a:pt x="3474" y="9289"/>
                  </a:cubicBezTo>
                  <a:lnTo>
                    <a:pt x="3477" y="9282"/>
                  </a:lnTo>
                  <a:cubicBezTo>
                    <a:pt x="3481" y="9275"/>
                    <a:pt x="3484" y="9271"/>
                    <a:pt x="3488" y="9264"/>
                  </a:cubicBezTo>
                  <a:cubicBezTo>
                    <a:pt x="3586" y="9114"/>
                    <a:pt x="3887" y="9096"/>
                    <a:pt x="4104" y="9096"/>
                  </a:cubicBezTo>
                  <a:cubicBezTo>
                    <a:pt x="4307" y="9096"/>
                    <a:pt x="4629" y="9376"/>
                    <a:pt x="4825" y="9642"/>
                  </a:cubicBezTo>
                  <a:cubicBezTo>
                    <a:pt x="4860" y="9702"/>
                    <a:pt x="4920" y="9744"/>
                    <a:pt x="4990" y="9758"/>
                  </a:cubicBezTo>
                  <a:cubicBezTo>
                    <a:pt x="4995" y="9758"/>
                    <a:pt x="4999" y="9759"/>
                    <a:pt x="5004" y="9759"/>
                  </a:cubicBezTo>
                  <a:cubicBezTo>
                    <a:pt x="5037" y="9759"/>
                    <a:pt x="5067" y="9749"/>
                    <a:pt x="5095" y="9733"/>
                  </a:cubicBezTo>
                  <a:lnTo>
                    <a:pt x="5161" y="7297"/>
                  </a:lnTo>
                  <a:lnTo>
                    <a:pt x="6561" y="6926"/>
                  </a:lnTo>
                  <a:cubicBezTo>
                    <a:pt x="6572" y="6898"/>
                    <a:pt x="6586" y="6873"/>
                    <a:pt x="6600" y="6852"/>
                  </a:cubicBezTo>
                  <a:cubicBezTo>
                    <a:pt x="6649" y="6772"/>
                    <a:pt x="6726" y="6719"/>
                    <a:pt x="6817" y="6702"/>
                  </a:cubicBezTo>
                  <a:cubicBezTo>
                    <a:pt x="6833" y="6699"/>
                    <a:pt x="6850" y="6697"/>
                    <a:pt x="6866" y="6697"/>
                  </a:cubicBezTo>
                  <a:cubicBezTo>
                    <a:pt x="6977" y="6697"/>
                    <a:pt x="7079" y="6765"/>
                    <a:pt x="7146" y="6814"/>
                  </a:cubicBezTo>
                  <a:cubicBezTo>
                    <a:pt x="7170" y="6736"/>
                    <a:pt x="7213" y="6578"/>
                    <a:pt x="7368" y="6578"/>
                  </a:cubicBezTo>
                  <a:cubicBezTo>
                    <a:pt x="7374" y="6578"/>
                    <a:pt x="7381" y="6579"/>
                    <a:pt x="7388" y="6579"/>
                  </a:cubicBezTo>
                  <a:cubicBezTo>
                    <a:pt x="7433" y="6583"/>
                    <a:pt x="7475" y="6600"/>
                    <a:pt x="7503" y="6635"/>
                  </a:cubicBezTo>
                  <a:cubicBezTo>
                    <a:pt x="7549" y="6691"/>
                    <a:pt x="7538" y="6772"/>
                    <a:pt x="7528" y="6838"/>
                  </a:cubicBezTo>
                  <a:cubicBezTo>
                    <a:pt x="7524" y="6859"/>
                    <a:pt x="7524" y="6880"/>
                    <a:pt x="7524" y="6901"/>
                  </a:cubicBezTo>
                  <a:cubicBezTo>
                    <a:pt x="7580" y="6908"/>
                    <a:pt x="7636" y="6950"/>
                    <a:pt x="7699" y="7031"/>
                  </a:cubicBezTo>
                  <a:cubicBezTo>
                    <a:pt x="7815" y="7181"/>
                    <a:pt x="7916" y="7437"/>
                    <a:pt x="7878" y="7661"/>
                  </a:cubicBezTo>
                  <a:lnTo>
                    <a:pt x="7881" y="7664"/>
                  </a:lnTo>
                  <a:lnTo>
                    <a:pt x="7902" y="7682"/>
                  </a:lnTo>
                  <a:lnTo>
                    <a:pt x="7923" y="7703"/>
                  </a:lnTo>
                  <a:lnTo>
                    <a:pt x="7944" y="7724"/>
                  </a:lnTo>
                  <a:lnTo>
                    <a:pt x="7969" y="7745"/>
                  </a:lnTo>
                  <a:lnTo>
                    <a:pt x="7993" y="7766"/>
                  </a:lnTo>
                  <a:lnTo>
                    <a:pt x="8018" y="7790"/>
                  </a:lnTo>
                  <a:lnTo>
                    <a:pt x="8042" y="7811"/>
                  </a:lnTo>
                  <a:lnTo>
                    <a:pt x="8067" y="7839"/>
                  </a:lnTo>
                  <a:lnTo>
                    <a:pt x="8091" y="7860"/>
                  </a:lnTo>
                  <a:lnTo>
                    <a:pt x="8116" y="7888"/>
                  </a:lnTo>
                  <a:lnTo>
                    <a:pt x="8140" y="7913"/>
                  </a:lnTo>
                  <a:lnTo>
                    <a:pt x="8165" y="7941"/>
                  </a:lnTo>
                  <a:lnTo>
                    <a:pt x="8189" y="7965"/>
                  </a:lnTo>
                  <a:lnTo>
                    <a:pt x="8214" y="7993"/>
                  </a:lnTo>
                  <a:lnTo>
                    <a:pt x="8238" y="8018"/>
                  </a:lnTo>
                  <a:lnTo>
                    <a:pt x="8263" y="8042"/>
                  </a:lnTo>
                  <a:lnTo>
                    <a:pt x="8287" y="8070"/>
                  </a:lnTo>
                  <a:lnTo>
                    <a:pt x="8308" y="8095"/>
                  </a:lnTo>
                  <a:lnTo>
                    <a:pt x="8329" y="8119"/>
                  </a:lnTo>
                  <a:lnTo>
                    <a:pt x="8350" y="8144"/>
                  </a:lnTo>
                  <a:lnTo>
                    <a:pt x="8371" y="8168"/>
                  </a:lnTo>
                  <a:lnTo>
                    <a:pt x="8392" y="8193"/>
                  </a:lnTo>
                  <a:lnTo>
                    <a:pt x="8410" y="8214"/>
                  </a:lnTo>
                  <a:lnTo>
                    <a:pt x="8424" y="8235"/>
                  </a:lnTo>
                  <a:lnTo>
                    <a:pt x="8441" y="8256"/>
                  </a:lnTo>
                  <a:lnTo>
                    <a:pt x="8455" y="8277"/>
                  </a:lnTo>
                  <a:lnTo>
                    <a:pt x="8469" y="8295"/>
                  </a:lnTo>
                  <a:lnTo>
                    <a:pt x="8480" y="8312"/>
                  </a:lnTo>
                  <a:lnTo>
                    <a:pt x="8490" y="8330"/>
                  </a:lnTo>
                  <a:cubicBezTo>
                    <a:pt x="8494" y="8337"/>
                    <a:pt x="8494" y="8340"/>
                    <a:pt x="8497" y="8347"/>
                  </a:cubicBezTo>
                  <a:cubicBezTo>
                    <a:pt x="8501" y="8351"/>
                    <a:pt x="8501" y="8354"/>
                    <a:pt x="8504" y="8358"/>
                  </a:cubicBezTo>
                  <a:cubicBezTo>
                    <a:pt x="8512" y="8361"/>
                    <a:pt x="8525" y="8362"/>
                    <a:pt x="8541" y="8362"/>
                  </a:cubicBezTo>
                  <a:cubicBezTo>
                    <a:pt x="8616" y="8362"/>
                    <a:pt x="8764" y="8332"/>
                    <a:pt x="8851" y="8312"/>
                  </a:cubicBezTo>
                  <a:lnTo>
                    <a:pt x="8900" y="8302"/>
                  </a:lnTo>
                  <a:lnTo>
                    <a:pt x="8918" y="8298"/>
                  </a:lnTo>
                  <a:lnTo>
                    <a:pt x="8956" y="8291"/>
                  </a:lnTo>
                  <a:lnTo>
                    <a:pt x="8967" y="8288"/>
                  </a:lnTo>
                  <a:lnTo>
                    <a:pt x="9009" y="8281"/>
                  </a:lnTo>
                  <a:lnTo>
                    <a:pt x="9019" y="8281"/>
                  </a:lnTo>
                  <a:lnTo>
                    <a:pt x="9047" y="8277"/>
                  </a:lnTo>
                  <a:lnTo>
                    <a:pt x="9061" y="8277"/>
                  </a:lnTo>
                  <a:lnTo>
                    <a:pt x="9093" y="8274"/>
                  </a:lnTo>
                  <a:lnTo>
                    <a:pt x="9152" y="8274"/>
                  </a:lnTo>
                  <a:cubicBezTo>
                    <a:pt x="9163" y="8277"/>
                    <a:pt x="9170" y="8277"/>
                    <a:pt x="9180" y="8281"/>
                  </a:cubicBezTo>
                  <a:cubicBezTo>
                    <a:pt x="9222" y="8298"/>
                    <a:pt x="9534" y="8319"/>
                    <a:pt x="10258" y="8319"/>
                  </a:cubicBezTo>
                  <a:cubicBezTo>
                    <a:pt x="10363" y="8319"/>
                    <a:pt x="10444" y="8407"/>
                    <a:pt x="10521" y="8494"/>
                  </a:cubicBezTo>
                  <a:cubicBezTo>
                    <a:pt x="10580" y="8561"/>
                    <a:pt x="10640" y="8631"/>
                    <a:pt x="10706" y="8648"/>
                  </a:cubicBezTo>
                  <a:cubicBezTo>
                    <a:pt x="10882" y="8690"/>
                    <a:pt x="10882" y="8897"/>
                    <a:pt x="10882" y="9061"/>
                  </a:cubicBezTo>
                  <a:cubicBezTo>
                    <a:pt x="10878" y="9114"/>
                    <a:pt x="10878" y="9170"/>
                    <a:pt x="10885" y="9222"/>
                  </a:cubicBezTo>
                  <a:cubicBezTo>
                    <a:pt x="10892" y="9303"/>
                    <a:pt x="10962" y="9397"/>
                    <a:pt x="11029" y="9488"/>
                  </a:cubicBezTo>
                  <a:cubicBezTo>
                    <a:pt x="11106" y="9586"/>
                    <a:pt x="11176" y="9681"/>
                    <a:pt x="11186" y="9782"/>
                  </a:cubicBezTo>
                  <a:cubicBezTo>
                    <a:pt x="11193" y="9831"/>
                    <a:pt x="11249" y="9838"/>
                    <a:pt x="11400" y="9838"/>
                  </a:cubicBezTo>
                  <a:cubicBezTo>
                    <a:pt x="11473" y="9838"/>
                    <a:pt x="11543" y="9842"/>
                    <a:pt x="11613" y="9856"/>
                  </a:cubicBezTo>
                  <a:cubicBezTo>
                    <a:pt x="11802" y="9905"/>
                    <a:pt x="12086" y="9975"/>
                    <a:pt x="12114" y="10192"/>
                  </a:cubicBezTo>
                  <a:cubicBezTo>
                    <a:pt x="12114" y="10202"/>
                    <a:pt x="12117" y="10209"/>
                    <a:pt x="12121" y="10216"/>
                  </a:cubicBezTo>
                  <a:cubicBezTo>
                    <a:pt x="12138" y="10216"/>
                    <a:pt x="12152" y="10213"/>
                    <a:pt x="12163" y="10206"/>
                  </a:cubicBezTo>
                  <a:lnTo>
                    <a:pt x="12177" y="10195"/>
                  </a:lnTo>
                  <a:cubicBezTo>
                    <a:pt x="12208" y="10174"/>
                    <a:pt x="12233" y="10139"/>
                    <a:pt x="12243" y="10104"/>
                  </a:cubicBezTo>
                  <a:cubicBezTo>
                    <a:pt x="12271" y="9943"/>
                    <a:pt x="12499" y="9758"/>
                    <a:pt x="12845" y="9621"/>
                  </a:cubicBezTo>
                  <a:cubicBezTo>
                    <a:pt x="12863" y="9614"/>
                    <a:pt x="12884" y="9607"/>
                    <a:pt x="12901" y="9600"/>
                  </a:cubicBezTo>
                  <a:lnTo>
                    <a:pt x="12915" y="9597"/>
                  </a:lnTo>
                  <a:cubicBezTo>
                    <a:pt x="12930" y="9593"/>
                    <a:pt x="12944" y="9586"/>
                    <a:pt x="12958" y="9583"/>
                  </a:cubicBezTo>
                  <a:lnTo>
                    <a:pt x="12965" y="9583"/>
                  </a:lnTo>
                  <a:cubicBezTo>
                    <a:pt x="12982" y="9579"/>
                    <a:pt x="12996" y="9579"/>
                    <a:pt x="13010" y="9576"/>
                  </a:cubicBezTo>
                  <a:lnTo>
                    <a:pt x="13031" y="9572"/>
                  </a:lnTo>
                  <a:lnTo>
                    <a:pt x="13049" y="9572"/>
                  </a:lnTo>
                  <a:cubicBezTo>
                    <a:pt x="13058" y="9571"/>
                    <a:pt x="13067" y="9571"/>
                    <a:pt x="13076" y="9571"/>
                  </a:cubicBezTo>
                  <a:cubicBezTo>
                    <a:pt x="13098" y="9571"/>
                    <a:pt x="13121" y="9573"/>
                    <a:pt x="13143" y="9576"/>
                  </a:cubicBezTo>
                  <a:cubicBezTo>
                    <a:pt x="13161" y="9534"/>
                    <a:pt x="13178" y="9495"/>
                    <a:pt x="13192" y="9464"/>
                  </a:cubicBezTo>
                  <a:lnTo>
                    <a:pt x="13196" y="9457"/>
                  </a:lnTo>
                  <a:lnTo>
                    <a:pt x="13206" y="9432"/>
                  </a:lnTo>
                  <a:lnTo>
                    <a:pt x="13213" y="9425"/>
                  </a:lnTo>
                  <a:lnTo>
                    <a:pt x="13220" y="9408"/>
                  </a:lnTo>
                  <a:lnTo>
                    <a:pt x="13227" y="9397"/>
                  </a:lnTo>
                  <a:lnTo>
                    <a:pt x="13234" y="9383"/>
                  </a:lnTo>
                  <a:lnTo>
                    <a:pt x="13238" y="9376"/>
                  </a:lnTo>
                  <a:lnTo>
                    <a:pt x="13245" y="9366"/>
                  </a:lnTo>
                  <a:lnTo>
                    <a:pt x="13252" y="9359"/>
                  </a:lnTo>
                  <a:lnTo>
                    <a:pt x="13255" y="9348"/>
                  </a:lnTo>
                  <a:lnTo>
                    <a:pt x="13262" y="9345"/>
                  </a:lnTo>
                  <a:lnTo>
                    <a:pt x="13266" y="9334"/>
                  </a:lnTo>
                  <a:lnTo>
                    <a:pt x="13273" y="9331"/>
                  </a:lnTo>
                  <a:lnTo>
                    <a:pt x="13276" y="9324"/>
                  </a:lnTo>
                  <a:lnTo>
                    <a:pt x="13280" y="9320"/>
                  </a:lnTo>
                  <a:lnTo>
                    <a:pt x="13287" y="9313"/>
                  </a:lnTo>
                  <a:lnTo>
                    <a:pt x="13290" y="9313"/>
                  </a:lnTo>
                  <a:lnTo>
                    <a:pt x="13294" y="9306"/>
                  </a:lnTo>
                  <a:lnTo>
                    <a:pt x="13297" y="9306"/>
                  </a:lnTo>
                  <a:lnTo>
                    <a:pt x="13304" y="9303"/>
                  </a:lnTo>
                  <a:lnTo>
                    <a:pt x="13308" y="9303"/>
                  </a:lnTo>
                  <a:lnTo>
                    <a:pt x="13311" y="9299"/>
                  </a:lnTo>
                  <a:lnTo>
                    <a:pt x="13318" y="9296"/>
                  </a:lnTo>
                  <a:cubicBezTo>
                    <a:pt x="13416" y="9250"/>
                    <a:pt x="13605" y="9107"/>
                    <a:pt x="13619" y="8977"/>
                  </a:cubicBezTo>
                  <a:cubicBezTo>
                    <a:pt x="13626" y="8918"/>
                    <a:pt x="13665" y="8869"/>
                    <a:pt x="13717" y="8844"/>
                  </a:cubicBezTo>
                  <a:cubicBezTo>
                    <a:pt x="13778" y="8810"/>
                    <a:pt x="13867" y="8794"/>
                    <a:pt x="13966" y="8794"/>
                  </a:cubicBezTo>
                  <a:cubicBezTo>
                    <a:pt x="14124" y="8794"/>
                    <a:pt x="14309" y="8834"/>
                    <a:pt x="14459" y="8907"/>
                  </a:cubicBezTo>
                  <a:cubicBezTo>
                    <a:pt x="14608" y="8983"/>
                    <a:pt x="14696" y="9003"/>
                    <a:pt x="14747" y="9003"/>
                  </a:cubicBezTo>
                  <a:cubicBezTo>
                    <a:pt x="14774" y="9003"/>
                    <a:pt x="14792" y="8997"/>
                    <a:pt x="14802" y="8991"/>
                  </a:cubicBezTo>
                  <a:cubicBezTo>
                    <a:pt x="14834" y="8974"/>
                    <a:pt x="14848" y="8939"/>
                    <a:pt x="14851" y="8883"/>
                  </a:cubicBezTo>
                  <a:cubicBezTo>
                    <a:pt x="14862" y="8785"/>
                    <a:pt x="14921" y="8697"/>
                    <a:pt x="15013" y="8655"/>
                  </a:cubicBezTo>
                  <a:cubicBezTo>
                    <a:pt x="15106" y="8602"/>
                    <a:pt x="15236" y="8572"/>
                    <a:pt x="15348" y="8572"/>
                  </a:cubicBezTo>
                  <a:cubicBezTo>
                    <a:pt x="15412" y="8572"/>
                    <a:pt x="15471" y="8582"/>
                    <a:pt x="15513" y="8603"/>
                  </a:cubicBezTo>
                  <a:lnTo>
                    <a:pt x="15555" y="8624"/>
                  </a:lnTo>
                  <a:cubicBezTo>
                    <a:pt x="15669" y="8683"/>
                    <a:pt x="15941" y="8822"/>
                    <a:pt x="16109" y="8822"/>
                  </a:cubicBezTo>
                  <a:cubicBezTo>
                    <a:pt x="16138" y="8822"/>
                    <a:pt x="16164" y="8818"/>
                    <a:pt x="16185" y="8809"/>
                  </a:cubicBezTo>
                  <a:cubicBezTo>
                    <a:pt x="16245" y="8785"/>
                    <a:pt x="16364" y="8775"/>
                    <a:pt x="16510" y="8775"/>
                  </a:cubicBezTo>
                  <a:cubicBezTo>
                    <a:pt x="16891" y="8775"/>
                    <a:pt x="17455" y="8842"/>
                    <a:pt x="17635" y="8890"/>
                  </a:cubicBezTo>
                  <a:cubicBezTo>
                    <a:pt x="17671" y="8898"/>
                    <a:pt x="17709" y="8903"/>
                    <a:pt x="17747" y="8903"/>
                  </a:cubicBezTo>
                  <a:cubicBezTo>
                    <a:pt x="17772" y="8903"/>
                    <a:pt x="17797" y="8901"/>
                    <a:pt x="17820" y="8897"/>
                  </a:cubicBezTo>
                  <a:cubicBezTo>
                    <a:pt x="17845" y="8893"/>
                    <a:pt x="17866" y="8893"/>
                    <a:pt x="17890" y="8893"/>
                  </a:cubicBezTo>
                  <a:cubicBezTo>
                    <a:pt x="17985" y="8893"/>
                    <a:pt x="18065" y="8918"/>
                    <a:pt x="18184" y="9054"/>
                  </a:cubicBezTo>
                  <a:cubicBezTo>
                    <a:pt x="18240" y="9117"/>
                    <a:pt x="18279" y="9135"/>
                    <a:pt x="18321" y="9138"/>
                  </a:cubicBezTo>
                  <a:lnTo>
                    <a:pt x="18464" y="9138"/>
                  </a:lnTo>
                  <a:lnTo>
                    <a:pt x="18482" y="9142"/>
                  </a:lnTo>
                  <a:cubicBezTo>
                    <a:pt x="18489" y="9142"/>
                    <a:pt x="18499" y="9149"/>
                    <a:pt x="18506" y="9149"/>
                  </a:cubicBezTo>
                  <a:lnTo>
                    <a:pt x="18517" y="9152"/>
                  </a:lnTo>
                  <a:lnTo>
                    <a:pt x="18517" y="9128"/>
                  </a:lnTo>
                  <a:lnTo>
                    <a:pt x="18517" y="9117"/>
                  </a:lnTo>
                  <a:cubicBezTo>
                    <a:pt x="18517" y="9093"/>
                    <a:pt x="18517" y="9072"/>
                    <a:pt x="18517" y="9047"/>
                  </a:cubicBezTo>
                  <a:cubicBezTo>
                    <a:pt x="18517" y="8928"/>
                    <a:pt x="18615" y="8830"/>
                    <a:pt x="18699" y="8743"/>
                  </a:cubicBezTo>
                  <a:cubicBezTo>
                    <a:pt x="18744" y="8704"/>
                    <a:pt x="18779" y="8662"/>
                    <a:pt x="18811" y="8610"/>
                  </a:cubicBezTo>
                  <a:cubicBezTo>
                    <a:pt x="18828" y="8568"/>
                    <a:pt x="18741" y="8400"/>
                    <a:pt x="18695" y="8309"/>
                  </a:cubicBezTo>
                  <a:cubicBezTo>
                    <a:pt x="18629" y="8179"/>
                    <a:pt x="18587" y="8095"/>
                    <a:pt x="18587" y="8028"/>
                  </a:cubicBezTo>
                  <a:lnTo>
                    <a:pt x="18587" y="7972"/>
                  </a:lnTo>
                  <a:cubicBezTo>
                    <a:pt x="18583" y="7710"/>
                    <a:pt x="18538" y="7633"/>
                    <a:pt x="18503" y="7615"/>
                  </a:cubicBezTo>
                  <a:cubicBezTo>
                    <a:pt x="18457" y="7598"/>
                    <a:pt x="18433" y="7549"/>
                    <a:pt x="18443" y="7500"/>
                  </a:cubicBezTo>
                  <a:cubicBezTo>
                    <a:pt x="18474" y="7386"/>
                    <a:pt x="18757" y="7276"/>
                    <a:pt x="18845" y="7276"/>
                  </a:cubicBezTo>
                  <a:cubicBezTo>
                    <a:pt x="18847" y="7276"/>
                    <a:pt x="18848" y="7276"/>
                    <a:pt x="18849" y="7276"/>
                  </a:cubicBezTo>
                  <a:cubicBezTo>
                    <a:pt x="18853" y="7276"/>
                    <a:pt x="18856" y="7276"/>
                    <a:pt x="18859" y="7276"/>
                  </a:cubicBezTo>
                  <a:cubicBezTo>
                    <a:pt x="18928" y="7276"/>
                    <a:pt x="19018" y="7243"/>
                    <a:pt x="19094" y="7213"/>
                  </a:cubicBezTo>
                  <a:cubicBezTo>
                    <a:pt x="19170" y="7185"/>
                    <a:pt x="19245" y="7156"/>
                    <a:pt x="19308" y="7156"/>
                  </a:cubicBezTo>
                  <a:cubicBezTo>
                    <a:pt x="19347" y="7156"/>
                    <a:pt x="19382" y="7167"/>
                    <a:pt x="19410" y="7195"/>
                  </a:cubicBezTo>
                  <a:cubicBezTo>
                    <a:pt x="19445" y="7230"/>
                    <a:pt x="19525" y="7272"/>
                    <a:pt x="19714" y="7276"/>
                  </a:cubicBezTo>
                  <a:lnTo>
                    <a:pt x="19753" y="7276"/>
                  </a:lnTo>
                  <a:cubicBezTo>
                    <a:pt x="19763" y="7276"/>
                    <a:pt x="19774" y="7276"/>
                    <a:pt x="19781" y="7272"/>
                  </a:cubicBezTo>
                  <a:cubicBezTo>
                    <a:pt x="19788" y="7258"/>
                    <a:pt x="19767" y="7185"/>
                    <a:pt x="19711" y="7132"/>
                  </a:cubicBezTo>
                  <a:cubicBezTo>
                    <a:pt x="19627" y="7062"/>
                    <a:pt x="19690" y="6884"/>
                    <a:pt x="19875" y="6429"/>
                  </a:cubicBezTo>
                  <a:cubicBezTo>
                    <a:pt x="19931" y="6296"/>
                    <a:pt x="19984" y="6159"/>
                    <a:pt x="20026" y="6019"/>
                  </a:cubicBezTo>
                  <a:cubicBezTo>
                    <a:pt x="20036" y="5963"/>
                    <a:pt x="20061" y="5889"/>
                    <a:pt x="20124" y="5861"/>
                  </a:cubicBezTo>
                  <a:cubicBezTo>
                    <a:pt x="20138" y="5854"/>
                    <a:pt x="20155" y="5851"/>
                    <a:pt x="20173" y="5851"/>
                  </a:cubicBezTo>
                  <a:cubicBezTo>
                    <a:pt x="20225" y="5858"/>
                    <a:pt x="20278" y="5875"/>
                    <a:pt x="20323" y="5907"/>
                  </a:cubicBezTo>
                  <a:cubicBezTo>
                    <a:pt x="20355" y="5928"/>
                    <a:pt x="20393" y="5945"/>
                    <a:pt x="20428" y="5959"/>
                  </a:cubicBezTo>
                  <a:cubicBezTo>
                    <a:pt x="20442" y="5963"/>
                    <a:pt x="20453" y="5966"/>
                    <a:pt x="20467" y="5966"/>
                  </a:cubicBezTo>
                  <a:cubicBezTo>
                    <a:pt x="20533" y="5973"/>
                    <a:pt x="20603" y="5977"/>
                    <a:pt x="20670" y="5977"/>
                  </a:cubicBezTo>
                  <a:cubicBezTo>
                    <a:pt x="20792" y="5977"/>
                    <a:pt x="20908" y="5977"/>
                    <a:pt x="20992" y="6019"/>
                  </a:cubicBezTo>
                  <a:cubicBezTo>
                    <a:pt x="21002" y="6024"/>
                    <a:pt x="21017" y="6026"/>
                    <a:pt x="21035" y="6026"/>
                  </a:cubicBezTo>
                  <a:cubicBezTo>
                    <a:pt x="21143" y="6026"/>
                    <a:pt x="21365" y="5941"/>
                    <a:pt x="21423" y="5851"/>
                  </a:cubicBezTo>
                  <a:cubicBezTo>
                    <a:pt x="21437" y="5826"/>
                    <a:pt x="21437" y="5819"/>
                    <a:pt x="21409" y="5763"/>
                  </a:cubicBezTo>
                  <a:cubicBezTo>
                    <a:pt x="21353" y="5669"/>
                    <a:pt x="21325" y="5560"/>
                    <a:pt x="21332" y="5452"/>
                  </a:cubicBezTo>
                  <a:cubicBezTo>
                    <a:pt x="21346" y="5119"/>
                    <a:pt x="21556" y="4972"/>
                    <a:pt x="21755" y="4972"/>
                  </a:cubicBezTo>
                  <a:cubicBezTo>
                    <a:pt x="21913" y="4972"/>
                    <a:pt x="21927" y="4794"/>
                    <a:pt x="21927" y="4738"/>
                  </a:cubicBezTo>
                  <a:cubicBezTo>
                    <a:pt x="21927" y="4650"/>
                    <a:pt x="21976" y="4587"/>
                    <a:pt x="22025" y="4524"/>
                  </a:cubicBezTo>
                  <a:lnTo>
                    <a:pt x="22049" y="4493"/>
                  </a:lnTo>
                  <a:lnTo>
                    <a:pt x="22056" y="4482"/>
                  </a:lnTo>
                  <a:lnTo>
                    <a:pt x="22074" y="4458"/>
                  </a:lnTo>
                  <a:lnTo>
                    <a:pt x="22084" y="4444"/>
                  </a:lnTo>
                  <a:cubicBezTo>
                    <a:pt x="22088" y="4437"/>
                    <a:pt x="22091" y="4426"/>
                    <a:pt x="22098" y="4419"/>
                  </a:cubicBezTo>
                  <a:lnTo>
                    <a:pt x="22105" y="4405"/>
                  </a:lnTo>
                  <a:cubicBezTo>
                    <a:pt x="22105" y="4402"/>
                    <a:pt x="22105" y="4402"/>
                    <a:pt x="22105" y="4398"/>
                  </a:cubicBezTo>
                  <a:cubicBezTo>
                    <a:pt x="22053" y="4339"/>
                    <a:pt x="22018" y="4265"/>
                    <a:pt x="22000" y="4188"/>
                  </a:cubicBezTo>
                  <a:cubicBezTo>
                    <a:pt x="22000" y="4185"/>
                    <a:pt x="22000" y="4181"/>
                    <a:pt x="21997" y="4178"/>
                  </a:cubicBezTo>
                  <a:cubicBezTo>
                    <a:pt x="21965" y="4188"/>
                    <a:pt x="21934" y="4202"/>
                    <a:pt x="21906" y="4220"/>
                  </a:cubicBezTo>
                  <a:cubicBezTo>
                    <a:pt x="21818" y="4272"/>
                    <a:pt x="21594" y="4304"/>
                    <a:pt x="21479" y="4307"/>
                  </a:cubicBezTo>
                  <a:lnTo>
                    <a:pt x="21433" y="4307"/>
                  </a:lnTo>
                  <a:cubicBezTo>
                    <a:pt x="21311" y="4307"/>
                    <a:pt x="21093" y="4160"/>
                    <a:pt x="21093" y="4016"/>
                  </a:cubicBezTo>
                  <a:cubicBezTo>
                    <a:pt x="21093" y="3964"/>
                    <a:pt x="21086" y="3876"/>
                    <a:pt x="21041" y="3876"/>
                  </a:cubicBezTo>
                  <a:cubicBezTo>
                    <a:pt x="20943" y="3876"/>
                    <a:pt x="20757" y="3834"/>
                    <a:pt x="20642" y="3558"/>
                  </a:cubicBezTo>
                  <a:cubicBezTo>
                    <a:pt x="20603" y="3449"/>
                    <a:pt x="20516" y="3369"/>
                    <a:pt x="20407" y="3337"/>
                  </a:cubicBezTo>
                  <a:cubicBezTo>
                    <a:pt x="20376" y="3327"/>
                    <a:pt x="20348" y="3313"/>
                    <a:pt x="20320" y="3299"/>
                  </a:cubicBezTo>
                  <a:cubicBezTo>
                    <a:pt x="20316" y="3295"/>
                    <a:pt x="20313" y="3295"/>
                    <a:pt x="20309" y="3295"/>
                  </a:cubicBezTo>
                  <a:cubicBezTo>
                    <a:pt x="20306" y="3294"/>
                    <a:pt x="20303" y="3293"/>
                    <a:pt x="20301" y="3293"/>
                  </a:cubicBezTo>
                  <a:cubicBezTo>
                    <a:pt x="20298" y="3293"/>
                    <a:pt x="20295" y="3294"/>
                    <a:pt x="20292" y="3295"/>
                  </a:cubicBezTo>
                  <a:cubicBezTo>
                    <a:pt x="20215" y="3295"/>
                    <a:pt x="20043" y="3369"/>
                    <a:pt x="19952" y="3407"/>
                  </a:cubicBezTo>
                  <a:cubicBezTo>
                    <a:pt x="19903" y="3428"/>
                    <a:pt x="19861" y="3449"/>
                    <a:pt x="19826" y="3460"/>
                  </a:cubicBezTo>
                  <a:cubicBezTo>
                    <a:pt x="19792" y="3473"/>
                    <a:pt x="19754" y="3478"/>
                    <a:pt x="19715" y="3478"/>
                  </a:cubicBezTo>
                  <a:cubicBezTo>
                    <a:pt x="19637" y="3478"/>
                    <a:pt x="19550" y="3457"/>
                    <a:pt x="19462" y="3432"/>
                  </a:cubicBezTo>
                  <a:lnTo>
                    <a:pt x="19399" y="3418"/>
                  </a:lnTo>
                  <a:cubicBezTo>
                    <a:pt x="19350" y="3400"/>
                    <a:pt x="19301" y="3390"/>
                    <a:pt x="19259" y="3379"/>
                  </a:cubicBezTo>
                  <a:cubicBezTo>
                    <a:pt x="19203" y="3365"/>
                    <a:pt x="19154" y="3337"/>
                    <a:pt x="19115" y="3295"/>
                  </a:cubicBezTo>
                  <a:cubicBezTo>
                    <a:pt x="19080" y="3264"/>
                    <a:pt x="19049" y="3232"/>
                    <a:pt x="19021" y="3197"/>
                  </a:cubicBezTo>
                  <a:cubicBezTo>
                    <a:pt x="18958" y="3125"/>
                    <a:pt x="18914" y="3074"/>
                    <a:pt x="18875" y="3074"/>
                  </a:cubicBezTo>
                  <a:cubicBezTo>
                    <a:pt x="18872" y="3074"/>
                    <a:pt x="18869" y="3074"/>
                    <a:pt x="18867" y="3075"/>
                  </a:cubicBezTo>
                  <a:lnTo>
                    <a:pt x="18863" y="3075"/>
                  </a:lnTo>
                  <a:cubicBezTo>
                    <a:pt x="18818" y="3085"/>
                    <a:pt x="18779" y="3148"/>
                    <a:pt x="18744" y="3211"/>
                  </a:cubicBezTo>
                  <a:lnTo>
                    <a:pt x="18730" y="3239"/>
                  </a:lnTo>
                  <a:cubicBezTo>
                    <a:pt x="18681" y="3334"/>
                    <a:pt x="18629" y="3428"/>
                    <a:pt x="18531" y="3428"/>
                  </a:cubicBezTo>
                  <a:cubicBezTo>
                    <a:pt x="18426" y="3428"/>
                    <a:pt x="18342" y="3264"/>
                    <a:pt x="18177" y="2924"/>
                  </a:cubicBezTo>
                  <a:lnTo>
                    <a:pt x="18146" y="2861"/>
                  </a:lnTo>
                  <a:cubicBezTo>
                    <a:pt x="18076" y="2707"/>
                    <a:pt x="17995" y="2560"/>
                    <a:pt x="17908" y="2417"/>
                  </a:cubicBezTo>
                  <a:cubicBezTo>
                    <a:pt x="17880" y="2371"/>
                    <a:pt x="17848" y="2329"/>
                    <a:pt x="17817" y="2277"/>
                  </a:cubicBezTo>
                  <a:cubicBezTo>
                    <a:pt x="17582" y="1912"/>
                    <a:pt x="17232" y="1363"/>
                    <a:pt x="16931" y="1254"/>
                  </a:cubicBezTo>
                  <a:cubicBezTo>
                    <a:pt x="16861" y="1230"/>
                    <a:pt x="16791" y="1191"/>
                    <a:pt x="16731" y="1146"/>
                  </a:cubicBezTo>
                  <a:cubicBezTo>
                    <a:pt x="16686" y="1111"/>
                    <a:pt x="16658" y="1062"/>
                    <a:pt x="16644" y="1006"/>
                  </a:cubicBezTo>
                  <a:cubicBezTo>
                    <a:pt x="16626" y="925"/>
                    <a:pt x="16654" y="845"/>
                    <a:pt x="16728" y="761"/>
                  </a:cubicBezTo>
                  <a:cubicBezTo>
                    <a:pt x="16706" y="758"/>
                    <a:pt x="16684" y="757"/>
                    <a:pt x="16663" y="757"/>
                  </a:cubicBezTo>
                  <a:cubicBezTo>
                    <a:pt x="16595" y="757"/>
                    <a:pt x="16530" y="770"/>
                    <a:pt x="16469" y="799"/>
                  </a:cubicBezTo>
                  <a:cubicBezTo>
                    <a:pt x="16423" y="824"/>
                    <a:pt x="16381" y="855"/>
                    <a:pt x="16332" y="887"/>
                  </a:cubicBezTo>
                  <a:cubicBezTo>
                    <a:pt x="16217" y="967"/>
                    <a:pt x="16084" y="1058"/>
                    <a:pt x="15951" y="1086"/>
                  </a:cubicBezTo>
                  <a:cubicBezTo>
                    <a:pt x="15944" y="1086"/>
                    <a:pt x="15937" y="1090"/>
                    <a:pt x="15930" y="1093"/>
                  </a:cubicBezTo>
                  <a:cubicBezTo>
                    <a:pt x="15895" y="1104"/>
                    <a:pt x="15860" y="1121"/>
                    <a:pt x="15828" y="1142"/>
                  </a:cubicBezTo>
                  <a:cubicBezTo>
                    <a:pt x="15804" y="1156"/>
                    <a:pt x="15776" y="1174"/>
                    <a:pt x="15751" y="1191"/>
                  </a:cubicBezTo>
                  <a:cubicBezTo>
                    <a:pt x="15639" y="1263"/>
                    <a:pt x="15518" y="1340"/>
                    <a:pt x="15400" y="1340"/>
                  </a:cubicBezTo>
                  <a:cubicBezTo>
                    <a:pt x="15375" y="1340"/>
                    <a:pt x="15349" y="1336"/>
                    <a:pt x="15324" y="1328"/>
                  </a:cubicBezTo>
                  <a:cubicBezTo>
                    <a:pt x="15313" y="1324"/>
                    <a:pt x="15303" y="1323"/>
                    <a:pt x="15294" y="1323"/>
                  </a:cubicBezTo>
                  <a:cubicBezTo>
                    <a:pt x="15256" y="1323"/>
                    <a:pt x="15224" y="1348"/>
                    <a:pt x="15174" y="1384"/>
                  </a:cubicBezTo>
                  <a:cubicBezTo>
                    <a:pt x="15153" y="1401"/>
                    <a:pt x="15128" y="1419"/>
                    <a:pt x="15104" y="1433"/>
                  </a:cubicBezTo>
                  <a:cubicBezTo>
                    <a:pt x="15076" y="1450"/>
                    <a:pt x="15044" y="1461"/>
                    <a:pt x="15013" y="1461"/>
                  </a:cubicBezTo>
                  <a:cubicBezTo>
                    <a:pt x="14967" y="1461"/>
                    <a:pt x="14921" y="1443"/>
                    <a:pt x="14886" y="1408"/>
                  </a:cubicBezTo>
                  <a:cubicBezTo>
                    <a:pt x="14858" y="1387"/>
                    <a:pt x="14841" y="1356"/>
                    <a:pt x="14834" y="1321"/>
                  </a:cubicBezTo>
                  <a:cubicBezTo>
                    <a:pt x="14830" y="1310"/>
                    <a:pt x="14830" y="1300"/>
                    <a:pt x="14830" y="1289"/>
                  </a:cubicBezTo>
                  <a:cubicBezTo>
                    <a:pt x="14830" y="1272"/>
                    <a:pt x="14834" y="1251"/>
                    <a:pt x="14844" y="1233"/>
                  </a:cubicBezTo>
                  <a:cubicBezTo>
                    <a:pt x="14876" y="1181"/>
                    <a:pt x="14918" y="1135"/>
                    <a:pt x="14970" y="1100"/>
                  </a:cubicBezTo>
                  <a:cubicBezTo>
                    <a:pt x="14984" y="1090"/>
                    <a:pt x="15013" y="1069"/>
                    <a:pt x="15030" y="1051"/>
                  </a:cubicBezTo>
                  <a:cubicBezTo>
                    <a:pt x="15037" y="1044"/>
                    <a:pt x="15044" y="1037"/>
                    <a:pt x="15048" y="1034"/>
                  </a:cubicBezTo>
                  <a:cubicBezTo>
                    <a:pt x="15034" y="1034"/>
                    <a:pt x="15016" y="1041"/>
                    <a:pt x="15006" y="1041"/>
                  </a:cubicBezTo>
                  <a:cubicBezTo>
                    <a:pt x="14969" y="1050"/>
                    <a:pt x="14928" y="1060"/>
                    <a:pt x="14889" y="1060"/>
                  </a:cubicBezTo>
                  <a:cubicBezTo>
                    <a:pt x="14850" y="1060"/>
                    <a:pt x="14813" y="1050"/>
                    <a:pt x="14785" y="1016"/>
                  </a:cubicBezTo>
                  <a:cubicBezTo>
                    <a:pt x="14746" y="978"/>
                    <a:pt x="14697" y="957"/>
                    <a:pt x="14645" y="946"/>
                  </a:cubicBezTo>
                  <a:cubicBezTo>
                    <a:pt x="14645" y="978"/>
                    <a:pt x="14634" y="1006"/>
                    <a:pt x="14613" y="1030"/>
                  </a:cubicBezTo>
                  <a:cubicBezTo>
                    <a:pt x="14589" y="1051"/>
                    <a:pt x="14561" y="1062"/>
                    <a:pt x="14529" y="1062"/>
                  </a:cubicBezTo>
                  <a:cubicBezTo>
                    <a:pt x="14438" y="1062"/>
                    <a:pt x="14365" y="992"/>
                    <a:pt x="14358" y="901"/>
                  </a:cubicBezTo>
                  <a:cubicBezTo>
                    <a:pt x="14354" y="859"/>
                    <a:pt x="14330" y="820"/>
                    <a:pt x="14295" y="799"/>
                  </a:cubicBezTo>
                  <a:cubicBezTo>
                    <a:pt x="14293" y="799"/>
                    <a:pt x="14291" y="798"/>
                    <a:pt x="14289" y="798"/>
                  </a:cubicBezTo>
                  <a:cubicBezTo>
                    <a:pt x="14284" y="798"/>
                    <a:pt x="14277" y="801"/>
                    <a:pt x="14267" y="813"/>
                  </a:cubicBezTo>
                  <a:cubicBezTo>
                    <a:pt x="14185" y="902"/>
                    <a:pt x="14002" y="957"/>
                    <a:pt x="13863" y="957"/>
                  </a:cubicBezTo>
                  <a:cubicBezTo>
                    <a:pt x="13859" y="957"/>
                    <a:pt x="13854" y="957"/>
                    <a:pt x="13850" y="957"/>
                  </a:cubicBezTo>
                  <a:cubicBezTo>
                    <a:pt x="13833" y="957"/>
                    <a:pt x="13812" y="957"/>
                    <a:pt x="13791" y="953"/>
                  </a:cubicBezTo>
                  <a:cubicBezTo>
                    <a:pt x="13745" y="950"/>
                    <a:pt x="13703" y="929"/>
                    <a:pt x="13672" y="894"/>
                  </a:cubicBezTo>
                  <a:cubicBezTo>
                    <a:pt x="13633" y="855"/>
                    <a:pt x="13619" y="799"/>
                    <a:pt x="13644" y="750"/>
                  </a:cubicBezTo>
                  <a:cubicBezTo>
                    <a:pt x="13651" y="729"/>
                    <a:pt x="13665" y="708"/>
                    <a:pt x="13679" y="691"/>
                  </a:cubicBezTo>
                  <a:cubicBezTo>
                    <a:pt x="13696" y="670"/>
                    <a:pt x="13710" y="642"/>
                    <a:pt x="13717" y="614"/>
                  </a:cubicBezTo>
                  <a:cubicBezTo>
                    <a:pt x="13710" y="568"/>
                    <a:pt x="13696" y="523"/>
                    <a:pt x="13675" y="481"/>
                  </a:cubicBezTo>
                  <a:cubicBezTo>
                    <a:pt x="13640" y="404"/>
                    <a:pt x="13602" y="313"/>
                    <a:pt x="13619" y="222"/>
                  </a:cubicBezTo>
                  <a:cubicBezTo>
                    <a:pt x="13619" y="218"/>
                    <a:pt x="13619" y="211"/>
                    <a:pt x="13619" y="204"/>
                  </a:cubicBezTo>
                  <a:cubicBezTo>
                    <a:pt x="13609" y="180"/>
                    <a:pt x="13591" y="155"/>
                    <a:pt x="13570" y="141"/>
                  </a:cubicBezTo>
                  <a:cubicBezTo>
                    <a:pt x="13521" y="103"/>
                    <a:pt x="13462" y="78"/>
                    <a:pt x="13399" y="71"/>
                  </a:cubicBezTo>
                  <a:cubicBezTo>
                    <a:pt x="13385" y="71"/>
                    <a:pt x="13371" y="71"/>
                    <a:pt x="13357" y="78"/>
                  </a:cubicBezTo>
                  <a:cubicBezTo>
                    <a:pt x="13314" y="95"/>
                    <a:pt x="13267" y="103"/>
                    <a:pt x="13219" y="103"/>
                  </a:cubicBezTo>
                  <a:cubicBezTo>
                    <a:pt x="13102" y="103"/>
                    <a:pt x="12977" y="60"/>
                    <a:pt x="12880" y="15"/>
                  </a:cubicBezTo>
                  <a:cubicBezTo>
                    <a:pt x="12858" y="5"/>
                    <a:pt x="12822" y="0"/>
                    <a:pt x="1278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50"/>
            <p:cNvSpPr/>
            <p:nvPr/>
          </p:nvSpPr>
          <p:spPr>
            <a:xfrm>
              <a:off x="4294517" y="2230987"/>
              <a:ext cx="109" cy="327"/>
            </a:xfrm>
            <a:custGeom>
              <a:avLst/>
              <a:gdLst/>
              <a:ahLst/>
              <a:cxnLst/>
              <a:rect l="l" t="t" r="r" b="b"/>
              <a:pathLst>
                <a:path w="4" h="12" extrusionOk="0">
                  <a:moveTo>
                    <a:pt x="0" y="1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50"/>
            <p:cNvSpPr/>
            <p:nvPr/>
          </p:nvSpPr>
          <p:spPr>
            <a:xfrm>
              <a:off x="4296125" y="2228426"/>
              <a:ext cx="218" cy="218"/>
            </a:xfrm>
            <a:custGeom>
              <a:avLst/>
              <a:gdLst/>
              <a:ahLst/>
              <a:cxnLst/>
              <a:rect l="l" t="t" r="r" b="b"/>
              <a:pathLst>
                <a:path w="8" h="8" extrusionOk="0">
                  <a:moveTo>
                    <a:pt x="1" y="7"/>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50"/>
            <p:cNvSpPr/>
            <p:nvPr/>
          </p:nvSpPr>
          <p:spPr>
            <a:xfrm>
              <a:off x="4296887" y="2227745"/>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50"/>
            <p:cNvSpPr/>
            <p:nvPr/>
          </p:nvSpPr>
          <p:spPr>
            <a:xfrm>
              <a:off x="4296697" y="2227935"/>
              <a:ext cx="136" cy="136"/>
            </a:xfrm>
            <a:custGeom>
              <a:avLst/>
              <a:gdLst/>
              <a:ahLst/>
              <a:cxnLst/>
              <a:rect l="l" t="t" r="r" b="b"/>
              <a:pathLst>
                <a:path w="5" h="5" extrusionOk="0">
                  <a:moveTo>
                    <a:pt x="1"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50"/>
            <p:cNvSpPr/>
            <p:nvPr/>
          </p:nvSpPr>
          <p:spPr>
            <a:xfrm>
              <a:off x="4295280" y="2229761"/>
              <a:ext cx="109" cy="218"/>
            </a:xfrm>
            <a:custGeom>
              <a:avLst/>
              <a:gdLst/>
              <a:ahLst/>
              <a:cxnLst/>
              <a:rect l="l" t="t" r="r" b="b"/>
              <a:pathLst>
                <a:path w="4" h="8" extrusionOk="0">
                  <a:moveTo>
                    <a:pt x="0"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50"/>
            <p:cNvSpPr/>
            <p:nvPr/>
          </p:nvSpPr>
          <p:spPr>
            <a:xfrm>
              <a:off x="4295661" y="2229189"/>
              <a:ext cx="109" cy="218"/>
            </a:xfrm>
            <a:custGeom>
              <a:avLst/>
              <a:gdLst/>
              <a:ahLst/>
              <a:cxnLst/>
              <a:rect l="l" t="t" r="r" b="b"/>
              <a:pathLst>
                <a:path w="4" h="8" extrusionOk="0">
                  <a:moveTo>
                    <a:pt x="0"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50"/>
            <p:cNvSpPr/>
            <p:nvPr/>
          </p:nvSpPr>
          <p:spPr>
            <a:xfrm>
              <a:off x="4294898" y="2230333"/>
              <a:ext cx="109" cy="218"/>
            </a:xfrm>
            <a:custGeom>
              <a:avLst/>
              <a:gdLst/>
              <a:ahLst/>
              <a:cxnLst/>
              <a:rect l="l" t="t" r="r" b="b"/>
              <a:pathLst>
                <a:path w="4" h="8" extrusionOk="0">
                  <a:moveTo>
                    <a:pt x="0"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50"/>
            <p:cNvSpPr/>
            <p:nvPr/>
          </p:nvSpPr>
          <p:spPr>
            <a:xfrm>
              <a:off x="4296424" y="2228126"/>
              <a:ext cx="109" cy="136"/>
            </a:xfrm>
            <a:custGeom>
              <a:avLst/>
              <a:gdLst/>
              <a:ahLst/>
              <a:cxnLst/>
              <a:rect l="l" t="t" r="r" b="b"/>
              <a:pathLst>
                <a:path w="4" h="5" extrusionOk="0">
                  <a:moveTo>
                    <a:pt x="0"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50"/>
            <p:cNvSpPr/>
            <p:nvPr/>
          </p:nvSpPr>
          <p:spPr>
            <a:xfrm>
              <a:off x="4294135" y="2231859"/>
              <a:ext cx="109" cy="218"/>
            </a:xfrm>
            <a:custGeom>
              <a:avLst/>
              <a:gdLst/>
              <a:ahLst/>
              <a:cxnLst/>
              <a:rect l="l" t="t" r="r" b="b"/>
              <a:pathLst>
                <a:path w="4" h="8" extrusionOk="0">
                  <a:moveTo>
                    <a:pt x="0"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50"/>
            <p:cNvSpPr/>
            <p:nvPr/>
          </p:nvSpPr>
          <p:spPr>
            <a:xfrm>
              <a:off x="4435120" y="222308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50"/>
            <p:cNvSpPr/>
            <p:nvPr/>
          </p:nvSpPr>
          <p:spPr>
            <a:xfrm>
              <a:off x="4297378" y="222747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50"/>
            <p:cNvSpPr/>
            <p:nvPr/>
          </p:nvSpPr>
          <p:spPr>
            <a:xfrm>
              <a:off x="4436346" y="2223085"/>
              <a:ext cx="409" cy="27"/>
            </a:xfrm>
            <a:custGeom>
              <a:avLst/>
              <a:gdLst/>
              <a:ahLst/>
              <a:cxnLst/>
              <a:rect l="l" t="t" r="r" b="b"/>
              <a:pathLst>
                <a:path w="15" h="1" extrusionOk="0">
                  <a:moveTo>
                    <a:pt x="1" y="0"/>
                  </a:moveTo>
                  <a:lnTo>
                    <a:pt x="1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50"/>
            <p:cNvSpPr/>
            <p:nvPr/>
          </p:nvSpPr>
          <p:spPr>
            <a:xfrm>
              <a:off x="4295852" y="2228807"/>
              <a:ext cx="218" cy="218"/>
            </a:xfrm>
            <a:custGeom>
              <a:avLst/>
              <a:gdLst/>
              <a:ahLst/>
              <a:cxnLst/>
              <a:rect l="l" t="t" r="r" b="b"/>
              <a:pathLst>
                <a:path w="8" h="8" extrusionOk="0">
                  <a:moveTo>
                    <a:pt x="0" y="7"/>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1" name="Google Shape;4561;p50"/>
            <p:cNvSpPr/>
            <p:nvPr/>
          </p:nvSpPr>
          <p:spPr>
            <a:xfrm>
              <a:off x="4437300" y="2223167"/>
              <a:ext cx="518" cy="136"/>
            </a:xfrm>
            <a:custGeom>
              <a:avLst/>
              <a:gdLst/>
              <a:ahLst/>
              <a:cxnLst/>
              <a:rect l="l" t="t" r="r" b="b"/>
              <a:pathLst>
                <a:path w="19" h="5" extrusionOk="0">
                  <a:moveTo>
                    <a:pt x="1" y="1"/>
                  </a:moveTo>
                  <a:lnTo>
                    <a:pt x="1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50"/>
            <p:cNvSpPr/>
            <p:nvPr/>
          </p:nvSpPr>
          <p:spPr>
            <a:xfrm>
              <a:off x="4438254" y="2223276"/>
              <a:ext cx="708" cy="300"/>
            </a:xfrm>
            <a:custGeom>
              <a:avLst/>
              <a:gdLst/>
              <a:ahLst/>
              <a:cxnLst/>
              <a:rect l="l" t="t" r="r" b="b"/>
              <a:pathLst>
                <a:path w="26" h="11" extrusionOk="0">
                  <a:moveTo>
                    <a:pt x="1" y="0"/>
                  </a:moveTo>
                  <a:cubicBezTo>
                    <a:pt x="8" y="4"/>
                    <a:pt x="18" y="7"/>
                    <a:pt x="25" y="11"/>
                  </a:cubicBezTo>
                  <a:cubicBezTo>
                    <a:pt x="18" y="7"/>
                    <a:pt x="8"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50"/>
            <p:cNvSpPr/>
            <p:nvPr/>
          </p:nvSpPr>
          <p:spPr>
            <a:xfrm>
              <a:off x="4422150" y="2216409"/>
              <a:ext cx="8038" cy="4414"/>
            </a:xfrm>
            <a:custGeom>
              <a:avLst/>
              <a:gdLst/>
              <a:ahLst/>
              <a:cxnLst/>
              <a:rect l="l" t="t" r="r" b="b"/>
              <a:pathLst>
                <a:path w="295" h="162" extrusionOk="0">
                  <a:moveTo>
                    <a:pt x="0" y="0"/>
                  </a:moveTo>
                  <a:cubicBezTo>
                    <a:pt x="91" y="0"/>
                    <a:pt x="175" y="28"/>
                    <a:pt x="294" y="161"/>
                  </a:cubicBezTo>
                  <a:cubicBezTo>
                    <a:pt x="175" y="28"/>
                    <a:pt x="95"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50"/>
            <p:cNvSpPr/>
            <p:nvPr/>
          </p:nvSpPr>
          <p:spPr>
            <a:xfrm>
              <a:off x="4297187" y="2227663"/>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5" name="Google Shape;4565;p50"/>
            <p:cNvSpPr/>
            <p:nvPr/>
          </p:nvSpPr>
          <p:spPr>
            <a:xfrm>
              <a:off x="4164105" y="2198752"/>
              <a:ext cx="490" cy="599"/>
            </a:xfrm>
            <a:custGeom>
              <a:avLst/>
              <a:gdLst/>
              <a:ahLst/>
              <a:cxnLst/>
              <a:rect l="l" t="t" r="r" b="b"/>
              <a:pathLst>
                <a:path w="18" h="22" extrusionOk="0">
                  <a:moveTo>
                    <a:pt x="0" y="1"/>
                  </a:moveTo>
                  <a:lnTo>
                    <a:pt x="18"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6" name="Google Shape;4566;p50"/>
            <p:cNvSpPr/>
            <p:nvPr/>
          </p:nvSpPr>
          <p:spPr>
            <a:xfrm>
              <a:off x="4160944" y="2194937"/>
              <a:ext cx="599" cy="681"/>
            </a:xfrm>
            <a:custGeom>
              <a:avLst/>
              <a:gdLst/>
              <a:ahLst/>
              <a:cxnLst/>
              <a:rect l="l" t="t" r="r" b="b"/>
              <a:pathLst>
                <a:path w="22" h="25" extrusionOk="0">
                  <a:moveTo>
                    <a:pt x="1" y="0"/>
                  </a:moveTo>
                  <a:lnTo>
                    <a:pt x="22"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50"/>
            <p:cNvSpPr/>
            <p:nvPr/>
          </p:nvSpPr>
          <p:spPr>
            <a:xfrm>
              <a:off x="4162088" y="2196272"/>
              <a:ext cx="599" cy="681"/>
            </a:xfrm>
            <a:custGeom>
              <a:avLst/>
              <a:gdLst/>
              <a:ahLst/>
              <a:cxnLst/>
              <a:rect l="l" t="t" r="r" b="b"/>
              <a:pathLst>
                <a:path w="22" h="25" extrusionOk="0">
                  <a:moveTo>
                    <a:pt x="1" y="0"/>
                  </a:moveTo>
                  <a:lnTo>
                    <a:pt x="22"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50"/>
            <p:cNvSpPr/>
            <p:nvPr/>
          </p:nvSpPr>
          <p:spPr>
            <a:xfrm>
              <a:off x="4158382" y="2192158"/>
              <a:ext cx="681" cy="708"/>
            </a:xfrm>
            <a:custGeom>
              <a:avLst/>
              <a:gdLst/>
              <a:ahLst/>
              <a:cxnLst/>
              <a:rect l="l" t="t" r="r" b="b"/>
              <a:pathLst>
                <a:path w="25" h="26" extrusionOk="0">
                  <a:moveTo>
                    <a:pt x="0" y="1"/>
                  </a:moveTo>
                  <a:lnTo>
                    <a:pt x="25"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50"/>
            <p:cNvSpPr/>
            <p:nvPr/>
          </p:nvSpPr>
          <p:spPr>
            <a:xfrm>
              <a:off x="4289176" y="2235102"/>
              <a:ext cx="490" cy="109"/>
            </a:xfrm>
            <a:custGeom>
              <a:avLst/>
              <a:gdLst/>
              <a:ahLst/>
              <a:cxnLst/>
              <a:rect l="l" t="t" r="r" b="b"/>
              <a:pathLst>
                <a:path w="18" h="4" extrusionOk="0">
                  <a:moveTo>
                    <a:pt x="0" y="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50"/>
            <p:cNvSpPr/>
            <p:nvPr/>
          </p:nvSpPr>
          <p:spPr>
            <a:xfrm>
              <a:off x="4287732" y="2235483"/>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50"/>
            <p:cNvSpPr/>
            <p:nvPr/>
          </p:nvSpPr>
          <p:spPr>
            <a:xfrm>
              <a:off x="4075192" y="2163084"/>
              <a:ext cx="38175" cy="10137"/>
            </a:xfrm>
            <a:custGeom>
              <a:avLst/>
              <a:gdLst/>
              <a:ahLst/>
              <a:cxnLst/>
              <a:rect l="l" t="t" r="r" b="b"/>
              <a:pathLst>
                <a:path w="1401" h="372" extrusionOk="0">
                  <a:moveTo>
                    <a:pt x="1401" y="0"/>
                  </a:moveTo>
                  <a:lnTo>
                    <a:pt x="1" y="37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50"/>
            <p:cNvSpPr/>
            <p:nvPr/>
          </p:nvSpPr>
          <p:spPr>
            <a:xfrm>
              <a:off x="4183942" y="2199815"/>
              <a:ext cx="790" cy="191"/>
            </a:xfrm>
            <a:custGeom>
              <a:avLst/>
              <a:gdLst/>
              <a:ahLst/>
              <a:cxnLst/>
              <a:rect l="l" t="t" r="r" b="b"/>
              <a:pathLst>
                <a:path w="29" h="7" extrusionOk="0">
                  <a:moveTo>
                    <a:pt x="1" y="0"/>
                  </a:moveTo>
                  <a:cubicBezTo>
                    <a:pt x="11" y="0"/>
                    <a:pt x="18" y="4"/>
                    <a:pt x="29" y="7"/>
                  </a:cubicBezTo>
                  <a:cubicBezTo>
                    <a:pt x="18" y="4"/>
                    <a:pt x="11"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50"/>
            <p:cNvSpPr/>
            <p:nvPr/>
          </p:nvSpPr>
          <p:spPr>
            <a:xfrm>
              <a:off x="4182334" y="219970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50"/>
            <p:cNvSpPr/>
            <p:nvPr/>
          </p:nvSpPr>
          <p:spPr>
            <a:xfrm>
              <a:off x="4181190" y="2199897"/>
              <a:ext cx="300" cy="27"/>
            </a:xfrm>
            <a:custGeom>
              <a:avLst/>
              <a:gdLst/>
              <a:ahLst/>
              <a:cxnLst/>
              <a:rect l="l" t="t" r="r" b="b"/>
              <a:pathLst>
                <a:path w="11" h="1" extrusionOk="0">
                  <a:moveTo>
                    <a:pt x="0"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50"/>
            <p:cNvSpPr/>
            <p:nvPr/>
          </p:nvSpPr>
          <p:spPr>
            <a:xfrm>
              <a:off x="4180045" y="2200006"/>
              <a:ext cx="300" cy="0"/>
            </a:xfrm>
            <a:custGeom>
              <a:avLst/>
              <a:gdLst/>
              <a:ahLst/>
              <a:cxnLst/>
              <a:rect l="l" t="t" r="r" b="b"/>
              <a:pathLst>
                <a:path w="11" extrusionOk="0">
                  <a:moveTo>
                    <a:pt x="0"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50"/>
            <p:cNvSpPr/>
            <p:nvPr/>
          </p:nvSpPr>
          <p:spPr>
            <a:xfrm>
              <a:off x="4150453" y="2184256"/>
              <a:ext cx="599" cy="599"/>
            </a:xfrm>
            <a:custGeom>
              <a:avLst/>
              <a:gdLst/>
              <a:ahLst/>
              <a:cxnLst/>
              <a:rect l="l" t="t" r="r" b="b"/>
              <a:pathLst>
                <a:path w="22" h="22" extrusionOk="0">
                  <a:moveTo>
                    <a:pt x="1" y="0"/>
                  </a:moveTo>
                  <a:lnTo>
                    <a:pt x="22"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50"/>
            <p:cNvSpPr/>
            <p:nvPr/>
          </p:nvSpPr>
          <p:spPr>
            <a:xfrm>
              <a:off x="4163233" y="2197608"/>
              <a:ext cx="518" cy="599"/>
            </a:xfrm>
            <a:custGeom>
              <a:avLst/>
              <a:gdLst/>
              <a:ahLst/>
              <a:cxnLst/>
              <a:rect l="l" t="t" r="r" b="b"/>
              <a:pathLst>
                <a:path w="19" h="22" extrusionOk="0">
                  <a:moveTo>
                    <a:pt x="1" y="0"/>
                  </a:moveTo>
                  <a:lnTo>
                    <a:pt x="18"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50"/>
            <p:cNvSpPr/>
            <p:nvPr/>
          </p:nvSpPr>
          <p:spPr>
            <a:xfrm>
              <a:off x="4149309" y="2183193"/>
              <a:ext cx="518" cy="518"/>
            </a:xfrm>
            <a:custGeom>
              <a:avLst/>
              <a:gdLst/>
              <a:ahLst/>
              <a:cxnLst/>
              <a:rect l="l" t="t" r="r" b="b"/>
              <a:pathLst>
                <a:path w="19" h="19" extrusionOk="0">
                  <a:moveTo>
                    <a:pt x="1" y="1"/>
                  </a:moveTo>
                  <a:lnTo>
                    <a:pt x="1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50"/>
            <p:cNvSpPr/>
            <p:nvPr/>
          </p:nvSpPr>
          <p:spPr>
            <a:xfrm>
              <a:off x="4166094" y="2201804"/>
              <a:ext cx="218" cy="327"/>
            </a:xfrm>
            <a:custGeom>
              <a:avLst/>
              <a:gdLst/>
              <a:ahLst/>
              <a:cxnLst/>
              <a:rect l="l" t="t" r="r" b="b"/>
              <a:pathLst>
                <a:path w="8" h="12" extrusionOk="0">
                  <a:moveTo>
                    <a:pt x="1" y="1"/>
                  </a:moveTo>
                  <a:cubicBezTo>
                    <a:pt x="1" y="4"/>
                    <a:pt x="4" y="8"/>
                    <a:pt x="8" y="11"/>
                  </a:cubicBezTo>
                  <a:cubicBezTo>
                    <a:pt x="8" y="8"/>
                    <a:pt x="4"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50"/>
            <p:cNvSpPr/>
            <p:nvPr/>
          </p:nvSpPr>
          <p:spPr>
            <a:xfrm>
              <a:off x="4154377" y="2187962"/>
              <a:ext cx="681" cy="708"/>
            </a:xfrm>
            <a:custGeom>
              <a:avLst/>
              <a:gdLst/>
              <a:ahLst/>
              <a:cxnLst/>
              <a:rect l="l" t="t" r="r" b="b"/>
              <a:pathLst>
                <a:path w="25" h="26" extrusionOk="0">
                  <a:moveTo>
                    <a:pt x="0" y="1"/>
                  </a:moveTo>
                  <a:lnTo>
                    <a:pt x="25"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50"/>
            <p:cNvSpPr/>
            <p:nvPr/>
          </p:nvSpPr>
          <p:spPr>
            <a:xfrm>
              <a:off x="4266369" y="2249598"/>
              <a:ext cx="1826" cy="2507"/>
            </a:xfrm>
            <a:custGeom>
              <a:avLst/>
              <a:gdLst/>
              <a:ahLst/>
              <a:cxnLst/>
              <a:rect l="l" t="t" r="r" b="b"/>
              <a:pathLst>
                <a:path w="67" h="92" extrusionOk="0">
                  <a:moveTo>
                    <a:pt x="67" y="0"/>
                  </a:moveTo>
                  <a:cubicBezTo>
                    <a:pt x="56" y="39"/>
                    <a:pt x="32" y="70"/>
                    <a:pt x="0" y="91"/>
                  </a:cubicBezTo>
                  <a:cubicBezTo>
                    <a:pt x="32" y="70"/>
                    <a:pt x="56" y="39"/>
                    <a:pt x="6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50"/>
            <p:cNvSpPr/>
            <p:nvPr/>
          </p:nvSpPr>
          <p:spPr>
            <a:xfrm>
              <a:off x="4155712" y="2189297"/>
              <a:ext cx="681" cy="708"/>
            </a:xfrm>
            <a:custGeom>
              <a:avLst/>
              <a:gdLst/>
              <a:ahLst/>
              <a:cxnLst/>
              <a:rect l="l" t="t" r="r" b="b"/>
              <a:pathLst>
                <a:path w="25" h="26" extrusionOk="0">
                  <a:moveTo>
                    <a:pt x="0" y="1"/>
                  </a:moveTo>
                  <a:lnTo>
                    <a:pt x="25"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50"/>
            <p:cNvSpPr/>
            <p:nvPr/>
          </p:nvSpPr>
          <p:spPr>
            <a:xfrm>
              <a:off x="4153042" y="2186626"/>
              <a:ext cx="599" cy="599"/>
            </a:xfrm>
            <a:custGeom>
              <a:avLst/>
              <a:gdLst/>
              <a:ahLst/>
              <a:cxnLst/>
              <a:rect l="l" t="t" r="r" b="b"/>
              <a:pathLst>
                <a:path w="22" h="22" extrusionOk="0">
                  <a:moveTo>
                    <a:pt x="0" y="1"/>
                  </a:moveTo>
                  <a:lnTo>
                    <a:pt x="21"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50"/>
            <p:cNvSpPr/>
            <p:nvPr/>
          </p:nvSpPr>
          <p:spPr>
            <a:xfrm>
              <a:off x="4165631" y="2200959"/>
              <a:ext cx="300" cy="409"/>
            </a:xfrm>
            <a:custGeom>
              <a:avLst/>
              <a:gdLst/>
              <a:ahLst/>
              <a:cxnLst/>
              <a:rect l="l" t="t" r="r" b="b"/>
              <a:pathLst>
                <a:path w="11" h="15" extrusionOk="0">
                  <a:moveTo>
                    <a:pt x="0" y="0"/>
                  </a:moveTo>
                  <a:lnTo>
                    <a:pt x="1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50"/>
            <p:cNvSpPr/>
            <p:nvPr/>
          </p:nvSpPr>
          <p:spPr>
            <a:xfrm>
              <a:off x="4159718" y="2193602"/>
              <a:ext cx="599" cy="681"/>
            </a:xfrm>
            <a:custGeom>
              <a:avLst/>
              <a:gdLst/>
              <a:ahLst/>
              <a:cxnLst/>
              <a:rect l="l" t="t" r="r" b="b"/>
              <a:pathLst>
                <a:path w="22" h="25" extrusionOk="0">
                  <a:moveTo>
                    <a:pt x="0" y="0"/>
                  </a:moveTo>
                  <a:lnTo>
                    <a:pt x="21"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50"/>
            <p:cNvSpPr/>
            <p:nvPr/>
          </p:nvSpPr>
          <p:spPr>
            <a:xfrm>
              <a:off x="4164949" y="2199897"/>
              <a:ext cx="409" cy="518"/>
            </a:xfrm>
            <a:custGeom>
              <a:avLst/>
              <a:gdLst/>
              <a:ahLst/>
              <a:cxnLst/>
              <a:rect l="l" t="t" r="r" b="b"/>
              <a:pathLst>
                <a:path w="15" h="19" extrusionOk="0">
                  <a:moveTo>
                    <a:pt x="1" y="1"/>
                  </a:moveTo>
                  <a:lnTo>
                    <a:pt x="15"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7" name="Google Shape;4587;p50"/>
            <p:cNvSpPr/>
            <p:nvPr/>
          </p:nvSpPr>
          <p:spPr>
            <a:xfrm>
              <a:off x="4183097" y="2199706"/>
              <a:ext cx="599" cy="27"/>
            </a:xfrm>
            <a:custGeom>
              <a:avLst/>
              <a:gdLst/>
              <a:ahLst/>
              <a:cxnLst/>
              <a:rect l="l" t="t" r="r" b="b"/>
              <a:pathLst>
                <a:path w="22" h="1" extrusionOk="0">
                  <a:moveTo>
                    <a:pt x="0" y="1"/>
                  </a:moveTo>
                  <a:lnTo>
                    <a:pt x="2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8" name="Google Shape;4588;p50"/>
            <p:cNvSpPr/>
            <p:nvPr/>
          </p:nvSpPr>
          <p:spPr>
            <a:xfrm>
              <a:off x="4290130" y="2234993"/>
              <a:ext cx="2698" cy="218"/>
            </a:xfrm>
            <a:custGeom>
              <a:avLst/>
              <a:gdLst/>
              <a:ahLst/>
              <a:cxnLst/>
              <a:rect l="l" t="t" r="r" b="b"/>
              <a:pathLst>
                <a:path w="99" h="8" extrusionOk="0">
                  <a:moveTo>
                    <a:pt x="98" y="8"/>
                  </a:moveTo>
                  <a:lnTo>
                    <a:pt x="98" y="8"/>
                  </a:lnTo>
                  <a:cubicBezTo>
                    <a:pt x="67" y="1"/>
                    <a:pt x="35" y="1"/>
                    <a:pt x="0" y="4"/>
                  </a:cubicBezTo>
                  <a:cubicBezTo>
                    <a:pt x="35" y="1"/>
                    <a:pt x="67" y="1"/>
                    <a:pt x="98"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50"/>
            <p:cNvSpPr/>
            <p:nvPr/>
          </p:nvSpPr>
          <p:spPr>
            <a:xfrm>
              <a:off x="4177075" y="2200469"/>
              <a:ext cx="518" cy="136"/>
            </a:xfrm>
            <a:custGeom>
              <a:avLst/>
              <a:gdLst/>
              <a:ahLst/>
              <a:cxnLst/>
              <a:rect l="l" t="t" r="r" b="b"/>
              <a:pathLst>
                <a:path w="19" h="5" extrusionOk="0">
                  <a:moveTo>
                    <a:pt x="1" y="4"/>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50"/>
            <p:cNvSpPr/>
            <p:nvPr/>
          </p:nvSpPr>
          <p:spPr>
            <a:xfrm>
              <a:off x="4151706" y="2185400"/>
              <a:ext cx="599" cy="599"/>
            </a:xfrm>
            <a:custGeom>
              <a:avLst/>
              <a:gdLst/>
              <a:ahLst/>
              <a:cxnLst/>
              <a:rect l="l" t="t" r="r" b="b"/>
              <a:pathLst>
                <a:path w="22" h="22" extrusionOk="0">
                  <a:moveTo>
                    <a:pt x="0" y="0"/>
                  </a:moveTo>
                  <a:lnTo>
                    <a:pt x="21"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50"/>
            <p:cNvSpPr/>
            <p:nvPr/>
          </p:nvSpPr>
          <p:spPr>
            <a:xfrm>
              <a:off x="4178601" y="2200196"/>
              <a:ext cx="327" cy="109"/>
            </a:xfrm>
            <a:custGeom>
              <a:avLst/>
              <a:gdLst/>
              <a:ahLst/>
              <a:cxnLst/>
              <a:rect l="l" t="t" r="r" b="b"/>
              <a:pathLst>
                <a:path w="12" h="4" extrusionOk="0">
                  <a:moveTo>
                    <a:pt x="1"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50"/>
            <p:cNvSpPr/>
            <p:nvPr/>
          </p:nvSpPr>
          <p:spPr>
            <a:xfrm>
              <a:off x="4286097" y="2235865"/>
              <a:ext cx="327" cy="109"/>
            </a:xfrm>
            <a:custGeom>
              <a:avLst/>
              <a:gdLst/>
              <a:ahLst/>
              <a:cxnLst/>
              <a:rect l="l" t="t" r="r" b="b"/>
              <a:pathLst>
                <a:path w="12" h="4" extrusionOk="0">
                  <a:moveTo>
                    <a:pt x="1"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50"/>
            <p:cNvSpPr/>
            <p:nvPr/>
          </p:nvSpPr>
          <p:spPr>
            <a:xfrm>
              <a:off x="4157047" y="2190741"/>
              <a:ext cx="681" cy="681"/>
            </a:xfrm>
            <a:custGeom>
              <a:avLst/>
              <a:gdLst/>
              <a:ahLst/>
              <a:cxnLst/>
              <a:rect l="l" t="t" r="r" b="b"/>
              <a:pathLst>
                <a:path w="25" h="25" extrusionOk="0">
                  <a:moveTo>
                    <a:pt x="0" y="0"/>
                  </a:moveTo>
                  <a:lnTo>
                    <a:pt x="25"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50"/>
            <p:cNvSpPr/>
            <p:nvPr/>
          </p:nvSpPr>
          <p:spPr>
            <a:xfrm>
              <a:off x="4534714" y="2096488"/>
              <a:ext cx="681" cy="981"/>
            </a:xfrm>
            <a:custGeom>
              <a:avLst/>
              <a:gdLst/>
              <a:ahLst/>
              <a:cxnLst/>
              <a:rect l="l" t="t" r="r" b="b"/>
              <a:pathLst>
                <a:path w="25" h="36" extrusionOk="0">
                  <a:moveTo>
                    <a:pt x="25" y="1"/>
                  </a:moveTo>
                  <a:lnTo>
                    <a:pt x="0" y="36"/>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50"/>
            <p:cNvSpPr/>
            <p:nvPr/>
          </p:nvSpPr>
          <p:spPr>
            <a:xfrm>
              <a:off x="4535668" y="2095534"/>
              <a:ext cx="490" cy="708"/>
            </a:xfrm>
            <a:custGeom>
              <a:avLst/>
              <a:gdLst/>
              <a:ahLst/>
              <a:cxnLst/>
              <a:rect l="l" t="t" r="r" b="b"/>
              <a:pathLst>
                <a:path w="18" h="26" extrusionOk="0">
                  <a:moveTo>
                    <a:pt x="18" y="1"/>
                  </a:moveTo>
                  <a:lnTo>
                    <a:pt x="0"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50"/>
            <p:cNvSpPr/>
            <p:nvPr/>
          </p:nvSpPr>
          <p:spPr>
            <a:xfrm>
              <a:off x="4536322" y="2094580"/>
              <a:ext cx="409" cy="708"/>
            </a:xfrm>
            <a:custGeom>
              <a:avLst/>
              <a:gdLst/>
              <a:ahLst/>
              <a:cxnLst/>
              <a:rect l="l" t="t" r="r" b="b"/>
              <a:pathLst>
                <a:path w="15" h="26" extrusionOk="0">
                  <a:moveTo>
                    <a:pt x="15" y="1"/>
                  </a:moveTo>
                  <a:cubicBezTo>
                    <a:pt x="11" y="8"/>
                    <a:pt x="4" y="15"/>
                    <a:pt x="1" y="25"/>
                  </a:cubicBezTo>
                  <a:cubicBezTo>
                    <a:pt x="8" y="15"/>
                    <a:pt x="11" y="8"/>
                    <a:pt x="1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50"/>
            <p:cNvSpPr/>
            <p:nvPr/>
          </p:nvSpPr>
          <p:spPr>
            <a:xfrm>
              <a:off x="4463459" y="2170223"/>
              <a:ext cx="8311" cy="2234"/>
            </a:xfrm>
            <a:custGeom>
              <a:avLst/>
              <a:gdLst/>
              <a:ahLst/>
              <a:cxnLst/>
              <a:rect l="l" t="t" r="r" b="b"/>
              <a:pathLst>
                <a:path w="305" h="82" extrusionOk="0">
                  <a:moveTo>
                    <a:pt x="305" y="81"/>
                  </a:moveTo>
                  <a:cubicBezTo>
                    <a:pt x="116" y="78"/>
                    <a:pt x="35" y="36"/>
                    <a:pt x="0" y="1"/>
                  </a:cubicBezTo>
                  <a:cubicBezTo>
                    <a:pt x="35" y="36"/>
                    <a:pt x="116" y="78"/>
                    <a:pt x="305" y="8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50"/>
            <p:cNvSpPr/>
            <p:nvPr/>
          </p:nvSpPr>
          <p:spPr>
            <a:xfrm>
              <a:off x="4536894" y="2094008"/>
              <a:ext cx="136" cy="218"/>
            </a:xfrm>
            <a:custGeom>
              <a:avLst/>
              <a:gdLst/>
              <a:ahLst/>
              <a:cxnLst/>
              <a:rect l="l" t="t" r="r" b="b"/>
              <a:pathLst>
                <a:path w="5" h="8" extrusionOk="0">
                  <a:moveTo>
                    <a:pt x="4" y="1"/>
                  </a:moveTo>
                  <a:lnTo>
                    <a:pt x="1" y="8"/>
                  </a:lnTo>
                  <a:cubicBezTo>
                    <a:pt x="4" y="4"/>
                    <a:pt x="4" y="4"/>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50"/>
            <p:cNvSpPr/>
            <p:nvPr/>
          </p:nvSpPr>
          <p:spPr>
            <a:xfrm>
              <a:off x="4439207" y="2222595"/>
              <a:ext cx="27" cy="327"/>
            </a:xfrm>
            <a:custGeom>
              <a:avLst/>
              <a:gdLst/>
              <a:ahLst/>
              <a:cxnLst/>
              <a:rect l="l" t="t" r="r" b="b"/>
              <a:pathLst>
                <a:path w="1" h="12" extrusionOk="0">
                  <a:moveTo>
                    <a:pt x="1" y="1"/>
                  </a:moveTo>
                  <a:lnTo>
                    <a:pt x="1" y="11"/>
                  </a:lnTo>
                  <a:cubicBezTo>
                    <a:pt x="1" y="8"/>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50"/>
            <p:cNvSpPr/>
            <p:nvPr/>
          </p:nvSpPr>
          <p:spPr>
            <a:xfrm>
              <a:off x="4029224" y="2227281"/>
              <a:ext cx="109" cy="218"/>
            </a:xfrm>
            <a:custGeom>
              <a:avLst/>
              <a:gdLst/>
              <a:ahLst/>
              <a:cxnLst/>
              <a:rect l="l" t="t" r="r" b="b"/>
              <a:pathLst>
                <a:path w="4" h="8" extrusionOk="0">
                  <a:moveTo>
                    <a:pt x="0"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50"/>
            <p:cNvSpPr/>
            <p:nvPr/>
          </p:nvSpPr>
          <p:spPr>
            <a:xfrm>
              <a:off x="4029033" y="2227854"/>
              <a:ext cx="27" cy="218"/>
            </a:xfrm>
            <a:custGeom>
              <a:avLst/>
              <a:gdLst/>
              <a:ahLst/>
              <a:cxnLst/>
              <a:rect l="l" t="t" r="r" b="b"/>
              <a:pathLst>
                <a:path w="1" h="8" extrusionOk="0">
                  <a:moveTo>
                    <a:pt x="0"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50"/>
            <p:cNvSpPr/>
            <p:nvPr/>
          </p:nvSpPr>
          <p:spPr>
            <a:xfrm>
              <a:off x="4028924" y="2231560"/>
              <a:ext cx="136" cy="409"/>
            </a:xfrm>
            <a:custGeom>
              <a:avLst/>
              <a:gdLst/>
              <a:ahLst/>
              <a:cxnLst/>
              <a:rect l="l" t="t" r="r" b="b"/>
              <a:pathLst>
                <a:path w="5" h="15" extrusionOk="0">
                  <a:moveTo>
                    <a:pt x="1" y="1"/>
                  </a:moveTo>
                  <a:cubicBezTo>
                    <a:pt x="1" y="4"/>
                    <a:pt x="1" y="8"/>
                    <a:pt x="4" y="15"/>
                  </a:cubicBezTo>
                  <a:cubicBezTo>
                    <a:pt x="4" y="8"/>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50"/>
            <p:cNvSpPr/>
            <p:nvPr/>
          </p:nvSpPr>
          <p:spPr>
            <a:xfrm>
              <a:off x="4028651" y="2229843"/>
              <a:ext cx="27" cy="327"/>
            </a:xfrm>
            <a:custGeom>
              <a:avLst/>
              <a:gdLst/>
              <a:ahLst/>
              <a:cxnLst/>
              <a:rect l="l" t="t" r="r" b="b"/>
              <a:pathLst>
                <a:path w="1" h="12" extrusionOk="0">
                  <a:moveTo>
                    <a:pt x="0"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50"/>
            <p:cNvSpPr/>
            <p:nvPr/>
          </p:nvSpPr>
          <p:spPr>
            <a:xfrm>
              <a:off x="4028842" y="2228317"/>
              <a:ext cx="27" cy="409"/>
            </a:xfrm>
            <a:custGeom>
              <a:avLst/>
              <a:gdLst/>
              <a:ahLst/>
              <a:cxnLst/>
              <a:rect l="l" t="t" r="r" b="b"/>
              <a:pathLst>
                <a:path w="1" h="15" extrusionOk="0">
                  <a:moveTo>
                    <a:pt x="0" y="15"/>
                  </a:moveTo>
                  <a:lnTo>
                    <a:pt x="0" y="4"/>
                  </a:lnTo>
                  <a:cubicBezTo>
                    <a:pt x="0" y="1"/>
                    <a:pt x="0" y="11"/>
                    <a:pt x="0"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50"/>
            <p:cNvSpPr/>
            <p:nvPr/>
          </p:nvSpPr>
          <p:spPr>
            <a:xfrm>
              <a:off x="4028733" y="2229080"/>
              <a:ext cx="27" cy="327"/>
            </a:xfrm>
            <a:custGeom>
              <a:avLst/>
              <a:gdLst/>
              <a:ahLst/>
              <a:cxnLst/>
              <a:rect l="l" t="t" r="r" b="b"/>
              <a:pathLst>
                <a:path w="1" h="12" extrusionOk="0">
                  <a:moveTo>
                    <a:pt x="1" y="11"/>
                  </a:moveTo>
                  <a:lnTo>
                    <a:pt x="1" y="1"/>
                  </a:lnTo>
                  <a:cubicBezTo>
                    <a:pt x="1" y="4"/>
                    <a:pt x="1" y="8"/>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50"/>
            <p:cNvSpPr/>
            <p:nvPr/>
          </p:nvSpPr>
          <p:spPr>
            <a:xfrm>
              <a:off x="4028733" y="2230606"/>
              <a:ext cx="27" cy="409"/>
            </a:xfrm>
            <a:custGeom>
              <a:avLst/>
              <a:gdLst/>
              <a:ahLst/>
              <a:cxnLst/>
              <a:rect l="l" t="t" r="r" b="b"/>
              <a:pathLst>
                <a:path w="1" h="15" extrusionOk="0">
                  <a:moveTo>
                    <a:pt x="1" y="15"/>
                  </a:moveTo>
                  <a:lnTo>
                    <a:pt x="1" y="1"/>
                  </a:lnTo>
                  <a:cubicBezTo>
                    <a:pt x="1" y="8"/>
                    <a:pt x="1" y="11"/>
                    <a:pt x="1"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50"/>
            <p:cNvSpPr/>
            <p:nvPr/>
          </p:nvSpPr>
          <p:spPr>
            <a:xfrm>
              <a:off x="5322364" y="1508025"/>
              <a:ext cx="12916" cy="5313"/>
            </a:xfrm>
            <a:custGeom>
              <a:avLst/>
              <a:gdLst/>
              <a:ahLst/>
              <a:cxnLst/>
              <a:rect l="l" t="t" r="r" b="b"/>
              <a:pathLst>
                <a:path w="474" h="195" extrusionOk="0">
                  <a:moveTo>
                    <a:pt x="391" y="0"/>
                  </a:moveTo>
                  <a:cubicBezTo>
                    <a:pt x="242" y="0"/>
                    <a:pt x="32" y="100"/>
                    <a:pt x="1" y="150"/>
                  </a:cubicBezTo>
                  <a:cubicBezTo>
                    <a:pt x="11" y="157"/>
                    <a:pt x="25" y="164"/>
                    <a:pt x="39" y="168"/>
                  </a:cubicBezTo>
                  <a:cubicBezTo>
                    <a:pt x="88" y="185"/>
                    <a:pt x="146" y="194"/>
                    <a:pt x="205" y="194"/>
                  </a:cubicBezTo>
                  <a:cubicBezTo>
                    <a:pt x="282" y="194"/>
                    <a:pt x="359" y="178"/>
                    <a:pt x="410" y="140"/>
                  </a:cubicBezTo>
                  <a:cubicBezTo>
                    <a:pt x="449" y="115"/>
                    <a:pt x="473" y="66"/>
                    <a:pt x="470" y="21"/>
                  </a:cubicBezTo>
                  <a:cubicBezTo>
                    <a:pt x="470" y="17"/>
                    <a:pt x="470" y="7"/>
                    <a:pt x="435" y="3"/>
                  </a:cubicBezTo>
                  <a:cubicBezTo>
                    <a:pt x="421" y="1"/>
                    <a:pt x="406" y="0"/>
                    <a:pt x="39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50"/>
            <p:cNvSpPr/>
            <p:nvPr/>
          </p:nvSpPr>
          <p:spPr>
            <a:xfrm>
              <a:off x="4634308" y="1319928"/>
              <a:ext cx="83190" cy="41881"/>
            </a:xfrm>
            <a:custGeom>
              <a:avLst/>
              <a:gdLst/>
              <a:ahLst/>
              <a:cxnLst/>
              <a:rect l="l" t="t" r="r" b="b"/>
              <a:pathLst>
                <a:path w="3053" h="1537" extrusionOk="0">
                  <a:moveTo>
                    <a:pt x="1655" y="0"/>
                  </a:moveTo>
                  <a:cubicBezTo>
                    <a:pt x="1574" y="0"/>
                    <a:pt x="1454" y="9"/>
                    <a:pt x="1281" y="38"/>
                  </a:cubicBezTo>
                  <a:cubicBezTo>
                    <a:pt x="809" y="115"/>
                    <a:pt x="445" y="255"/>
                    <a:pt x="399" y="318"/>
                  </a:cubicBezTo>
                  <a:cubicBezTo>
                    <a:pt x="392" y="426"/>
                    <a:pt x="273" y="517"/>
                    <a:pt x="154" y="605"/>
                  </a:cubicBezTo>
                  <a:cubicBezTo>
                    <a:pt x="102" y="643"/>
                    <a:pt x="11" y="710"/>
                    <a:pt x="0" y="741"/>
                  </a:cubicBezTo>
                  <a:lnTo>
                    <a:pt x="4" y="745"/>
                  </a:lnTo>
                  <a:cubicBezTo>
                    <a:pt x="81" y="811"/>
                    <a:pt x="147" y="815"/>
                    <a:pt x="238" y="825"/>
                  </a:cubicBezTo>
                  <a:cubicBezTo>
                    <a:pt x="287" y="829"/>
                    <a:pt x="333" y="832"/>
                    <a:pt x="378" y="843"/>
                  </a:cubicBezTo>
                  <a:cubicBezTo>
                    <a:pt x="466" y="860"/>
                    <a:pt x="525" y="941"/>
                    <a:pt x="588" y="1025"/>
                  </a:cubicBezTo>
                  <a:cubicBezTo>
                    <a:pt x="673" y="1140"/>
                    <a:pt x="739" y="1220"/>
                    <a:pt x="836" y="1220"/>
                  </a:cubicBezTo>
                  <a:cubicBezTo>
                    <a:pt x="852" y="1220"/>
                    <a:pt x="868" y="1218"/>
                    <a:pt x="886" y="1214"/>
                  </a:cubicBezTo>
                  <a:cubicBezTo>
                    <a:pt x="914" y="1207"/>
                    <a:pt x="945" y="1207"/>
                    <a:pt x="977" y="1207"/>
                  </a:cubicBezTo>
                  <a:cubicBezTo>
                    <a:pt x="1141" y="1207"/>
                    <a:pt x="1379" y="1277"/>
                    <a:pt x="1645" y="1358"/>
                  </a:cubicBezTo>
                  <a:cubicBezTo>
                    <a:pt x="1933" y="1445"/>
                    <a:pt x="2230" y="1536"/>
                    <a:pt x="2451" y="1536"/>
                  </a:cubicBezTo>
                  <a:cubicBezTo>
                    <a:pt x="2720" y="1536"/>
                    <a:pt x="2825" y="1400"/>
                    <a:pt x="2829" y="1309"/>
                  </a:cubicBezTo>
                  <a:cubicBezTo>
                    <a:pt x="2829" y="1284"/>
                    <a:pt x="2825" y="1263"/>
                    <a:pt x="2815" y="1263"/>
                  </a:cubicBezTo>
                  <a:cubicBezTo>
                    <a:pt x="2769" y="1263"/>
                    <a:pt x="2727" y="1235"/>
                    <a:pt x="2710" y="1193"/>
                  </a:cubicBezTo>
                  <a:cubicBezTo>
                    <a:pt x="2664" y="1095"/>
                    <a:pt x="2734" y="944"/>
                    <a:pt x="3011" y="545"/>
                  </a:cubicBezTo>
                  <a:cubicBezTo>
                    <a:pt x="3053" y="500"/>
                    <a:pt x="3053" y="433"/>
                    <a:pt x="3011" y="388"/>
                  </a:cubicBezTo>
                  <a:cubicBezTo>
                    <a:pt x="2916" y="261"/>
                    <a:pt x="2647" y="172"/>
                    <a:pt x="2469" y="172"/>
                  </a:cubicBezTo>
                  <a:cubicBezTo>
                    <a:pt x="2431" y="172"/>
                    <a:pt x="2397" y="176"/>
                    <a:pt x="2370" y="185"/>
                  </a:cubicBezTo>
                  <a:cubicBezTo>
                    <a:pt x="2325" y="202"/>
                    <a:pt x="2325" y="220"/>
                    <a:pt x="2325" y="230"/>
                  </a:cubicBezTo>
                  <a:cubicBezTo>
                    <a:pt x="2325" y="353"/>
                    <a:pt x="2276" y="391"/>
                    <a:pt x="2230" y="402"/>
                  </a:cubicBezTo>
                  <a:cubicBezTo>
                    <a:pt x="2221" y="404"/>
                    <a:pt x="2212" y="405"/>
                    <a:pt x="2202" y="405"/>
                  </a:cubicBezTo>
                  <a:cubicBezTo>
                    <a:pt x="2047" y="405"/>
                    <a:pt x="1842" y="96"/>
                    <a:pt x="1800" y="20"/>
                  </a:cubicBezTo>
                  <a:cubicBezTo>
                    <a:pt x="1787" y="11"/>
                    <a:pt x="1744" y="0"/>
                    <a:pt x="165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50"/>
            <p:cNvSpPr/>
            <p:nvPr/>
          </p:nvSpPr>
          <p:spPr>
            <a:xfrm>
              <a:off x="4711858" y="1343143"/>
              <a:ext cx="89212" cy="46432"/>
            </a:xfrm>
            <a:custGeom>
              <a:avLst/>
              <a:gdLst/>
              <a:ahLst/>
              <a:cxnLst/>
              <a:rect l="l" t="t" r="r" b="b"/>
              <a:pathLst>
                <a:path w="3274" h="1704" extrusionOk="0">
                  <a:moveTo>
                    <a:pt x="1671" y="1"/>
                  </a:moveTo>
                  <a:cubicBezTo>
                    <a:pt x="1656" y="1"/>
                    <a:pt x="1640" y="3"/>
                    <a:pt x="1625" y="8"/>
                  </a:cubicBezTo>
                  <a:cubicBezTo>
                    <a:pt x="1611" y="169"/>
                    <a:pt x="1415" y="176"/>
                    <a:pt x="1257" y="183"/>
                  </a:cubicBezTo>
                  <a:cubicBezTo>
                    <a:pt x="1191" y="187"/>
                    <a:pt x="1061" y="194"/>
                    <a:pt x="1044" y="215"/>
                  </a:cubicBezTo>
                  <a:cubicBezTo>
                    <a:pt x="1044" y="327"/>
                    <a:pt x="984" y="404"/>
                    <a:pt x="931" y="471"/>
                  </a:cubicBezTo>
                  <a:cubicBezTo>
                    <a:pt x="879" y="537"/>
                    <a:pt x="844" y="586"/>
                    <a:pt x="851" y="649"/>
                  </a:cubicBezTo>
                  <a:cubicBezTo>
                    <a:pt x="854" y="684"/>
                    <a:pt x="844" y="719"/>
                    <a:pt x="819" y="747"/>
                  </a:cubicBezTo>
                  <a:cubicBezTo>
                    <a:pt x="781" y="789"/>
                    <a:pt x="718" y="789"/>
                    <a:pt x="655" y="789"/>
                  </a:cubicBezTo>
                  <a:cubicBezTo>
                    <a:pt x="651" y="789"/>
                    <a:pt x="646" y="789"/>
                    <a:pt x="642" y="789"/>
                  </a:cubicBezTo>
                  <a:cubicBezTo>
                    <a:pt x="533" y="789"/>
                    <a:pt x="452" y="792"/>
                    <a:pt x="445" y="964"/>
                  </a:cubicBezTo>
                  <a:cubicBezTo>
                    <a:pt x="438" y="1195"/>
                    <a:pt x="263" y="1370"/>
                    <a:pt x="133" y="1500"/>
                  </a:cubicBezTo>
                  <a:cubicBezTo>
                    <a:pt x="84" y="1552"/>
                    <a:pt x="0" y="1636"/>
                    <a:pt x="4" y="1664"/>
                  </a:cubicBezTo>
                  <a:cubicBezTo>
                    <a:pt x="11" y="1671"/>
                    <a:pt x="18" y="1675"/>
                    <a:pt x="25" y="1678"/>
                  </a:cubicBezTo>
                  <a:cubicBezTo>
                    <a:pt x="56" y="1696"/>
                    <a:pt x="102" y="1703"/>
                    <a:pt x="159" y="1703"/>
                  </a:cubicBezTo>
                  <a:cubicBezTo>
                    <a:pt x="296" y="1703"/>
                    <a:pt x="495" y="1662"/>
                    <a:pt x="690" y="1622"/>
                  </a:cubicBezTo>
                  <a:cubicBezTo>
                    <a:pt x="930" y="1573"/>
                    <a:pt x="1179" y="1524"/>
                    <a:pt x="1391" y="1524"/>
                  </a:cubicBezTo>
                  <a:cubicBezTo>
                    <a:pt x="1405" y="1524"/>
                    <a:pt x="1419" y="1524"/>
                    <a:pt x="1432" y="1524"/>
                  </a:cubicBezTo>
                  <a:cubicBezTo>
                    <a:pt x="1441" y="1525"/>
                    <a:pt x="1450" y="1525"/>
                    <a:pt x="1459" y="1525"/>
                  </a:cubicBezTo>
                  <a:cubicBezTo>
                    <a:pt x="1986" y="1525"/>
                    <a:pt x="3225" y="1132"/>
                    <a:pt x="3260" y="947"/>
                  </a:cubicBezTo>
                  <a:cubicBezTo>
                    <a:pt x="3274" y="863"/>
                    <a:pt x="3179" y="821"/>
                    <a:pt x="2972" y="751"/>
                  </a:cubicBezTo>
                  <a:cubicBezTo>
                    <a:pt x="2829" y="702"/>
                    <a:pt x="2668" y="642"/>
                    <a:pt x="2563" y="534"/>
                  </a:cubicBezTo>
                  <a:cubicBezTo>
                    <a:pt x="2506" y="471"/>
                    <a:pt x="2425" y="453"/>
                    <a:pt x="2354" y="453"/>
                  </a:cubicBezTo>
                  <a:cubicBezTo>
                    <a:pt x="2334" y="453"/>
                    <a:pt x="2315" y="454"/>
                    <a:pt x="2297" y="457"/>
                  </a:cubicBezTo>
                  <a:cubicBezTo>
                    <a:pt x="2111" y="478"/>
                    <a:pt x="1929" y="590"/>
                    <a:pt x="1877" y="684"/>
                  </a:cubicBezTo>
                  <a:cubicBezTo>
                    <a:pt x="1820" y="779"/>
                    <a:pt x="1763" y="797"/>
                    <a:pt x="1729" y="797"/>
                  </a:cubicBezTo>
                  <a:cubicBezTo>
                    <a:pt x="1726" y="797"/>
                    <a:pt x="1722" y="796"/>
                    <a:pt x="1719" y="796"/>
                  </a:cubicBezTo>
                  <a:cubicBezTo>
                    <a:pt x="1681" y="793"/>
                    <a:pt x="1646" y="768"/>
                    <a:pt x="1635" y="730"/>
                  </a:cubicBezTo>
                  <a:cubicBezTo>
                    <a:pt x="1600" y="635"/>
                    <a:pt x="1677" y="474"/>
                    <a:pt x="1838" y="313"/>
                  </a:cubicBezTo>
                  <a:cubicBezTo>
                    <a:pt x="1891" y="260"/>
                    <a:pt x="1912" y="208"/>
                    <a:pt x="1901" y="159"/>
                  </a:cubicBezTo>
                  <a:cubicBezTo>
                    <a:pt x="1880" y="89"/>
                    <a:pt x="1793" y="29"/>
                    <a:pt x="1716" y="8"/>
                  </a:cubicBezTo>
                  <a:cubicBezTo>
                    <a:pt x="1702" y="3"/>
                    <a:pt x="1687" y="1"/>
                    <a:pt x="167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50"/>
            <p:cNvSpPr/>
            <p:nvPr/>
          </p:nvSpPr>
          <p:spPr>
            <a:xfrm>
              <a:off x="5329803" y="1520641"/>
              <a:ext cx="42971" cy="15722"/>
            </a:xfrm>
            <a:custGeom>
              <a:avLst/>
              <a:gdLst/>
              <a:ahLst/>
              <a:cxnLst/>
              <a:rect l="l" t="t" r="r" b="b"/>
              <a:pathLst>
                <a:path w="1577" h="577" extrusionOk="0">
                  <a:moveTo>
                    <a:pt x="714" y="0"/>
                  </a:moveTo>
                  <a:cubicBezTo>
                    <a:pt x="345" y="0"/>
                    <a:pt x="36" y="259"/>
                    <a:pt x="1" y="339"/>
                  </a:cubicBezTo>
                  <a:cubicBezTo>
                    <a:pt x="129" y="473"/>
                    <a:pt x="886" y="576"/>
                    <a:pt x="1312" y="576"/>
                  </a:cubicBezTo>
                  <a:cubicBezTo>
                    <a:pt x="1409" y="576"/>
                    <a:pt x="1490" y="571"/>
                    <a:pt x="1541" y="559"/>
                  </a:cubicBezTo>
                  <a:cubicBezTo>
                    <a:pt x="1576" y="552"/>
                    <a:pt x="1576" y="542"/>
                    <a:pt x="1576" y="531"/>
                  </a:cubicBezTo>
                  <a:cubicBezTo>
                    <a:pt x="1573" y="402"/>
                    <a:pt x="1219" y="73"/>
                    <a:pt x="834" y="10"/>
                  </a:cubicBezTo>
                  <a:cubicBezTo>
                    <a:pt x="794" y="3"/>
                    <a:pt x="754" y="0"/>
                    <a:pt x="71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50"/>
            <p:cNvSpPr/>
            <p:nvPr/>
          </p:nvSpPr>
          <p:spPr>
            <a:xfrm>
              <a:off x="3649731" y="1401646"/>
              <a:ext cx="2425405" cy="839968"/>
            </a:xfrm>
            <a:custGeom>
              <a:avLst/>
              <a:gdLst/>
              <a:ahLst/>
              <a:cxnLst/>
              <a:rect l="l" t="t" r="r" b="b"/>
              <a:pathLst>
                <a:path w="89010" h="30826" extrusionOk="0">
                  <a:moveTo>
                    <a:pt x="44495" y="20619"/>
                  </a:moveTo>
                  <a:cubicBezTo>
                    <a:pt x="44507" y="20619"/>
                    <a:pt x="44519" y="20620"/>
                    <a:pt x="44532" y="20624"/>
                  </a:cubicBezTo>
                  <a:cubicBezTo>
                    <a:pt x="44577" y="20641"/>
                    <a:pt x="44609" y="20683"/>
                    <a:pt x="44612" y="20732"/>
                  </a:cubicBezTo>
                  <a:cubicBezTo>
                    <a:pt x="44686" y="21048"/>
                    <a:pt x="44371" y="22301"/>
                    <a:pt x="43950" y="22675"/>
                  </a:cubicBezTo>
                  <a:cubicBezTo>
                    <a:pt x="43733" y="22871"/>
                    <a:pt x="43425" y="22994"/>
                    <a:pt x="43156" y="23106"/>
                  </a:cubicBezTo>
                  <a:cubicBezTo>
                    <a:pt x="42865" y="23222"/>
                    <a:pt x="42589" y="23334"/>
                    <a:pt x="42589" y="23477"/>
                  </a:cubicBezTo>
                  <a:cubicBezTo>
                    <a:pt x="42589" y="23680"/>
                    <a:pt x="42326" y="23803"/>
                    <a:pt x="42106" y="23869"/>
                  </a:cubicBezTo>
                  <a:cubicBezTo>
                    <a:pt x="41920" y="23925"/>
                    <a:pt x="41727" y="23953"/>
                    <a:pt x="41531" y="23960"/>
                  </a:cubicBezTo>
                  <a:cubicBezTo>
                    <a:pt x="41402" y="23960"/>
                    <a:pt x="41293" y="23939"/>
                    <a:pt x="41255" y="23876"/>
                  </a:cubicBezTo>
                  <a:cubicBezTo>
                    <a:pt x="41237" y="23852"/>
                    <a:pt x="41234" y="23820"/>
                    <a:pt x="41244" y="23792"/>
                  </a:cubicBezTo>
                  <a:cubicBezTo>
                    <a:pt x="41265" y="23722"/>
                    <a:pt x="41360" y="23694"/>
                    <a:pt x="41531" y="23638"/>
                  </a:cubicBezTo>
                  <a:cubicBezTo>
                    <a:pt x="41783" y="23558"/>
                    <a:pt x="42169" y="23432"/>
                    <a:pt x="42295" y="23159"/>
                  </a:cubicBezTo>
                  <a:cubicBezTo>
                    <a:pt x="42407" y="22903"/>
                    <a:pt x="42673" y="22714"/>
                    <a:pt x="42953" y="22511"/>
                  </a:cubicBezTo>
                  <a:cubicBezTo>
                    <a:pt x="43247" y="22304"/>
                    <a:pt x="43551" y="22087"/>
                    <a:pt x="43754" y="21769"/>
                  </a:cubicBezTo>
                  <a:cubicBezTo>
                    <a:pt x="43856" y="21604"/>
                    <a:pt x="43950" y="21415"/>
                    <a:pt x="44045" y="21230"/>
                  </a:cubicBezTo>
                  <a:cubicBezTo>
                    <a:pt x="44226" y="20865"/>
                    <a:pt x="44350" y="20619"/>
                    <a:pt x="44495" y="20619"/>
                  </a:cubicBezTo>
                  <a:close/>
                  <a:moveTo>
                    <a:pt x="41372" y="0"/>
                  </a:moveTo>
                  <a:cubicBezTo>
                    <a:pt x="41295" y="0"/>
                    <a:pt x="41205" y="24"/>
                    <a:pt x="41087" y="56"/>
                  </a:cubicBezTo>
                  <a:cubicBezTo>
                    <a:pt x="40982" y="84"/>
                    <a:pt x="40852" y="123"/>
                    <a:pt x="40684" y="154"/>
                  </a:cubicBezTo>
                  <a:cubicBezTo>
                    <a:pt x="40474" y="193"/>
                    <a:pt x="40383" y="305"/>
                    <a:pt x="40299" y="417"/>
                  </a:cubicBezTo>
                  <a:cubicBezTo>
                    <a:pt x="40240" y="491"/>
                    <a:pt x="40184" y="561"/>
                    <a:pt x="40093" y="603"/>
                  </a:cubicBezTo>
                  <a:cubicBezTo>
                    <a:pt x="39945" y="669"/>
                    <a:pt x="39746" y="879"/>
                    <a:pt x="39721" y="956"/>
                  </a:cubicBezTo>
                  <a:cubicBezTo>
                    <a:pt x="39875" y="995"/>
                    <a:pt x="39868" y="1103"/>
                    <a:pt x="39861" y="1166"/>
                  </a:cubicBezTo>
                  <a:cubicBezTo>
                    <a:pt x="39858" y="1191"/>
                    <a:pt x="39858" y="1215"/>
                    <a:pt x="39861" y="1240"/>
                  </a:cubicBezTo>
                  <a:cubicBezTo>
                    <a:pt x="39875" y="1285"/>
                    <a:pt x="39861" y="1334"/>
                    <a:pt x="39830" y="1369"/>
                  </a:cubicBezTo>
                  <a:cubicBezTo>
                    <a:pt x="39786" y="1415"/>
                    <a:pt x="39712" y="1430"/>
                    <a:pt x="39635" y="1430"/>
                  </a:cubicBezTo>
                  <a:cubicBezTo>
                    <a:pt x="39582" y="1430"/>
                    <a:pt x="39528" y="1423"/>
                    <a:pt x="39480" y="1415"/>
                  </a:cubicBezTo>
                  <a:cubicBezTo>
                    <a:pt x="39421" y="1404"/>
                    <a:pt x="39336" y="1399"/>
                    <a:pt x="39244" y="1399"/>
                  </a:cubicBezTo>
                  <a:cubicBezTo>
                    <a:pt x="39031" y="1399"/>
                    <a:pt x="38779" y="1426"/>
                    <a:pt x="38727" y="1467"/>
                  </a:cubicBezTo>
                  <a:cubicBezTo>
                    <a:pt x="38741" y="1506"/>
                    <a:pt x="38853" y="1555"/>
                    <a:pt x="38906" y="1579"/>
                  </a:cubicBezTo>
                  <a:cubicBezTo>
                    <a:pt x="39004" y="1625"/>
                    <a:pt x="39105" y="1670"/>
                    <a:pt x="39077" y="1758"/>
                  </a:cubicBezTo>
                  <a:cubicBezTo>
                    <a:pt x="39067" y="1789"/>
                    <a:pt x="39042" y="1810"/>
                    <a:pt x="39014" y="1821"/>
                  </a:cubicBezTo>
                  <a:cubicBezTo>
                    <a:pt x="38996" y="1828"/>
                    <a:pt x="38973" y="1832"/>
                    <a:pt x="38947" y="1832"/>
                  </a:cubicBezTo>
                  <a:cubicBezTo>
                    <a:pt x="38829" y="1832"/>
                    <a:pt x="38653" y="1762"/>
                    <a:pt x="38570" y="1716"/>
                  </a:cubicBezTo>
                  <a:cubicBezTo>
                    <a:pt x="38537" y="1697"/>
                    <a:pt x="38487" y="1688"/>
                    <a:pt x="38434" y="1688"/>
                  </a:cubicBezTo>
                  <a:cubicBezTo>
                    <a:pt x="38386" y="1688"/>
                    <a:pt x="38334" y="1696"/>
                    <a:pt x="38290" y="1712"/>
                  </a:cubicBezTo>
                  <a:cubicBezTo>
                    <a:pt x="38248" y="1723"/>
                    <a:pt x="38209" y="1751"/>
                    <a:pt x="38185" y="1789"/>
                  </a:cubicBezTo>
                  <a:cubicBezTo>
                    <a:pt x="38164" y="1842"/>
                    <a:pt x="38118" y="1884"/>
                    <a:pt x="38062" y="1905"/>
                  </a:cubicBezTo>
                  <a:cubicBezTo>
                    <a:pt x="38014" y="1921"/>
                    <a:pt x="37965" y="1929"/>
                    <a:pt x="37916" y="1929"/>
                  </a:cubicBezTo>
                  <a:cubicBezTo>
                    <a:pt x="37857" y="1929"/>
                    <a:pt x="37799" y="1917"/>
                    <a:pt x="37743" y="1894"/>
                  </a:cubicBezTo>
                  <a:cubicBezTo>
                    <a:pt x="37708" y="1894"/>
                    <a:pt x="37673" y="1901"/>
                    <a:pt x="37642" y="1912"/>
                  </a:cubicBezTo>
                  <a:cubicBezTo>
                    <a:pt x="37594" y="1923"/>
                    <a:pt x="37539" y="1936"/>
                    <a:pt x="37484" y="1936"/>
                  </a:cubicBezTo>
                  <a:cubicBezTo>
                    <a:pt x="37453" y="1936"/>
                    <a:pt x="37423" y="1932"/>
                    <a:pt x="37393" y="1922"/>
                  </a:cubicBezTo>
                  <a:cubicBezTo>
                    <a:pt x="37358" y="1912"/>
                    <a:pt x="37334" y="1887"/>
                    <a:pt x="37323" y="1852"/>
                  </a:cubicBezTo>
                  <a:cubicBezTo>
                    <a:pt x="37313" y="1789"/>
                    <a:pt x="37365" y="1740"/>
                    <a:pt x="37428" y="1681"/>
                  </a:cubicBezTo>
                  <a:cubicBezTo>
                    <a:pt x="37460" y="1656"/>
                    <a:pt x="37488" y="1625"/>
                    <a:pt x="37512" y="1593"/>
                  </a:cubicBezTo>
                  <a:cubicBezTo>
                    <a:pt x="37481" y="1586"/>
                    <a:pt x="37448" y="1582"/>
                    <a:pt x="37416" y="1582"/>
                  </a:cubicBezTo>
                  <a:cubicBezTo>
                    <a:pt x="37374" y="1582"/>
                    <a:pt x="37332" y="1588"/>
                    <a:pt x="37292" y="1600"/>
                  </a:cubicBezTo>
                  <a:cubicBezTo>
                    <a:pt x="37187" y="1628"/>
                    <a:pt x="37124" y="1677"/>
                    <a:pt x="37113" y="1709"/>
                  </a:cubicBezTo>
                  <a:cubicBezTo>
                    <a:pt x="37106" y="1747"/>
                    <a:pt x="37078" y="1779"/>
                    <a:pt x="37043" y="1793"/>
                  </a:cubicBezTo>
                  <a:cubicBezTo>
                    <a:pt x="37028" y="1800"/>
                    <a:pt x="37011" y="1802"/>
                    <a:pt x="36994" y="1802"/>
                  </a:cubicBezTo>
                  <a:cubicBezTo>
                    <a:pt x="36940" y="1802"/>
                    <a:pt x="36882" y="1772"/>
                    <a:pt x="36826" y="1740"/>
                  </a:cubicBezTo>
                  <a:cubicBezTo>
                    <a:pt x="36791" y="1719"/>
                    <a:pt x="36756" y="1705"/>
                    <a:pt x="36718" y="1695"/>
                  </a:cubicBezTo>
                  <a:lnTo>
                    <a:pt x="36683" y="1712"/>
                  </a:lnTo>
                  <a:cubicBezTo>
                    <a:pt x="36578" y="1772"/>
                    <a:pt x="36469" y="1824"/>
                    <a:pt x="36357" y="1873"/>
                  </a:cubicBezTo>
                  <a:cubicBezTo>
                    <a:pt x="36313" y="1892"/>
                    <a:pt x="36263" y="1898"/>
                    <a:pt x="36213" y="1898"/>
                  </a:cubicBezTo>
                  <a:cubicBezTo>
                    <a:pt x="36158" y="1898"/>
                    <a:pt x="36103" y="1891"/>
                    <a:pt x="36053" y="1884"/>
                  </a:cubicBezTo>
                  <a:cubicBezTo>
                    <a:pt x="36012" y="1878"/>
                    <a:pt x="35967" y="1872"/>
                    <a:pt x="35931" y="1872"/>
                  </a:cubicBezTo>
                  <a:cubicBezTo>
                    <a:pt x="35901" y="1872"/>
                    <a:pt x="35878" y="1876"/>
                    <a:pt x="35871" y="1887"/>
                  </a:cubicBezTo>
                  <a:cubicBezTo>
                    <a:pt x="35892" y="1915"/>
                    <a:pt x="35993" y="1947"/>
                    <a:pt x="36035" y="1964"/>
                  </a:cubicBezTo>
                  <a:cubicBezTo>
                    <a:pt x="36133" y="1996"/>
                    <a:pt x="36196" y="2017"/>
                    <a:pt x="36207" y="2076"/>
                  </a:cubicBezTo>
                  <a:cubicBezTo>
                    <a:pt x="36210" y="2097"/>
                    <a:pt x="36203" y="2118"/>
                    <a:pt x="36189" y="2132"/>
                  </a:cubicBezTo>
                  <a:cubicBezTo>
                    <a:pt x="36158" y="2174"/>
                    <a:pt x="36088" y="2181"/>
                    <a:pt x="35772" y="2206"/>
                  </a:cubicBezTo>
                  <a:cubicBezTo>
                    <a:pt x="35615" y="2216"/>
                    <a:pt x="35356" y="2234"/>
                    <a:pt x="35293" y="2262"/>
                  </a:cubicBezTo>
                  <a:cubicBezTo>
                    <a:pt x="35244" y="2367"/>
                    <a:pt x="35044" y="2378"/>
                    <a:pt x="34621" y="2385"/>
                  </a:cubicBezTo>
                  <a:lnTo>
                    <a:pt x="34551" y="2385"/>
                  </a:lnTo>
                  <a:cubicBezTo>
                    <a:pt x="34379" y="2392"/>
                    <a:pt x="34348" y="2430"/>
                    <a:pt x="34306" y="2479"/>
                  </a:cubicBezTo>
                  <a:cubicBezTo>
                    <a:pt x="34243" y="2563"/>
                    <a:pt x="34152" y="2616"/>
                    <a:pt x="34050" y="2626"/>
                  </a:cubicBezTo>
                  <a:lnTo>
                    <a:pt x="33959" y="2644"/>
                  </a:lnTo>
                  <a:cubicBezTo>
                    <a:pt x="33738" y="2686"/>
                    <a:pt x="33647" y="2703"/>
                    <a:pt x="33577" y="2808"/>
                  </a:cubicBezTo>
                  <a:cubicBezTo>
                    <a:pt x="33514" y="2903"/>
                    <a:pt x="33409" y="2962"/>
                    <a:pt x="33297" y="2966"/>
                  </a:cubicBezTo>
                  <a:cubicBezTo>
                    <a:pt x="33286" y="2967"/>
                    <a:pt x="33275" y="2968"/>
                    <a:pt x="33265" y="2968"/>
                  </a:cubicBezTo>
                  <a:cubicBezTo>
                    <a:pt x="33183" y="2968"/>
                    <a:pt x="33108" y="2933"/>
                    <a:pt x="33052" y="2871"/>
                  </a:cubicBezTo>
                  <a:cubicBezTo>
                    <a:pt x="33041" y="2863"/>
                    <a:pt x="33027" y="2856"/>
                    <a:pt x="33013" y="2856"/>
                  </a:cubicBezTo>
                  <a:cubicBezTo>
                    <a:pt x="33010" y="2856"/>
                    <a:pt x="33006" y="2857"/>
                    <a:pt x="33003" y="2857"/>
                  </a:cubicBezTo>
                  <a:cubicBezTo>
                    <a:pt x="32993" y="2857"/>
                    <a:pt x="32979" y="2861"/>
                    <a:pt x="32965" y="2864"/>
                  </a:cubicBezTo>
                  <a:cubicBezTo>
                    <a:pt x="32986" y="2875"/>
                    <a:pt x="33000" y="2892"/>
                    <a:pt x="33007" y="2913"/>
                  </a:cubicBezTo>
                  <a:cubicBezTo>
                    <a:pt x="33021" y="2962"/>
                    <a:pt x="33003" y="3011"/>
                    <a:pt x="32965" y="3043"/>
                  </a:cubicBezTo>
                  <a:cubicBezTo>
                    <a:pt x="32931" y="3082"/>
                    <a:pt x="32881" y="3102"/>
                    <a:pt x="32830" y="3102"/>
                  </a:cubicBezTo>
                  <a:cubicBezTo>
                    <a:pt x="32813" y="3102"/>
                    <a:pt x="32796" y="3100"/>
                    <a:pt x="32779" y="3095"/>
                  </a:cubicBezTo>
                  <a:cubicBezTo>
                    <a:pt x="32755" y="3095"/>
                    <a:pt x="32730" y="3102"/>
                    <a:pt x="32706" y="3116"/>
                  </a:cubicBezTo>
                  <a:cubicBezTo>
                    <a:pt x="32755" y="3130"/>
                    <a:pt x="32793" y="3162"/>
                    <a:pt x="32818" y="3207"/>
                  </a:cubicBezTo>
                  <a:cubicBezTo>
                    <a:pt x="32853" y="3270"/>
                    <a:pt x="32846" y="3351"/>
                    <a:pt x="32797" y="3407"/>
                  </a:cubicBezTo>
                  <a:cubicBezTo>
                    <a:pt x="32771" y="3436"/>
                    <a:pt x="32737" y="3453"/>
                    <a:pt x="32699" y="3453"/>
                  </a:cubicBezTo>
                  <a:cubicBezTo>
                    <a:pt x="32695" y="3453"/>
                    <a:pt x="32692" y="3453"/>
                    <a:pt x="32688" y="3452"/>
                  </a:cubicBezTo>
                  <a:lnTo>
                    <a:pt x="32688" y="3452"/>
                  </a:lnTo>
                  <a:cubicBezTo>
                    <a:pt x="32793" y="3487"/>
                    <a:pt x="32870" y="3578"/>
                    <a:pt x="32884" y="3687"/>
                  </a:cubicBezTo>
                  <a:cubicBezTo>
                    <a:pt x="32888" y="3715"/>
                    <a:pt x="32881" y="3746"/>
                    <a:pt x="32856" y="3767"/>
                  </a:cubicBezTo>
                  <a:cubicBezTo>
                    <a:pt x="32834" y="3790"/>
                    <a:pt x="32805" y="3798"/>
                    <a:pt x="32770" y="3798"/>
                  </a:cubicBezTo>
                  <a:cubicBezTo>
                    <a:pt x="32733" y="3798"/>
                    <a:pt x="32688" y="3789"/>
                    <a:pt x="32636" y="3778"/>
                  </a:cubicBezTo>
                  <a:cubicBezTo>
                    <a:pt x="32600" y="3770"/>
                    <a:pt x="32535" y="3759"/>
                    <a:pt x="32494" y="3759"/>
                  </a:cubicBezTo>
                  <a:cubicBezTo>
                    <a:pt x="32479" y="3759"/>
                    <a:pt x="32467" y="3760"/>
                    <a:pt x="32461" y="3764"/>
                  </a:cubicBezTo>
                  <a:cubicBezTo>
                    <a:pt x="32513" y="3785"/>
                    <a:pt x="32569" y="3799"/>
                    <a:pt x="32625" y="3799"/>
                  </a:cubicBezTo>
                  <a:cubicBezTo>
                    <a:pt x="32734" y="3813"/>
                    <a:pt x="32762" y="3848"/>
                    <a:pt x="32779" y="3914"/>
                  </a:cubicBezTo>
                  <a:cubicBezTo>
                    <a:pt x="32786" y="3953"/>
                    <a:pt x="32807" y="3988"/>
                    <a:pt x="32839" y="4009"/>
                  </a:cubicBezTo>
                  <a:cubicBezTo>
                    <a:pt x="32849" y="4019"/>
                    <a:pt x="32860" y="4030"/>
                    <a:pt x="32870" y="4044"/>
                  </a:cubicBezTo>
                  <a:cubicBezTo>
                    <a:pt x="32954" y="4142"/>
                    <a:pt x="32888" y="4222"/>
                    <a:pt x="32856" y="4257"/>
                  </a:cubicBezTo>
                  <a:cubicBezTo>
                    <a:pt x="32839" y="4282"/>
                    <a:pt x="32825" y="4296"/>
                    <a:pt x="32828" y="4306"/>
                  </a:cubicBezTo>
                  <a:cubicBezTo>
                    <a:pt x="32839" y="4366"/>
                    <a:pt x="32814" y="4422"/>
                    <a:pt x="32765" y="4454"/>
                  </a:cubicBezTo>
                  <a:cubicBezTo>
                    <a:pt x="32737" y="4475"/>
                    <a:pt x="32703" y="4486"/>
                    <a:pt x="32669" y="4486"/>
                  </a:cubicBezTo>
                  <a:cubicBezTo>
                    <a:pt x="32648" y="4486"/>
                    <a:pt x="32627" y="4482"/>
                    <a:pt x="32608" y="4475"/>
                  </a:cubicBezTo>
                  <a:cubicBezTo>
                    <a:pt x="32573" y="4454"/>
                    <a:pt x="32548" y="4419"/>
                    <a:pt x="32545" y="4380"/>
                  </a:cubicBezTo>
                  <a:cubicBezTo>
                    <a:pt x="32486" y="4355"/>
                    <a:pt x="32422" y="4343"/>
                    <a:pt x="32359" y="4343"/>
                  </a:cubicBezTo>
                  <a:cubicBezTo>
                    <a:pt x="32344" y="4343"/>
                    <a:pt x="32329" y="4344"/>
                    <a:pt x="32314" y="4345"/>
                  </a:cubicBezTo>
                  <a:cubicBezTo>
                    <a:pt x="32212" y="4345"/>
                    <a:pt x="32156" y="4370"/>
                    <a:pt x="32142" y="4384"/>
                  </a:cubicBezTo>
                  <a:lnTo>
                    <a:pt x="32139" y="4391"/>
                  </a:lnTo>
                  <a:cubicBezTo>
                    <a:pt x="32076" y="4464"/>
                    <a:pt x="32016" y="4534"/>
                    <a:pt x="31932" y="4541"/>
                  </a:cubicBezTo>
                  <a:cubicBezTo>
                    <a:pt x="31880" y="4541"/>
                    <a:pt x="31827" y="4520"/>
                    <a:pt x="31789" y="4478"/>
                  </a:cubicBezTo>
                  <a:cubicBezTo>
                    <a:pt x="31774" y="4465"/>
                    <a:pt x="31744" y="4460"/>
                    <a:pt x="31703" y="4460"/>
                  </a:cubicBezTo>
                  <a:cubicBezTo>
                    <a:pt x="31638" y="4460"/>
                    <a:pt x="31546" y="4473"/>
                    <a:pt x="31452" y="4489"/>
                  </a:cubicBezTo>
                  <a:cubicBezTo>
                    <a:pt x="31312" y="4513"/>
                    <a:pt x="31169" y="4531"/>
                    <a:pt x="31029" y="4538"/>
                  </a:cubicBezTo>
                  <a:lnTo>
                    <a:pt x="31015" y="4538"/>
                  </a:lnTo>
                  <a:cubicBezTo>
                    <a:pt x="30626" y="4555"/>
                    <a:pt x="29825" y="4587"/>
                    <a:pt x="29632" y="4653"/>
                  </a:cubicBezTo>
                  <a:cubicBezTo>
                    <a:pt x="29527" y="4695"/>
                    <a:pt x="29443" y="4786"/>
                    <a:pt x="29415" y="4898"/>
                  </a:cubicBezTo>
                  <a:cubicBezTo>
                    <a:pt x="29397" y="4965"/>
                    <a:pt x="29418" y="5038"/>
                    <a:pt x="29467" y="5087"/>
                  </a:cubicBezTo>
                  <a:cubicBezTo>
                    <a:pt x="29629" y="5248"/>
                    <a:pt x="29565" y="5367"/>
                    <a:pt x="29527" y="5444"/>
                  </a:cubicBezTo>
                  <a:cubicBezTo>
                    <a:pt x="29509" y="5469"/>
                    <a:pt x="29499" y="5493"/>
                    <a:pt x="29495" y="5521"/>
                  </a:cubicBezTo>
                  <a:cubicBezTo>
                    <a:pt x="29516" y="5598"/>
                    <a:pt x="29937" y="5829"/>
                    <a:pt x="30182" y="5854"/>
                  </a:cubicBezTo>
                  <a:cubicBezTo>
                    <a:pt x="30357" y="5875"/>
                    <a:pt x="30504" y="5987"/>
                    <a:pt x="30574" y="6148"/>
                  </a:cubicBezTo>
                  <a:cubicBezTo>
                    <a:pt x="30630" y="6260"/>
                    <a:pt x="30616" y="6393"/>
                    <a:pt x="30542" y="6495"/>
                  </a:cubicBezTo>
                  <a:cubicBezTo>
                    <a:pt x="30490" y="6561"/>
                    <a:pt x="30414" y="6588"/>
                    <a:pt x="30326" y="6588"/>
                  </a:cubicBezTo>
                  <a:cubicBezTo>
                    <a:pt x="30078" y="6588"/>
                    <a:pt x="29729" y="6372"/>
                    <a:pt x="29520" y="6204"/>
                  </a:cubicBezTo>
                  <a:cubicBezTo>
                    <a:pt x="29254" y="5996"/>
                    <a:pt x="28639" y="5894"/>
                    <a:pt x="28370" y="5894"/>
                  </a:cubicBezTo>
                  <a:cubicBezTo>
                    <a:pt x="28348" y="5894"/>
                    <a:pt x="28329" y="5895"/>
                    <a:pt x="28312" y="5896"/>
                  </a:cubicBezTo>
                  <a:cubicBezTo>
                    <a:pt x="28303" y="5897"/>
                    <a:pt x="28293" y="5897"/>
                    <a:pt x="28285" y="5897"/>
                  </a:cubicBezTo>
                  <a:cubicBezTo>
                    <a:pt x="28153" y="5897"/>
                    <a:pt x="28111" y="5826"/>
                    <a:pt x="28081" y="5773"/>
                  </a:cubicBezTo>
                  <a:cubicBezTo>
                    <a:pt x="28048" y="5720"/>
                    <a:pt x="28034" y="5693"/>
                    <a:pt x="27932" y="5693"/>
                  </a:cubicBezTo>
                  <a:cubicBezTo>
                    <a:pt x="27926" y="5693"/>
                    <a:pt x="27920" y="5693"/>
                    <a:pt x="27913" y="5693"/>
                  </a:cubicBezTo>
                  <a:cubicBezTo>
                    <a:pt x="27784" y="5696"/>
                    <a:pt x="27661" y="5749"/>
                    <a:pt x="27570" y="5836"/>
                  </a:cubicBezTo>
                  <a:lnTo>
                    <a:pt x="27637" y="5836"/>
                  </a:lnTo>
                  <a:cubicBezTo>
                    <a:pt x="27650" y="5836"/>
                    <a:pt x="27663" y="5836"/>
                    <a:pt x="27676" y="5836"/>
                  </a:cubicBezTo>
                  <a:cubicBezTo>
                    <a:pt x="27795" y="5836"/>
                    <a:pt x="27863" y="5839"/>
                    <a:pt x="27885" y="5899"/>
                  </a:cubicBezTo>
                  <a:cubicBezTo>
                    <a:pt x="27899" y="5941"/>
                    <a:pt x="27885" y="5987"/>
                    <a:pt x="27850" y="6015"/>
                  </a:cubicBezTo>
                  <a:lnTo>
                    <a:pt x="27885" y="6022"/>
                  </a:lnTo>
                  <a:cubicBezTo>
                    <a:pt x="27966" y="6043"/>
                    <a:pt x="28039" y="6071"/>
                    <a:pt x="28113" y="6102"/>
                  </a:cubicBezTo>
                  <a:cubicBezTo>
                    <a:pt x="28183" y="6130"/>
                    <a:pt x="28221" y="6172"/>
                    <a:pt x="28225" y="6221"/>
                  </a:cubicBezTo>
                  <a:cubicBezTo>
                    <a:pt x="28225" y="6270"/>
                    <a:pt x="28193" y="6316"/>
                    <a:pt x="28148" y="6337"/>
                  </a:cubicBezTo>
                  <a:cubicBezTo>
                    <a:pt x="28096" y="6365"/>
                    <a:pt x="28010" y="6386"/>
                    <a:pt x="27915" y="6386"/>
                  </a:cubicBezTo>
                  <a:cubicBezTo>
                    <a:pt x="27810" y="6386"/>
                    <a:pt x="27693" y="6361"/>
                    <a:pt x="27598" y="6295"/>
                  </a:cubicBezTo>
                  <a:cubicBezTo>
                    <a:pt x="27539" y="6254"/>
                    <a:pt x="27472" y="6234"/>
                    <a:pt x="27403" y="6234"/>
                  </a:cubicBezTo>
                  <a:cubicBezTo>
                    <a:pt x="27377" y="6234"/>
                    <a:pt x="27351" y="6237"/>
                    <a:pt x="27325" y="6242"/>
                  </a:cubicBezTo>
                  <a:cubicBezTo>
                    <a:pt x="27234" y="6263"/>
                    <a:pt x="27153" y="6319"/>
                    <a:pt x="27101" y="6396"/>
                  </a:cubicBezTo>
                  <a:cubicBezTo>
                    <a:pt x="27101" y="6396"/>
                    <a:pt x="27097" y="6414"/>
                    <a:pt x="27115" y="6449"/>
                  </a:cubicBezTo>
                  <a:cubicBezTo>
                    <a:pt x="27181" y="6589"/>
                    <a:pt x="27458" y="6817"/>
                    <a:pt x="27780" y="6866"/>
                  </a:cubicBezTo>
                  <a:cubicBezTo>
                    <a:pt x="28057" y="6904"/>
                    <a:pt x="28127" y="6974"/>
                    <a:pt x="28186" y="7062"/>
                  </a:cubicBezTo>
                  <a:cubicBezTo>
                    <a:pt x="28211" y="7100"/>
                    <a:pt x="28246" y="7128"/>
                    <a:pt x="28288" y="7142"/>
                  </a:cubicBezTo>
                  <a:cubicBezTo>
                    <a:pt x="28393" y="7181"/>
                    <a:pt x="28438" y="7230"/>
                    <a:pt x="28431" y="7296"/>
                  </a:cubicBezTo>
                  <a:cubicBezTo>
                    <a:pt x="28417" y="7394"/>
                    <a:pt x="28270" y="7426"/>
                    <a:pt x="28190" y="7433"/>
                  </a:cubicBezTo>
                  <a:cubicBezTo>
                    <a:pt x="28188" y="7433"/>
                    <a:pt x="28185" y="7433"/>
                    <a:pt x="28183" y="7433"/>
                  </a:cubicBezTo>
                  <a:cubicBezTo>
                    <a:pt x="28069" y="7433"/>
                    <a:pt x="27924" y="7343"/>
                    <a:pt x="27749" y="7233"/>
                  </a:cubicBezTo>
                  <a:cubicBezTo>
                    <a:pt x="27672" y="7188"/>
                    <a:pt x="27595" y="7139"/>
                    <a:pt x="27524" y="7104"/>
                  </a:cubicBezTo>
                  <a:cubicBezTo>
                    <a:pt x="27472" y="7075"/>
                    <a:pt x="27384" y="7067"/>
                    <a:pt x="27286" y="7067"/>
                  </a:cubicBezTo>
                  <a:cubicBezTo>
                    <a:pt x="27216" y="7067"/>
                    <a:pt x="27140" y="7071"/>
                    <a:pt x="27069" y="7076"/>
                  </a:cubicBezTo>
                  <a:cubicBezTo>
                    <a:pt x="26997" y="7079"/>
                    <a:pt x="26928" y="7083"/>
                    <a:pt x="26866" y="7083"/>
                  </a:cubicBezTo>
                  <a:cubicBezTo>
                    <a:pt x="26736" y="7083"/>
                    <a:pt x="26632" y="7068"/>
                    <a:pt x="26576" y="7009"/>
                  </a:cubicBezTo>
                  <a:cubicBezTo>
                    <a:pt x="26488" y="6915"/>
                    <a:pt x="26523" y="6813"/>
                    <a:pt x="26544" y="6747"/>
                  </a:cubicBezTo>
                  <a:cubicBezTo>
                    <a:pt x="26569" y="6680"/>
                    <a:pt x="26565" y="6673"/>
                    <a:pt x="26548" y="6659"/>
                  </a:cubicBezTo>
                  <a:cubicBezTo>
                    <a:pt x="26383" y="6516"/>
                    <a:pt x="26537" y="6232"/>
                    <a:pt x="26667" y="6032"/>
                  </a:cubicBezTo>
                  <a:cubicBezTo>
                    <a:pt x="26719" y="5948"/>
                    <a:pt x="26723" y="5822"/>
                    <a:pt x="26677" y="5696"/>
                  </a:cubicBezTo>
                  <a:cubicBezTo>
                    <a:pt x="26632" y="5570"/>
                    <a:pt x="26548" y="5476"/>
                    <a:pt x="26467" y="5451"/>
                  </a:cubicBezTo>
                  <a:cubicBezTo>
                    <a:pt x="26454" y="5447"/>
                    <a:pt x="26433" y="5440"/>
                    <a:pt x="26414" y="5440"/>
                  </a:cubicBezTo>
                  <a:cubicBezTo>
                    <a:pt x="26403" y="5440"/>
                    <a:pt x="26392" y="5443"/>
                    <a:pt x="26387" y="5451"/>
                  </a:cubicBezTo>
                  <a:cubicBezTo>
                    <a:pt x="26373" y="5490"/>
                    <a:pt x="26373" y="5532"/>
                    <a:pt x="26394" y="5567"/>
                  </a:cubicBezTo>
                  <a:cubicBezTo>
                    <a:pt x="26464" y="5661"/>
                    <a:pt x="26432" y="6001"/>
                    <a:pt x="26254" y="6221"/>
                  </a:cubicBezTo>
                  <a:cubicBezTo>
                    <a:pt x="26159" y="6344"/>
                    <a:pt x="25981" y="6396"/>
                    <a:pt x="25823" y="6442"/>
                  </a:cubicBezTo>
                  <a:cubicBezTo>
                    <a:pt x="25746" y="6463"/>
                    <a:pt x="25634" y="6498"/>
                    <a:pt x="25613" y="6523"/>
                  </a:cubicBezTo>
                  <a:cubicBezTo>
                    <a:pt x="25613" y="6617"/>
                    <a:pt x="25526" y="6684"/>
                    <a:pt x="25456" y="6743"/>
                  </a:cubicBezTo>
                  <a:cubicBezTo>
                    <a:pt x="25427" y="6764"/>
                    <a:pt x="25399" y="6785"/>
                    <a:pt x="25378" y="6813"/>
                  </a:cubicBezTo>
                  <a:cubicBezTo>
                    <a:pt x="25501" y="6922"/>
                    <a:pt x="25946" y="7419"/>
                    <a:pt x="26016" y="7583"/>
                  </a:cubicBezTo>
                  <a:cubicBezTo>
                    <a:pt x="26054" y="7685"/>
                    <a:pt x="25977" y="7821"/>
                    <a:pt x="25876" y="8000"/>
                  </a:cubicBezTo>
                  <a:cubicBezTo>
                    <a:pt x="25778" y="8175"/>
                    <a:pt x="25659" y="8385"/>
                    <a:pt x="25694" y="8515"/>
                  </a:cubicBezTo>
                  <a:cubicBezTo>
                    <a:pt x="25725" y="8634"/>
                    <a:pt x="25725" y="8756"/>
                    <a:pt x="25701" y="8879"/>
                  </a:cubicBezTo>
                  <a:cubicBezTo>
                    <a:pt x="25687" y="8959"/>
                    <a:pt x="25680" y="9001"/>
                    <a:pt x="25708" y="9047"/>
                  </a:cubicBezTo>
                  <a:cubicBezTo>
                    <a:pt x="25728" y="9076"/>
                    <a:pt x="25754" y="9085"/>
                    <a:pt x="25795" y="9085"/>
                  </a:cubicBezTo>
                  <a:cubicBezTo>
                    <a:pt x="25819" y="9085"/>
                    <a:pt x="25847" y="9082"/>
                    <a:pt x="25883" y="9078"/>
                  </a:cubicBezTo>
                  <a:cubicBezTo>
                    <a:pt x="25908" y="9073"/>
                    <a:pt x="25933" y="9071"/>
                    <a:pt x="25958" y="9071"/>
                  </a:cubicBezTo>
                  <a:cubicBezTo>
                    <a:pt x="26006" y="9071"/>
                    <a:pt x="26054" y="9080"/>
                    <a:pt x="26100" y="9096"/>
                  </a:cubicBezTo>
                  <a:cubicBezTo>
                    <a:pt x="26112" y="9101"/>
                    <a:pt x="26126" y="9104"/>
                    <a:pt x="26143" y="9104"/>
                  </a:cubicBezTo>
                  <a:cubicBezTo>
                    <a:pt x="26201" y="9104"/>
                    <a:pt x="26284" y="9076"/>
                    <a:pt x="26373" y="9043"/>
                  </a:cubicBezTo>
                  <a:cubicBezTo>
                    <a:pt x="26481" y="9005"/>
                    <a:pt x="26590" y="8973"/>
                    <a:pt x="26698" y="8952"/>
                  </a:cubicBezTo>
                  <a:cubicBezTo>
                    <a:pt x="26726" y="8947"/>
                    <a:pt x="26756" y="8944"/>
                    <a:pt x="26787" y="8944"/>
                  </a:cubicBezTo>
                  <a:cubicBezTo>
                    <a:pt x="27065" y="8944"/>
                    <a:pt x="27446" y="9141"/>
                    <a:pt x="27686" y="9260"/>
                  </a:cubicBezTo>
                  <a:cubicBezTo>
                    <a:pt x="27728" y="9281"/>
                    <a:pt x="27763" y="9299"/>
                    <a:pt x="27791" y="9313"/>
                  </a:cubicBezTo>
                  <a:cubicBezTo>
                    <a:pt x="27945" y="9386"/>
                    <a:pt x="27959" y="9502"/>
                    <a:pt x="27973" y="9593"/>
                  </a:cubicBezTo>
                  <a:cubicBezTo>
                    <a:pt x="27976" y="9649"/>
                    <a:pt x="27990" y="9705"/>
                    <a:pt x="28022" y="9754"/>
                  </a:cubicBezTo>
                  <a:cubicBezTo>
                    <a:pt x="28109" y="9890"/>
                    <a:pt x="27990" y="9971"/>
                    <a:pt x="27920" y="10016"/>
                  </a:cubicBezTo>
                  <a:cubicBezTo>
                    <a:pt x="27836" y="10072"/>
                    <a:pt x="27784" y="10118"/>
                    <a:pt x="27780" y="10198"/>
                  </a:cubicBezTo>
                  <a:cubicBezTo>
                    <a:pt x="27777" y="10314"/>
                    <a:pt x="28036" y="10408"/>
                    <a:pt x="28190" y="10468"/>
                  </a:cubicBezTo>
                  <a:cubicBezTo>
                    <a:pt x="28323" y="10517"/>
                    <a:pt x="28389" y="10541"/>
                    <a:pt x="28407" y="10598"/>
                  </a:cubicBezTo>
                  <a:cubicBezTo>
                    <a:pt x="28417" y="10629"/>
                    <a:pt x="28410" y="10661"/>
                    <a:pt x="28386" y="10682"/>
                  </a:cubicBezTo>
                  <a:cubicBezTo>
                    <a:pt x="28357" y="10709"/>
                    <a:pt x="28296" y="10719"/>
                    <a:pt x="28220" y="10719"/>
                  </a:cubicBezTo>
                  <a:cubicBezTo>
                    <a:pt x="28043" y="10719"/>
                    <a:pt x="27788" y="10662"/>
                    <a:pt x="27707" y="10633"/>
                  </a:cubicBezTo>
                  <a:cubicBezTo>
                    <a:pt x="27563" y="10580"/>
                    <a:pt x="27507" y="10436"/>
                    <a:pt x="27468" y="10342"/>
                  </a:cubicBezTo>
                  <a:cubicBezTo>
                    <a:pt x="27461" y="10317"/>
                    <a:pt x="27451" y="10293"/>
                    <a:pt x="27437" y="10272"/>
                  </a:cubicBezTo>
                  <a:cubicBezTo>
                    <a:pt x="27367" y="10212"/>
                    <a:pt x="27416" y="10118"/>
                    <a:pt x="27468" y="10020"/>
                  </a:cubicBezTo>
                  <a:cubicBezTo>
                    <a:pt x="27507" y="9957"/>
                    <a:pt x="27535" y="9890"/>
                    <a:pt x="27553" y="9820"/>
                  </a:cubicBezTo>
                  <a:cubicBezTo>
                    <a:pt x="27560" y="9754"/>
                    <a:pt x="27482" y="9694"/>
                    <a:pt x="27412" y="9635"/>
                  </a:cubicBezTo>
                  <a:cubicBezTo>
                    <a:pt x="27367" y="9600"/>
                    <a:pt x="27325" y="9561"/>
                    <a:pt x="27290" y="9516"/>
                  </a:cubicBezTo>
                  <a:cubicBezTo>
                    <a:pt x="27222" y="9422"/>
                    <a:pt x="27128" y="9314"/>
                    <a:pt x="27034" y="9314"/>
                  </a:cubicBezTo>
                  <a:cubicBezTo>
                    <a:pt x="27026" y="9314"/>
                    <a:pt x="27018" y="9315"/>
                    <a:pt x="27010" y="9316"/>
                  </a:cubicBezTo>
                  <a:cubicBezTo>
                    <a:pt x="26975" y="9323"/>
                    <a:pt x="26922" y="9334"/>
                    <a:pt x="26859" y="9341"/>
                  </a:cubicBezTo>
                  <a:cubicBezTo>
                    <a:pt x="26667" y="9372"/>
                    <a:pt x="26310" y="9428"/>
                    <a:pt x="26198" y="9526"/>
                  </a:cubicBezTo>
                  <a:cubicBezTo>
                    <a:pt x="26075" y="9638"/>
                    <a:pt x="26247" y="10034"/>
                    <a:pt x="26324" y="10202"/>
                  </a:cubicBezTo>
                  <a:lnTo>
                    <a:pt x="26327" y="10212"/>
                  </a:lnTo>
                  <a:cubicBezTo>
                    <a:pt x="26397" y="10370"/>
                    <a:pt x="26222" y="10527"/>
                    <a:pt x="26068" y="10668"/>
                  </a:cubicBezTo>
                  <a:cubicBezTo>
                    <a:pt x="25995" y="10731"/>
                    <a:pt x="25876" y="10843"/>
                    <a:pt x="25879" y="10878"/>
                  </a:cubicBezTo>
                  <a:cubicBezTo>
                    <a:pt x="25900" y="11067"/>
                    <a:pt x="25732" y="11151"/>
                    <a:pt x="25519" y="11263"/>
                  </a:cubicBezTo>
                  <a:lnTo>
                    <a:pt x="25431" y="11305"/>
                  </a:lnTo>
                  <a:cubicBezTo>
                    <a:pt x="25396" y="11326"/>
                    <a:pt x="25357" y="11343"/>
                    <a:pt x="25322" y="11364"/>
                  </a:cubicBezTo>
                  <a:cubicBezTo>
                    <a:pt x="25126" y="11462"/>
                    <a:pt x="24962" y="11546"/>
                    <a:pt x="24965" y="11683"/>
                  </a:cubicBezTo>
                  <a:cubicBezTo>
                    <a:pt x="24972" y="11746"/>
                    <a:pt x="24941" y="11805"/>
                    <a:pt x="24888" y="11840"/>
                  </a:cubicBezTo>
                  <a:cubicBezTo>
                    <a:pt x="24855" y="11860"/>
                    <a:pt x="24814" y="11868"/>
                    <a:pt x="24770" y="11868"/>
                  </a:cubicBezTo>
                  <a:cubicBezTo>
                    <a:pt x="24600" y="11868"/>
                    <a:pt x="24385" y="11748"/>
                    <a:pt x="24374" y="11742"/>
                  </a:cubicBezTo>
                  <a:cubicBezTo>
                    <a:pt x="24344" y="11725"/>
                    <a:pt x="24311" y="11718"/>
                    <a:pt x="24275" y="11718"/>
                  </a:cubicBezTo>
                  <a:cubicBezTo>
                    <a:pt x="24217" y="11718"/>
                    <a:pt x="24151" y="11735"/>
                    <a:pt x="24080" y="11753"/>
                  </a:cubicBezTo>
                  <a:cubicBezTo>
                    <a:pt x="23978" y="11781"/>
                    <a:pt x="23877" y="11795"/>
                    <a:pt x="23772" y="11798"/>
                  </a:cubicBezTo>
                  <a:cubicBezTo>
                    <a:pt x="23674" y="11795"/>
                    <a:pt x="23579" y="11756"/>
                    <a:pt x="23506" y="11690"/>
                  </a:cubicBezTo>
                  <a:cubicBezTo>
                    <a:pt x="23469" y="11661"/>
                    <a:pt x="23447" y="11644"/>
                    <a:pt x="23414" y="11644"/>
                  </a:cubicBezTo>
                  <a:cubicBezTo>
                    <a:pt x="23399" y="11644"/>
                    <a:pt x="23383" y="11647"/>
                    <a:pt x="23362" y="11655"/>
                  </a:cubicBezTo>
                  <a:cubicBezTo>
                    <a:pt x="23326" y="11671"/>
                    <a:pt x="23289" y="11679"/>
                    <a:pt x="23252" y="11679"/>
                  </a:cubicBezTo>
                  <a:cubicBezTo>
                    <a:pt x="23184" y="11679"/>
                    <a:pt x="23117" y="11652"/>
                    <a:pt x="23064" y="11602"/>
                  </a:cubicBezTo>
                  <a:cubicBezTo>
                    <a:pt x="22994" y="11532"/>
                    <a:pt x="22973" y="11427"/>
                    <a:pt x="23008" y="11336"/>
                  </a:cubicBezTo>
                  <a:cubicBezTo>
                    <a:pt x="23034" y="11267"/>
                    <a:pt x="23099" y="11223"/>
                    <a:pt x="23171" y="11223"/>
                  </a:cubicBezTo>
                  <a:cubicBezTo>
                    <a:pt x="23179" y="11223"/>
                    <a:pt x="23186" y="11223"/>
                    <a:pt x="23194" y="11224"/>
                  </a:cubicBezTo>
                  <a:cubicBezTo>
                    <a:pt x="23292" y="11235"/>
                    <a:pt x="23411" y="11319"/>
                    <a:pt x="23429" y="11420"/>
                  </a:cubicBezTo>
                  <a:cubicBezTo>
                    <a:pt x="23425" y="11424"/>
                    <a:pt x="23425" y="11424"/>
                    <a:pt x="23429" y="11427"/>
                  </a:cubicBezTo>
                  <a:cubicBezTo>
                    <a:pt x="23439" y="11427"/>
                    <a:pt x="23488" y="11427"/>
                    <a:pt x="23646" y="11343"/>
                  </a:cubicBezTo>
                  <a:cubicBezTo>
                    <a:pt x="23686" y="11321"/>
                    <a:pt x="23719" y="11312"/>
                    <a:pt x="23747" y="11312"/>
                  </a:cubicBezTo>
                  <a:cubicBezTo>
                    <a:pt x="23802" y="11312"/>
                    <a:pt x="23835" y="11348"/>
                    <a:pt x="23863" y="11385"/>
                  </a:cubicBezTo>
                  <a:cubicBezTo>
                    <a:pt x="23887" y="11434"/>
                    <a:pt x="23940" y="11462"/>
                    <a:pt x="23996" y="11462"/>
                  </a:cubicBezTo>
                  <a:cubicBezTo>
                    <a:pt x="24011" y="11463"/>
                    <a:pt x="24024" y="11464"/>
                    <a:pt x="24035" y="11464"/>
                  </a:cubicBezTo>
                  <a:cubicBezTo>
                    <a:pt x="24086" y="11464"/>
                    <a:pt x="24093" y="11451"/>
                    <a:pt x="24104" y="11434"/>
                  </a:cubicBezTo>
                  <a:cubicBezTo>
                    <a:pt x="24126" y="11396"/>
                    <a:pt x="24160" y="11356"/>
                    <a:pt x="24251" y="11356"/>
                  </a:cubicBezTo>
                  <a:cubicBezTo>
                    <a:pt x="24261" y="11356"/>
                    <a:pt x="24271" y="11356"/>
                    <a:pt x="24283" y="11357"/>
                  </a:cubicBezTo>
                  <a:cubicBezTo>
                    <a:pt x="24295" y="11359"/>
                    <a:pt x="24309" y="11360"/>
                    <a:pt x="24323" y="11360"/>
                  </a:cubicBezTo>
                  <a:cubicBezTo>
                    <a:pt x="24338" y="11360"/>
                    <a:pt x="24353" y="11359"/>
                    <a:pt x="24367" y="11357"/>
                  </a:cubicBezTo>
                  <a:cubicBezTo>
                    <a:pt x="24360" y="11347"/>
                    <a:pt x="24356" y="11336"/>
                    <a:pt x="24349" y="11329"/>
                  </a:cubicBezTo>
                  <a:cubicBezTo>
                    <a:pt x="24328" y="11298"/>
                    <a:pt x="24321" y="11259"/>
                    <a:pt x="24335" y="11224"/>
                  </a:cubicBezTo>
                  <a:cubicBezTo>
                    <a:pt x="24360" y="11140"/>
                    <a:pt x="24475" y="11091"/>
                    <a:pt x="24584" y="11046"/>
                  </a:cubicBezTo>
                  <a:lnTo>
                    <a:pt x="24622" y="11032"/>
                  </a:lnTo>
                  <a:cubicBezTo>
                    <a:pt x="24654" y="11018"/>
                    <a:pt x="24664" y="10986"/>
                    <a:pt x="24678" y="10923"/>
                  </a:cubicBezTo>
                  <a:cubicBezTo>
                    <a:pt x="24692" y="10857"/>
                    <a:pt x="24710" y="10783"/>
                    <a:pt x="24787" y="10741"/>
                  </a:cubicBezTo>
                  <a:cubicBezTo>
                    <a:pt x="24808" y="10731"/>
                    <a:pt x="24811" y="10717"/>
                    <a:pt x="24822" y="10682"/>
                  </a:cubicBezTo>
                  <a:cubicBezTo>
                    <a:pt x="24829" y="10612"/>
                    <a:pt x="24885" y="10559"/>
                    <a:pt x="24958" y="10555"/>
                  </a:cubicBezTo>
                  <a:cubicBezTo>
                    <a:pt x="24986" y="10555"/>
                    <a:pt x="25018" y="10520"/>
                    <a:pt x="25049" y="10485"/>
                  </a:cubicBezTo>
                  <a:cubicBezTo>
                    <a:pt x="25095" y="10436"/>
                    <a:pt x="25147" y="10377"/>
                    <a:pt x="25228" y="10377"/>
                  </a:cubicBezTo>
                  <a:cubicBezTo>
                    <a:pt x="25252" y="10377"/>
                    <a:pt x="25270" y="10349"/>
                    <a:pt x="25273" y="10342"/>
                  </a:cubicBezTo>
                  <a:cubicBezTo>
                    <a:pt x="25291" y="10303"/>
                    <a:pt x="25291" y="10261"/>
                    <a:pt x="25273" y="10223"/>
                  </a:cubicBezTo>
                  <a:cubicBezTo>
                    <a:pt x="25221" y="10153"/>
                    <a:pt x="25242" y="10048"/>
                    <a:pt x="25259" y="9992"/>
                  </a:cubicBezTo>
                  <a:cubicBezTo>
                    <a:pt x="25291" y="9904"/>
                    <a:pt x="25357" y="9789"/>
                    <a:pt x="25452" y="9757"/>
                  </a:cubicBezTo>
                  <a:cubicBezTo>
                    <a:pt x="25473" y="9754"/>
                    <a:pt x="25487" y="9743"/>
                    <a:pt x="25491" y="9733"/>
                  </a:cubicBezTo>
                  <a:cubicBezTo>
                    <a:pt x="25491" y="9722"/>
                    <a:pt x="25480" y="9694"/>
                    <a:pt x="25448" y="9673"/>
                  </a:cubicBezTo>
                  <a:lnTo>
                    <a:pt x="25417" y="9649"/>
                  </a:lnTo>
                  <a:cubicBezTo>
                    <a:pt x="25182" y="9477"/>
                    <a:pt x="24969" y="9299"/>
                    <a:pt x="24993" y="9141"/>
                  </a:cubicBezTo>
                  <a:cubicBezTo>
                    <a:pt x="25000" y="9061"/>
                    <a:pt x="24993" y="8977"/>
                    <a:pt x="24979" y="8896"/>
                  </a:cubicBezTo>
                  <a:cubicBezTo>
                    <a:pt x="24965" y="8770"/>
                    <a:pt x="24948" y="8651"/>
                    <a:pt x="24979" y="8567"/>
                  </a:cubicBezTo>
                  <a:cubicBezTo>
                    <a:pt x="25014" y="8479"/>
                    <a:pt x="24990" y="8276"/>
                    <a:pt x="24976" y="8143"/>
                  </a:cubicBezTo>
                  <a:cubicBezTo>
                    <a:pt x="24972" y="8122"/>
                    <a:pt x="24969" y="8101"/>
                    <a:pt x="24969" y="8084"/>
                  </a:cubicBezTo>
                  <a:cubicBezTo>
                    <a:pt x="24958" y="7986"/>
                    <a:pt x="24990" y="7891"/>
                    <a:pt x="25025" y="7779"/>
                  </a:cubicBezTo>
                  <a:cubicBezTo>
                    <a:pt x="25060" y="7685"/>
                    <a:pt x="25088" y="7587"/>
                    <a:pt x="25105" y="7489"/>
                  </a:cubicBezTo>
                  <a:cubicBezTo>
                    <a:pt x="25147" y="7272"/>
                    <a:pt x="24857" y="7009"/>
                    <a:pt x="24699" y="6939"/>
                  </a:cubicBezTo>
                  <a:cubicBezTo>
                    <a:pt x="24640" y="6918"/>
                    <a:pt x="24594" y="6866"/>
                    <a:pt x="24584" y="6803"/>
                  </a:cubicBezTo>
                  <a:cubicBezTo>
                    <a:pt x="24570" y="6705"/>
                    <a:pt x="24650" y="6589"/>
                    <a:pt x="24860" y="6418"/>
                  </a:cubicBezTo>
                  <a:cubicBezTo>
                    <a:pt x="25060" y="6253"/>
                    <a:pt x="25091" y="5693"/>
                    <a:pt x="25074" y="5546"/>
                  </a:cubicBezTo>
                  <a:cubicBezTo>
                    <a:pt x="25051" y="5483"/>
                    <a:pt x="24699" y="5373"/>
                    <a:pt x="24498" y="5373"/>
                  </a:cubicBezTo>
                  <a:cubicBezTo>
                    <a:pt x="24486" y="5373"/>
                    <a:pt x="24475" y="5373"/>
                    <a:pt x="24465" y="5374"/>
                  </a:cubicBezTo>
                  <a:cubicBezTo>
                    <a:pt x="24427" y="5378"/>
                    <a:pt x="24370" y="5379"/>
                    <a:pt x="24301" y="5379"/>
                  </a:cubicBezTo>
                  <a:cubicBezTo>
                    <a:pt x="24020" y="5379"/>
                    <a:pt x="23545" y="5353"/>
                    <a:pt x="23404" y="5325"/>
                  </a:cubicBezTo>
                  <a:cubicBezTo>
                    <a:pt x="23395" y="5323"/>
                    <a:pt x="23387" y="5323"/>
                    <a:pt x="23379" y="5323"/>
                  </a:cubicBezTo>
                  <a:cubicBezTo>
                    <a:pt x="23307" y="5323"/>
                    <a:pt x="23264" y="5394"/>
                    <a:pt x="23197" y="5535"/>
                  </a:cubicBezTo>
                  <a:cubicBezTo>
                    <a:pt x="23187" y="5556"/>
                    <a:pt x="23180" y="5577"/>
                    <a:pt x="23166" y="5598"/>
                  </a:cubicBezTo>
                  <a:cubicBezTo>
                    <a:pt x="23145" y="5640"/>
                    <a:pt x="23120" y="5686"/>
                    <a:pt x="23089" y="5742"/>
                  </a:cubicBezTo>
                  <a:cubicBezTo>
                    <a:pt x="22970" y="5938"/>
                    <a:pt x="22875" y="6144"/>
                    <a:pt x="22809" y="6365"/>
                  </a:cubicBezTo>
                  <a:cubicBezTo>
                    <a:pt x="22707" y="6712"/>
                    <a:pt x="22343" y="6848"/>
                    <a:pt x="22126" y="6932"/>
                  </a:cubicBezTo>
                  <a:cubicBezTo>
                    <a:pt x="22095" y="6943"/>
                    <a:pt x="22067" y="6957"/>
                    <a:pt x="22042" y="6967"/>
                  </a:cubicBezTo>
                  <a:cubicBezTo>
                    <a:pt x="21944" y="7013"/>
                    <a:pt x="21871" y="7100"/>
                    <a:pt x="21839" y="7205"/>
                  </a:cubicBezTo>
                  <a:cubicBezTo>
                    <a:pt x="21822" y="7251"/>
                    <a:pt x="21822" y="7300"/>
                    <a:pt x="21846" y="7345"/>
                  </a:cubicBezTo>
                  <a:cubicBezTo>
                    <a:pt x="21866" y="7375"/>
                    <a:pt x="21888" y="7384"/>
                    <a:pt x="21922" y="7384"/>
                  </a:cubicBezTo>
                  <a:cubicBezTo>
                    <a:pt x="21937" y="7384"/>
                    <a:pt x="21953" y="7382"/>
                    <a:pt x="21972" y="7380"/>
                  </a:cubicBezTo>
                  <a:cubicBezTo>
                    <a:pt x="21990" y="7377"/>
                    <a:pt x="22009" y="7375"/>
                    <a:pt x="22027" y="7375"/>
                  </a:cubicBezTo>
                  <a:cubicBezTo>
                    <a:pt x="22063" y="7375"/>
                    <a:pt x="22098" y="7382"/>
                    <a:pt x="22130" y="7398"/>
                  </a:cubicBezTo>
                  <a:cubicBezTo>
                    <a:pt x="22172" y="7422"/>
                    <a:pt x="22200" y="7471"/>
                    <a:pt x="22200" y="7520"/>
                  </a:cubicBezTo>
                  <a:cubicBezTo>
                    <a:pt x="22210" y="7639"/>
                    <a:pt x="22151" y="7856"/>
                    <a:pt x="22088" y="7930"/>
                  </a:cubicBezTo>
                  <a:cubicBezTo>
                    <a:pt x="22091" y="7937"/>
                    <a:pt x="22095" y="7947"/>
                    <a:pt x="22098" y="7954"/>
                  </a:cubicBezTo>
                  <a:cubicBezTo>
                    <a:pt x="22119" y="8007"/>
                    <a:pt x="22165" y="8122"/>
                    <a:pt x="22035" y="8206"/>
                  </a:cubicBezTo>
                  <a:cubicBezTo>
                    <a:pt x="21948" y="8262"/>
                    <a:pt x="21867" y="8364"/>
                    <a:pt x="21857" y="8434"/>
                  </a:cubicBezTo>
                  <a:cubicBezTo>
                    <a:pt x="21853" y="8448"/>
                    <a:pt x="21857" y="8465"/>
                    <a:pt x="21867" y="8479"/>
                  </a:cubicBezTo>
                  <a:cubicBezTo>
                    <a:pt x="21899" y="8515"/>
                    <a:pt x="22049" y="8560"/>
                    <a:pt x="22161" y="8588"/>
                  </a:cubicBezTo>
                  <a:cubicBezTo>
                    <a:pt x="22277" y="8616"/>
                    <a:pt x="22389" y="8655"/>
                    <a:pt x="22494" y="8707"/>
                  </a:cubicBezTo>
                  <a:cubicBezTo>
                    <a:pt x="22616" y="8774"/>
                    <a:pt x="22641" y="8882"/>
                    <a:pt x="22665" y="8973"/>
                  </a:cubicBezTo>
                  <a:cubicBezTo>
                    <a:pt x="22679" y="9043"/>
                    <a:pt x="22707" y="9110"/>
                    <a:pt x="22749" y="9169"/>
                  </a:cubicBezTo>
                  <a:cubicBezTo>
                    <a:pt x="22788" y="9222"/>
                    <a:pt x="22851" y="9253"/>
                    <a:pt x="22914" y="9257"/>
                  </a:cubicBezTo>
                  <a:cubicBezTo>
                    <a:pt x="22917" y="9257"/>
                    <a:pt x="22920" y="9256"/>
                    <a:pt x="22923" y="9256"/>
                  </a:cubicBezTo>
                  <a:cubicBezTo>
                    <a:pt x="22990" y="9256"/>
                    <a:pt x="23049" y="9291"/>
                    <a:pt x="23085" y="9344"/>
                  </a:cubicBezTo>
                  <a:cubicBezTo>
                    <a:pt x="23117" y="9393"/>
                    <a:pt x="23106" y="9470"/>
                    <a:pt x="23061" y="9572"/>
                  </a:cubicBezTo>
                  <a:cubicBezTo>
                    <a:pt x="22998" y="9705"/>
                    <a:pt x="22819" y="9967"/>
                    <a:pt x="22697" y="9985"/>
                  </a:cubicBezTo>
                  <a:cubicBezTo>
                    <a:pt x="22693" y="9985"/>
                    <a:pt x="22688" y="9986"/>
                    <a:pt x="22684" y="9986"/>
                  </a:cubicBezTo>
                  <a:cubicBezTo>
                    <a:pt x="22597" y="9986"/>
                    <a:pt x="22468" y="9883"/>
                    <a:pt x="22165" y="9603"/>
                  </a:cubicBezTo>
                  <a:cubicBezTo>
                    <a:pt x="22091" y="9537"/>
                    <a:pt x="22025" y="9474"/>
                    <a:pt x="21986" y="9446"/>
                  </a:cubicBezTo>
                  <a:cubicBezTo>
                    <a:pt x="21923" y="9397"/>
                    <a:pt x="21738" y="9327"/>
                    <a:pt x="21559" y="9257"/>
                  </a:cubicBezTo>
                  <a:cubicBezTo>
                    <a:pt x="21398" y="9197"/>
                    <a:pt x="21230" y="9131"/>
                    <a:pt x="21114" y="9071"/>
                  </a:cubicBezTo>
                  <a:cubicBezTo>
                    <a:pt x="21023" y="9026"/>
                    <a:pt x="20925" y="8991"/>
                    <a:pt x="20827" y="8963"/>
                  </a:cubicBezTo>
                  <a:cubicBezTo>
                    <a:pt x="20666" y="8924"/>
                    <a:pt x="20516" y="8858"/>
                    <a:pt x="20379" y="8767"/>
                  </a:cubicBezTo>
                  <a:cubicBezTo>
                    <a:pt x="20126" y="8598"/>
                    <a:pt x="19913" y="8511"/>
                    <a:pt x="19459" y="8511"/>
                  </a:cubicBezTo>
                  <a:cubicBezTo>
                    <a:pt x="19442" y="8511"/>
                    <a:pt x="19424" y="8511"/>
                    <a:pt x="19406" y="8511"/>
                  </a:cubicBezTo>
                  <a:cubicBezTo>
                    <a:pt x="19171" y="8511"/>
                    <a:pt x="18937" y="8490"/>
                    <a:pt x="18706" y="8448"/>
                  </a:cubicBezTo>
                  <a:cubicBezTo>
                    <a:pt x="18623" y="8430"/>
                    <a:pt x="18538" y="8419"/>
                    <a:pt x="18453" y="8419"/>
                  </a:cubicBezTo>
                  <a:cubicBezTo>
                    <a:pt x="18440" y="8419"/>
                    <a:pt x="18428" y="8420"/>
                    <a:pt x="18415" y="8420"/>
                  </a:cubicBezTo>
                  <a:cubicBezTo>
                    <a:pt x="18402" y="8422"/>
                    <a:pt x="18390" y="8423"/>
                    <a:pt x="18379" y="8423"/>
                  </a:cubicBezTo>
                  <a:cubicBezTo>
                    <a:pt x="18283" y="8423"/>
                    <a:pt x="18243" y="8361"/>
                    <a:pt x="18205" y="8304"/>
                  </a:cubicBezTo>
                  <a:cubicBezTo>
                    <a:pt x="18149" y="8220"/>
                    <a:pt x="18072" y="8154"/>
                    <a:pt x="17978" y="8115"/>
                  </a:cubicBezTo>
                  <a:cubicBezTo>
                    <a:pt x="17887" y="8077"/>
                    <a:pt x="17806" y="8035"/>
                    <a:pt x="17736" y="7996"/>
                  </a:cubicBezTo>
                  <a:cubicBezTo>
                    <a:pt x="17605" y="7925"/>
                    <a:pt x="17513" y="7878"/>
                    <a:pt x="17440" y="7878"/>
                  </a:cubicBezTo>
                  <a:cubicBezTo>
                    <a:pt x="17415" y="7878"/>
                    <a:pt x="17393" y="7883"/>
                    <a:pt x="17372" y="7895"/>
                  </a:cubicBezTo>
                  <a:cubicBezTo>
                    <a:pt x="17323" y="7926"/>
                    <a:pt x="17299" y="7986"/>
                    <a:pt x="17313" y="8038"/>
                  </a:cubicBezTo>
                  <a:cubicBezTo>
                    <a:pt x="17330" y="8136"/>
                    <a:pt x="17407" y="8210"/>
                    <a:pt x="17505" y="8224"/>
                  </a:cubicBezTo>
                  <a:cubicBezTo>
                    <a:pt x="17649" y="8248"/>
                    <a:pt x="17698" y="8301"/>
                    <a:pt x="17733" y="8339"/>
                  </a:cubicBezTo>
                  <a:cubicBezTo>
                    <a:pt x="17762" y="8372"/>
                    <a:pt x="17774" y="8387"/>
                    <a:pt x="17845" y="8387"/>
                  </a:cubicBezTo>
                  <a:cubicBezTo>
                    <a:pt x="17859" y="8387"/>
                    <a:pt x="17875" y="8386"/>
                    <a:pt x="17894" y="8385"/>
                  </a:cubicBezTo>
                  <a:cubicBezTo>
                    <a:pt x="17916" y="8384"/>
                    <a:pt x="17936" y="8383"/>
                    <a:pt x="17957" y="8383"/>
                  </a:cubicBezTo>
                  <a:cubicBezTo>
                    <a:pt x="18085" y="8383"/>
                    <a:pt x="18179" y="8412"/>
                    <a:pt x="18237" y="8472"/>
                  </a:cubicBezTo>
                  <a:cubicBezTo>
                    <a:pt x="18296" y="8536"/>
                    <a:pt x="18321" y="8620"/>
                    <a:pt x="18310" y="8704"/>
                  </a:cubicBezTo>
                  <a:cubicBezTo>
                    <a:pt x="18303" y="8861"/>
                    <a:pt x="18450" y="9022"/>
                    <a:pt x="18541" y="9106"/>
                  </a:cubicBezTo>
                  <a:cubicBezTo>
                    <a:pt x="18615" y="9169"/>
                    <a:pt x="18639" y="9271"/>
                    <a:pt x="18604" y="9358"/>
                  </a:cubicBezTo>
                  <a:cubicBezTo>
                    <a:pt x="18566" y="9456"/>
                    <a:pt x="18457" y="9519"/>
                    <a:pt x="18328" y="9519"/>
                  </a:cubicBezTo>
                  <a:cubicBezTo>
                    <a:pt x="18034" y="9519"/>
                    <a:pt x="17999" y="9575"/>
                    <a:pt x="17999" y="9575"/>
                  </a:cubicBezTo>
                  <a:cubicBezTo>
                    <a:pt x="17999" y="9579"/>
                    <a:pt x="17999" y="9586"/>
                    <a:pt x="18009" y="9603"/>
                  </a:cubicBezTo>
                  <a:cubicBezTo>
                    <a:pt x="18076" y="9708"/>
                    <a:pt x="18044" y="9771"/>
                    <a:pt x="18023" y="9799"/>
                  </a:cubicBezTo>
                  <a:cubicBezTo>
                    <a:pt x="17991" y="9839"/>
                    <a:pt x="17936" y="9859"/>
                    <a:pt x="17865" y="9859"/>
                  </a:cubicBezTo>
                  <a:cubicBezTo>
                    <a:pt x="17803" y="9859"/>
                    <a:pt x="17730" y="9844"/>
                    <a:pt x="17649" y="9813"/>
                  </a:cubicBezTo>
                  <a:cubicBezTo>
                    <a:pt x="17558" y="9782"/>
                    <a:pt x="17505" y="9729"/>
                    <a:pt x="17491" y="9663"/>
                  </a:cubicBezTo>
                  <a:cubicBezTo>
                    <a:pt x="17467" y="9561"/>
                    <a:pt x="17544" y="9463"/>
                    <a:pt x="17617" y="9390"/>
                  </a:cubicBezTo>
                  <a:cubicBezTo>
                    <a:pt x="17596" y="9365"/>
                    <a:pt x="17519" y="9313"/>
                    <a:pt x="17320" y="9239"/>
                  </a:cubicBezTo>
                  <a:cubicBezTo>
                    <a:pt x="17316" y="9238"/>
                    <a:pt x="17313" y="9238"/>
                    <a:pt x="17309" y="9238"/>
                  </a:cubicBezTo>
                  <a:cubicBezTo>
                    <a:pt x="17220" y="9238"/>
                    <a:pt x="16928" y="9422"/>
                    <a:pt x="16780" y="9512"/>
                  </a:cubicBezTo>
                  <a:cubicBezTo>
                    <a:pt x="16700" y="9565"/>
                    <a:pt x="16612" y="9614"/>
                    <a:pt x="16525" y="9659"/>
                  </a:cubicBezTo>
                  <a:cubicBezTo>
                    <a:pt x="16488" y="9675"/>
                    <a:pt x="16445" y="9681"/>
                    <a:pt x="16397" y="9681"/>
                  </a:cubicBezTo>
                  <a:cubicBezTo>
                    <a:pt x="16335" y="9681"/>
                    <a:pt x="16264" y="9671"/>
                    <a:pt x="16182" y="9659"/>
                  </a:cubicBezTo>
                  <a:cubicBezTo>
                    <a:pt x="16085" y="9647"/>
                    <a:pt x="15974" y="9633"/>
                    <a:pt x="15857" y="9633"/>
                  </a:cubicBezTo>
                  <a:cubicBezTo>
                    <a:pt x="15772" y="9633"/>
                    <a:pt x="15683" y="9641"/>
                    <a:pt x="15594" y="9663"/>
                  </a:cubicBezTo>
                  <a:cubicBezTo>
                    <a:pt x="15454" y="9694"/>
                    <a:pt x="15331" y="9782"/>
                    <a:pt x="15258" y="9908"/>
                  </a:cubicBezTo>
                  <a:cubicBezTo>
                    <a:pt x="15218" y="9969"/>
                    <a:pt x="15173" y="10038"/>
                    <a:pt x="15092" y="10038"/>
                  </a:cubicBezTo>
                  <a:cubicBezTo>
                    <a:pt x="15080" y="10038"/>
                    <a:pt x="15068" y="10037"/>
                    <a:pt x="15054" y="10034"/>
                  </a:cubicBezTo>
                  <a:cubicBezTo>
                    <a:pt x="15005" y="10030"/>
                    <a:pt x="14956" y="10027"/>
                    <a:pt x="14908" y="10027"/>
                  </a:cubicBezTo>
                  <a:cubicBezTo>
                    <a:pt x="14877" y="10027"/>
                    <a:pt x="14847" y="10028"/>
                    <a:pt x="14816" y="10030"/>
                  </a:cubicBezTo>
                  <a:cubicBezTo>
                    <a:pt x="14769" y="10031"/>
                    <a:pt x="14719" y="10032"/>
                    <a:pt x="14670" y="10032"/>
                  </a:cubicBezTo>
                  <a:cubicBezTo>
                    <a:pt x="14528" y="10032"/>
                    <a:pt x="14387" y="10023"/>
                    <a:pt x="14298" y="9971"/>
                  </a:cubicBezTo>
                  <a:cubicBezTo>
                    <a:pt x="14214" y="9918"/>
                    <a:pt x="14179" y="9862"/>
                    <a:pt x="14197" y="9806"/>
                  </a:cubicBezTo>
                  <a:cubicBezTo>
                    <a:pt x="14224" y="9715"/>
                    <a:pt x="14357" y="9700"/>
                    <a:pt x="14440" y="9700"/>
                  </a:cubicBezTo>
                  <a:cubicBezTo>
                    <a:pt x="14452" y="9700"/>
                    <a:pt x="14464" y="9701"/>
                    <a:pt x="14473" y="9701"/>
                  </a:cubicBezTo>
                  <a:cubicBezTo>
                    <a:pt x="14486" y="9704"/>
                    <a:pt x="14498" y="9705"/>
                    <a:pt x="14511" y="9705"/>
                  </a:cubicBezTo>
                  <a:cubicBezTo>
                    <a:pt x="14533" y="9705"/>
                    <a:pt x="14556" y="9701"/>
                    <a:pt x="14578" y="9694"/>
                  </a:cubicBezTo>
                  <a:cubicBezTo>
                    <a:pt x="14571" y="9677"/>
                    <a:pt x="14561" y="9663"/>
                    <a:pt x="14550" y="9649"/>
                  </a:cubicBezTo>
                  <a:cubicBezTo>
                    <a:pt x="14456" y="9540"/>
                    <a:pt x="14547" y="9407"/>
                    <a:pt x="14606" y="9323"/>
                  </a:cubicBezTo>
                  <a:cubicBezTo>
                    <a:pt x="14613" y="9309"/>
                    <a:pt x="14620" y="9299"/>
                    <a:pt x="14631" y="9285"/>
                  </a:cubicBezTo>
                  <a:lnTo>
                    <a:pt x="14631" y="9285"/>
                  </a:lnTo>
                  <a:cubicBezTo>
                    <a:pt x="14473" y="9309"/>
                    <a:pt x="14095" y="9439"/>
                    <a:pt x="14018" y="9505"/>
                  </a:cubicBezTo>
                  <a:cubicBezTo>
                    <a:pt x="13990" y="9526"/>
                    <a:pt x="13990" y="9561"/>
                    <a:pt x="13990" y="9617"/>
                  </a:cubicBezTo>
                  <a:cubicBezTo>
                    <a:pt x="13994" y="9673"/>
                    <a:pt x="13994" y="9771"/>
                    <a:pt x="13899" y="9820"/>
                  </a:cubicBezTo>
                  <a:cubicBezTo>
                    <a:pt x="13871" y="9834"/>
                    <a:pt x="13847" y="9840"/>
                    <a:pt x="13825" y="9840"/>
                  </a:cubicBezTo>
                  <a:cubicBezTo>
                    <a:pt x="13759" y="9840"/>
                    <a:pt x="13719" y="9788"/>
                    <a:pt x="13693" y="9754"/>
                  </a:cubicBezTo>
                  <a:cubicBezTo>
                    <a:pt x="13672" y="9719"/>
                    <a:pt x="13640" y="9694"/>
                    <a:pt x="13605" y="9677"/>
                  </a:cubicBezTo>
                  <a:cubicBezTo>
                    <a:pt x="13597" y="9674"/>
                    <a:pt x="13584" y="9673"/>
                    <a:pt x="13568" y="9673"/>
                  </a:cubicBezTo>
                  <a:cubicBezTo>
                    <a:pt x="13364" y="9673"/>
                    <a:pt x="12568" y="9865"/>
                    <a:pt x="12422" y="10030"/>
                  </a:cubicBezTo>
                  <a:cubicBezTo>
                    <a:pt x="12317" y="10149"/>
                    <a:pt x="12170" y="10205"/>
                    <a:pt x="12051" y="10251"/>
                  </a:cubicBezTo>
                  <a:cubicBezTo>
                    <a:pt x="12002" y="10265"/>
                    <a:pt x="11956" y="10286"/>
                    <a:pt x="11914" y="10314"/>
                  </a:cubicBezTo>
                  <a:cubicBezTo>
                    <a:pt x="11911" y="10436"/>
                    <a:pt x="11743" y="10461"/>
                    <a:pt x="11550" y="10492"/>
                  </a:cubicBezTo>
                  <a:cubicBezTo>
                    <a:pt x="11456" y="10503"/>
                    <a:pt x="11365" y="10524"/>
                    <a:pt x="11277" y="10555"/>
                  </a:cubicBezTo>
                  <a:cubicBezTo>
                    <a:pt x="11211" y="10587"/>
                    <a:pt x="11214" y="10710"/>
                    <a:pt x="11214" y="10832"/>
                  </a:cubicBezTo>
                  <a:cubicBezTo>
                    <a:pt x="11225" y="10920"/>
                    <a:pt x="11214" y="11007"/>
                    <a:pt x="11190" y="11095"/>
                  </a:cubicBezTo>
                  <a:cubicBezTo>
                    <a:pt x="11135" y="11231"/>
                    <a:pt x="10878" y="11257"/>
                    <a:pt x="10533" y="11257"/>
                  </a:cubicBezTo>
                  <a:cubicBezTo>
                    <a:pt x="10479" y="11257"/>
                    <a:pt x="10424" y="11257"/>
                    <a:pt x="10367" y="11256"/>
                  </a:cubicBezTo>
                  <a:lnTo>
                    <a:pt x="10199" y="11256"/>
                  </a:lnTo>
                  <a:cubicBezTo>
                    <a:pt x="10195" y="11256"/>
                    <a:pt x="10192" y="11256"/>
                    <a:pt x="10188" y="11256"/>
                  </a:cubicBezTo>
                  <a:cubicBezTo>
                    <a:pt x="10051" y="11256"/>
                    <a:pt x="9966" y="11123"/>
                    <a:pt x="9894" y="11007"/>
                  </a:cubicBezTo>
                  <a:cubicBezTo>
                    <a:pt x="9849" y="10934"/>
                    <a:pt x="9796" y="10850"/>
                    <a:pt x="9754" y="10843"/>
                  </a:cubicBezTo>
                  <a:cubicBezTo>
                    <a:pt x="9702" y="10839"/>
                    <a:pt x="9653" y="10808"/>
                    <a:pt x="9628" y="10759"/>
                  </a:cubicBezTo>
                  <a:cubicBezTo>
                    <a:pt x="9586" y="10682"/>
                    <a:pt x="9607" y="10562"/>
                    <a:pt x="9688" y="10401"/>
                  </a:cubicBezTo>
                  <a:cubicBezTo>
                    <a:pt x="9726" y="10324"/>
                    <a:pt x="9800" y="10314"/>
                    <a:pt x="9863" y="10307"/>
                  </a:cubicBezTo>
                  <a:cubicBezTo>
                    <a:pt x="9943" y="10300"/>
                    <a:pt x="10024" y="10275"/>
                    <a:pt x="10090" y="10230"/>
                  </a:cubicBezTo>
                  <a:cubicBezTo>
                    <a:pt x="10156" y="10188"/>
                    <a:pt x="10223" y="10174"/>
                    <a:pt x="10284" y="10174"/>
                  </a:cubicBezTo>
                  <a:cubicBezTo>
                    <a:pt x="10350" y="10174"/>
                    <a:pt x="10411" y="10189"/>
                    <a:pt x="10461" y="10202"/>
                  </a:cubicBezTo>
                  <a:cubicBezTo>
                    <a:pt x="10489" y="10212"/>
                    <a:pt x="10521" y="10216"/>
                    <a:pt x="10549" y="10219"/>
                  </a:cubicBezTo>
                  <a:cubicBezTo>
                    <a:pt x="10514" y="10174"/>
                    <a:pt x="10479" y="10128"/>
                    <a:pt x="10437" y="10090"/>
                  </a:cubicBezTo>
                  <a:cubicBezTo>
                    <a:pt x="10339" y="9985"/>
                    <a:pt x="10227" y="9869"/>
                    <a:pt x="10213" y="9747"/>
                  </a:cubicBezTo>
                  <a:cubicBezTo>
                    <a:pt x="10206" y="9712"/>
                    <a:pt x="10185" y="9684"/>
                    <a:pt x="10153" y="9666"/>
                  </a:cubicBezTo>
                  <a:cubicBezTo>
                    <a:pt x="10070" y="9610"/>
                    <a:pt x="9930" y="9584"/>
                    <a:pt x="9798" y="9584"/>
                  </a:cubicBezTo>
                  <a:cubicBezTo>
                    <a:pt x="9726" y="9584"/>
                    <a:pt x="9656" y="9592"/>
                    <a:pt x="9600" y="9607"/>
                  </a:cubicBezTo>
                  <a:cubicBezTo>
                    <a:pt x="9516" y="9626"/>
                    <a:pt x="9430" y="9636"/>
                    <a:pt x="9344" y="9636"/>
                  </a:cubicBezTo>
                  <a:cubicBezTo>
                    <a:pt x="9182" y="9636"/>
                    <a:pt x="9022" y="9601"/>
                    <a:pt x="8876" y="9530"/>
                  </a:cubicBezTo>
                  <a:lnTo>
                    <a:pt x="8869" y="9526"/>
                  </a:lnTo>
                  <a:lnTo>
                    <a:pt x="8869" y="9526"/>
                  </a:lnTo>
                  <a:cubicBezTo>
                    <a:pt x="8904" y="9575"/>
                    <a:pt x="8956" y="9607"/>
                    <a:pt x="9016" y="9617"/>
                  </a:cubicBezTo>
                  <a:cubicBezTo>
                    <a:pt x="9243" y="9677"/>
                    <a:pt x="9229" y="9841"/>
                    <a:pt x="9222" y="9939"/>
                  </a:cubicBezTo>
                  <a:cubicBezTo>
                    <a:pt x="9215" y="9974"/>
                    <a:pt x="9215" y="10006"/>
                    <a:pt x="9222" y="10041"/>
                  </a:cubicBezTo>
                  <a:cubicBezTo>
                    <a:pt x="9275" y="10195"/>
                    <a:pt x="9152" y="10492"/>
                    <a:pt x="9002" y="10706"/>
                  </a:cubicBezTo>
                  <a:cubicBezTo>
                    <a:pt x="8984" y="10734"/>
                    <a:pt x="8967" y="10762"/>
                    <a:pt x="8953" y="10797"/>
                  </a:cubicBezTo>
                  <a:cubicBezTo>
                    <a:pt x="8979" y="10799"/>
                    <a:pt x="9005" y="10800"/>
                    <a:pt x="9032" y="10800"/>
                  </a:cubicBezTo>
                  <a:cubicBezTo>
                    <a:pt x="9058" y="10800"/>
                    <a:pt x="9086" y="10799"/>
                    <a:pt x="9114" y="10797"/>
                  </a:cubicBezTo>
                  <a:lnTo>
                    <a:pt x="9124" y="10797"/>
                  </a:lnTo>
                  <a:cubicBezTo>
                    <a:pt x="9131" y="10796"/>
                    <a:pt x="9138" y="10796"/>
                    <a:pt x="9146" y="10796"/>
                  </a:cubicBezTo>
                  <a:cubicBezTo>
                    <a:pt x="9201" y="10796"/>
                    <a:pt x="9255" y="10819"/>
                    <a:pt x="9296" y="10857"/>
                  </a:cubicBezTo>
                  <a:cubicBezTo>
                    <a:pt x="9397" y="10955"/>
                    <a:pt x="9397" y="11144"/>
                    <a:pt x="9397" y="11308"/>
                  </a:cubicBezTo>
                  <a:lnTo>
                    <a:pt x="9397" y="11347"/>
                  </a:lnTo>
                  <a:cubicBezTo>
                    <a:pt x="9394" y="11452"/>
                    <a:pt x="9355" y="11553"/>
                    <a:pt x="9289" y="11630"/>
                  </a:cubicBezTo>
                  <a:cubicBezTo>
                    <a:pt x="9254" y="11669"/>
                    <a:pt x="9233" y="11718"/>
                    <a:pt x="9226" y="11767"/>
                  </a:cubicBezTo>
                  <a:cubicBezTo>
                    <a:pt x="9233" y="11809"/>
                    <a:pt x="9212" y="11851"/>
                    <a:pt x="9177" y="11875"/>
                  </a:cubicBezTo>
                  <a:cubicBezTo>
                    <a:pt x="9161" y="11884"/>
                    <a:pt x="9145" y="11888"/>
                    <a:pt x="9130" y="11888"/>
                  </a:cubicBezTo>
                  <a:cubicBezTo>
                    <a:pt x="9089" y="11888"/>
                    <a:pt x="9050" y="11864"/>
                    <a:pt x="9012" y="11844"/>
                  </a:cubicBezTo>
                  <a:cubicBezTo>
                    <a:pt x="8998" y="11833"/>
                    <a:pt x="8981" y="11823"/>
                    <a:pt x="8963" y="11816"/>
                  </a:cubicBezTo>
                  <a:cubicBezTo>
                    <a:pt x="8941" y="11835"/>
                    <a:pt x="8912" y="11846"/>
                    <a:pt x="8883" y="11846"/>
                  </a:cubicBezTo>
                  <a:cubicBezTo>
                    <a:pt x="8876" y="11846"/>
                    <a:pt x="8869" y="11845"/>
                    <a:pt x="8862" y="11844"/>
                  </a:cubicBezTo>
                  <a:cubicBezTo>
                    <a:pt x="8760" y="11819"/>
                    <a:pt x="8711" y="11662"/>
                    <a:pt x="8700" y="11613"/>
                  </a:cubicBezTo>
                  <a:cubicBezTo>
                    <a:pt x="8693" y="11581"/>
                    <a:pt x="8536" y="11581"/>
                    <a:pt x="8459" y="11578"/>
                  </a:cubicBezTo>
                  <a:cubicBezTo>
                    <a:pt x="8444" y="11578"/>
                    <a:pt x="8430" y="11579"/>
                    <a:pt x="8415" y="11579"/>
                  </a:cubicBezTo>
                  <a:cubicBezTo>
                    <a:pt x="8342" y="11579"/>
                    <a:pt x="8269" y="11571"/>
                    <a:pt x="8196" y="11557"/>
                  </a:cubicBezTo>
                  <a:cubicBezTo>
                    <a:pt x="8164" y="11548"/>
                    <a:pt x="8137" y="11544"/>
                    <a:pt x="8113" y="11544"/>
                  </a:cubicBezTo>
                  <a:cubicBezTo>
                    <a:pt x="8030" y="11544"/>
                    <a:pt x="7986" y="11596"/>
                    <a:pt x="7923" y="11697"/>
                  </a:cubicBezTo>
                  <a:cubicBezTo>
                    <a:pt x="7808" y="11875"/>
                    <a:pt x="7486" y="11928"/>
                    <a:pt x="7388" y="11938"/>
                  </a:cubicBezTo>
                  <a:cubicBezTo>
                    <a:pt x="7311" y="11945"/>
                    <a:pt x="7178" y="12064"/>
                    <a:pt x="7073" y="12155"/>
                  </a:cubicBezTo>
                  <a:cubicBezTo>
                    <a:pt x="7017" y="12211"/>
                    <a:pt x="6957" y="12260"/>
                    <a:pt x="6891" y="12306"/>
                  </a:cubicBezTo>
                  <a:cubicBezTo>
                    <a:pt x="6845" y="12334"/>
                    <a:pt x="6814" y="12383"/>
                    <a:pt x="6807" y="12435"/>
                  </a:cubicBezTo>
                  <a:cubicBezTo>
                    <a:pt x="6800" y="12509"/>
                    <a:pt x="6845" y="12596"/>
                    <a:pt x="6933" y="12681"/>
                  </a:cubicBezTo>
                  <a:cubicBezTo>
                    <a:pt x="7125" y="12863"/>
                    <a:pt x="7202" y="13017"/>
                    <a:pt x="7178" y="13167"/>
                  </a:cubicBezTo>
                  <a:cubicBezTo>
                    <a:pt x="7171" y="13216"/>
                    <a:pt x="7132" y="13251"/>
                    <a:pt x="7062" y="13269"/>
                  </a:cubicBezTo>
                  <a:cubicBezTo>
                    <a:pt x="7018" y="13281"/>
                    <a:pt x="6955" y="13287"/>
                    <a:pt x="6883" y="13287"/>
                  </a:cubicBezTo>
                  <a:cubicBezTo>
                    <a:pt x="6704" y="13287"/>
                    <a:pt x="6478" y="13247"/>
                    <a:pt x="6407" y="13157"/>
                  </a:cubicBezTo>
                  <a:cubicBezTo>
                    <a:pt x="6355" y="13090"/>
                    <a:pt x="6130" y="13045"/>
                    <a:pt x="5985" y="13045"/>
                  </a:cubicBezTo>
                  <a:cubicBezTo>
                    <a:pt x="5955" y="13045"/>
                    <a:pt x="5928" y="13047"/>
                    <a:pt x="5907" y="13052"/>
                  </a:cubicBezTo>
                  <a:cubicBezTo>
                    <a:pt x="5898" y="13053"/>
                    <a:pt x="5890" y="13054"/>
                    <a:pt x="5882" y="13054"/>
                  </a:cubicBezTo>
                  <a:cubicBezTo>
                    <a:pt x="5800" y="13054"/>
                    <a:pt x="5706" y="12980"/>
                    <a:pt x="5564" y="12870"/>
                  </a:cubicBezTo>
                  <a:cubicBezTo>
                    <a:pt x="5462" y="12786"/>
                    <a:pt x="5333" y="12684"/>
                    <a:pt x="5270" y="12681"/>
                  </a:cubicBezTo>
                  <a:cubicBezTo>
                    <a:pt x="5267" y="12680"/>
                    <a:pt x="5265" y="12680"/>
                    <a:pt x="5263" y="12680"/>
                  </a:cubicBezTo>
                  <a:cubicBezTo>
                    <a:pt x="5143" y="12680"/>
                    <a:pt x="5052" y="12850"/>
                    <a:pt x="5007" y="12940"/>
                  </a:cubicBezTo>
                  <a:lnTo>
                    <a:pt x="5000" y="12954"/>
                  </a:lnTo>
                  <a:cubicBezTo>
                    <a:pt x="4990" y="12971"/>
                    <a:pt x="4986" y="12975"/>
                    <a:pt x="5039" y="13031"/>
                  </a:cubicBezTo>
                  <a:cubicBezTo>
                    <a:pt x="5091" y="13083"/>
                    <a:pt x="5133" y="13146"/>
                    <a:pt x="5161" y="13209"/>
                  </a:cubicBezTo>
                  <a:cubicBezTo>
                    <a:pt x="5231" y="13356"/>
                    <a:pt x="5536" y="13356"/>
                    <a:pt x="5637" y="13356"/>
                  </a:cubicBezTo>
                  <a:cubicBezTo>
                    <a:pt x="5693" y="13356"/>
                    <a:pt x="5742" y="13384"/>
                    <a:pt x="5774" y="13430"/>
                  </a:cubicBezTo>
                  <a:cubicBezTo>
                    <a:pt x="5840" y="13538"/>
                    <a:pt x="5774" y="13720"/>
                    <a:pt x="5742" y="13783"/>
                  </a:cubicBezTo>
                  <a:cubicBezTo>
                    <a:pt x="5700" y="13871"/>
                    <a:pt x="5564" y="13923"/>
                    <a:pt x="5455" y="13934"/>
                  </a:cubicBezTo>
                  <a:cubicBezTo>
                    <a:pt x="5440" y="13935"/>
                    <a:pt x="5426" y="13936"/>
                    <a:pt x="5412" y="13936"/>
                  </a:cubicBezTo>
                  <a:cubicBezTo>
                    <a:pt x="5325" y="13936"/>
                    <a:pt x="5260" y="13909"/>
                    <a:pt x="5221" y="13860"/>
                  </a:cubicBezTo>
                  <a:cubicBezTo>
                    <a:pt x="5203" y="13836"/>
                    <a:pt x="5105" y="13832"/>
                    <a:pt x="5046" y="13829"/>
                  </a:cubicBezTo>
                  <a:cubicBezTo>
                    <a:pt x="4937" y="13825"/>
                    <a:pt x="4787" y="13822"/>
                    <a:pt x="4780" y="13692"/>
                  </a:cubicBezTo>
                  <a:cubicBezTo>
                    <a:pt x="4766" y="13643"/>
                    <a:pt x="4734" y="13598"/>
                    <a:pt x="4689" y="13566"/>
                  </a:cubicBezTo>
                  <a:cubicBezTo>
                    <a:pt x="4608" y="13503"/>
                    <a:pt x="4509" y="13469"/>
                    <a:pt x="4405" y="13469"/>
                  </a:cubicBezTo>
                  <a:cubicBezTo>
                    <a:pt x="4388" y="13469"/>
                    <a:pt x="4370" y="13470"/>
                    <a:pt x="4352" y="13472"/>
                  </a:cubicBezTo>
                  <a:cubicBezTo>
                    <a:pt x="4324" y="13476"/>
                    <a:pt x="4297" y="13478"/>
                    <a:pt x="4272" y="13478"/>
                  </a:cubicBezTo>
                  <a:cubicBezTo>
                    <a:pt x="4193" y="13478"/>
                    <a:pt x="4127" y="13457"/>
                    <a:pt x="4079" y="13412"/>
                  </a:cubicBezTo>
                  <a:cubicBezTo>
                    <a:pt x="4009" y="13346"/>
                    <a:pt x="3981" y="13241"/>
                    <a:pt x="3992" y="13087"/>
                  </a:cubicBezTo>
                  <a:cubicBezTo>
                    <a:pt x="3995" y="13003"/>
                    <a:pt x="3967" y="12919"/>
                    <a:pt x="3918" y="12852"/>
                  </a:cubicBezTo>
                  <a:cubicBezTo>
                    <a:pt x="3883" y="12807"/>
                    <a:pt x="3866" y="12747"/>
                    <a:pt x="3862" y="12691"/>
                  </a:cubicBezTo>
                  <a:cubicBezTo>
                    <a:pt x="3862" y="12663"/>
                    <a:pt x="3855" y="12635"/>
                    <a:pt x="3845" y="12607"/>
                  </a:cubicBezTo>
                  <a:cubicBezTo>
                    <a:pt x="3820" y="12512"/>
                    <a:pt x="3782" y="12372"/>
                    <a:pt x="3908" y="12285"/>
                  </a:cubicBezTo>
                  <a:cubicBezTo>
                    <a:pt x="3957" y="12253"/>
                    <a:pt x="3950" y="12218"/>
                    <a:pt x="3936" y="12124"/>
                  </a:cubicBezTo>
                  <a:cubicBezTo>
                    <a:pt x="3925" y="12078"/>
                    <a:pt x="3918" y="12033"/>
                    <a:pt x="3918" y="11987"/>
                  </a:cubicBezTo>
                  <a:cubicBezTo>
                    <a:pt x="3915" y="11952"/>
                    <a:pt x="3897" y="11917"/>
                    <a:pt x="3866" y="11893"/>
                  </a:cubicBezTo>
                  <a:cubicBezTo>
                    <a:pt x="3789" y="11809"/>
                    <a:pt x="3680" y="11756"/>
                    <a:pt x="3565" y="11749"/>
                  </a:cubicBezTo>
                  <a:cubicBezTo>
                    <a:pt x="3418" y="11749"/>
                    <a:pt x="3362" y="11662"/>
                    <a:pt x="3323" y="11599"/>
                  </a:cubicBezTo>
                  <a:cubicBezTo>
                    <a:pt x="3288" y="11546"/>
                    <a:pt x="3267" y="11518"/>
                    <a:pt x="3218" y="11508"/>
                  </a:cubicBezTo>
                  <a:cubicBezTo>
                    <a:pt x="3033" y="11462"/>
                    <a:pt x="2665" y="11168"/>
                    <a:pt x="2634" y="11011"/>
                  </a:cubicBezTo>
                  <a:cubicBezTo>
                    <a:pt x="2630" y="10979"/>
                    <a:pt x="2556" y="10948"/>
                    <a:pt x="2518" y="10934"/>
                  </a:cubicBezTo>
                  <a:cubicBezTo>
                    <a:pt x="2469" y="10909"/>
                    <a:pt x="2420" y="10892"/>
                    <a:pt x="2420" y="10836"/>
                  </a:cubicBezTo>
                  <a:cubicBezTo>
                    <a:pt x="2423" y="10801"/>
                    <a:pt x="2444" y="10769"/>
                    <a:pt x="2479" y="10759"/>
                  </a:cubicBezTo>
                  <a:cubicBezTo>
                    <a:pt x="2507" y="10746"/>
                    <a:pt x="2540" y="10740"/>
                    <a:pt x="2576" y="10740"/>
                  </a:cubicBezTo>
                  <a:cubicBezTo>
                    <a:pt x="2702" y="10740"/>
                    <a:pt x="2867" y="10814"/>
                    <a:pt x="2987" y="10934"/>
                  </a:cubicBezTo>
                  <a:cubicBezTo>
                    <a:pt x="3152" y="11098"/>
                    <a:pt x="3393" y="11196"/>
                    <a:pt x="3712" y="11242"/>
                  </a:cubicBezTo>
                  <a:cubicBezTo>
                    <a:pt x="3880" y="11266"/>
                    <a:pt x="4044" y="11315"/>
                    <a:pt x="4198" y="11389"/>
                  </a:cubicBezTo>
                  <a:cubicBezTo>
                    <a:pt x="4345" y="11459"/>
                    <a:pt x="4506" y="11511"/>
                    <a:pt x="4667" y="11539"/>
                  </a:cubicBezTo>
                  <a:lnTo>
                    <a:pt x="4899" y="11581"/>
                  </a:lnTo>
                  <a:cubicBezTo>
                    <a:pt x="5200" y="11634"/>
                    <a:pt x="5455" y="11679"/>
                    <a:pt x="5942" y="11749"/>
                  </a:cubicBezTo>
                  <a:cubicBezTo>
                    <a:pt x="5979" y="11755"/>
                    <a:pt x="6018" y="11757"/>
                    <a:pt x="6057" y="11757"/>
                  </a:cubicBezTo>
                  <a:cubicBezTo>
                    <a:pt x="6608" y="11757"/>
                    <a:pt x="7312" y="11237"/>
                    <a:pt x="7472" y="11074"/>
                  </a:cubicBezTo>
                  <a:cubicBezTo>
                    <a:pt x="7559" y="10986"/>
                    <a:pt x="7500" y="10808"/>
                    <a:pt x="7451" y="10664"/>
                  </a:cubicBezTo>
                  <a:cubicBezTo>
                    <a:pt x="7426" y="10601"/>
                    <a:pt x="7412" y="10538"/>
                    <a:pt x="7405" y="10471"/>
                  </a:cubicBezTo>
                  <a:cubicBezTo>
                    <a:pt x="7405" y="10443"/>
                    <a:pt x="7328" y="10412"/>
                    <a:pt x="7272" y="10387"/>
                  </a:cubicBezTo>
                  <a:cubicBezTo>
                    <a:pt x="7199" y="10356"/>
                    <a:pt x="7122" y="10324"/>
                    <a:pt x="7094" y="10258"/>
                  </a:cubicBezTo>
                  <a:cubicBezTo>
                    <a:pt x="7010" y="10118"/>
                    <a:pt x="6863" y="10027"/>
                    <a:pt x="6698" y="10023"/>
                  </a:cubicBezTo>
                  <a:cubicBezTo>
                    <a:pt x="6547" y="10023"/>
                    <a:pt x="6467" y="9936"/>
                    <a:pt x="6400" y="9862"/>
                  </a:cubicBezTo>
                  <a:cubicBezTo>
                    <a:pt x="6344" y="9806"/>
                    <a:pt x="6309" y="9771"/>
                    <a:pt x="6260" y="9771"/>
                  </a:cubicBezTo>
                  <a:cubicBezTo>
                    <a:pt x="6258" y="9771"/>
                    <a:pt x="6256" y="9771"/>
                    <a:pt x="6253" y="9771"/>
                  </a:cubicBezTo>
                  <a:cubicBezTo>
                    <a:pt x="6238" y="9773"/>
                    <a:pt x="6223" y="9773"/>
                    <a:pt x="6208" y="9773"/>
                  </a:cubicBezTo>
                  <a:cubicBezTo>
                    <a:pt x="6034" y="9773"/>
                    <a:pt x="5885" y="9676"/>
                    <a:pt x="5508" y="9421"/>
                  </a:cubicBezTo>
                  <a:lnTo>
                    <a:pt x="5410" y="9358"/>
                  </a:lnTo>
                  <a:cubicBezTo>
                    <a:pt x="4939" y="9043"/>
                    <a:pt x="4368" y="8858"/>
                    <a:pt x="4221" y="8858"/>
                  </a:cubicBezTo>
                  <a:cubicBezTo>
                    <a:pt x="4210" y="8858"/>
                    <a:pt x="4201" y="8859"/>
                    <a:pt x="4195" y="8861"/>
                  </a:cubicBezTo>
                  <a:cubicBezTo>
                    <a:pt x="4140" y="8888"/>
                    <a:pt x="4077" y="8917"/>
                    <a:pt x="4013" y="8917"/>
                  </a:cubicBezTo>
                  <a:cubicBezTo>
                    <a:pt x="3950" y="8917"/>
                    <a:pt x="3888" y="8890"/>
                    <a:pt x="3831" y="8805"/>
                  </a:cubicBezTo>
                  <a:cubicBezTo>
                    <a:pt x="3810" y="8777"/>
                    <a:pt x="3778" y="8756"/>
                    <a:pt x="3743" y="8753"/>
                  </a:cubicBezTo>
                  <a:cubicBezTo>
                    <a:pt x="3731" y="8751"/>
                    <a:pt x="3719" y="8750"/>
                    <a:pt x="3708" y="8750"/>
                  </a:cubicBezTo>
                  <a:cubicBezTo>
                    <a:pt x="3643" y="8750"/>
                    <a:pt x="3580" y="8774"/>
                    <a:pt x="3530" y="8812"/>
                  </a:cubicBezTo>
                  <a:cubicBezTo>
                    <a:pt x="3487" y="8844"/>
                    <a:pt x="3445" y="8854"/>
                    <a:pt x="3404" y="8854"/>
                  </a:cubicBezTo>
                  <a:cubicBezTo>
                    <a:pt x="3353" y="8854"/>
                    <a:pt x="3305" y="8838"/>
                    <a:pt x="3260" y="8823"/>
                  </a:cubicBezTo>
                  <a:cubicBezTo>
                    <a:pt x="3203" y="8798"/>
                    <a:pt x="3140" y="8785"/>
                    <a:pt x="3077" y="8785"/>
                  </a:cubicBezTo>
                  <a:cubicBezTo>
                    <a:pt x="3051" y="8785"/>
                    <a:pt x="3026" y="8787"/>
                    <a:pt x="3001" y="8791"/>
                  </a:cubicBezTo>
                  <a:cubicBezTo>
                    <a:pt x="2961" y="8801"/>
                    <a:pt x="2923" y="8805"/>
                    <a:pt x="2887" y="8805"/>
                  </a:cubicBezTo>
                  <a:cubicBezTo>
                    <a:pt x="2759" y="8805"/>
                    <a:pt x="2664" y="8748"/>
                    <a:pt x="2623" y="8679"/>
                  </a:cubicBezTo>
                  <a:cubicBezTo>
                    <a:pt x="2588" y="8627"/>
                    <a:pt x="2591" y="8557"/>
                    <a:pt x="2630" y="8508"/>
                  </a:cubicBezTo>
                  <a:cubicBezTo>
                    <a:pt x="2676" y="8455"/>
                    <a:pt x="2763" y="8448"/>
                    <a:pt x="2865" y="8441"/>
                  </a:cubicBezTo>
                  <a:cubicBezTo>
                    <a:pt x="2914" y="8441"/>
                    <a:pt x="2959" y="8434"/>
                    <a:pt x="3005" y="8423"/>
                  </a:cubicBezTo>
                  <a:lnTo>
                    <a:pt x="2980" y="8423"/>
                  </a:lnTo>
                  <a:cubicBezTo>
                    <a:pt x="2879" y="8420"/>
                    <a:pt x="2781" y="8385"/>
                    <a:pt x="2700" y="8329"/>
                  </a:cubicBezTo>
                  <a:cubicBezTo>
                    <a:pt x="2637" y="8285"/>
                    <a:pt x="2580" y="8265"/>
                    <a:pt x="2535" y="8265"/>
                  </a:cubicBezTo>
                  <a:cubicBezTo>
                    <a:pt x="2523" y="8265"/>
                    <a:pt x="2511" y="8266"/>
                    <a:pt x="2500" y="8269"/>
                  </a:cubicBezTo>
                  <a:cubicBezTo>
                    <a:pt x="2455" y="8287"/>
                    <a:pt x="2423" y="8325"/>
                    <a:pt x="2406" y="8371"/>
                  </a:cubicBezTo>
                  <a:cubicBezTo>
                    <a:pt x="2385" y="8427"/>
                    <a:pt x="2336" y="8469"/>
                    <a:pt x="2276" y="8483"/>
                  </a:cubicBezTo>
                  <a:cubicBezTo>
                    <a:pt x="2259" y="8486"/>
                    <a:pt x="2242" y="8487"/>
                    <a:pt x="2225" y="8487"/>
                  </a:cubicBezTo>
                  <a:cubicBezTo>
                    <a:pt x="2148" y="8487"/>
                    <a:pt x="2074" y="8462"/>
                    <a:pt x="2014" y="8413"/>
                  </a:cubicBezTo>
                  <a:lnTo>
                    <a:pt x="2014" y="8416"/>
                  </a:lnTo>
                  <a:cubicBezTo>
                    <a:pt x="2010" y="8427"/>
                    <a:pt x="2003" y="8437"/>
                    <a:pt x="1996" y="8448"/>
                  </a:cubicBezTo>
                  <a:lnTo>
                    <a:pt x="1993" y="8455"/>
                  </a:lnTo>
                  <a:cubicBezTo>
                    <a:pt x="1989" y="8462"/>
                    <a:pt x="1982" y="8472"/>
                    <a:pt x="1975" y="8479"/>
                  </a:cubicBezTo>
                  <a:lnTo>
                    <a:pt x="1968" y="8486"/>
                  </a:lnTo>
                  <a:cubicBezTo>
                    <a:pt x="1965" y="8494"/>
                    <a:pt x="1958" y="8501"/>
                    <a:pt x="1954" y="8508"/>
                  </a:cubicBezTo>
                  <a:lnTo>
                    <a:pt x="1947" y="8515"/>
                  </a:lnTo>
                  <a:cubicBezTo>
                    <a:pt x="1937" y="8522"/>
                    <a:pt x="1930" y="8529"/>
                    <a:pt x="1919" y="8536"/>
                  </a:cubicBezTo>
                  <a:cubicBezTo>
                    <a:pt x="1874" y="8562"/>
                    <a:pt x="1824" y="8575"/>
                    <a:pt x="1773" y="8575"/>
                  </a:cubicBezTo>
                  <a:cubicBezTo>
                    <a:pt x="1744" y="8575"/>
                    <a:pt x="1716" y="8571"/>
                    <a:pt x="1688" y="8564"/>
                  </a:cubicBezTo>
                  <a:cubicBezTo>
                    <a:pt x="1684" y="8563"/>
                    <a:pt x="1679" y="8562"/>
                    <a:pt x="1674" y="8562"/>
                  </a:cubicBezTo>
                  <a:cubicBezTo>
                    <a:pt x="1628" y="8562"/>
                    <a:pt x="1570" y="8607"/>
                    <a:pt x="1513" y="8651"/>
                  </a:cubicBezTo>
                  <a:cubicBezTo>
                    <a:pt x="1436" y="8707"/>
                    <a:pt x="1349" y="8774"/>
                    <a:pt x="1251" y="8774"/>
                  </a:cubicBezTo>
                  <a:cubicBezTo>
                    <a:pt x="1170" y="8784"/>
                    <a:pt x="1097" y="8819"/>
                    <a:pt x="1044" y="8879"/>
                  </a:cubicBezTo>
                  <a:cubicBezTo>
                    <a:pt x="999" y="8921"/>
                    <a:pt x="964" y="8970"/>
                    <a:pt x="943" y="9029"/>
                  </a:cubicBezTo>
                  <a:cubicBezTo>
                    <a:pt x="939" y="9036"/>
                    <a:pt x="939" y="9040"/>
                    <a:pt x="936" y="9047"/>
                  </a:cubicBezTo>
                  <a:cubicBezTo>
                    <a:pt x="922" y="9127"/>
                    <a:pt x="859" y="9183"/>
                    <a:pt x="778" y="9194"/>
                  </a:cubicBezTo>
                  <a:lnTo>
                    <a:pt x="757" y="9201"/>
                  </a:lnTo>
                  <a:lnTo>
                    <a:pt x="729" y="9208"/>
                  </a:lnTo>
                  <a:cubicBezTo>
                    <a:pt x="729" y="9306"/>
                    <a:pt x="726" y="9418"/>
                    <a:pt x="631" y="9530"/>
                  </a:cubicBezTo>
                  <a:cubicBezTo>
                    <a:pt x="607" y="9561"/>
                    <a:pt x="603" y="9565"/>
                    <a:pt x="656" y="9652"/>
                  </a:cubicBezTo>
                  <a:cubicBezTo>
                    <a:pt x="677" y="9680"/>
                    <a:pt x="698" y="9719"/>
                    <a:pt x="722" y="9764"/>
                  </a:cubicBezTo>
                  <a:cubicBezTo>
                    <a:pt x="733" y="9785"/>
                    <a:pt x="743" y="9803"/>
                    <a:pt x="761" y="9817"/>
                  </a:cubicBezTo>
                  <a:cubicBezTo>
                    <a:pt x="806" y="9855"/>
                    <a:pt x="862" y="9880"/>
                    <a:pt x="922" y="9890"/>
                  </a:cubicBezTo>
                  <a:cubicBezTo>
                    <a:pt x="953" y="9897"/>
                    <a:pt x="981" y="9908"/>
                    <a:pt x="1009" y="9918"/>
                  </a:cubicBezTo>
                  <a:cubicBezTo>
                    <a:pt x="1020" y="9922"/>
                    <a:pt x="1027" y="9925"/>
                    <a:pt x="1037" y="9932"/>
                  </a:cubicBezTo>
                  <a:cubicBezTo>
                    <a:pt x="1069" y="9950"/>
                    <a:pt x="1457" y="10237"/>
                    <a:pt x="1457" y="10394"/>
                  </a:cubicBezTo>
                  <a:cubicBezTo>
                    <a:pt x="1457" y="10538"/>
                    <a:pt x="1160" y="10804"/>
                    <a:pt x="1086" y="10853"/>
                  </a:cubicBezTo>
                  <a:cubicBezTo>
                    <a:pt x="1020" y="10899"/>
                    <a:pt x="967" y="10965"/>
                    <a:pt x="939" y="11042"/>
                  </a:cubicBezTo>
                  <a:cubicBezTo>
                    <a:pt x="936" y="11056"/>
                    <a:pt x="936" y="11070"/>
                    <a:pt x="943" y="11084"/>
                  </a:cubicBezTo>
                  <a:lnTo>
                    <a:pt x="964" y="11116"/>
                  </a:lnTo>
                  <a:lnTo>
                    <a:pt x="1006" y="11179"/>
                  </a:lnTo>
                  <a:cubicBezTo>
                    <a:pt x="1118" y="11343"/>
                    <a:pt x="1321" y="11655"/>
                    <a:pt x="1464" y="11914"/>
                  </a:cubicBezTo>
                  <a:cubicBezTo>
                    <a:pt x="1531" y="12036"/>
                    <a:pt x="1552" y="12110"/>
                    <a:pt x="1524" y="12166"/>
                  </a:cubicBezTo>
                  <a:cubicBezTo>
                    <a:pt x="1503" y="12211"/>
                    <a:pt x="1457" y="12239"/>
                    <a:pt x="1408" y="12246"/>
                  </a:cubicBezTo>
                  <a:lnTo>
                    <a:pt x="1391" y="12253"/>
                  </a:lnTo>
                  <a:cubicBezTo>
                    <a:pt x="1349" y="12257"/>
                    <a:pt x="1310" y="12278"/>
                    <a:pt x="1279" y="12309"/>
                  </a:cubicBezTo>
                  <a:cubicBezTo>
                    <a:pt x="1261" y="12334"/>
                    <a:pt x="1251" y="12365"/>
                    <a:pt x="1254" y="12397"/>
                  </a:cubicBezTo>
                  <a:cubicBezTo>
                    <a:pt x="1268" y="12460"/>
                    <a:pt x="1289" y="12519"/>
                    <a:pt x="1324" y="12572"/>
                  </a:cubicBezTo>
                  <a:cubicBezTo>
                    <a:pt x="1342" y="12603"/>
                    <a:pt x="1359" y="12635"/>
                    <a:pt x="1370" y="12670"/>
                  </a:cubicBezTo>
                  <a:cubicBezTo>
                    <a:pt x="1408" y="12779"/>
                    <a:pt x="1310" y="12824"/>
                    <a:pt x="1272" y="12842"/>
                  </a:cubicBezTo>
                  <a:lnTo>
                    <a:pt x="1258" y="12849"/>
                  </a:lnTo>
                  <a:cubicBezTo>
                    <a:pt x="1289" y="12863"/>
                    <a:pt x="1321" y="12880"/>
                    <a:pt x="1356" y="12891"/>
                  </a:cubicBezTo>
                  <a:cubicBezTo>
                    <a:pt x="1433" y="12922"/>
                    <a:pt x="1503" y="12950"/>
                    <a:pt x="1520" y="13013"/>
                  </a:cubicBezTo>
                  <a:cubicBezTo>
                    <a:pt x="1520" y="13020"/>
                    <a:pt x="1520" y="13027"/>
                    <a:pt x="1520" y="13034"/>
                  </a:cubicBezTo>
                  <a:cubicBezTo>
                    <a:pt x="1520" y="13080"/>
                    <a:pt x="1499" y="13122"/>
                    <a:pt x="1464" y="13153"/>
                  </a:cubicBezTo>
                  <a:cubicBezTo>
                    <a:pt x="1443" y="13174"/>
                    <a:pt x="1426" y="13202"/>
                    <a:pt x="1419" y="13234"/>
                  </a:cubicBezTo>
                  <a:cubicBezTo>
                    <a:pt x="1419" y="13237"/>
                    <a:pt x="1419" y="13241"/>
                    <a:pt x="1419" y="13244"/>
                  </a:cubicBezTo>
                  <a:cubicBezTo>
                    <a:pt x="1422" y="13255"/>
                    <a:pt x="1426" y="13262"/>
                    <a:pt x="1429" y="13269"/>
                  </a:cubicBezTo>
                  <a:cubicBezTo>
                    <a:pt x="1461" y="13311"/>
                    <a:pt x="1503" y="13342"/>
                    <a:pt x="1548" y="13363"/>
                  </a:cubicBezTo>
                  <a:cubicBezTo>
                    <a:pt x="1625" y="13409"/>
                    <a:pt x="1716" y="13461"/>
                    <a:pt x="1730" y="13587"/>
                  </a:cubicBezTo>
                  <a:cubicBezTo>
                    <a:pt x="1734" y="13619"/>
                    <a:pt x="1730" y="13650"/>
                    <a:pt x="1716" y="13675"/>
                  </a:cubicBezTo>
                  <a:cubicBezTo>
                    <a:pt x="1678" y="13752"/>
                    <a:pt x="1583" y="13794"/>
                    <a:pt x="1510" y="13829"/>
                  </a:cubicBezTo>
                  <a:cubicBezTo>
                    <a:pt x="1478" y="13839"/>
                    <a:pt x="1450" y="13857"/>
                    <a:pt x="1422" y="13871"/>
                  </a:cubicBezTo>
                  <a:cubicBezTo>
                    <a:pt x="1408" y="13878"/>
                    <a:pt x="1398" y="13885"/>
                    <a:pt x="1391" y="13899"/>
                  </a:cubicBezTo>
                  <a:cubicBezTo>
                    <a:pt x="1391" y="13899"/>
                    <a:pt x="1391" y="13902"/>
                    <a:pt x="1394" y="13906"/>
                  </a:cubicBezTo>
                  <a:cubicBezTo>
                    <a:pt x="1419" y="13944"/>
                    <a:pt x="1548" y="14021"/>
                    <a:pt x="1636" y="14074"/>
                  </a:cubicBezTo>
                  <a:cubicBezTo>
                    <a:pt x="1692" y="14105"/>
                    <a:pt x="1751" y="14144"/>
                    <a:pt x="1811" y="14179"/>
                  </a:cubicBezTo>
                  <a:cubicBezTo>
                    <a:pt x="1909" y="14238"/>
                    <a:pt x="1996" y="14312"/>
                    <a:pt x="2070" y="14396"/>
                  </a:cubicBezTo>
                  <a:cubicBezTo>
                    <a:pt x="2182" y="14522"/>
                    <a:pt x="2234" y="14606"/>
                    <a:pt x="2255" y="14679"/>
                  </a:cubicBezTo>
                  <a:cubicBezTo>
                    <a:pt x="2259" y="14697"/>
                    <a:pt x="2262" y="14718"/>
                    <a:pt x="2262" y="14736"/>
                  </a:cubicBezTo>
                  <a:cubicBezTo>
                    <a:pt x="2262" y="14792"/>
                    <a:pt x="2252" y="14844"/>
                    <a:pt x="2227" y="14897"/>
                  </a:cubicBezTo>
                  <a:cubicBezTo>
                    <a:pt x="2185" y="15016"/>
                    <a:pt x="2063" y="15121"/>
                    <a:pt x="1919" y="15226"/>
                  </a:cubicBezTo>
                  <a:cubicBezTo>
                    <a:pt x="1888" y="15250"/>
                    <a:pt x="1853" y="15275"/>
                    <a:pt x="1818" y="15299"/>
                  </a:cubicBezTo>
                  <a:cubicBezTo>
                    <a:pt x="1727" y="15362"/>
                    <a:pt x="1643" y="15429"/>
                    <a:pt x="1559" y="15502"/>
                  </a:cubicBezTo>
                  <a:cubicBezTo>
                    <a:pt x="1503" y="15548"/>
                    <a:pt x="1454" y="15607"/>
                    <a:pt x="1419" y="15677"/>
                  </a:cubicBezTo>
                  <a:cubicBezTo>
                    <a:pt x="1370" y="15779"/>
                    <a:pt x="1296" y="15866"/>
                    <a:pt x="1205" y="15933"/>
                  </a:cubicBezTo>
                  <a:cubicBezTo>
                    <a:pt x="1107" y="16006"/>
                    <a:pt x="1006" y="16076"/>
                    <a:pt x="901" y="16136"/>
                  </a:cubicBezTo>
                  <a:cubicBezTo>
                    <a:pt x="792" y="16199"/>
                    <a:pt x="691" y="16265"/>
                    <a:pt x="596" y="16342"/>
                  </a:cubicBezTo>
                  <a:cubicBezTo>
                    <a:pt x="586" y="16353"/>
                    <a:pt x="575" y="16363"/>
                    <a:pt x="565" y="16374"/>
                  </a:cubicBezTo>
                  <a:cubicBezTo>
                    <a:pt x="554" y="16384"/>
                    <a:pt x="544" y="16395"/>
                    <a:pt x="533" y="16409"/>
                  </a:cubicBezTo>
                  <a:lnTo>
                    <a:pt x="526" y="16416"/>
                  </a:lnTo>
                  <a:lnTo>
                    <a:pt x="498" y="16444"/>
                  </a:lnTo>
                  <a:lnTo>
                    <a:pt x="494" y="16451"/>
                  </a:lnTo>
                  <a:cubicBezTo>
                    <a:pt x="473" y="16475"/>
                    <a:pt x="452" y="16503"/>
                    <a:pt x="428" y="16535"/>
                  </a:cubicBezTo>
                  <a:lnTo>
                    <a:pt x="456" y="16521"/>
                  </a:lnTo>
                  <a:cubicBezTo>
                    <a:pt x="479" y="16509"/>
                    <a:pt x="501" y="16504"/>
                    <a:pt x="521" y="16504"/>
                  </a:cubicBezTo>
                  <a:cubicBezTo>
                    <a:pt x="620" y="16504"/>
                    <a:pt x="693" y="16622"/>
                    <a:pt x="754" y="16720"/>
                  </a:cubicBezTo>
                  <a:cubicBezTo>
                    <a:pt x="785" y="16780"/>
                    <a:pt x="827" y="16836"/>
                    <a:pt x="873" y="16885"/>
                  </a:cubicBezTo>
                  <a:cubicBezTo>
                    <a:pt x="922" y="16924"/>
                    <a:pt x="1009" y="16924"/>
                    <a:pt x="1093" y="16924"/>
                  </a:cubicBezTo>
                  <a:cubicBezTo>
                    <a:pt x="1195" y="16924"/>
                    <a:pt x="1296" y="16924"/>
                    <a:pt x="1359" y="16997"/>
                  </a:cubicBezTo>
                  <a:cubicBezTo>
                    <a:pt x="1415" y="17057"/>
                    <a:pt x="1401" y="17106"/>
                    <a:pt x="1391" y="17130"/>
                  </a:cubicBezTo>
                  <a:cubicBezTo>
                    <a:pt x="1380" y="17148"/>
                    <a:pt x="1356" y="17194"/>
                    <a:pt x="1220" y="17194"/>
                  </a:cubicBezTo>
                  <a:cubicBezTo>
                    <a:pt x="1174" y="17194"/>
                    <a:pt x="1116" y="17189"/>
                    <a:pt x="1041" y="17176"/>
                  </a:cubicBezTo>
                  <a:cubicBezTo>
                    <a:pt x="1024" y="17173"/>
                    <a:pt x="1009" y="17172"/>
                    <a:pt x="995" y="17172"/>
                  </a:cubicBezTo>
                  <a:cubicBezTo>
                    <a:pt x="933" y="17172"/>
                    <a:pt x="887" y="17195"/>
                    <a:pt x="813" y="17235"/>
                  </a:cubicBezTo>
                  <a:cubicBezTo>
                    <a:pt x="729" y="17281"/>
                    <a:pt x="638" y="17323"/>
                    <a:pt x="547" y="17351"/>
                  </a:cubicBezTo>
                  <a:cubicBezTo>
                    <a:pt x="414" y="17396"/>
                    <a:pt x="389" y="17435"/>
                    <a:pt x="361" y="17477"/>
                  </a:cubicBezTo>
                  <a:cubicBezTo>
                    <a:pt x="354" y="17487"/>
                    <a:pt x="347" y="17498"/>
                    <a:pt x="340" y="17508"/>
                  </a:cubicBezTo>
                  <a:lnTo>
                    <a:pt x="344" y="17519"/>
                  </a:lnTo>
                  <a:lnTo>
                    <a:pt x="347" y="17529"/>
                  </a:lnTo>
                  <a:lnTo>
                    <a:pt x="354" y="17547"/>
                  </a:lnTo>
                  <a:lnTo>
                    <a:pt x="358" y="17557"/>
                  </a:lnTo>
                  <a:cubicBezTo>
                    <a:pt x="358" y="17561"/>
                    <a:pt x="361" y="17568"/>
                    <a:pt x="361" y="17571"/>
                  </a:cubicBezTo>
                  <a:cubicBezTo>
                    <a:pt x="365" y="17575"/>
                    <a:pt x="361" y="17578"/>
                    <a:pt x="365" y="17582"/>
                  </a:cubicBezTo>
                  <a:cubicBezTo>
                    <a:pt x="368" y="17585"/>
                    <a:pt x="365" y="17592"/>
                    <a:pt x="368" y="17596"/>
                  </a:cubicBezTo>
                  <a:cubicBezTo>
                    <a:pt x="372" y="17603"/>
                    <a:pt x="368" y="17603"/>
                    <a:pt x="368" y="17603"/>
                  </a:cubicBezTo>
                  <a:cubicBezTo>
                    <a:pt x="368" y="17610"/>
                    <a:pt x="368" y="17617"/>
                    <a:pt x="368" y="17624"/>
                  </a:cubicBezTo>
                  <a:cubicBezTo>
                    <a:pt x="368" y="17631"/>
                    <a:pt x="368" y="17638"/>
                    <a:pt x="368" y="17645"/>
                  </a:cubicBezTo>
                  <a:lnTo>
                    <a:pt x="368" y="17652"/>
                  </a:lnTo>
                  <a:cubicBezTo>
                    <a:pt x="368" y="17652"/>
                    <a:pt x="368" y="17659"/>
                    <a:pt x="365" y="17666"/>
                  </a:cubicBezTo>
                  <a:lnTo>
                    <a:pt x="361" y="17673"/>
                  </a:lnTo>
                  <a:cubicBezTo>
                    <a:pt x="361" y="17676"/>
                    <a:pt x="361" y="17680"/>
                    <a:pt x="358" y="17683"/>
                  </a:cubicBezTo>
                  <a:lnTo>
                    <a:pt x="354" y="17690"/>
                  </a:lnTo>
                  <a:lnTo>
                    <a:pt x="351" y="17701"/>
                  </a:lnTo>
                  <a:lnTo>
                    <a:pt x="347" y="17708"/>
                  </a:lnTo>
                  <a:lnTo>
                    <a:pt x="340" y="17718"/>
                  </a:lnTo>
                  <a:lnTo>
                    <a:pt x="337" y="17722"/>
                  </a:lnTo>
                  <a:lnTo>
                    <a:pt x="330" y="17732"/>
                  </a:lnTo>
                  <a:lnTo>
                    <a:pt x="326" y="17739"/>
                  </a:lnTo>
                  <a:lnTo>
                    <a:pt x="319" y="17746"/>
                  </a:lnTo>
                  <a:lnTo>
                    <a:pt x="316" y="17753"/>
                  </a:lnTo>
                  <a:lnTo>
                    <a:pt x="305" y="17760"/>
                  </a:lnTo>
                  <a:lnTo>
                    <a:pt x="302" y="17767"/>
                  </a:lnTo>
                  <a:lnTo>
                    <a:pt x="295" y="17774"/>
                  </a:lnTo>
                  <a:lnTo>
                    <a:pt x="291" y="17778"/>
                  </a:lnTo>
                  <a:lnTo>
                    <a:pt x="281" y="17792"/>
                  </a:lnTo>
                  <a:cubicBezTo>
                    <a:pt x="260" y="17809"/>
                    <a:pt x="242" y="17830"/>
                    <a:pt x="225" y="17855"/>
                  </a:cubicBezTo>
                  <a:lnTo>
                    <a:pt x="221" y="17858"/>
                  </a:lnTo>
                  <a:lnTo>
                    <a:pt x="221" y="17862"/>
                  </a:lnTo>
                  <a:cubicBezTo>
                    <a:pt x="218" y="17869"/>
                    <a:pt x="211" y="17876"/>
                    <a:pt x="207" y="17886"/>
                  </a:cubicBezTo>
                  <a:cubicBezTo>
                    <a:pt x="200" y="17907"/>
                    <a:pt x="190" y="17925"/>
                    <a:pt x="176" y="17946"/>
                  </a:cubicBezTo>
                  <a:cubicBezTo>
                    <a:pt x="151" y="17988"/>
                    <a:pt x="120" y="18026"/>
                    <a:pt x="85" y="18061"/>
                  </a:cubicBezTo>
                  <a:cubicBezTo>
                    <a:pt x="50" y="18100"/>
                    <a:pt x="36" y="18117"/>
                    <a:pt x="32" y="18145"/>
                  </a:cubicBezTo>
                  <a:cubicBezTo>
                    <a:pt x="29" y="18194"/>
                    <a:pt x="32" y="18243"/>
                    <a:pt x="46" y="18289"/>
                  </a:cubicBezTo>
                  <a:cubicBezTo>
                    <a:pt x="57" y="18341"/>
                    <a:pt x="64" y="18394"/>
                    <a:pt x="71" y="18446"/>
                  </a:cubicBezTo>
                  <a:cubicBezTo>
                    <a:pt x="78" y="18565"/>
                    <a:pt x="92" y="18583"/>
                    <a:pt x="158" y="18681"/>
                  </a:cubicBezTo>
                  <a:lnTo>
                    <a:pt x="179" y="18705"/>
                  </a:lnTo>
                  <a:cubicBezTo>
                    <a:pt x="200" y="18733"/>
                    <a:pt x="214" y="18768"/>
                    <a:pt x="214" y="18803"/>
                  </a:cubicBezTo>
                  <a:cubicBezTo>
                    <a:pt x="214" y="18814"/>
                    <a:pt x="214" y="18824"/>
                    <a:pt x="211" y="18835"/>
                  </a:cubicBezTo>
                  <a:cubicBezTo>
                    <a:pt x="193" y="18898"/>
                    <a:pt x="137" y="18923"/>
                    <a:pt x="85" y="18944"/>
                  </a:cubicBezTo>
                  <a:cubicBezTo>
                    <a:pt x="64" y="18951"/>
                    <a:pt x="43" y="18961"/>
                    <a:pt x="22" y="18975"/>
                  </a:cubicBezTo>
                  <a:cubicBezTo>
                    <a:pt x="1" y="18993"/>
                    <a:pt x="15" y="19035"/>
                    <a:pt x="22" y="19056"/>
                  </a:cubicBezTo>
                  <a:cubicBezTo>
                    <a:pt x="29" y="19073"/>
                    <a:pt x="39" y="19094"/>
                    <a:pt x="50" y="19112"/>
                  </a:cubicBezTo>
                  <a:lnTo>
                    <a:pt x="53" y="19115"/>
                  </a:lnTo>
                  <a:cubicBezTo>
                    <a:pt x="57" y="19122"/>
                    <a:pt x="64" y="19129"/>
                    <a:pt x="71" y="19136"/>
                  </a:cubicBezTo>
                  <a:lnTo>
                    <a:pt x="74" y="19147"/>
                  </a:lnTo>
                  <a:cubicBezTo>
                    <a:pt x="81" y="19154"/>
                    <a:pt x="88" y="19161"/>
                    <a:pt x="99" y="19171"/>
                  </a:cubicBezTo>
                  <a:cubicBezTo>
                    <a:pt x="200" y="19266"/>
                    <a:pt x="228" y="19416"/>
                    <a:pt x="172" y="19546"/>
                  </a:cubicBezTo>
                  <a:cubicBezTo>
                    <a:pt x="162" y="19570"/>
                    <a:pt x="204" y="19661"/>
                    <a:pt x="330" y="19787"/>
                  </a:cubicBezTo>
                  <a:cubicBezTo>
                    <a:pt x="386" y="19847"/>
                    <a:pt x="407" y="19934"/>
                    <a:pt x="424" y="20022"/>
                  </a:cubicBezTo>
                  <a:cubicBezTo>
                    <a:pt x="431" y="20064"/>
                    <a:pt x="445" y="20102"/>
                    <a:pt x="459" y="20141"/>
                  </a:cubicBezTo>
                  <a:cubicBezTo>
                    <a:pt x="463" y="20148"/>
                    <a:pt x="466" y="20155"/>
                    <a:pt x="470" y="20158"/>
                  </a:cubicBezTo>
                  <a:cubicBezTo>
                    <a:pt x="523" y="20203"/>
                    <a:pt x="573" y="20240"/>
                    <a:pt x="642" y="20240"/>
                  </a:cubicBezTo>
                  <a:cubicBezTo>
                    <a:pt x="660" y="20240"/>
                    <a:pt x="680" y="20238"/>
                    <a:pt x="701" y="20232"/>
                  </a:cubicBezTo>
                  <a:cubicBezTo>
                    <a:pt x="733" y="20223"/>
                    <a:pt x="764" y="20218"/>
                    <a:pt x="794" y="20218"/>
                  </a:cubicBezTo>
                  <a:cubicBezTo>
                    <a:pt x="901" y="20218"/>
                    <a:pt x="989" y="20278"/>
                    <a:pt x="1055" y="20396"/>
                  </a:cubicBezTo>
                  <a:cubicBezTo>
                    <a:pt x="1066" y="20416"/>
                    <a:pt x="1076" y="20427"/>
                    <a:pt x="1098" y="20427"/>
                  </a:cubicBezTo>
                  <a:cubicBezTo>
                    <a:pt x="1124" y="20427"/>
                    <a:pt x="1167" y="20411"/>
                    <a:pt x="1251" y="20375"/>
                  </a:cubicBezTo>
                  <a:lnTo>
                    <a:pt x="1261" y="20368"/>
                  </a:lnTo>
                  <a:cubicBezTo>
                    <a:pt x="1290" y="20355"/>
                    <a:pt x="1324" y="20349"/>
                    <a:pt x="1360" y="20349"/>
                  </a:cubicBezTo>
                  <a:cubicBezTo>
                    <a:pt x="1487" y="20349"/>
                    <a:pt x="1650" y="20422"/>
                    <a:pt x="1800" y="20501"/>
                  </a:cubicBezTo>
                  <a:lnTo>
                    <a:pt x="1828" y="20515"/>
                  </a:lnTo>
                  <a:cubicBezTo>
                    <a:pt x="1916" y="20557"/>
                    <a:pt x="1912" y="20683"/>
                    <a:pt x="1909" y="20813"/>
                  </a:cubicBezTo>
                  <a:lnTo>
                    <a:pt x="1909" y="20946"/>
                  </a:lnTo>
                  <a:cubicBezTo>
                    <a:pt x="1912" y="20992"/>
                    <a:pt x="1909" y="21041"/>
                    <a:pt x="1902" y="21090"/>
                  </a:cubicBezTo>
                  <a:cubicBezTo>
                    <a:pt x="1888" y="21198"/>
                    <a:pt x="1888" y="21251"/>
                    <a:pt x="1940" y="21282"/>
                  </a:cubicBezTo>
                  <a:cubicBezTo>
                    <a:pt x="2000" y="21324"/>
                    <a:pt x="2045" y="21387"/>
                    <a:pt x="2070" y="21454"/>
                  </a:cubicBezTo>
                  <a:lnTo>
                    <a:pt x="2077" y="21478"/>
                  </a:lnTo>
                  <a:cubicBezTo>
                    <a:pt x="2091" y="21510"/>
                    <a:pt x="2105" y="21538"/>
                    <a:pt x="2122" y="21566"/>
                  </a:cubicBezTo>
                  <a:cubicBezTo>
                    <a:pt x="2136" y="21590"/>
                    <a:pt x="2157" y="21608"/>
                    <a:pt x="2185" y="21615"/>
                  </a:cubicBezTo>
                  <a:cubicBezTo>
                    <a:pt x="2255" y="21646"/>
                    <a:pt x="2318" y="21699"/>
                    <a:pt x="2364" y="21765"/>
                  </a:cubicBezTo>
                  <a:cubicBezTo>
                    <a:pt x="2378" y="21783"/>
                    <a:pt x="2392" y="21804"/>
                    <a:pt x="2409" y="21821"/>
                  </a:cubicBezTo>
                  <a:cubicBezTo>
                    <a:pt x="2427" y="21853"/>
                    <a:pt x="2451" y="21881"/>
                    <a:pt x="2476" y="21905"/>
                  </a:cubicBezTo>
                  <a:cubicBezTo>
                    <a:pt x="2479" y="21909"/>
                    <a:pt x="2486" y="21916"/>
                    <a:pt x="2493" y="21916"/>
                  </a:cubicBezTo>
                  <a:cubicBezTo>
                    <a:pt x="2606" y="21944"/>
                    <a:pt x="2812" y="22105"/>
                    <a:pt x="2844" y="22245"/>
                  </a:cubicBezTo>
                  <a:cubicBezTo>
                    <a:pt x="2882" y="22416"/>
                    <a:pt x="2613" y="22535"/>
                    <a:pt x="2525" y="22574"/>
                  </a:cubicBezTo>
                  <a:cubicBezTo>
                    <a:pt x="2518" y="22577"/>
                    <a:pt x="2507" y="22581"/>
                    <a:pt x="2497" y="22584"/>
                  </a:cubicBezTo>
                  <a:cubicBezTo>
                    <a:pt x="2486" y="22584"/>
                    <a:pt x="2476" y="22588"/>
                    <a:pt x="2465" y="22588"/>
                  </a:cubicBezTo>
                  <a:lnTo>
                    <a:pt x="2434" y="22588"/>
                  </a:lnTo>
                  <a:cubicBezTo>
                    <a:pt x="2381" y="22577"/>
                    <a:pt x="2325" y="22560"/>
                    <a:pt x="2276" y="22535"/>
                  </a:cubicBezTo>
                  <a:lnTo>
                    <a:pt x="2245" y="22521"/>
                  </a:lnTo>
                  <a:cubicBezTo>
                    <a:pt x="2220" y="22511"/>
                    <a:pt x="2196" y="22504"/>
                    <a:pt x="2168" y="22497"/>
                  </a:cubicBezTo>
                  <a:lnTo>
                    <a:pt x="2161" y="22497"/>
                  </a:lnTo>
                  <a:cubicBezTo>
                    <a:pt x="2136" y="22525"/>
                    <a:pt x="2164" y="22609"/>
                    <a:pt x="2196" y="22717"/>
                  </a:cubicBezTo>
                  <a:cubicBezTo>
                    <a:pt x="2217" y="22784"/>
                    <a:pt x="2241" y="22861"/>
                    <a:pt x="2262" y="22948"/>
                  </a:cubicBezTo>
                  <a:cubicBezTo>
                    <a:pt x="2273" y="23022"/>
                    <a:pt x="2297" y="23092"/>
                    <a:pt x="2332" y="23155"/>
                  </a:cubicBezTo>
                  <a:cubicBezTo>
                    <a:pt x="2350" y="23180"/>
                    <a:pt x="2367" y="23190"/>
                    <a:pt x="2427" y="23190"/>
                  </a:cubicBezTo>
                  <a:cubicBezTo>
                    <a:pt x="2479" y="23187"/>
                    <a:pt x="2532" y="23162"/>
                    <a:pt x="2567" y="23124"/>
                  </a:cubicBezTo>
                  <a:cubicBezTo>
                    <a:pt x="2591" y="23103"/>
                    <a:pt x="2620" y="23082"/>
                    <a:pt x="2648" y="23064"/>
                  </a:cubicBezTo>
                  <a:cubicBezTo>
                    <a:pt x="2665" y="23054"/>
                    <a:pt x="2683" y="23050"/>
                    <a:pt x="2700" y="23047"/>
                  </a:cubicBezTo>
                  <a:cubicBezTo>
                    <a:pt x="2725" y="23041"/>
                    <a:pt x="2750" y="23039"/>
                    <a:pt x="2775" y="23039"/>
                  </a:cubicBezTo>
                  <a:cubicBezTo>
                    <a:pt x="2801" y="23039"/>
                    <a:pt x="2826" y="23041"/>
                    <a:pt x="2851" y="23047"/>
                  </a:cubicBezTo>
                  <a:lnTo>
                    <a:pt x="2882" y="23047"/>
                  </a:lnTo>
                  <a:cubicBezTo>
                    <a:pt x="2905" y="23052"/>
                    <a:pt x="2928" y="23054"/>
                    <a:pt x="2950" y="23054"/>
                  </a:cubicBezTo>
                  <a:cubicBezTo>
                    <a:pt x="2973" y="23054"/>
                    <a:pt x="2996" y="23052"/>
                    <a:pt x="3019" y="23047"/>
                  </a:cubicBezTo>
                  <a:lnTo>
                    <a:pt x="3040" y="23040"/>
                  </a:lnTo>
                  <a:cubicBezTo>
                    <a:pt x="3106" y="23022"/>
                    <a:pt x="3176" y="23015"/>
                    <a:pt x="3246" y="23015"/>
                  </a:cubicBezTo>
                  <a:cubicBezTo>
                    <a:pt x="3369" y="23015"/>
                    <a:pt x="3498" y="23043"/>
                    <a:pt x="3551" y="23124"/>
                  </a:cubicBezTo>
                  <a:cubicBezTo>
                    <a:pt x="3558" y="23138"/>
                    <a:pt x="3568" y="23152"/>
                    <a:pt x="3575" y="23166"/>
                  </a:cubicBezTo>
                  <a:cubicBezTo>
                    <a:pt x="3621" y="23267"/>
                    <a:pt x="3649" y="23379"/>
                    <a:pt x="3649" y="23491"/>
                  </a:cubicBezTo>
                  <a:cubicBezTo>
                    <a:pt x="3649" y="23530"/>
                    <a:pt x="3642" y="23568"/>
                    <a:pt x="3624" y="23600"/>
                  </a:cubicBezTo>
                  <a:cubicBezTo>
                    <a:pt x="3610" y="23624"/>
                    <a:pt x="3645" y="23677"/>
                    <a:pt x="3680" y="23733"/>
                  </a:cubicBezTo>
                  <a:cubicBezTo>
                    <a:pt x="3705" y="23768"/>
                    <a:pt x="3726" y="23803"/>
                    <a:pt x="3747" y="23841"/>
                  </a:cubicBezTo>
                  <a:cubicBezTo>
                    <a:pt x="3768" y="23887"/>
                    <a:pt x="3876" y="23887"/>
                    <a:pt x="3953" y="23887"/>
                  </a:cubicBezTo>
                  <a:lnTo>
                    <a:pt x="3999" y="23887"/>
                  </a:lnTo>
                  <a:cubicBezTo>
                    <a:pt x="4037" y="23887"/>
                    <a:pt x="4079" y="23894"/>
                    <a:pt x="4114" y="23908"/>
                  </a:cubicBezTo>
                  <a:cubicBezTo>
                    <a:pt x="4191" y="23939"/>
                    <a:pt x="4317" y="24090"/>
                    <a:pt x="4373" y="24233"/>
                  </a:cubicBezTo>
                  <a:cubicBezTo>
                    <a:pt x="4377" y="24247"/>
                    <a:pt x="4380" y="24258"/>
                    <a:pt x="4387" y="24272"/>
                  </a:cubicBezTo>
                  <a:cubicBezTo>
                    <a:pt x="4394" y="24296"/>
                    <a:pt x="4398" y="24321"/>
                    <a:pt x="4401" y="24345"/>
                  </a:cubicBezTo>
                  <a:cubicBezTo>
                    <a:pt x="4401" y="24356"/>
                    <a:pt x="4401" y="24370"/>
                    <a:pt x="4401" y="24380"/>
                  </a:cubicBezTo>
                  <a:cubicBezTo>
                    <a:pt x="4398" y="24391"/>
                    <a:pt x="4398" y="24401"/>
                    <a:pt x="4394" y="24412"/>
                  </a:cubicBezTo>
                  <a:cubicBezTo>
                    <a:pt x="4387" y="24429"/>
                    <a:pt x="4394" y="24433"/>
                    <a:pt x="4394" y="24436"/>
                  </a:cubicBezTo>
                  <a:cubicBezTo>
                    <a:pt x="4414" y="24446"/>
                    <a:pt x="4436" y="24451"/>
                    <a:pt x="4458" y="24451"/>
                  </a:cubicBezTo>
                  <a:cubicBezTo>
                    <a:pt x="4476" y="24451"/>
                    <a:pt x="4494" y="24448"/>
                    <a:pt x="4510" y="24440"/>
                  </a:cubicBezTo>
                  <a:cubicBezTo>
                    <a:pt x="4532" y="24430"/>
                    <a:pt x="4554" y="24426"/>
                    <a:pt x="4575" y="24426"/>
                  </a:cubicBezTo>
                  <a:cubicBezTo>
                    <a:pt x="4647" y="24426"/>
                    <a:pt x="4713" y="24474"/>
                    <a:pt x="4773" y="24520"/>
                  </a:cubicBezTo>
                  <a:cubicBezTo>
                    <a:pt x="4794" y="24534"/>
                    <a:pt x="4815" y="24552"/>
                    <a:pt x="4839" y="24566"/>
                  </a:cubicBezTo>
                  <a:cubicBezTo>
                    <a:pt x="4860" y="24580"/>
                    <a:pt x="4885" y="24590"/>
                    <a:pt x="4909" y="24590"/>
                  </a:cubicBezTo>
                  <a:cubicBezTo>
                    <a:pt x="4958" y="24590"/>
                    <a:pt x="5007" y="24573"/>
                    <a:pt x="5046" y="24541"/>
                  </a:cubicBezTo>
                  <a:cubicBezTo>
                    <a:pt x="5111" y="24501"/>
                    <a:pt x="5205" y="24461"/>
                    <a:pt x="5289" y="24461"/>
                  </a:cubicBezTo>
                  <a:cubicBezTo>
                    <a:pt x="5308" y="24461"/>
                    <a:pt x="5326" y="24463"/>
                    <a:pt x="5343" y="24468"/>
                  </a:cubicBezTo>
                  <a:cubicBezTo>
                    <a:pt x="5354" y="24471"/>
                    <a:pt x="5364" y="24475"/>
                    <a:pt x="5375" y="24478"/>
                  </a:cubicBezTo>
                  <a:cubicBezTo>
                    <a:pt x="5403" y="24492"/>
                    <a:pt x="5427" y="24513"/>
                    <a:pt x="5441" y="24541"/>
                  </a:cubicBezTo>
                  <a:cubicBezTo>
                    <a:pt x="5466" y="24576"/>
                    <a:pt x="5494" y="24608"/>
                    <a:pt x="5522" y="24636"/>
                  </a:cubicBezTo>
                  <a:lnTo>
                    <a:pt x="5557" y="24674"/>
                  </a:lnTo>
                  <a:cubicBezTo>
                    <a:pt x="5606" y="24716"/>
                    <a:pt x="5648" y="24765"/>
                    <a:pt x="5683" y="24821"/>
                  </a:cubicBezTo>
                  <a:cubicBezTo>
                    <a:pt x="5707" y="24825"/>
                    <a:pt x="5746" y="24825"/>
                    <a:pt x="5774" y="24825"/>
                  </a:cubicBezTo>
                  <a:cubicBezTo>
                    <a:pt x="5882" y="24828"/>
                    <a:pt x="6015" y="24832"/>
                    <a:pt x="6106" y="24881"/>
                  </a:cubicBezTo>
                  <a:cubicBezTo>
                    <a:pt x="6166" y="24905"/>
                    <a:pt x="6232" y="24923"/>
                    <a:pt x="6299" y="24926"/>
                  </a:cubicBezTo>
                  <a:lnTo>
                    <a:pt x="6362" y="24937"/>
                  </a:lnTo>
                  <a:cubicBezTo>
                    <a:pt x="6435" y="24947"/>
                    <a:pt x="6505" y="24968"/>
                    <a:pt x="6568" y="25000"/>
                  </a:cubicBezTo>
                  <a:cubicBezTo>
                    <a:pt x="6603" y="25021"/>
                    <a:pt x="6638" y="25035"/>
                    <a:pt x="6673" y="25052"/>
                  </a:cubicBezTo>
                  <a:lnTo>
                    <a:pt x="6708" y="25063"/>
                  </a:lnTo>
                  <a:cubicBezTo>
                    <a:pt x="6733" y="25073"/>
                    <a:pt x="6758" y="25084"/>
                    <a:pt x="6782" y="25095"/>
                  </a:cubicBezTo>
                  <a:cubicBezTo>
                    <a:pt x="6852" y="25126"/>
                    <a:pt x="6908" y="25168"/>
                    <a:pt x="6915" y="25245"/>
                  </a:cubicBezTo>
                  <a:cubicBezTo>
                    <a:pt x="6922" y="25284"/>
                    <a:pt x="6912" y="25322"/>
                    <a:pt x="6891" y="25354"/>
                  </a:cubicBezTo>
                  <a:cubicBezTo>
                    <a:pt x="6866" y="25392"/>
                    <a:pt x="6835" y="25427"/>
                    <a:pt x="6796" y="25459"/>
                  </a:cubicBezTo>
                  <a:lnTo>
                    <a:pt x="6772" y="25480"/>
                  </a:lnTo>
                  <a:lnTo>
                    <a:pt x="6789" y="25494"/>
                  </a:lnTo>
                  <a:cubicBezTo>
                    <a:pt x="6831" y="25525"/>
                    <a:pt x="6894" y="25567"/>
                    <a:pt x="6894" y="25641"/>
                  </a:cubicBezTo>
                  <a:cubicBezTo>
                    <a:pt x="6894" y="25728"/>
                    <a:pt x="6807" y="25760"/>
                    <a:pt x="6750" y="25777"/>
                  </a:cubicBezTo>
                  <a:cubicBezTo>
                    <a:pt x="6733" y="25784"/>
                    <a:pt x="6715" y="25791"/>
                    <a:pt x="6698" y="25798"/>
                  </a:cubicBezTo>
                  <a:cubicBezTo>
                    <a:pt x="6715" y="25823"/>
                    <a:pt x="6729" y="25844"/>
                    <a:pt x="6747" y="25861"/>
                  </a:cubicBezTo>
                  <a:cubicBezTo>
                    <a:pt x="6775" y="25889"/>
                    <a:pt x="6800" y="25921"/>
                    <a:pt x="6817" y="25956"/>
                  </a:cubicBezTo>
                  <a:cubicBezTo>
                    <a:pt x="6838" y="26012"/>
                    <a:pt x="6810" y="26089"/>
                    <a:pt x="6761" y="26204"/>
                  </a:cubicBezTo>
                  <a:cubicBezTo>
                    <a:pt x="6747" y="26239"/>
                    <a:pt x="6733" y="26274"/>
                    <a:pt x="6722" y="26309"/>
                  </a:cubicBezTo>
                  <a:cubicBezTo>
                    <a:pt x="6722" y="26334"/>
                    <a:pt x="6712" y="26355"/>
                    <a:pt x="6694" y="26369"/>
                  </a:cubicBezTo>
                  <a:cubicBezTo>
                    <a:pt x="6672" y="26389"/>
                    <a:pt x="6638" y="26398"/>
                    <a:pt x="6579" y="26398"/>
                  </a:cubicBezTo>
                  <a:cubicBezTo>
                    <a:pt x="6546" y="26398"/>
                    <a:pt x="6505" y="26395"/>
                    <a:pt x="6453" y="26390"/>
                  </a:cubicBezTo>
                  <a:lnTo>
                    <a:pt x="6446" y="26390"/>
                  </a:lnTo>
                  <a:lnTo>
                    <a:pt x="6334" y="26376"/>
                  </a:lnTo>
                  <a:cubicBezTo>
                    <a:pt x="6281" y="26369"/>
                    <a:pt x="6229" y="26362"/>
                    <a:pt x="6208" y="26362"/>
                  </a:cubicBezTo>
                  <a:cubicBezTo>
                    <a:pt x="6187" y="26362"/>
                    <a:pt x="6085" y="26449"/>
                    <a:pt x="6026" y="26498"/>
                  </a:cubicBezTo>
                  <a:cubicBezTo>
                    <a:pt x="5928" y="26582"/>
                    <a:pt x="5861" y="26635"/>
                    <a:pt x="5809" y="26649"/>
                  </a:cubicBezTo>
                  <a:cubicBezTo>
                    <a:pt x="5809" y="26656"/>
                    <a:pt x="5809" y="26659"/>
                    <a:pt x="5809" y="26663"/>
                  </a:cubicBezTo>
                  <a:lnTo>
                    <a:pt x="5809" y="26670"/>
                  </a:lnTo>
                  <a:lnTo>
                    <a:pt x="5809" y="26680"/>
                  </a:lnTo>
                  <a:lnTo>
                    <a:pt x="5809" y="26687"/>
                  </a:lnTo>
                  <a:cubicBezTo>
                    <a:pt x="5809" y="26691"/>
                    <a:pt x="5809" y="26698"/>
                    <a:pt x="5812" y="26705"/>
                  </a:cubicBezTo>
                  <a:lnTo>
                    <a:pt x="5812" y="26712"/>
                  </a:lnTo>
                  <a:lnTo>
                    <a:pt x="5812" y="26726"/>
                  </a:lnTo>
                  <a:lnTo>
                    <a:pt x="5812" y="26733"/>
                  </a:lnTo>
                  <a:lnTo>
                    <a:pt x="5812" y="26747"/>
                  </a:lnTo>
                  <a:lnTo>
                    <a:pt x="5816" y="26761"/>
                  </a:lnTo>
                  <a:lnTo>
                    <a:pt x="5819" y="26771"/>
                  </a:lnTo>
                  <a:cubicBezTo>
                    <a:pt x="5975" y="26744"/>
                    <a:pt x="6087" y="26734"/>
                    <a:pt x="6167" y="26734"/>
                  </a:cubicBezTo>
                  <a:cubicBezTo>
                    <a:pt x="6348" y="26734"/>
                    <a:pt x="6373" y="26785"/>
                    <a:pt x="6383" y="26806"/>
                  </a:cubicBezTo>
                  <a:cubicBezTo>
                    <a:pt x="6397" y="26831"/>
                    <a:pt x="6397" y="26859"/>
                    <a:pt x="6383" y="26883"/>
                  </a:cubicBezTo>
                  <a:cubicBezTo>
                    <a:pt x="6330" y="27023"/>
                    <a:pt x="5858" y="27216"/>
                    <a:pt x="5711" y="27276"/>
                  </a:cubicBezTo>
                  <a:cubicBezTo>
                    <a:pt x="5728" y="27293"/>
                    <a:pt x="5749" y="27311"/>
                    <a:pt x="5767" y="27328"/>
                  </a:cubicBezTo>
                  <a:cubicBezTo>
                    <a:pt x="5851" y="27398"/>
                    <a:pt x="5928" y="27465"/>
                    <a:pt x="5921" y="27545"/>
                  </a:cubicBezTo>
                  <a:cubicBezTo>
                    <a:pt x="5914" y="27622"/>
                    <a:pt x="5837" y="27657"/>
                    <a:pt x="5756" y="27696"/>
                  </a:cubicBezTo>
                  <a:cubicBezTo>
                    <a:pt x="5637" y="27752"/>
                    <a:pt x="5588" y="27783"/>
                    <a:pt x="5595" y="27843"/>
                  </a:cubicBezTo>
                  <a:cubicBezTo>
                    <a:pt x="5613" y="27916"/>
                    <a:pt x="5599" y="27993"/>
                    <a:pt x="5553" y="28053"/>
                  </a:cubicBezTo>
                  <a:cubicBezTo>
                    <a:pt x="5480" y="28140"/>
                    <a:pt x="5343" y="28154"/>
                    <a:pt x="5235" y="28154"/>
                  </a:cubicBezTo>
                  <a:cubicBezTo>
                    <a:pt x="5203" y="28154"/>
                    <a:pt x="5172" y="28158"/>
                    <a:pt x="5140" y="28168"/>
                  </a:cubicBezTo>
                  <a:cubicBezTo>
                    <a:pt x="5175" y="28193"/>
                    <a:pt x="5203" y="28228"/>
                    <a:pt x="5221" y="28263"/>
                  </a:cubicBezTo>
                  <a:cubicBezTo>
                    <a:pt x="5284" y="28389"/>
                    <a:pt x="5399" y="28473"/>
                    <a:pt x="5532" y="28501"/>
                  </a:cubicBezTo>
                  <a:cubicBezTo>
                    <a:pt x="5840" y="28578"/>
                    <a:pt x="6194" y="28833"/>
                    <a:pt x="6582" y="29257"/>
                  </a:cubicBezTo>
                  <a:cubicBezTo>
                    <a:pt x="6614" y="29285"/>
                    <a:pt x="6645" y="29313"/>
                    <a:pt x="6680" y="29334"/>
                  </a:cubicBezTo>
                  <a:lnTo>
                    <a:pt x="6684" y="29331"/>
                  </a:lnTo>
                  <a:lnTo>
                    <a:pt x="6705" y="29320"/>
                  </a:lnTo>
                  <a:lnTo>
                    <a:pt x="6726" y="29310"/>
                  </a:lnTo>
                  <a:lnTo>
                    <a:pt x="6743" y="29299"/>
                  </a:lnTo>
                  <a:lnTo>
                    <a:pt x="6761" y="29292"/>
                  </a:lnTo>
                  <a:lnTo>
                    <a:pt x="6775" y="29285"/>
                  </a:lnTo>
                  <a:lnTo>
                    <a:pt x="6793" y="29278"/>
                  </a:lnTo>
                  <a:lnTo>
                    <a:pt x="6803" y="29271"/>
                  </a:lnTo>
                  <a:lnTo>
                    <a:pt x="6817" y="29268"/>
                  </a:lnTo>
                  <a:lnTo>
                    <a:pt x="6828" y="29264"/>
                  </a:lnTo>
                  <a:lnTo>
                    <a:pt x="6838" y="29261"/>
                  </a:lnTo>
                  <a:lnTo>
                    <a:pt x="6845" y="29257"/>
                  </a:lnTo>
                  <a:lnTo>
                    <a:pt x="6856" y="29254"/>
                  </a:lnTo>
                  <a:lnTo>
                    <a:pt x="6873" y="29254"/>
                  </a:lnTo>
                  <a:cubicBezTo>
                    <a:pt x="6895" y="29250"/>
                    <a:pt x="6918" y="29249"/>
                    <a:pt x="6943" y="29249"/>
                  </a:cubicBezTo>
                  <a:cubicBezTo>
                    <a:pt x="7132" y="29249"/>
                    <a:pt x="7406" y="29339"/>
                    <a:pt x="7577" y="29457"/>
                  </a:cubicBezTo>
                  <a:cubicBezTo>
                    <a:pt x="7618" y="29488"/>
                    <a:pt x="7712" y="29497"/>
                    <a:pt x="7816" y="29497"/>
                  </a:cubicBezTo>
                  <a:cubicBezTo>
                    <a:pt x="7887" y="29497"/>
                    <a:pt x="7963" y="29492"/>
                    <a:pt x="8028" y="29488"/>
                  </a:cubicBezTo>
                  <a:cubicBezTo>
                    <a:pt x="8100" y="29485"/>
                    <a:pt x="8161" y="29482"/>
                    <a:pt x="8213" y="29482"/>
                  </a:cubicBezTo>
                  <a:cubicBezTo>
                    <a:pt x="8331" y="29482"/>
                    <a:pt x="8401" y="29495"/>
                    <a:pt x="8438" y="29544"/>
                  </a:cubicBezTo>
                  <a:cubicBezTo>
                    <a:pt x="8487" y="29607"/>
                    <a:pt x="8546" y="29660"/>
                    <a:pt x="8613" y="29702"/>
                  </a:cubicBezTo>
                  <a:cubicBezTo>
                    <a:pt x="8648" y="29723"/>
                    <a:pt x="8686" y="29733"/>
                    <a:pt x="8725" y="29737"/>
                  </a:cubicBezTo>
                  <a:cubicBezTo>
                    <a:pt x="8805" y="29737"/>
                    <a:pt x="8872" y="29796"/>
                    <a:pt x="8932" y="29852"/>
                  </a:cubicBezTo>
                  <a:cubicBezTo>
                    <a:pt x="8960" y="29877"/>
                    <a:pt x="8988" y="29901"/>
                    <a:pt x="9019" y="29919"/>
                  </a:cubicBezTo>
                  <a:lnTo>
                    <a:pt x="9026" y="29919"/>
                  </a:lnTo>
                  <a:cubicBezTo>
                    <a:pt x="9037" y="29912"/>
                    <a:pt x="9051" y="29905"/>
                    <a:pt x="9061" y="29898"/>
                  </a:cubicBezTo>
                  <a:cubicBezTo>
                    <a:pt x="9156" y="29852"/>
                    <a:pt x="9338" y="29831"/>
                    <a:pt x="9625" y="29831"/>
                  </a:cubicBezTo>
                  <a:cubicBezTo>
                    <a:pt x="9674" y="29831"/>
                    <a:pt x="9723" y="29849"/>
                    <a:pt x="9761" y="29880"/>
                  </a:cubicBezTo>
                  <a:cubicBezTo>
                    <a:pt x="9775" y="29898"/>
                    <a:pt x="9796" y="29905"/>
                    <a:pt x="9817" y="29905"/>
                  </a:cubicBezTo>
                  <a:cubicBezTo>
                    <a:pt x="9922" y="29905"/>
                    <a:pt x="9954" y="30038"/>
                    <a:pt x="9978" y="30150"/>
                  </a:cubicBezTo>
                  <a:cubicBezTo>
                    <a:pt x="9985" y="30167"/>
                    <a:pt x="9992" y="30195"/>
                    <a:pt x="9999" y="30216"/>
                  </a:cubicBezTo>
                  <a:lnTo>
                    <a:pt x="9999" y="30223"/>
                  </a:lnTo>
                  <a:cubicBezTo>
                    <a:pt x="9999" y="30230"/>
                    <a:pt x="10003" y="30234"/>
                    <a:pt x="10003" y="30241"/>
                  </a:cubicBezTo>
                  <a:lnTo>
                    <a:pt x="10003" y="30244"/>
                  </a:lnTo>
                  <a:cubicBezTo>
                    <a:pt x="10024" y="30244"/>
                    <a:pt x="10045" y="30251"/>
                    <a:pt x="10062" y="30258"/>
                  </a:cubicBezTo>
                  <a:cubicBezTo>
                    <a:pt x="10122" y="30286"/>
                    <a:pt x="10178" y="30314"/>
                    <a:pt x="10230" y="30349"/>
                  </a:cubicBezTo>
                  <a:cubicBezTo>
                    <a:pt x="10269" y="30377"/>
                    <a:pt x="10311" y="30402"/>
                    <a:pt x="10353" y="30426"/>
                  </a:cubicBezTo>
                  <a:cubicBezTo>
                    <a:pt x="10395" y="30451"/>
                    <a:pt x="10437" y="30468"/>
                    <a:pt x="10482" y="30482"/>
                  </a:cubicBezTo>
                  <a:cubicBezTo>
                    <a:pt x="10489" y="30482"/>
                    <a:pt x="10496" y="30486"/>
                    <a:pt x="10500" y="30486"/>
                  </a:cubicBezTo>
                  <a:cubicBezTo>
                    <a:pt x="10601" y="30500"/>
                    <a:pt x="10692" y="30584"/>
                    <a:pt x="10769" y="30661"/>
                  </a:cubicBezTo>
                  <a:lnTo>
                    <a:pt x="10801" y="30692"/>
                  </a:lnTo>
                  <a:cubicBezTo>
                    <a:pt x="10832" y="30724"/>
                    <a:pt x="10860" y="30752"/>
                    <a:pt x="10895" y="30780"/>
                  </a:cubicBezTo>
                  <a:cubicBezTo>
                    <a:pt x="10902" y="30776"/>
                    <a:pt x="10913" y="30776"/>
                    <a:pt x="10920" y="30776"/>
                  </a:cubicBezTo>
                  <a:lnTo>
                    <a:pt x="10924" y="30776"/>
                  </a:lnTo>
                  <a:cubicBezTo>
                    <a:pt x="10934" y="30776"/>
                    <a:pt x="10941" y="30776"/>
                    <a:pt x="10948" y="30780"/>
                  </a:cubicBezTo>
                  <a:lnTo>
                    <a:pt x="10952" y="30780"/>
                  </a:lnTo>
                  <a:cubicBezTo>
                    <a:pt x="10959" y="30780"/>
                    <a:pt x="10969" y="30783"/>
                    <a:pt x="10976" y="30787"/>
                  </a:cubicBezTo>
                  <a:lnTo>
                    <a:pt x="10980" y="30787"/>
                  </a:lnTo>
                  <a:lnTo>
                    <a:pt x="11004" y="30794"/>
                  </a:lnTo>
                  <a:lnTo>
                    <a:pt x="11008" y="30794"/>
                  </a:lnTo>
                  <a:lnTo>
                    <a:pt x="11029" y="30804"/>
                  </a:lnTo>
                  <a:cubicBezTo>
                    <a:pt x="11043" y="30808"/>
                    <a:pt x="11057" y="30818"/>
                    <a:pt x="11071" y="30822"/>
                  </a:cubicBezTo>
                  <a:lnTo>
                    <a:pt x="11081" y="30825"/>
                  </a:lnTo>
                  <a:cubicBezTo>
                    <a:pt x="11081" y="30822"/>
                    <a:pt x="11085" y="30818"/>
                    <a:pt x="11085" y="30818"/>
                  </a:cubicBezTo>
                  <a:cubicBezTo>
                    <a:pt x="11116" y="30738"/>
                    <a:pt x="11193" y="30713"/>
                    <a:pt x="11263" y="30692"/>
                  </a:cubicBezTo>
                  <a:lnTo>
                    <a:pt x="11291" y="30682"/>
                  </a:lnTo>
                  <a:lnTo>
                    <a:pt x="11302" y="30678"/>
                  </a:lnTo>
                  <a:lnTo>
                    <a:pt x="11319" y="30671"/>
                  </a:lnTo>
                  <a:lnTo>
                    <a:pt x="11330" y="30668"/>
                  </a:lnTo>
                  <a:lnTo>
                    <a:pt x="11347" y="30661"/>
                  </a:lnTo>
                  <a:lnTo>
                    <a:pt x="11354" y="30654"/>
                  </a:lnTo>
                  <a:lnTo>
                    <a:pt x="11368" y="30647"/>
                  </a:lnTo>
                  <a:lnTo>
                    <a:pt x="11375" y="30643"/>
                  </a:lnTo>
                  <a:lnTo>
                    <a:pt x="11389" y="30633"/>
                  </a:lnTo>
                  <a:lnTo>
                    <a:pt x="11396" y="30629"/>
                  </a:lnTo>
                  <a:cubicBezTo>
                    <a:pt x="11403" y="30622"/>
                    <a:pt x="11407" y="30619"/>
                    <a:pt x="11410" y="30612"/>
                  </a:cubicBezTo>
                  <a:lnTo>
                    <a:pt x="11414" y="30608"/>
                  </a:lnTo>
                  <a:cubicBezTo>
                    <a:pt x="11417" y="30601"/>
                    <a:pt x="11421" y="30598"/>
                    <a:pt x="11424" y="30594"/>
                  </a:cubicBezTo>
                  <a:cubicBezTo>
                    <a:pt x="11025" y="30104"/>
                    <a:pt x="10797" y="29786"/>
                    <a:pt x="10804" y="29625"/>
                  </a:cubicBezTo>
                  <a:cubicBezTo>
                    <a:pt x="10808" y="29569"/>
                    <a:pt x="10815" y="29520"/>
                    <a:pt x="10822" y="29471"/>
                  </a:cubicBezTo>
                  <a:cubicBezTo>
                    <a:pt x="10850" y="29275"/>
                    <a:pt x="10867" y="29148"/>
                    <a:pt x="10619" y="28935"/>
                  </a:cubicBezTo>
                  <a:cubicBezTo>
                    <a:pt x="10517" y="28847"/>
                    <a:pt x="10465" y="28760"/>
                    <a:pt x="10461" y="28665"/>
                  </a:cubicBezTo>
                  <a:cubicBezTo>
                    <a:pt x="10451" y="28511"/>
                    <a:pt x="10580" y="28382"/>
                    <a:pt x="10713" y="28242"/>
                  </a:cubicBezTo>
                  <a:cubicBezTo>
                    <a:pt x="10773" y="28182"/>
                    <a:pt x="10832" y="28119"/>
                    <a:pt x="10885" y="28053"/>
                  </a:cubicBezTo>
                  <a:cubicBezTo>
                    <a:pt x="11032" y="27864"/>
                    <a:pt x="11277" y="27748"/>
                    <a:pt x="11512" y="27636"/>
                  </a:cubicBezTo>
                  <a:cubicBezTo>
                    <a:pt x="11606" y="27591"/>
                    <a:pt x="11701" y="27549"/>
                    <a:pt x="11785" y="27500"/>
                  </a:cubicBezTo>
                  <a:cubicBezTo>
                    <a:pt x="11757" y="27486"/>
                    <a:pt x="11729" y="27468"/>
                    <a:pt x="11701" y="27458"/>
                  </a:cubicBezTo>
                  <a:cubicBezTo>
                    <a:pt x="11680" y="27447"/>
                    <a:pt x="11659" y="27437"/>
                    <a:pt x="11641" y="27426"/>
                  </a:cubicBezTo>
                  <a:cubicBezTo>
                    <a:pt x="11505" y="27360"/>
                    <a:pt x="11442" y="27293"/>
                    <a:pt x="11449" y="27220"/>
                  </a:cubicBezTo>
                  <a:cubicBezTo>
                    <a:pt x="11449" y="27213"/>
                    <a:pt x="11449" y="27206"/>
                    <a:pt x="11452" y="27199"/>
                  </a:cubicBezTo>
                  <a:cubicBezTo>
                    <a:pt x="11466" y="27149"/>
                    <a:pt x="11512" y="27111"/>
                    <a:pt x="11589" y="27090"/>
                  </a:cubicBezTo>
                  <a:cubicBezTo>
                    <a:pt x="11606" y="27086"/>
                    <a:pt x="11620" y="27079"/>
                    <a:pt x="11634" y="27072"/>
                  </a:cubicBezTo>
                  <a:cubicBezTo>
                    <a:pt x="11634" y="27069"/>
                    <a:pt x="11638" y="27069"/>
                    <a:pt x="11638" y="27069"/>
                  </a:cubicBezTo>
                  <a:cubicBezTo>
                    <a:pt x="11641" y="27037"/>
                    <a:pt x="11536" y="26915"/>
                    <a:pt x="11484" y="26859"/>
                  </a:cubicBezTo>
                  <a:cubicBezTo>
                    <a:pt x="11424" y="26789"/>
                    <a:pt x="11372" y="26715"/>
                    <a:pt x="11323" y="26638"/>
                  </a:cubicBezTo>
                  <a:lnTo>
                    <a:pt x="11305" y="26614"/>
                  </a:lnTo>
                  <a:cubicBezTo>
                    <a:pt x="11263" y="26554"/>
                    <a:pt x="11218" y="26491"/>
                    <a:pt x="11193" y="26491"/>
                  </a:cubicBezTo>
                  <a:cubicBezTo>
                    <a:pt x="11172" y="26491"/>
                    <a:pt x="11144" y="26491"/>
                    <a:pt x="11116" y="26488"/>
                  </a:cubicBezTo>
                  <a:cubicBezTo>
                    <a:pt x="11087" y="26485"/>
                    <a:pt x="11059" y="26483"/>
                    <a:pt x="11030" y="26483"/>
                  </a:cubicBezTo>
                  <a:cubicBezTo>
                    <a:pt x="10961" y="26483"/>
                    <a:pt x="10892" y="26493"/>
                    <a:pt x="10825" y="26512"/>
                  </a:cubicBezTo>
                  <a:cubicBezTo>
                    <a:pt x="10807" y="26520"/>
                    <a:pt x="10787" y="26524"/>
                    <a:pt x="10767" y="26524"/>
                  </a:cubicBezTo>
                  <a:cubicBezTo>
                    <a:pt x="10735" y="26524"/>
                    <a:pt x="10704" y="26514"/>
                    <a:pt x="10678" y="26495"/>
                  </a:cubicBezTo>
                  <a:cubicBezTo>
                    <a:pt x="10605" y="26432"/>
                    <a:pt x="10622" y="26302"/>
                    <a:pt x="10643" y="26148"/>
                  </a:cubicBezTo>
                  <a:cubicBezTo>
                    <a:pt x="10650" y="26110"/>
                    <a:pt x="10619" y="26089"/>
                    <a:pt x="10500" y="26057"/>
                  </a:cubicBezTo>
                  <a:cubicBezTo>
                    <a:pt x="10433" y="26040"/>
                    <a:pt x="10370" y="26022"/>
                    <a:pt x="10339" y="25977"/>
                  </a:cubicBezTo>
                  <a:cubicBezTo>
                    <a:pt x="10311" y="25938"/>
                    <a:pt x="10311" y="25882"/>
                    <a:pt x="10328" y="25809"/>
                  </a:cubicBezTo>
                  <a:cubicBezTo>
                    <a:pt x="10353" y="25721"/>
                    <a:pt x="10423" y="25574"/>
                    <a:pt x="10486" y="25543"/>
                  </a:cubicBezTo>
                  <a:cubicBezTo>
                    <a:pt x="10591" y="25490"/>
                    <a:pt x="10626" y="25455"/>
                    <a:pt x="10636" y="25441"/>
                  </a:cubicBezTo>
                  <a:cubicBezTo>
                    <a:pt x="10626" y="25434"/>
                    <a:pt x="10612" y="25424"/>
                    <a:pt x="10601" y="25417"/>
                  </a:cubicBezTo>
                  <a:cubicBezTo>
                    <a:pt x="10549" y="25389"/>
                    <a:pt x="10440" y="25326"/>
                    <a:pt x="10451" y="25217"/>
                  </a:cubicBezTo>
                  <a:cubicBezTo>
                    <a:pt x="10454" y="25186"/>
                    <a:pt x="10465" y="25158"/>
                    <a:pt x="10482" y="25130"/>
                  </a:cubicBezTo>
                  <a:cubicBezTo>
                    <a:pt x="10524" y="25059"/>
                    <a:pt x="10587" y="25000"/>
                    <a:pt x="10661" y="24954"/>
                  </a:cubicBezTo>
                  <a:cubicBezTo>
                    <a:pt x="10731" y="24905"/>
                    <a:pt x="10762" y="24884"/>
                    <a:pt x="10762" y="24825"/>
                  </a:cubicBezTo>
                  <a:cubicBezTo>
                    <a:pt x="10762" y="24797"/>
                    <a:pt x="10766" y="24765"/>
                    <a:pt x="10773" y="24737"/>
                  </a:cubicBezTo>
                  <a:cubicBezTo>
                    <a:pt x="10794" y="24657"/>
                    <a:pt x="10843" y="24587"/>
                    <a:pt x="10917" y="24545"/>
                  </a:cubicBezTo>
                  <a:cubicBezTo>
                    <a:pt x="10924" y="24541"/>
                    <a:pt x="10931" y="24541"/>
                    <a:pt x="10938" y="24538"/>
                  </a:cubicBezTo>
                  <a:cubicBezTo>
                    <a:pt x="10966" y="24527"/>
                    <a:pt x="10995" y="24522"/>
                    <a:pt x="11024" y="24522"/>
                  </a:cubicBezTo>
                  <a:cubicBezTo>
                    <a:pt x="11081" y="24522"/>
                    <a:pt x="11136" y="24542"/>
                    <a:pt x="11183" y="24576"/>
                  </a:cubicBezTo>
                  <a:cubicBezTo>
                    <a:pt x="11200" y="24590"/>
                    <a:pt x="11218" y="24604"/>
                    <a:pt x="11235" y="24622"/>
                  </a:cubicBezTo>
                  <a:cubicBezTo>
                    <a:pt x="11281" y="24671"/>
                    <a:pt x="11323" y="24723"/>
                    <a:pt x="11361" y="24779"/>
                  </a:cubicBezTo>
                  <a:cubicBezTo>
                    <a:pt x="11424" y="24874"/>
                    <a:pt x="11466" y="24930"/>
                    <a:pt x="11512" y="24940"/>
                  </a:cubicBezTo>
                  <a:cubicBezTo>
                    <a:pt x="11515" y="24941"/>
                    <a:pt x="11519" y="24942"/>
                    <a:pt x="11524" y="24942"/>
                  </a:cubicBezTo>
                  <a:cubicBezTo>
                    <a:pt x="11535" y="24942"/>
                    <a:pt x="11547" y="24939"/>
                    <a:pt x="11557" y="24933"/>
                  </a:cubicBezTo>
                  <a:cubicBezTo>
                    <a:pt x="11582" y="24930"/>
                    <a:pt x="11606" y="24912"/>
                    <a:pt x="11620" y="24891"/>
                  </a:cubicBezTo>
                  <a:cubicBezTo>
                    <a:pt x="11634" y="24856"/>
                    <a:pt x="11610" y="24797"/>
                    <a:pt x="11592" y="24748"/>
                  </a:cubicBezTo>
                  <a:cubicBezTo>
                    <a:pt x="11582" y="24723"/>
                    <a:pt x="11571" y="24699"/>
                    <a:pt x="11568" y="24674"/>
                  </a:cubicBezTo>
                  <a:lnTo>
                    <a:pt x="11564" y="24660"/>
                  </a:lnTo>
                  <a:cubicBezTo>
                    <a:pt x="11547" y="24590"/>
                    <a:pt x="11522" y="24499"/>
                    <a:pt x="11571" y="24419"/>
                  </a:cubicBezTo>
                  <a:cubicBezTo>
                    <a:pt x="11617" y="24356"/>
                    <a:pt x="11687" y="24314"/>
                    <a:pt x="11760" y="24303"/>
                  </a:cubicBezTo>
                  <a:cubicBezTo>
                    <a:pt x="11813" y="24293"/>
                    <a:pt x="11858" y="24258"/>
                    <a:pt x="11872" y="24205"/>
                  </a:cubicBezTo>
                  <a:lnTo>
                    <a:pt x="11883" y="24184"/>
                  </a:lnTo>
                  <a:cubicBezTo>
                    <a:pt x="11904" y="24125"/>
                    <a:pt x="11942" y="24034"/>
                    <a:pt x="12068" y="24034"/>
                  </a:cubicBezTo>
                  <a:cubicBezTo>
                    <a:pt x="12180" y="24034"/>
                    <a:pt x="12401" y="23901"/>
                    <a:pt x="12516" y="23831"/>
                  </a:cubicBezTo>
                  <a:cubicBezTo>
                    <a:pt x="12562" y="23806"/>
                    <a:pt x="12593" y="23785"/>
                    <a:pt x="12618" y="23775"/>
                  </a:cubicBezTo>
                  <a:lnTo>
                    <a:pt x="12649" y="23761"/>
                  </a:lnTo>
                  <a:cubicBezTo>
                    <a:pt x="12740" y="23708"/>
                    <a:pt x="12842" y="23666"/>
                    <a:pt x="12947" y="23642"/>
                  </a:cubicBezTo>
                  <a:cubicBezTo>
                    <a:pt x="12965" y="23637"/>
                    <a:pt x="12983" y="23634"/>
                    <a:pt x="13001" y="23634"/>
                  </a:cubicBezTo>
                  <a:cubicBezTo>
                    <a:pt x="13032" y="23634"/>
                    <a:pt x="13062" y="23641"/>
                    <a:pt x="13091" y="23652"/>
                  </a:cubicBezTo>
                  <a:cubicBezTo>
                    <a:pt x="13112" y="23663"/>
                    <a:pt x="13129" y="23673"/>
                    <a:pt x="13150" y="23687"/>
                  </a:cubicBezTo>
                  <a:cubicBezTo>
                    <a:pt x="13178" y="23705"/>
                    <a:pt x="13206" y="23719"/>
                    <a:pt x="13238" y="23729"/>
                  </a:cubicBezTo>
                  <a:cubicBezTo>
                    <a:pt x="13241" y="23731"/>
                    <a:pt x="13245" y="23732"/>
                    <a:pt x="13248" y="23732"/>
                  </a:cubicBezTo>
                  <a:cubicBezTo>
                    <a:pt x="13252" y="23732"/>
                    <a:pt x="13255" y="23731"/>
                    <a:pt x="13259" y="23729"/>
                  </a:cubicBezTo>
                  <a:cubicBezTo>
                    <a:pt x="13269" y="23726"/>
                    <a:pt x="13283" y="23708"/>
                    <a:pt x="13294" y="23684"/>
                  </a:cubicBezTo>
                  <a:cubicBezTo>
                    <a:pt x="13332" y="23594"/>
                    <a:pt x="13420" y="23542"/>
                    <a:pt x="13532" y="23542"/>
                  </a:cubicBezTo>
                  <a:cubicBezTo>
                    <a:pt x="13542" y="23542"/>
                    <a:pt x="13553" y="23543"/>
                    <a:pt x="13563" y="23544"/>
                  </a:cubicBezTo>
                  <a:cubicBezTo>
                    <a:pt x="13588" y="23547"/>
                    <a:pt x="13612" y="23551"/>
                    <a:pt x="13637" y="23558"/>
                  </a:cubicBezTo>
                  <a:cubicBezTo>
                    <a:pt x="13714" y="23579"/>
                    <a:pt x="13784" y="23624"/>
                    <a:pt x="13801" y="23687"/>
                  </a:cubicBezTo>
                  <a:cubicBezTo>
                    <a:pt x="13833" y="23708"/>
                    <a:pt x="13962" y="23733"/>
                    <a:pt x="14050" y="23747"/>
                  </a:cubicBezTo>
                  <a:cubicBezTo>
                    <a:pt x="14148" y="23761"/>
                    <a:pt x="14246" y="23785"/>
                    <a:pt x="14337" y="23813"/>
                  </a:cubicBezTo>
                  <a:cubicBezTo>
                    <a:pt x="14361" y="23824"/>
                    <a:pt x="14386" y="23834"/>
                    <a:pt x="14407" y="23848"/>
                  </a:cubicBezTo>
                  <a:lnTo>
                    <a:pt x="14466" y="23887"/>
                  </a:lnTo>
                  <a:cubicBezTo>
                    <a:pt x="14760" y="24079"/>
                    <a:pt x="14900" y="24188"/>
                    <a:pt x="14900" y="24293"/>
                  </a:cubicBezTo>
                  <a:cubicBezTo>
                    <a:pt x="14900" y="24307"/>
                    <a:pt x="14904" y="24324"/>
                    <a:pt x="14914" y="24335"/>
                  </a:cubicBezTo>
                  <a:cubicBezTo>
                    <a:pt x="14914" y="24282"/>
                    <a:pt x="14939" y="24233"/>
                    <a:pt x="14984" y="24205"/>
                  </a:cubicBezTo>
                  <a:cubicBezTo>
                    <a:pt x="15005" y="24194"/>
                    <a:pt x="15027" y="24188"/>
                    <a:pt x="15051" y="24188"/>
                  </a:cubicBezTo>
                  <a:cubicBezTo>
                    <a:pt x="15121" y="24188"/>
                    <a:pt x="15208" y="24234"/>
                    <a:pt x="15328" y="24307"/>
                  </a:cubicBezTo>
                  <a:cubicBezTo>
                    <a:pt x="15394" y="24348"/>
                    <a:pt x="15469" y="24369"/>
                    <a:pt x="15543" y="24369"/>
                  </a:cubicBezTo>
                  <a:cubicBezTo>
                    <a:pt x="15581" y="24369"/>
                    <a:pt x="15620" y="24363"/>
                    <a:pt x="15657" y="24352"/>
                  </a:cubicBezTo>
                  <a:cubicBezTo>
                    <a:pt x="15692" y="24345"/>
                    <a:pt x="15727" y="24324"/>
                    <a:pt x="15744" y="24293"/>
                  </a:cubicBezTo>
                  <a:cubicBezTo>
                    <a:pt x="15786" y="24188"/>
                    <a:pt x="15947" y="24104"/>
                    <a:pt x="16080" y="24069"/>
                  </a:cubicBezTo>
                  <a:cubicBezTo>
                    <a:pt x="16118" y="24058"/>
                    <a:pt x="16170" y="24048"/>
                    <a:pt x="16224" y="24048"/>
                  </a:cubicBezTo>
                  <a:cubicBezTo>
                    <a:pt x="16279" y="24048"/>
                    <a:pt x="16337" y="24059"/>
                    <a:pt x="16381" y="24093"/>
                  </a:cubicBezTo>
                  <a:lnTo>
                    <a:pt x="16416" y="24125"/>
                  </a:lnTo>
                  <a:cubicBezTo>
                    <a:pt x="16465" y="24165"/>
                    <a:pt x="16491" y="24187"/>
                    <a:pt x="16518" y="24187"/>
                  </a:cubicBezTo>
                  <a:cubicBezTo>
                    <a:pt x="16542" y="24187"/>
                    <a:pt x="16567" y="24167"/>
                    <a:pt x="16609" y="24125"/>
                  </a:cubicBezTo>
                  <a:cubicBezTo>
                    <a:pt x="16693" y="24050"/>
                    <a:pt x="16802" y="24008"/>
                    <a:pt x="16915" y="24008"/>
                  </a:cubicBezTo>
                  <a:cubicBezTo>
                    <a:pt x="16924" y="24008"/>
                    <a:pt x="16933" y="24009"/>
                    <a:pt x="16941" y="24009"/>
                  </a:cubicBezTo>
                  <a:cubicBezTo>
                    <a:pt x="16962" y="24009"/>
                    <a:pt x="16983" y="24013"/>
                    <a:pt x="17004" y="24013"/>
                  </a:cubicBezTo>
                  <a:cubicBezTo>
                    <a:pt x="17022" y="24013"/>
                    <a:pt x="17036" y="24020"/>
                    <a:pt x="17050" y="24023"/>
                  </a:cubicBezTo>
                  <a:cubicBezTo>
                    <a:pt x="17155" y="24048"/>
                    <a:pt x="17225" y="24100"/>
                    <a:pt x="17250" y="24174"/>
                  </a:cubicBezTo>
                  <a:cubicBezTo>
                    <a:pt x="17274" y="24233"/>
                    <a:pt x="17323" y="24275"/>
                    <a:pt x="17386" y="24282"/>
                  </a:cubicBezTo>
                  <a:cubicBezTo>
                    <a:pt x="17432" y="24294"/>
                    <a:pt x="17476" y="24301"/>
                    <a:pt x="17522" y="24301"/>
                  </a:cubicBezTo>
                  <a:cubicBezTo>
                    <a:pt x="17531" y="24301"/>
                    <a:pt x="17541" y="24300"/>
                    <a:pt x="17551" y="24300"/>
                  </a:cubicBezTo>
                  <a:cubicBezTo>
                    <a:pt x="17659" y="24300"/>
                    <a:pt x="17719" y="24380"/>
                    <a:pt x="17757" y="24433"/>
                  </a:cubicBezTo>
                  <a:cubicBezTo>
                    <a:pt x="17768" y="24447"/>
                    <a:pt x="17782" y="24461"/>
                    <a:pt x="17792" y="24475"/>
                  </a:cubicBezTo>
                  <a:cubicBezTo>
                    <a:pt x="17813" y="24447"/>
                    <a:pt x="17827" y="24412"/>
                    <a:pt x="17838" y="24377"/>
                  </a:cubicBezTo>
                  <a:cubicBezTo>
                    <a:pt x="17857" y="24310"/>
                    <a:pt x="17893" y="24202"/>
                    <a:pt x="17995" y="24202"/>
                  </a:cubicBezTo>
                  <a:cubicBezTo>
                    <a:pt x="18005" y="24202"/>
                    <a:pt x="18016" y="24203"/>
                    <a:pt x="18027" y="24205"/>
                  </a:cubicBezTo>
                  <a:cubicBezTo>
                    <a:pt x="18083" y="24223"/>
                    <a:pt x="18139" y="24247"/>
                    <a:pt x="18188" y="24286"/>
                  </a:cubicBezTo>
                  <a:lnTo>
                    <a:pt x="18216" y="24300"/>
                  </a:lnTo>
                  <a:cubicBezTo>
                    <a:pt x="18275" y="24345"/>
                    <a:pt x="18349" y="24370"/>
                    <a:pt x="18426" y="24373"/>
                  </a:cubicBezTo>
                  <a:cubicBezTo>
                    <a:pt x="18699" y="24373"/>
                    <a:pt x="18699" y="24279"/>
                    <a:pt x="18699" y="24247"/>
                  </a:cubicBezTo>
                  <a:cubicBezTo>
                    <a:pt x="18699" y="24037"/>
                    <a:pt x="18653" y="23925"/>
                    <a:pt x="18618" y="23925"/>
                  </a:cubicBezTo>
                  <a:cubicBezTo>
                    <a:pt x="18548" y="23918"/>
                    <a:pt x="18478" y="23897"/>
                    <a:pt x="18415" y="23862"/>
                  </a:cubicBezTo>
                  <a:cubicBezTo>
                    <a:pt x="18359" y="23827"/>
                    <a:pt x="18296" y="23810"/>
                    <a:pt x="18230" y="23803"/>
                  </a:cubicBezTo>
                  <a:cubicBezTo>
                    <a:pt x="18188" y="23803"/>
                    <a:pt x="18149" y="23792"/>
                    <a:pt x="18114" y="23771"/>
                  </a:cubicBezTo>
                  <a:cubicBezTo>
                    <a:pt x="18037" y="23726"/>
                    <a:pt x="17981" y="23649"/>
                    <a:pt x="17960" y="23558"/>
                  </a:cubicBezTo>
                  <a:cubicBezTo>
                    <a:pt x="17960" y="23547"/>
                    <a:pt x="17960" y="23533"/>
                    <a:pt x="17960" y="23523"/>
                  </a:cubicBezTo>
                  <a:cubicBezTo>
                    <a:pt x="17964" y="23502"/>
                    <a:pt x="17967" y="23481"/>
                    <a:pt x="17974" y="23463"/>
                  </a:cubicBezTo>
                  <a:cubicBezTo>
                    <a:pt x="17992" y="23425"/>
                    <a:pt x="18027" y="23397"/>
                    <a:pt x="18065" y="23383"/>
                  </a:cubicBezTo>
                  <a:cubicBezTo>
                    <a:pt x="18160" y="23355"/>
                    <a:pt x="18247" y="23309"/>
                    <a:pt x="18328" y="23246"/>
                  </a:cubicBezTo>
                  <a:cubicBezTo>
                    <a:pt x="18342" y="23236"/>
                    <a:pt x="18352" y="23222"/>
                    <a:pt x="18363" y="23204"/>
                  </a:cubicBezTo>
                  <a:cubicBezTo>
                    <a:pt x="18366" y="23197"/>
                    <a:pt x="18370" y="23190"/>
                    <a:pt x="18366" y="23183"/>
                  </a:cubicBezTo>
                  <a:cubicBezTo>
                    <a:pt x="18338" y="23113"/>
                    <a:pt x="18321" y="23040"/>
                    <a:pt x="18317" y="22966"/>
                  </a:cubicBezTo>
                  <a:cubicBezTo>
                    <a:pt x="18314" y="22910"/>
                    <a:pt x="18324" y="22854"/>
                    <a:pt x="18352" y="22805"/>
                  </a:cubicBezTo>
                  <a:cubicBezTo>
                    <a:pt x="18387" y="22745"/>
                    <a:pt x="18447" y="22710"/>
                    <a:pt x="18517" y="22703"/>
                  </a:cubicBezTo>
                  <a:lnTo>
                    <a:pt x="18566" y="22700"/>
                  </a:lnTo>
                  <a:cubicBezTo>
                    <a:pt x="18611" y="22693"/>
                    <a:pt x="18664" y="22689"/>
                    <a:pt x="18716" y="22686"/>
                  </a:cubicBezTo>
                  <a:cubicBezTo>
                    <a:pt x="18769" y="22682"/>
                    <a:pt x="18839" y="22679"/>
                    <a:pt x="18902" y="22672"/>
                  </a:cubicBezTo>
                  <a:lnTo>
                    <a:pt x="18961" y="22665"/>
                  </a:lnTo>
                  <a:lnTo>
                    <a:pt x="18895" y="22644"/>
                  </a:lnTo>
                  <a:cubicBezTo>
                    <a:pt x="18758" y="22598"/>
                    <a:pt x="18618" y="22553"/>
                    <a:pt x="18566" y="22462"/>
                  </a:cubicBezTo>
                  <a:cubicBezTo>
                    <a:pt x="18489" y="22336"/>
                    <a:pt x="18436" y="21996"/>
                    <a:pt x="18559" y="21916"/>
                  </a:cubicBezTo>
                  <a:cubicBezTo>
                    <a:pt x="18599" y="21894"/>
                    <a:pt x="18641" y="21884"/>
                    <a:pt x="18684" y="21884"/>
                  </a:cubicBezTo>
                  <a:cubicBezTo>
                    <a:pt x="18690" y="21884"/>
                    <a:pt x="18696" y="21884"/>
                    <a:pt x="18702" y="21884"/>
                  </a:cubicBezTo>
                  <a:cubicBezTo>
                    <a:pt x="18730" y="21884"/>
                    <a:pt x="18762" y="21888"/>
                    <a:pt x="18797" y="21891"/>
                  </a:cubicBezTo>
                  <a:cubicBezTo>
                    <a:pt x="18827" y="21895"/>
                    <a:pt x="18857" y="21897"/>
                    <a:pt x="18887" y="21897"/>
                  </a:cubicBezTo>
                  <a:cubicBezTo>
                    <a:pt x="18937" y="21897"/>
                    <a:pt x="18987" y="21892"/>
                    <a:pt x="19035" y="21881"/>
                  </a:cubicBezTo>
                  <a:cubicBezTo>
                    <a:pt x="19084" y="21871"/>
                    <a:pt x="19133" y="21865"/>
                    <a:pt x="19181" y="21865"/>
                  </a:cubicBezTo>
                  <a:cubicBezTo>
                    <a:pt x="19216" y="21865"/>
                    <a:pt x="19250" y="21868"/>
                    <a:pt x="19284" y="21874"/>
                  </a:cubicBezTo>
                  <a:cubicBezTo>
                    <a:pt x="19331" y="21877"/>
                    <a:pt x="19380" y="21881"/>
                    <a:pt x="19428" y="21881"/>
                  </a:cubicBezTo>
                  <a:cubicBezTo>
                    <a:pt x="19518" y="21881"/>
                    <a:pt x="19606" y="21868"/>
                    <a:pt x="19672" y="21818"/>
                  </a:cubicBezTo>
                  <a:cubicBezTo>
                    <a:pt x="19893" y="21653"/>
                    <a:pt x="20351" y="21636"/>
                    <a:pt x="20537" y="21636"/>
                  </a:cubicBezTo>
                  <a:cubicBezTo>
                    <a:pt x="20649" y="21636"/>
                    <a:pt x="20750" y="21594"/>
                    <a:pt x="20848" y="21548"/>
                  </a:cubicBezTo>
                  <a:cubicBezTo>
                    <a:pt x="20925" y="21510"/>
                    <a:pt x="21002" y="21485"/>
                    <a:pt x="21086" y="21468"/>
                  </a:cubicBezTo>
                  <a:cubicBezTo>
                    <a:pt x="21377" y="21426"/>
                    <a:pt x="21752" y="21366"/>
                    <a:pt x="21846" y="21328"/>
                  </a:cubicBezTo>
                  <a:cubicBezTo>
                    <a:pt x="21923" y="21303"/>
                    <a:pt x="22000" y="21282"/>
                    <a:pt x="22077" y="21268"/>
                  </a:cubicBezTo>
                  <a:cubicBezTo>
                    <a:pt x="22112" y="21261"/>
                    <a:pt x="22161" y="21251"/>
                    <a:pt x="22214" y="21237"/>
                  </a:cubicBezTo>
                  <a:lnTo>
                    <a:pt x="22298" y="21216"/>
                  </a:lnTo>
                  <a:cubicBezTo>
                    <a:pt x="22434" y="21181"/>
                    <a:pt x="22578" y="21139"/>
                    <a:pt x="22609" y="21104"/>
                  </a:cubicBezTo>
                  <a:cubicBezTo>
                    <a:pt x="22623" y="21058"/>
                    <a:pt x="22655" y="21020"/>
                    <a:pt x="22700" y="20999"/>
                  </a:cubicBezTo>
                  <a:lnTo>
                    <a:pt x="22721" y="20985"/>
                  </a:lnTo>
                  <a:cubicBezTo>
                    <a:pt x="22841" y="20925"/>
                    <a:pt x="23056" y="20879"/>
                    <a:pt x="23218" y="20879"/>
                  </a:cubicBezTo>
                  <a:cubicBezTo>
                    <a:pt x="23284" y="20879"/>
                    <a:pt x="23341" y="20887"/>
                    <a:pt x="23380" y="20904"/>
                  </a:cubicBezTo>
                  <a:cubicBezTo>
                    <a:pt x="23487" y="20953"/>
                    <a:pt x="23586" y="20978"/>
                    <a:pt x="23663" y="20978"/>
                  </a:cubicBezTo>
                  <a:cubicBezTo>
                    <a:pt x="23697" y="20978"/>
                    <a:pt x="23726" y="20973"/>
                    <a:pt x="23751" y="20964"/>
                  </a:cubicBezTo>
                  <a:cubicBezTo>
                    <a:pt x="23778" y="20952"/>
                    <a:pt x="23807" y="20947"/>
                    <a:pt x="23838" y="20947"/>
                  </a:cubicBezTo>
                  <a:cubicBezTo>
                    <a:pt x="23930" y="20947"/>
                    <a:pt x="24032" y="20992"/>
                    <a:pt x="24097" y="21048"/>
                  </a:cubicBezTo>
                  <a:cubicBezTo>
                    <a:pt x="24171" y="21111"/>
                    <a:pt x="24206" y="21184"/>
                    <a:pt x="24192" y="21254"/>
                  </a:cubicBezTo>
                  <a:cubicBezTo>
                    <a:pt x="24185" y="21307"/>
                    <a:pt x="24213" y="21373"/>
                    <a:pt x="24241" y="21436"/>
                  </a:cubicBezTo>
                  <a:cubicBezTo>
                    <a:pt x="24276" y="21499"/>
                    <a:pt x="24293" y="21566"/>
                    <a:pt x="24290" y="21639"/>
                  </a:cubicBezTo>
                  <a:cubicBezTo>
                    <a:pt x="24283" y="21688"/>
                    <a:pt x="24262" y="21737"/>
                    <a:pt x="24230" y="21776"/>
                  </a:cubicBezTo>
                  <a:cubicBezTo>
                    <a:pt x="24220" y="21786"/>
                    <a:pt x="24213" y="21797"/>
                    <a:pt x="24209" y="21811"/>
                  </a:cubicBezTo>
                  <a:lnTo>
                    <a:pt x="24209" y="21814"/>
                  </a:lnTo>
                  <a:lnTo>
                    <a:pt x="24216" y="21818"/>
                  </a:lnTo>
                  <a:cubicBezTo>
                    <a:pt x="24237" y="21829"/>
                    <a:pt x="24259" y="21836"/>
                    <a:pt x="24284" y="21836"/>
                  </a:cubicBezTo>
                  <a:cubicBezTo>
                    <a:pt x="24290" y="21836"/>
                    <a:pt x="24295" y="21836"/>
                    <a:pt x="24300" y="21835"/>
                  </a:cubicBezTo>
                  <a:cubicBezTo>
                    <a:pt x="24416" y="21835"/>
                    <a:pt x="24563" y="21786"/>
                    <a:pt x="24615" y="21734"/>
                  </a:cubicBezTo>
                  <a:cubicBezTo>
                    <a:pt x="24643" y="21696"/>
                    <a:pt x="24687" y="21674"/>
                    <a:pt x="24733" y="21674"/>
                  </a:cubicBezTo>
                  <a:cubicBezTo>
                    <a:pt x="24751" y="21674"/>
                    <a:pt x="24769" y="21678"/>
                    <a:pt x="24787" y="21685"/>
                  </a:cubicBezTo>
                  <a:cubicBezTo>
                    <a:pt x="24874" y="21727"/>
                    <a:pt x="24930" y="21814"/>
                    <a:pt x="24934" y="21909"/>
                  </a:cubicBezTo>
                  <a:cubicBezTo>
                    <a:pt x="24937" y="21916"/>
                    <a:pt x="24941" y="21923"/>
                    <a:pt x="24944" y="21926"/>
                  </a:cubicBezTo>
                  <a:cubicBezTo>
                    <a:pt x="24948" y="21930"/>
                    <a:pt x="24955" y="21933"/>
                    <a:pt x="24962" y="21937"/>
                  </a:cubicBezTo>
                  <a:cubicBezTo>
                    <a:pt x="24962" y="21891"/>
                    <a:pt x="24993" y="21849"/>
                    <a:pt x="25035" y="21832"/>
                  </a:cubicBezTo>
                  <a:cubicBezTo>
                    <a:pt x="25049" y="21828"/>
                    <a:pt x="25060" y="21828"/>
                    <a:pt x="25074" y="21825"/>
                  </a:cubicBezTo>
                  <a:lnTo>
                    <a:pt x="25091" y="21825"/>
                  </a:lnTo>
                  <a:cubicBezTo>
                    <a:pt x="25105" y="21825"/>
                    <a:pt x="25119" y="21828"/>
                    <a:pt x="25133" y="21828"/>
                  </a:cubicBezTo>
                  <a:cubicBezTo>
                    <a:pt x="25207" y="21846"/>
                    <a:pt x="25277" y="21884"/>
                    <a:pt x="25329" y="21937"/>
                  </a:cubicBezTo>
                  <a:lnTo>
                    <a:pt x="25336" y="21937"/>
                  </a:lnTo>
                  <a:cubicBezTo>
                    <a:pt x="25364" y="21933"/>
                    <a:pt x="25389" y="21930"/>
                    <a:pt x="25417" y="21923"/>
                  </a:cubicBezTo>
                  <a:cubicBezTo>
                    <a:pt x="25452" y="21913"/>
                    <a:pt x="25488" y="21905"/>
                    <a:pt x="25520" y="21905"/>
                  </a:cubicBezTo>
                  <a:cubicBezTo>
                    <a:pt x="25549" y="21905"/>
                    <a:pt x="25576" y="21912"/>
                    <a:pt x="25599" y="21930"/>
                  </a:cubicBezTo>
                  <a:cubicBezTo>
                    <a:pt x="25624" y="21951"/>
                    <a:pt x="25638" y="21982"/>
                    <a:pt x="25638" y="22017"/>
                  </a:cubicBezTo>
                  <a:cubicBezTo>
                    <a:pt x="25638" y="22098"/>
                    <a:pt x="25568" y="22154"/>
                    <a:pt x="25498" y="22210"/>
                  </a:cubicBezTo>
                  <a:cubicBezTo>
                    <a:pt x="25473" y="22227"/>
                    <a:pt x="25452" y="22248"/>
                    <a:pt x="25427" y="22269"/>
                  </a:cubicBezTo>
                  <a:cubicBezTo>
                    <a:pt x="25417" y="22276"/>
                    <a:pt x="25410" y="22287"/>
                    <a:pt x="25406" y="22301"/>
                  </a:cubicBezTo>
                  <a:cubicBezTo>
                    <a:pt x="25410" y="22304"/>
                    <a:pt x="25410" y="22308"/>
                    <a:pt x="25413" y="22311"/>
                  </a:cubicBezTo>
                  <a:lnTo>
                    <a:pt x="25420" y="22318"/>
                  </a:lnTo>
                  <a:cubicBezTo>
                    <a:pt x="25434" y="22330"/>
                    <a:pt x="25443" y="22338"/>
                    <a:pt x="25454" y="22338"/>
                  </a:cubicBezTo>
                  <a:cubicBezTo>
                    <a:pt x="25471" y="22338"/>
                    <a:pt x="25493" y="22323"/>
                    <a:pt x="25540" y="22287"/>
                  </a:cubicBezTo>
                  <a:cubicBezTo>
                    <a:pt x="25589" y="22248"/>
                    <a:pt x="25654" y="22197"/>
                    <a:pt x="25737" y="22197"/>
                  </a:cubicBezTo>
                  <a:cubicBezTo>
                    <a:pt x="25759" y="22197"/>
                    <a:pt x="25784" y="22201"/>
                    <a:pt x="25809" y="22210"/>
                  </a:cubicBezTo>
                  <a:cubicBezTo>
                    <a:pt x="25825" y="22213"/>
                    <a:pt x="25840" y="22215"/>
                    <a:pt x="25854" y="22215"/>
                  </a:cubicBezTo>
                  <a:cubicBezTo>
                    <a:pt x="25869" y="22215"/>
                    <a:pt x="25883" y="22213"/>
                    <a:pt x="25897" y="22210"/>
                  </a:cubicBezTo>
                  <a:lnTo>
                    <a:pt x="25904" y="22210"/>
                  </a:lnTo>
                  <a:lnTo>
                    <a:pt x="25918" y="22203"/>
                  </a:lnTo>
                  <a:cubicBezTo>
                    <a:pt x="25960" y="22189"/>
                    <a:pt x="26002" y="22168"/>
                    <a:pt x="26037" y="22147"/>
                  </a:cubicBezTo>
                  <a:cubicBezTo>
                    <a:pt x="26068" y="22129"/>
                    <a:pt x="26096" y="22108"/>
                    <a:pt x="26124" y="22091"/>
                  </a:cubicBezTo>
                  <a:cubicBezTo>
                    <a:pt x="26201" y="22038"/>
                    <a:pt x="26282" y="21996"/>
                    <a:pt x="26369" y="21968"/>
                  </a:cubicBezTo>
                  <a:cubicBezTo>
                    <a:pt x="26478" y="21944"/>
                    <a:pt x="26597" y="21863"/>
                    <a:pt x="26705" y="21790"/>
                  </a:cubicBezTo>
                  <a:cubicBezTo>
                    <a:pt x="26754" y="21755"/>
                    <a:pt x="26803" y="21723"/>
                    <a:pt x="26849" y="21695"/>
                  </a:cubicBezTo>
                  <a:cubicBezTo>
                    <a:pt x="26916" y="21655"/>
                    <a:pt x="27018" y="21633"/>
                    <a:pt x="27111" y="21633"/>
                  </a:cubicBezTo>
                  <a:cubicBezTo>
                    <a:pt x="27198" y="21633"/>
                    <a:pt x="27277" y="21653"/>
                    <a:pt x="27311" y="21695"/>
                  </a:cubicBezTo>
                  <a:cubicBezTo>
                    <a:pt x="27342" y="21741"/>
                    <a:pt x="27335" y="21800"/>
                    <a:pt x="27293" y="21832"/>
                  </a:cubicBezTo>
                  <a:cubicBezTo>
                    <a:pt x="27258" y="21867"/>
                    <a:pt x="27206" y="21930"/>
                    <a:pt x="27220" y="21986"/>
                  </a:cubicBezTo>
                  <a:cubicBezTo>
                    <a:pt x="27234" y="22042"/>
                    <a:pt x="27307" y="22094"/>
                    <a:pt x="27426" y="22136"/>
                  </a:cubicBezTo>
                  <a:cubicBezTo>
                    <a:pt x="27549" y="22192"/>
                    <a:pt x="27658" y="22269"/>
                    <a:pt x="27749" y="22367"/>
                  </a:cubicBezTo>
                  <a:cubicBezTo>
                    <a:pt x="27983" y="22602"/>
                    <a:pt x="28207" y="22952"/>
                    <a:pt x="28375" y="23215"/>
                  </a:cubicBezTo>
                  <a:cubicBezTo>
                    <a:pt x="28407" y="23264"/>
                    <a:pt x="28438" y="23309"/>
                    <a:pt x="28463" y="23351"/>
                  </a:cubicBezTo>
                  <a:cubicBezTo>
                    <a:pt x="28568" y="23523"/>
                    <a:pt x="28659" y="23698"/>
                    <a:pt x="28743" y="23876"/>
                  </a:cubicBezTo>
                  <a:cubicBezTo>
                    <a:pt x="28820" y="24044"/>
                    <a:pt x="28932" y="24272"/>
                    <a:pt x="28981" y="24303"/>
                  </a:cubicBezTo>
                  <a:cubicBezTo>
                    <a:pt x="29016" y="24272"/>
                    <a:pt x="29040" y="24230"/>
                    <a:pt x="29058" y="24188"/>
                  </a:cubicBezTo>
                  <a:cubicBezTo>
                    <a:pt x="29110" y="24090"/>
                    <a:pt x="29166" y="23981"/>
                    <a:pt x="29278" y="23957"/>
                  </a:cubicBezTo>
                  <a:cubicBezTo>
                    <a:pt x="29293" y="23953"/>
                    <a:pt x="29306" y="23952"/>
                    <a:pt x="29320" y="23952"/>
                  </a:cubicBezTo>
                  <a:cubicBezTo>
                    <a:pt x="29421" y="23952"/>
                    <a:pt x="29497" y="24040"/>
                    <a:pt x="29565" y="24118"/>
                  </a:cubicBezTo>
                  <a:cubicBezTo>
                    <a:pt x="29618" y="24181"/>
                    <a:pt x="29674" y="24247"/>
                    <a:pt x="29730" y="24258"/>
                  </a:cubicBezTo>
                  <a:cubicBezTo>
                    <a:pt x="29779" y="24268"/>
                    <a:pt x="29828" y="24282"/>
                    <a:pt x="29884" y="24300"/>
                  </a:cubicBezTo>
                  <a:cubicBezTo>
                    <a:pt x="29980" y="24326"/>
                    <a:pt x="30083" y="24355"/>
                    <a:pt x="30162" y="24355"/>
                  </a:cubicBezTo>
                  <a:cubicBezTo>
                    <a:pt x="30186" y="24355"/>
                    <a:pt x="30209" y="24352"/>
                    <a:pt x="30227" y="24345"/>
                  </a:cubicBezTo>
                  <a:cubicBezTo>
                    <a:pt x="30259" y="24335"/>
                    <a:pt x="30301" y="24317"/>
                    <a:pt x="30346" y="24296"/>
                  </a:cubicBezTo>
                  <a:cubicBezTo>
                    <a:pt x="30501" y="24227"/>
                    <a:pt x="30633" y="24172"/>
                    <a:pt x="30732" y="24172"/>
                  </a:cubicBezTo>
                  <a:cubicBezTo>
                    <a:pt x="30768" y="24172"/>
                    <a:pt x="30799" y="24179"/>
                    <a:pt x="30826" y="24195"/>
                  </a:cubicBezTo>
                  <a:cubicBezTo>
                    <a:pt x="30850" y="24205"/>
                    <a:pt x="30875" y="24216"/>
                    <a:pt x="30899" y="24226"/>
                  </a:cubicBezTo>
                  <a:cubicBezTo>
                    <a:pt x="31043" y="24272"/>
                    <a:pt x="31155" y="24377"/>
                    <a:pt x="31207" y="24517"/>
                  </a:cubicBezTo>
                  <a:cubicBezTo>
                    <a:pt x="31295" y="24723"/>
                    <a:pt x="31417" y="24755"/>
                    <a:pt x="31484" y="24755"/>
                  </a:cubicBezTo>
                  <a:cubicBezTo>
                    <a:pt x="31550" y="24755"/>
                    <a:pt x="31669" y="24790"/>
                    <a:pt x="31669" y="25028"/>
                  </a:cubicBezTo>
                  <a:cubicBezTo>
                    <a:pt x="31669" y="25080"/>
                    <a:pt x="31810" y="25189"/>
                    <a:pt x="31876" y="25189"/>
                  </a:cubicBezTo>
                  <a:cubicBezTo>
                    <a:pt x="31981" y="25189"/>
                    <a:pt x="32219" y="25154"/>
                    <a:pt x="32279" y="25116"/>
                  </a:cubicBezTo>
                  <a:cubicBezTo>
                    <a:pt x="32336" y="25084"/>
                    <a:pt x="32393" y="25055"/>
                    <a:pt x="32446" y="25055"/>
                  </a:cubicBezTo>
                  <a:cubicBezTo>
                    <a:pt x="32464" y="25055"/>
                    <a:pt x="32482" y="25058"/>
                    <a:pt x="32499" y="25066"/>
                  </a:cubicBezTo>
                  <a:cubicBezTo>
                    <a:pt x="32534" y="25084"/>
                    <a:pt x="32559" y="25116"/>
                    <a:pt x="32566" y="25154"/>
                  </a:cubicBezTo>
                  <a:lnTo>
                    <a:pt x="32566" y="25158"/>
                  </a:lnTo>
                  <a:cubicBezTo>
                    <a:pt x="32566" y="25161"/>
                    <a:pt x="32569" y="25172"/>
                    <a:pt x="32569" y="25179"/>
                  </a:cubicBezTo>
                  <a:cubicBezTo>
                    <a:pt x="32587" y="25242"/>
                    <a:pt x="32622" y="25301"/>
                    <a:pt x="32667" y="25347"/>
                  </a:cubicBezTo>
                  <a:cubicBezTo>
                    <a:pt x="32692" y="25375"/>
                    <a:pt x="32723" y="25399"/>
                    <a:pt x="32755" y="25413"/>
                  </a:cubicBezTo>
                  <a:lnTo>
                    <a:pt x="32797" y="25413"/>
                  </a:lnTo>
                  <a:cubicBezTo>
                    <a:pt x="32828" y="25413"/>
                    <a:pt x="32860" y="25420"/>
                    <a:pt x="32891" y="25427"/>
                  </a:cubicBezTo>
                  <a:cubicBezTo>
                    <a:pt x="32923" y="25434"/>
                    <a:pt x="32951" y="25441"/>
                    <a:pt x="32979" y="25445"/>
                  </a:cubicBezTo>
                  <a:lnTo>
                    <a:pt x="33010" y="25445"/>
                  </a:lnTo>
                  <a:lnTo>
                    <a:pt x="33010" y="25438"/>
                  </a:lnTo>
                  <a:lnTo>
                    <a:pt x="33010" y="25434"/>
                  </a:lnTo>
                  <a:lnTo>
                    <a:pt x="33014" y="25427"/>
                  </a:lnTo>
                  <a:lnTo>
                    <a:pt x="33017" y="25420"/>
                  </a:lnTo>
                  <a:lnTo>
                    <a:pt x="33021" y="25417"/>
                  </a:lnTo>
                  <a:lnTo>
                    <a:pt x="33024" y="25410"/>
                  </a:lnTo>
                  <a:lnTo>
                    <a:pt x="33031" y="25403"/>
                  </a:lnTo>
                  <a:lnTo>
                    <a:pt x="33035" y="25399"/>
                  </a:lnTo>
                  <a:lnTo>
                    <a:pt x="33042" y="25392"/>
                  </a:lnTo>
                  <a:lnTo>
                    <a:pt x="33049" y="25385"/>
                  </a:lnTo>
                  <a:lnTo>
                    <a:pt x="33052" y="25382"/>
                  </a:lnTo>
                  <a:lnTo>
                    <a:pt x="33063" y="25375"/>
                  </a:lnTo>
                  <a:lnTo>
                    <a:pt x="33070" y="25371"/>
                  </a:lnTo>
                  <a:lnTo>
                    <a:pt x="33084" y="25364"/>
                  </a:lnTo>
                  <a:lnTo>
                    <a:pt x="33087" y="25361"/>
                  </a:lnTo>
                  <a:lnTo>
                    <a:pt x="33105" y="25350"/>
                  </a:lnTo>
                  <a:lnTo>
                    <a:pt x="33108" y="25347"/>
                  </a:lnTo>
                  <a:lnTo>
                    <a:pt x="33129" y="25340"/>
                  </a:lnTo>
                  <a:lnTo>
                    <a:pt x="33133" y="25340"/>
                  </a:lnTo>
                  <a:lnTo>
                    <a:pt x="33157" y="25329"/>
                  </a:lnTo>
                  <a:lnTo>
                    <a:pt x="33161" y="25329"/>
                  </a:lnTo>
                  <a:cubicBezTo>
                    <a:pt x="33248" y="25301"/>
                    <a:pt x="33336" y="25280"/>
                    <a:pt x="33427" y="25266"/>
                  </a:cubicBezTo>
                  <a:cubicBezTo>
                    <a:pt x="33668" y="25224"/>
                    <a:pt x="33847" y="25151"/>
                    <a:pt x="33879" y="25077"/>
                  </a:cubicBezTo>
                  <a:cubicBezTo>
                    <a:pt x="33928" y="24968"/>
                    <a:pt x="34050" y="24926"/>
                    <a:pt x="34159" y="24888"/>
                  </a:cubicBezTo>
                  <a:cubicBezTo>
                    <a:pt x="34222" y="24867"/>
                    <a:pt x="34285" y="24846"/>
                    <a:pt x="34309" y="24818"/>
                  </a:cubicBezTo>
                  <a:cubicBezTo>
                    <a:pt x="34316" y="24811"/>
                    <a:pt x="34323" y="24804"/>
                    <a:pt x="34327" y="24797"/>
                  </a:cubicBezTo>
                  <a:cubicBezTo>
                    <a:pt x="34383" y="24755"/>
                    <a:pt x="34442" y="24716"/>
                    <a:pt x="34505" y="24688"/>
                  </a:cubicBezTo>
                  <a:cubicBezTo>
                    <a:pt x="34565" y="24657"/>
                    <a:pt x="34642" y="24622"/>
                    <a:pt x="34656" y="24590"/>
                  </a:cubicBezTo>
                  <a:cubicBezTo>
                    <a:pt x="34698" y="24510"/>
                    <a:pt x="34803" y="24489"/>
                    <a:pt x="34904" y="24464"/>
                  </a:cubicBezTo>
                  <a:cubicBezTo>
                    <a:pt x="34946" y="24457"/>
                    <a:pt x="34988" y="24447"/>
                    <a:pt x="35030" y="24426"/>
                  </a:cubicBezTo>
                  <a:cubicBezTo>
                    <a:pt x="35055" y="24366"/>
                    <a:pt x="35132" y="24335"/>
                    <a:pt x="35216" y="24321"/>
                  </a:cubicBezTo>
                  <a:cubicBezTo>
                    <a:pt x="35256" y="24314"/>
                    <a:pt x="35296" y="24311"/>
                    <a:pt x="35336" y="24311"/>
                  </a:cubicBezTo>
                  <a:cubicBezTo>
                    <a:pt x="35382" y="24311"/>
                    <a:pt x="35427" y="24315"/>
                    <a:pt x="35471" y="24324"/>
                  </a:cubicBezTo>
                  <a:lnTo>
                    <a:pt x="35492" y="24328"/>
                  </a:lnTo>
                  <a:cubicBezTo>
                    <a:pt x="35621" y="24365"/>
                    <a:pt x="36122" y="24458"/>
                    <a:pt x="36216" y="24458"/>
                  </a:cubicBezTo>
                  <a:cubicBezTo>
                    <a:pt x="36219" y="24458"/>
                    <a:pt x="36222" y="24458"/>
                    <a:pt x="36224" y="24457"/>
                  </a:cubicBezTo>
                  <a:cubicBezTo>
                    <a:pt x="36231" y="24456"/>
                    <a:pt x="36238" y="24456"/>
                    <a:pt x="36244" y="24456"/>
                  </a:cubicBezTo>
                  <a:cubicBezTo>
                    <a:pt x="36327" y="24456"/>
                    <a:pt x="36359" y="24559"/>
                    <a:pt x="36389" y="24650"/>
                  </a:cubicBezTo>
                  <a:cubicBezTo>
                    <a:pt x="36399" y="24692"/>
                    <a:pt x="36413" y="24730"/>
                    <a:pt x="36434" y="24765"/>
                  </a:cubicBezTo>
                  <a:cubicBezTo>
                    <a:pt x="36487" y="24786"/>
                    <a:pt x="36539" y="24811"/>
                    <a:pt x="36585" y="24842"/>
                  </a:cubicBezTo>
                  <a:cubicBezTo>
                    <a:pt x="36651" y="24881"/>
                    <a:pt x="36784" y="24954"/>
                    <a:pt x="36826" y="24954"/>
                  </a:cubicBezTo>
                  <a:cubicBezTo>
                    <a:pt x="36885" y="24906"/>
                    <a:pt x="36994" y="24859"/>
                    <a:pt x="37114" y="24859"/>
                  </a:cubicBezTo>
                  <a:cubicBezTo>
                    <a:pt x="37186" y="24859"/>
                    <a:pt x="37262" y="24876"/>
                    <a:pt x="37334" y="24919"/>
                  </a:cubicBezTo>
                  <a:cubicBezTo>
                    <a:pt x="37358" y="24933"/>
                    <a:pt x="37383" y="24947"/>
                    <a:pt x="37407" y="24965"/>
                  </a:cubicBezTo>
                  <a:cubicBezTo>
                    <a:pt x="37474" y="25003"/>
                    <a:pt x="37558" y="25059"/>
                    <a:pt x="37603" y="25066"/>
                  </a:cubicBezTo>
                  <a:lnTo>
                    <a:pt x="37621" y="25066"/>
                  </a:lnTo>
                  <a:cubicBezTo>
                    <a:pt x="37621" y="25066"/>
                    <a:pt x="37624" y="25066"/>
                    <a:pt x="37631" y="25056"/>
                  </a:cubicBezTo>
                  <a:cubicBezTo>
                    <a:pt x="37673" y="24979"/>
                    <a:pt x="37782" y="24933"/>
                    <a:pt x="37897" y="24895"/>
                  </a:cubicBezTo>
                  <a:lnTo>
                    <a:pt x="37947" y="24877"/>
                  </a:lnTo>
                  <a:cubicBezTo>
                    <a:pt x="37996" y="24863"/>
                    <a:pt x="38045" y="24846"/>
                    <a:pt x="38090" y="24821"/>
                  </a:cubicBezTo>
                  <a:cubicBezTo>
                    <a:pt x="38125" y="24772"/>
                    <a:pt x="38157" y="24622"/>
                    <a:pt x="38115" y="24590"/>
                  </a:cubicBezTo>
                  <a:cubicBezTo>
                    <a:pt x="38020" y="24513"/>
                    <a:pt x="37943" y="24268"/>
                    <a:pt x="37911" y="24146"/>
                  </a:cubicBezTo>
                  <a:cubicBezTo>
                    <a:pt x="37904" y="24128"/>
                    <a:pt x="37901" y="24114"/>
                    <a:pt x="37897" y="24100"/>
                  </a:cubicBezTo>
                  <a:cubicBezTo>
                    <a:pt x="37869" y="23985"/>
                    <a:pt x="37968" y="23918"/>
                    <a:pt x="38038" y="23873"/>
                  </a:cubicBezTo>
                  <a:cubicBezTo>
                    <a:pt x="38076" y="23848"/>
                    <a:pt x="38118" y="23820"/>
                    <a:pt x="38125" y="23792"/>
                  </a:cubicBezTo>
                  <a:cubicBezTo>
                    <a:pt x="38153" y="23691"/>
                    <a:pt x="38255" y="23652"/>
                    <a:pt x="38339" y="23617"/>
                  </a:cubicBezTo>
                  <a:cubicBezTo>
                    <a:pt x="38370" y="23607"/>
                    <a:pt x="38402" y="23589"/>
                    <a:pt x="38433" y="23572"/>
                  </a:cubicBezTo>
                  <a:cubicBezTo>
                    <a:pt x="38447" y="23551"/>
                    <a:pt x="38461" y="23530"/>
                    <a:pt x="38472" y="23505"/>
                  </a:cubicBezTo>
                  <a:cubicBezTo>
                    <a:pt x="38502" y="23454"/>
                    <a:pt x="38548" y="23369"/>
                    <a:pt x="38643" y="23369"/>
                  </a:cubicBezTo>
                  <a:cubicBezTo>
                    <a:pt x="38658" y="23369"/>
                    <a:pt x="38674" y="23371"/>
                    <a:pt x="38692" y="23376"/>
                  </a:cubicBezTo>
                  <a:cubicBezTo>
                    <a:pt x="38706" y="23379"/>
                    <a:pt x="39049" y="23477"/>
                    <a:pt x="39123" y="23554"/>
                  </a:cubicBezTo>
                  <a:cubicBezTo>
                    <a:pt x="39151" y="23579"/>
                    <a:pt x="39298" y="23614"/>
                    <a:pt x="39417" y="23614"/>
                  </a:cubicBezTo>
                  <a:cubicBezTo>
                    <a:pt x="39536" y="23614"/>
                    <a:pt x="39707" y="23701"/>
                    <a:pt x="39854" y="23785"/>
                  </a:cubicBezTo>
                  <a:cubicBezTo>
                    <a:pt x="39921" y="23813"/>
                    <a:pt x="39991" y="23827"/>
                    <a:pt x="40065" y="23838"/>
                  </a:cubicBezTo>
                  <a:cubicBezTo>
                    <a:pt x="40215" y="23862"/>
                    <a:pt x="40359" y="23887"/>
                    <a:pt x="40411" y="23967"/>
                  </a:cubicBezTo>
                  <a:cubicBezTo>
                    <a:pt x="40453" y="24030"/>
                    <a:pt x="40450" y="24125"/>
                    <a:pt x="40446" y="24226"/>
                  </a:cubicBezTo>
                  <a:cubicBezTo>
                    <a:pt x="40446" y="24303"/>
                    <a:pt x="40443" y="24401"/>
                    <a:pt x="40471" y="24433"/>
                  </a:cubicBezTo>
                  <a:cubicBezTo>
                    <a:pt x="40583" y="24562"/>
                    <a:pt x="40688" y="24660"/>
                    <a:pt x="40733" y="24671"/>
                  </a:cubicBezTo>
                  <a:cubicBezTo>
                    <a:pt x="40749" y="24662"/>
                    <a:pt x="40767" y="24658"/>
                    <a:pt x="40787" y="24658"/>
                  </a:cubicBezTo>
                  <a:cubicBezTo>
                    <a:pt x="40848" y="24658"/>
                    <a:pt x="40927" y="24693"/>
                    <a:pt x="41024" y="24737"/>
                  </a:cubicBezTo>
                  <a:cubicBezTo>
                    <a:pt x="41087" y="24769"/>
                    <a:pt x="41153" y="24793"/>
                    <a:pt x="41220" y="24811"/>
                  </a:cubicBezTo>
                  <a:cubicBezTo>
                    <a:pt x="41223" y="24813"/>
                    <a:pt x="41227" y="24814"/>
                    <a:pt x="41230" y="24814"/>
                  </a:cubicBezTo>
                  <a:cubicBezTo>
                    <a:pt x="41233" y="24814"/>
                    <a:pt x="41236" y="24813"/>
                    <a:pt x="41237" y="24811"/>
                  </a:cubicBezTo>
                  <a:cubicBezTo>
                    <a:pt x="41290" y="24797"/>
                    <a:pt x="41339" y="24769"/>
                    <a:pt x="41384" y="24737"/>
                  </a:cubicBezTo>
                  <a:lnTo>
                    <a:pt x="41405" y="24723"/>
                  </a:lnTo>
                  <a:cubicBezTo>
                    <a:pt x="41489" y="24667"/>
                    <a:pt x="41566" y="24618"/>
                    <a:pt x="41636" y="24618"/>
                  </a:cubicBezTo>
                  <a:cubicBezTo>
                    <a:pt x="41699" y="24611"/>
                    <a:pt x="41762" y="24601"/>
                    <a:pt x="41825" y="24590"/>
                  </a:cubicBezTo>
                  <a:cubicBezTo>
                    <a:pt x="41913" y="24569"/>
                    <a:pt x="42004" y="24559"/>
                    <a:pt x="42092" y="24552"/>
                  </a:cubicBezTo>
                  <a:cubicBezTo>
                    <a:pt x="42109" y="24552"/>
                    <a:pt x="42130" y="24552"/>
                    <a:pt x="42148" y="24555"/>
                  </a:cubicBezTo>
                  <a:cubicBezTo>
                    <a:pt x="42197" y="24566"/>
                    <a:pt x="42246" y="24576"/>
                    <a:pt x="42295" y="24594"/>
                  </a:cubicBezTo>
                  <a:lnTo>
                    <a:pt x="42323" y="24601"/>
                  </a:lnTo>
                  <a:cubicBezTo>
                    <a:pt x="42407" y="24625"/>
                    <a:pt x="42557" y="24671"/>
                    <a:pt x="42605" y="24671"/>
                  </a:cubicBezTo>
                  <a:cubicBezTo>
                    <a:pt x="42607" y="24671"/>
                    <a:pt x="42608" y="24671"/>
                    <a:pt x="42610" y="24671"/>
                  </a:cubicBezTo>
                  <a:cubicBezTo>
                    <a:pt x="42633" y="24660"/>
                    <a:pt x="42665" y="24656"/>
                    <a:pt x="42700" y="24656"/>
                  </a:cubicBezTo>
                  <a:cubicBezTo>
                    <a:pt x="42788" y="24656"/>
                    <a:pt x="42892" y="24682"/>
                    <a:pt x="42897" y="24685"/>
                  </a:cubicBezTo>
                  <a:cubicBezTo>
                    <a:pt x="43016" y="24716"/>
                    <a:pt x="43089" y="24758"/>
                    <a:pt x="43117" y="24814"/>
                  </a:cubicBezTo>
                  <a:cubicBezTo>
                    <a:pt x="43135" y="24835"/>
                    <a:pt x="43233" y="24860"/>
                    <a:pt x="43296" y="24874"/>
                  </a:cubicBezTo>
                  <a:cubicBezTo>
                    <a:pt x="43432" y="24909"/>
                    <a:pt x="43576" y="24944"/>
                    <a:pt x="43576" y="25056"/>
                  </a:cubicBezTo>
                  <a:cubicBezTo>
                    <a:pt x="43576" y="25080"/>
                    <a:pt x="43635" y="25126"/>
                    <a:pt x="43684" y="25161"/>
                  </a:cubicBezTo>
                  <a:cubicBezTo>
                    <a:pt x="43758" y="25203"/>
                    <a:pt x="43817" y="25263"/>
                    <a:pt x="43859" y="25336"/>
                  </a:cubicBezTo>
                  <a:cubicBezTo>
                    <a:pt x="43884" y="25371"/>
                    <a:pt x="44069" y="25378"/>
                    <a:pt x="44178" y="25382"/>
                  </a:cubicBezTo>
                  <a:lnTo>
                    <a:pt x="44196" y="25382"/>
                  </a:lnTo>
                  <a:cubicBezTo>
                    <a:pt x="44371" y="25389"/>
                    <a:pt x="44483" y="25396"/>
                    <a:pt x="44539" y="25441"/>
                  </a:cubicBezTo>
                  <a:cubicBezTo>
                    <a:pt x="44574" y="25459"/>
                    <a:pt x="44612" y="25469"/>
                    <a:pt x="44654" y="25473"/>
                  </a:cubicBezTo>
                  <a:cubicBezTo>
                    <a:pt x="44720" y="25480"/>
                    <a:pt x="44787" y="25483"/>
                    <a:pt x="44853" y="25483"/>
                  </a:cubicBezTo>
                  <a:cubicBezTo>
                    <a:pt x="44951" y="25483"/>
                    <a:pt x="45050" y="25475"/>
                    <a:pt x="45148" y="25459"/>
                  </a:cubicBezTo>
                  <a:cubicBezTo>
                    <a:pt x="45155" y="25459"/>
                    <a:pt x="45165" y="25455"/>
                    <a:pt x="45172" y="25455"/>
                  </a:cubicBezTo>
                  <a:cubicBezTo>
                    <a:pt x="45176" y="25445"/>
                    <a:pt x="45186" y="25434"/>
                    <a:pt x="45197" y="25427"/>
                  </a:cubicBezTo>
                  <a:cubicBezTo>
                    <a:pt x="45207" y="25420"/>
                    <a:pt x="45221" y="25413"/>
                    <a:pt x="45235" y="25406"/>
                  </a:cubicBezTo>
                  <a:cubicBezTo>
                    <a:pt x="45333" y="25378"/>
                    <a:pt x="45431" y="25357"/>
                    <a:pt x="45533" y="25347"/>
                  </a:cubicBezTo>
                  <a:cubicBezTo>
                    <a:pt x="45627" y="25329"/>
                    <a:pt x="45743" y="25312"/>
                    <a:pt x="45820" y="25291"/>
                  </a:cubicBezTo>
                  <a:cubicBezTo>
                    <a:pt x="45848" y="25287"/>
                    <a:pt x="45876" y="25277"/>
                    <a:pt x="45897" y="25263"/>
                  </a:cubicBezTo>
                  <a:cubicBezTo>
                    <a:pt x="45960" y="25217"/>
                    <a:pt x="46051" y="25203"/>
                    <a:pt x="46138" y="25189"/>
                  </a:cubicBezTo>
                  <a:cubicBezTo>
                    <a:pt x="46194" y="25179"/>
                    <a:pt x="46293" y="25165"/>
                    <a:pt x="46310" y="25144"/>
                  </a:cubicBezTo>
                  <a:cubicBezTo>
                    <a:pt x="46324" y="25038"/>
                    <a:pt x="46457" y="24972"/>
                    <a:pt x="46597" y="24905"/>
                  </a:cubicBezTo>
                  <a:cubicBezTo>
                    <a:pt x="46657" y="24877"/>
                    <a:pt x="46716" y="24846"/>
                    <a:pt x="46772" y="24811"/>
                  </a:cubicBezTo>
                  <a:cubicBezTo>
                    <a:pt x="46844" y="24756"/>
                    <a:pt x="46990" y="24733"/>
                    <a:pt x="47132" y="24733"/>
                  </a:cubicBezTo>
                  <a:cubicBezTo>
                    <a:pt x="47245" y="24733"/>
                    <a:pt x="47356" y="24748"/>
                    <a:pt x="47427" y="24772"/>
                  </a:cubicBezTo>
                  <a:cubicBezTo>
                    <a:pt x="47500" y="24797"/>
                    <a:pt x="47542" y="24828"/>
                    <a:pt x="47553" y="24877"/>
                  </a:cubicBezTo>
                  <a:cubicBezTo>
                    <a:pt x="47556" y="24877"/>
                    <a:pt x="47556" y="24881"/>
                    <a:pt x="47556" y="24881"/>
                  </a:cubicBezTo>
                  <a:cubicBezTo>
                    <a:pt x="47567" y="24891"/>
                    <a:pt x="47577" y="24902"/>
                    <a:pt x="47591" y="24905"/>
                  </a:cubicBezTo>
                  <a:cubicBezTo>
                    <a:pt x="47657" y="24934"/>
                    <a:pt x="47726" y="24948"/>
                    <a:pt x="47796" y="24948"/>
                  </a:cubicBezTo>
                  <a:cubicBezTo>
                    <a:pt x="47803" y="24948"/>
                    <a:pt x="47811" y="24948"/>
                    <a:pt x="47819" y="24947"/>
                  </a:cubicBezTo>
                  <a:cubicBezTo>
                    <a:pt x="47857" y="24947"/>
                    <a:pt x="47899" y="24940"/>
                    <a:pt x="47938" y="24930"/>
                  </a:cubicBezTo>
                  <a:cubicBezTo>
                    <a:pt x="47952" y="24926"/>
                    <a:pt x="47966" y="24923"/>
                    <a:pt x="47980" y="24919"/>
                  </a:cubicBezTo>
                  <a:lnTo>
                    <a:pt x="47990" y="24919"/>
                  </a:lnTo>
                  <a:cubicBezTo>
                    <a:pt x="48004" y="24916"/>
                    <a:pt x="48018" y="24912"/>
                    <a:pt x="48032" y="24912"/>
                  </a:cubicBezTo>
                  <a:cubicBezTo>
                    <a:pt x="48044" y="24912"/>
                    <a:pt x="48056" y="24912"/>
                    <a:pt x="48068" y="24912"/>
                  </a:cubicBezTo>
                  <a:cubicBezTo>
                    <a:pt x="48154" y="24912"/>
                    <a:pt x="48240" y="24923"/>
                    <a:pt x="48323" y="24951"/>
                  </a:cubicBezTo>
                  <a:lnTo>
                    <a:pt x="48344" y="24958"/>
                  </a:lnTo>
                  <a:cubicBezTo>
                    <a:pt x="48365" y="24965"/>
                    <a:pt x="48386" y="24975"/>
                    <a:pt x="48404" y="24982"/>
                  </a:cubicBezTo>
                  <a:lnTo>
                    <a:pt x="48442" y="25000"/>
                  </a:lnTo>
                  <a:lnTo>
                    <a:pt x="48442" y="25003"/>
                  </a:lnTo>
                  <a:lnTo>
                    <a:pt x="48449" y="25007"/>
                  </a:lnTo>
                  <a:lnTo>
                    <a:pt x="48467" y="25017"/>
                  </a:lnTo>
                  <a:lnTo>
                    <a:pt x="48474" y="25021"/>
                  </a:lnTo>
                  <a:cubicBezTo>
                    <a:pt x="48491" y="25035"/>
                    <a:pt x="48509" y="25052"/>
                    <a:pt x="48519" y="25070"/>
                  </a:cubicBezTo>
                  <a:cubicBezTo>
                    <a:pt x="48526" y="25077"/>
                    <a:pt x="48533" y="25087"/>
                    <a:pt x="48537" y="25095"/>
                  </a:cubicBezTo>
                  <a:cubicBezTo>
                    <a:pt x="48560" y="25151"/>
                    <a:pt x="48809" y="25213"/>
                    <a:pt x="48935" y="25213"/>
                  </a:cubicBezTo>
                  <a:cubicBezTo>
                    <a:pt x="48957" y="25213"/>
                    <a:pt x="48976" y="25211"/>
                    <a:pt x="48988" y="25207"/>
                  </a:cubicBezTo>
                  <a:lnTo>
                    <a:pt x="49002" y="25200"/>
                  </a:lnTo>
                  <a:cubicBezTo>
                    <a:pt x="49041" y="25182"/>
                    <a:pt x="49111" y="25140"/>
                    <a:pt x="49177" y="25098"/>
                  </a:cubicBezTo>
                  <a:cubicBezTo>
                    <a:pt x="49335" y="25003"/>
                    <a:pt x="49443" y="24937"/>
                    <a:pt x="49517" y="24926"/>
                  </a:cubicBezTo>
                  <a:cubicBezTo>
                    <a:pt x="49587" y="24916"/>
                    <a:pt x="49650" y="24877"/>
                    <a:pt x="49692" y="24821"/>
                  </a:cubicBezTo>
                  <a:cubicBezTo>
                    <a:pt x="49699" y="24814"/>
                    <a:pt x="49702" y="24807"/>
                    <a:pt x="49702" y="24797"/>
                  </a:cubicBezTo>
                  <a:cubicBezTo>
                    <a:pt x="49706" y="24790"/>
                    <a:pt x="49706" y="24779"/>
                    <a:pt x="49702" y="24769"/>
                  </a:cubicBezTo>
                  <a:cubicBezTo>
                    <a:pt x="49678" y="24681"/>
                    <a:pt x="49744" y="24559"/>
                    <a:pt x="49856" y="24373"/>
                  </a:cubicBezTo>
                  <a:cubicBezTo>
                    <a:pt x="49891" y="24314"/>
                    <a:pt x="49926" y="24254"/>
                    <a:pt x="49947" y="24209"/>
                  </a:cubicBezTo>
                  <a:cubicBezTo>
                    <a:pt x="49954" y="24195"/>
                    <a:pt x="49958" y="24184"/>
                    <a:pt x="49961" y="24170"/>
                  </a:cubicBezTo>
                  <a:cubicBezTo>
                    <a:pt x="49993" y="24048"/>
                    <a:pt x="50175" y="23743"/>
                    <a:pt x="50294" y="23638"/>
                  </a:cubicBezTo>
                  <a:cubicBezTo>
                    <a:pt x="50308" y="23624"/>
                    <a:pt x="50322" y="23614"/>
                    <a:pt x="50339" y="23607"/>
                  </a:cubicBezTo>
                  <a:cubicBezTo>
                    <a:pt x="50424" y="23572"/>
                    <a:pt x="50550" y="23446"/>
                    <a:pt x="50543" y="23404"/>
                  </a:cubicBezTo>
                  <a:cubicBezTo>
                    <a:pt x="50532" y="23316"/>
                    <a:pt x="50511" y="23232"/>
                    <a:pt x="50483" y="23148"/>
                  </a:cubicBezTo>
                  <a:cubicBezTo>
                    <a:pt x="50476" y="23117"/>
                    <a:pt x="50462" y="23092"/>
                    <a:pt x="50441" y="23071"/>
                  </a:cubicBezTo>
                  <a:lnTo>
                    <a:pt x="50434" y="23071"/>
                  </a:lnTo>
                  <a:cubicBezTo>
                    <a:pt x="50371" y="23071"/>
                    <a:pt x="50276" y="23071"/>
                    <a:pt x="50234" y="22994"/>
                  </a:cubicBezTo>
                  <a:cubicBezTo>
                    <a:pt x="50196" y="22917"/>
                    <a:pt x="50231" y="22826"/>
                    <a:pt x="50346" y="22675"/>
                  </a:cubicBezTo>
                  <a:cubicBezTo>
                    <a:pt x="50511" y="22451"/>
                    <a:pt x="50758" y="22412"/>
                    <a:pt x="50926" y="22412"/>
                  </a:cubicBezTo>
                  <a:cubicBezTo>
                    <a:pt x="50984" y="22412"/>
                    <a:pt x="51032" y="22416"/>
                    <a:pt x="51064" y="22420"/>
                  </a:cubicBezTo>
                  <a:lnTo>
                    <a:pt x="51092" y="22420"/>
                  </a:lnTo>
                  <a:cubicBezTo>
                    <a:pt x="51099" y="22420"/>
                    <a:pt x="51159" y="22413"/>
                    <a:pt x="51204" y="22402"/>
                  </a:cubicBezTo>
                  <a:cubicBezTo>
                    <a:pt x="51344" y="22377"/>
                    <a:pt x="51556" y="22338"/>
                    <a:pt x="51731" y="22338"/>
                  </a:cubicBezTo>
                  <a:cubicBezTo>
                    <a:pt x="51802" y="22338"/>
                    <a:pt x="51866" y="22344"/>
                    <a:pt x="51918" y="22360"/>
                  </a:cubicBezTo>
                  <a:cubicBezTo>
                    <a:pt x="51978" y="22374"/>
                    <a:pt x="52037" y="22381"/>
                    <a:pt x="52097" y="22381"/>
                  </a:cubicBezTo>
                  <a:lnTo>
                    <a:pt x="52153" y="22381"/>
                  </a:lnTo>
                  <a:cubicBezTo>
                    <a:pt x="52166" y="22381"/>
                    <a:pt x="52179" y="22380"/>
                    <a:pt x="52193" y="22380"/>
                  </a:cubicBezTo>
                  <a:cubicBezTo>
                    <a:pt x="52257" y="22380"/>
                    <a:pt x="52323" y="22387"/>
                    <a:pt x="52384" y="22399"/>
                  </a:cubicBezTo>
                  <a:lnTo>
                    <a:pt x="52412" y="22406"/>
                  </a:lnTo>
                  <a:lnTo>
                    <a:pt x="52436" y="22413"/>
                  </a:lnTo>
                  <a:cubicBezTo>
                    <a:pt x="52450" y="22420"/>
                    <a:pt x="52468" y="22427"/>
                    <a:pt x="52486" y="22434"/>
                  </a:cubicBezTo>
                  <a:lnTo>
                    <a:pt x="52489" y="22434"/>
                  </a:lnTo>
                  <a:cubicBezTo>
                    <a:pt x="52507" y="22441"/>
                    <a:pt x="52528" y="22451"/>
                    <a:pt x="52545" y="22462"/>
                  </a:cubicBezTo>
                  <a:cubicBezTo>
                    <a:pt x="52654" y="22518"/>
                    <a:pt x="52790" y="22539"/>
                    <a:pt x="52909" y="22556"/>
                  </a:cubicBezTo>
                  <a:cubicBezTo>
                    <a:pt x="53053" y="22577"/>
                    <a:pt x="53172" y="22595"/>
                    <a:pt x="53231" y="22675"/>
                  </a:cubicBezTo>
                  <a:cubicBezTo>
                    <a:pt x="53270" y="22714"/>
                    <a:pt x="53312" y="22745"/>
                    <a:pt x="53357" y="22773"/>
                  </a:cubicBezTo>
                  <a:cubicBezTo>
                    <a:pt x="53469" y="22847"/>
                    <a:pt x="53620" y="22948"/>
                    <a:pt x="53602" y="23103"/>
                  </a:cubicBezTo>
                  <a:cubicBezTo>
                    <a:pt x="53602" y="23113"/>
                    <a:pt x="53599" y="23124"/>
                    <a:pt x="53599" y="23134"/>
                  </a:cubicBezTo>
                  <a:cubicBezTo>
                    <a:pt x="53595" y="23141"/>
                    <a:pt x="53595" y="23152"/>
                    <a:pt x="53592" y="23159"/>
                  </a:cubicBezTo>
                  <a:cubicBezTo>
                    <a:pt x="53592" y="23180"/>
                    <a:pt x="53599" y="23187"/>
                    <a:pt x="53637" y="23215"/>
                  </a:cubicBezTo>
                  <a:cubicBezTo>
                    <a:pt x="53704" y="23267"/>
                    <a:pt x="53809" y="23348"/>
                    <a:pt x="53858" y="23607"/>
                  </a:cubicBezTo>
                  <a:cubicBezTo>
                    <a:pt x="53882" y="23764"/>
                    <a:pt x="53952" y="23915"/>
                    <a:pt x="54057" y="24037"/>
                  </a:cubicBezTo>
                  <a:cubicBezTo>
                    <a:pt x="54117" y="24097"/>
                    <a:pt x="54155" y="24170"/>
                    <a:pt x="54180" y="24247"/>
                  </a:cubicBezTo>
                  <a:cubicBezTo>
                    <a:pt x="54183" y="24258"/>
                    <a:pt x="54187" y="24268"/>
                    <a:pt x="54190" y="24279"/>
                  </a:cubicBezTo>
                  <a:cubicBezTo>
                    <a:pt x="54225" y="24370"/>
                    <a:pt x="54267" y="24461"/>
                    <a:pt x="54316" y="24545"/>
                  </a:cubicBezTo>
                  <a:cubicBezTo>
                    <a:pt x="54404" y="24713"/>
                    <a:pt x="54463" y="24828"/>
                    <a:pt x="54460" y="24912"/>
                  </a:cubicBezTo>
                  <a:cubicBezTo>
                    <a:pt x="54460" y="24923"/>
                    <a:pt x="54460" y="24933"/>
                    <a:pt x="54456" y="24944"/>
                  </a:cubicBezTo>
                  <a:cubicBezTo>
                    <a:pt x="54442" y="24982"/>
                    <a:pt x="54439" y="25021"/>
                    <a:pt x="54435" y="25056"/>
                  </a:cubicBezTo>
                  <a:cubicBezTo>
                    <a:pt x="54435" y="25063"/>
                    <a:pt x="54439" y="25070"/>
                    <a:pt x="54439" y="25077"/>
                  </a:cubicBezTo>
                  <a:cubicBezTo>
                    <a:pt x="54442" y="25091"/>
                    <a:pt x="54446" y="25105"/>
                    <a:pt x="54453" y="25116"/>
                  </a:cubicBezTo>
                  <a:cubicBezTo>
                    <a:pt x="54481" y="25154"/>
                    <a:pt x="54551" y="25168"/>
                    <a:pt x="54607" y="25168"/>
                  </a:cubicBezTo>
                  <a:cubicBezTo>
                    <a:pt x="54782" y="25179"/>
                    <a:pt x="54929" y="25263"/>
                    <a:pt x="55027" y="25319"/>
                  </a:cubicBezTo>
                  <a:cubicBezTo>
                    <a:pt x="55055" y="25336"/>
                    <a:pt x="55080" y="25350"/>
                    <a:pt x="55108" y="25364"/>
                  </a:cubicBezTo>
                  <a:lnTo>
                    <a:pt x="55118" y="25368"/>
                  </a:lnTo>
                  <a:cubicBezTo>
                    <a:pt x="55133" y="25362"/>
                    <a:pt x="55150" y="25360"/>
                    <a:pt x="55171" y="25360"/>
                  </a:cubicBezTo>
                  <a:cubicBezTo>
                    <a:pt x="55316" y="25360"/>
                    <a:pt x="55589" y="25485"/>
                    <a:pt x="55731" y="25627"/>
                  </a:cubicBezTo>
                  <a:cubicBezTo>
                    <a:pt x="55769" y="25662"/>
                    <a:pt x="55815" y="25686"/>
                    <a:pt x="55867" y="25700"/>
                  </a:cubicBezTo>
                  <a:cubicBezTo>
                    <a:pt x="55899" y="25711"/>
                    <a:pt x="55927" y="25721"/>
                    <a:pt x="55958" y="25728"/>
                  </a:cubicBezTo>
                  <a:cubicBezTo>
                    <a:pt x="55983" y="25735"/>
                    <a:pt x="56004" y="25742"/>
                    <a:pt x="56028" y="25749"/>
                  </a:cubicBezTo>
                  <a:cubicBezTo>
                    <a:pt x="56102" y="25777"/>
                    <a:pt x="56172" y="25823"/>
                    <a:pt x="56161" y="25942"/>
                  </a:cubicBezTo>
                  <a:cubicBezTo>
                    <a:pt x="56161" y="26019"/>
                    <a:pt x="56182" y="26096"/>
                    <a:pt x="56217" y="26166"/>
                  </a:cubicBezTo>
                  <a:cubicBezTo>
                    <a:pt x="56256" y="26239"/>
                    <a:pt x="56277" y="26327"/>
                    <a:pt x="56273" y="26411"/>
                  </a:cubicBezTo>
                  <a:cubicBezTo>
                    <a:pt x="56277" y="26428"/>
                    <a:pt x="56284" y="26442"/>
                    <a:pt x="56298" y="26453"/>
                  </a:cubicBezTo>
                  <a:cubicBezTo>
                    <a:pt x="56305" y="26463"/>
                    <a:pt x="56319" y="26470"/>
                    <a:pt x="56329" y="26477"/>
                  </a:cubicBezTo>
                  <a:cubicBezTo>
                    <a:pt x="56427" y="26529"/>
                    <a:pt x="56531" y="26555"/>
                    <a:pt x="56639" y="26555"/>
                  </a:cubicBezTo>
                  <a:cubicBezTo>
                    <a:pt x="56663" y="26555"/>
                    <a:pt x="56687" y="26553"/>
                    <a:pt x="56711" y="26551"/>
                  </a:cubicBezTo>
                  <a:lnTo>
                    <a:pt x="56736" y="26551"/>
                  </a:lnTo>
                  <a:cubicBezTo>
                    <a:pt x="56771" y="26546"/>
                    <a:pt x="56806" y="26543"/>
                    <a:pt x="56843" y="26543"/>
                  </a:cubicBezTo>
                  <a:cubicBezTo>
                    <a:pt x="56879" y="26543"/>
                    <a:pt x="56916" y="26546"/>
                    <a:pt x="56953" y="26551"/>
                  </a:cubicBezTo>
                  <a:cubicBezTo>
                    <a:pt x="56984" y="26551"/>
                    <a:pt x="57012" y="26554"/>
                    <a:pt x="57037" y="26554"/>
                  </a:cubicBezTo>
                  <a:cubicBezTo>
                    <a:pt x="57042" y="26555"/>
                    <a:pt x="57047" y="26555"/>
                    <a:pt x="57052" y="26555"/>
                  </a:cubicBezTo>
                  <a:cubicBezTo>
                    <a:pt x="57103" y="26555"/>
                    <a:pt x="57151" y="26525"/>
                    <a:pt x="57170" y="26474"/>
                  </a:cubicBezTo>
                  <a:cubicBezTo>
                    <a:pt x="57229" y="26358"/>
                    <a:pt x="57341" y="26320"/>
                    <a:pt x="57450" y="26302"/>
                  </a:cubicBezTo>
                  <a:cubicBezTo>
                    <a:pt x="57488" y="26295"/>
                    <a:pt x="57523" y="26292"/>
                    <a:pt x="57558" y="26288"/>
                  </a:cubicBezTo>
                  <a:cubicBezTo>
                    <a:pt x="57618" y="26288"/>
                    <a:pt x="57674" y="26278"/>
                    <a:pt x="57723" y="26257"/>
                  </a:cubicBezTo>
                  <a:lnTo>
                    <a:pt x="57740" y="26243"/>
                  </a:lnTo>
                  <a:cubicBezTo>
                    <a:pt x="57824" y="26194"/>
                    <a:pt x="57915" y="26166"/>
                    <a:pt x="58013" y="26159"/>
                  </a:cubicBezTo>
                  <a:cubicBezTo>
                    <a:pt x="58062" y="26159"/>
                    <a:pt x="58111" y="26169"/>
                    <a:pt x="58157" y="26190"/>
                  </a:cubicBezTo>
                  <a:cubicBezTo>
                    <a:pt x="58209" y="26222"/>
                    <a:pt x="58272" y="26285"/>
                    <a:pt x="58265" y="26425"/>
                  </a:cubicBezTo>
                  <a:cubicBezTo>
                    <a:pt x="58262" y="26512"/>
                    <a:pt x="58276" y="26600"/>
                    <a:pt x="58314" y="26677"/>
                  </a:cubicBezTo>
                  <a:cubicBezTo>
                    <a:pt x="58321" y="26691"/>
                    <a:pt x="58328" y="26705"/>
                    <a:pt x="58332" y="26719"/>
                  </a:cubicBezTo>
                  <a:cubicBezTo>
                    <a:pt x="58335" y="26729"/>
                    <a:pt x="58339" y="26740"/>
                    <a:pt x="58342" y="26750"/>
                  </a:cubicBezTo>
                  <a:cubicBezTo>
                    <a:pt x="58342" y="26764"/>
                    <a:pt x="58346" y="26775"/>
                    <a:pt x="58346" y="26785"/>
                  </a:cubicBezTo>
                  <a:cubicBezTo>
                    <a:pt x="58346" y="26834"/>
                    <a:pt x="58325" y="26883"/>
                    <a:pt x="58248" y="26929"/>
                  </a:cubicBezTo>
                  <a:cubicBezTo>
                    <a:pt x="58136" y="26999"/>
                    <a:pt x="58055" y="27321"/>
                    <a:pt x="58013" y="27493"/>
                  </a:cubicBezTo>
                  <a:cubicBezTo>
                    <a:pt x="58003" y="27528"/>
                    <a:pt x="57996" y="27559"/>
                    <a:pt x="57989" y="27587"/>
                  </a:cubicBezTo>
                  <a:cubicBezTo>
                    <a:pt x="57961" y="27692"/>
                    <a:pt x="57880" y="27759"/>
                    <a:pt x="57810" y="27815"/>
                  </a:cubicBezTo>
                  <a:cubicBezTo>
                    <a:pt x="57740" y="27874"/>
                    <a:pt x="57677" y="27923"/>
                    <a:pt x="57667" y="28000"/>
                  </a:cubicBezTo>
                  <a:cubicBezTo>
                    <a:pt x="57646" y="28126"/>
                    <a:pt x="57562" y="28193"/>
                    <a:pt x="57492" y="28242"/>
                  </a:cubicBezTo>
                  <a:cubicBezTo>
                    <a:pt x="57432" y="28287"/>
                    <a:pt x="57408" y="28312"/>
                    <a:pt x="57408" y="28347"/>
                  </a:cubicBezTo>
                  <a:cubicBezTo>
                    <a:pt x="57408" y="28403"/>
                    <a:pt x="57373" y="28455"/>
                    <a:pt x="57324" y="28480"/>
                  </a:cubicBezTo>
                  <a:cubicBezTo>
                    <a:pt x="57284" y="28500"/>
                    <a:pt x="57234" y="28509"/>
                    <a:pt x="57180" y="28509"/>
                  </a:cubicBezTo>
                  <a:cubicBezTo>
                    <a:pt x="57056" y="28509"/>
                    <a:pt x="56910" y="28463"/>
                    <a:pt x="56820" y="28399"/>
                  </a:cubicBezTo>
                  <a:cubicBezTo>
                    <a:pt x="56809" y="28392"/>
                    <a:pt x="56797" y="28388"/>
                    <a:pt x="56785" y="28388"/>
                  </a:cubicBezTo>
                  <a:cubicBezTo>
                    <a:pt x="56746" y="28388"/>
                    <a:pt x="56696" y="28425"/>
                    <a:pt x="56617" y="28497"/>
                  </a:cubicBezTo>
                  <a:cubicBezTo>
                    <a:pt x="56546" y="28560"/>
                    <a:pt x="56480" y="28623"/>
                    <a:pt x="56403" y="28623"/>
                  </a:cubicBezTo>
                  <a:cubicBezTo>
                    <a:pt x="56399" y="28623"/>
                    <a:pt x="56396" y="28623"/>
                    <a:pt x="56392" y="28630"/>
                  </a:cubicBezTo>
                  <a:cubicBezTo>
                    <a:pt x="56357" y="28676"/>
                    <a:pt x="56357" y="28830"/>
                    <a:pt x="56385" y="28928"/>
                  </a:cubicBezTo>
                  <a:cubicBezTo>
                    <a:pt x="56392" y="28956"/>
                    <a:pt x="56396" y="28984"/>
                    <a:pt x="56396" y="29015"/>
                  </a:cubicBezTo>
                  <a:cubicBezTo>
                    <a:pt x="56396" y="29043"/>
                    <a:pt x="56392" y="29071"/>
                    <a:pt x="56389" y="29103"/>
                  </a:cubicBezTo>
                  <a:cubicBezTo>
                    <a:pt x="56389" y="29124"/>
                    <a:pt x="56385" y="29145"/>
                    <a:pt x="56385" y="29166"/>
                  </a:cubicBezTo>
                  <a:lnTo>
                    <a:pt x="56385" y="29197"/>
                  </a:lnTo>
                  <a:cubicBezTo>
                    <a:pt x="56382" y="29257"/>
                    <a:pt x="56396" y="29317"/>
                    <a:pt x="56417" y="29373"/>
                  </a:cubicBezTo>
                  <a:cubicBezTo>
                    <a:pt x="56448" y="29446"/>
                    <a:pt x="56448" y="29551"/>
                    <a:pt x="56452" y="29670"/>
                  </a:cubicBezTo>
                  <a:cubicBezTo>
                    <a:pt x="56452" y="29712"/>
                    <a:pt x="56452" y="29754"/>
                    <a:pt x="56452" y="29800"/>
                  </a:cubicBezTo>
                  <a:cubicBezTo>
                    <a:pt x="56641" y="29674"/>
                    <a:pt x="56774" y="29607"/>
                    <a:pt x="56851" y="29607"/>
                  </a:cubicBezTo>
                  <a:cubicBezTo>
                    <a:pt x="56974" y="29607"/>
                    <a:pt x="57086" y="29702"/>
                    <a:pt x="57194" y="29793"/>
                  </a:cubicBezTo>
                  <a:cubicBezTo>
                    <a:pt x="57289" y="29877"/>
                    <a:pt x="57390" y="29961"/>
                    <a:pt x="57481" y="29964"/>
                  </a:cubicBezTo>
                  <a:lnTo>
                    <a:pt x="57485" y="29964"/>
                  </a:lnTo>
                  <a:cubicBezTo>
                    <a:pt x="57674" y="29964"/>
                    <a:pt x="58605" y="29359"/>
                    <a:pt x="58678" y="29222"/>
                  </a:cubicBezTo>
                  <a:cubicBezTo>
                    <a:pt x="58693" y="29127"/>
                    <a:pt x="58868" y="28935"/>
                    <a:pt x="59333" y="28466"/>
                  </a:cubicBezTo>
                  <a:cubicBezTo>
                    <a:pt x="59424" y="28368"/>
                    <a:pt x="59515" y="28277"/>
                    <a:pt x="59585" y="28207"/>
                  </a:cubicBezTo>
                  <a:cubicBezTo>
                    <a:pt x="59813" y="27962"/>
                    <a:pt x="60219" y="27507"/>
                    <a:pt x="60373" y="27149"/>
                  </a:cubicBezTo>
                  <a:cubicBezTo>
                    <a:pt x="60429" y="27016"/>
                    <a:pt x="60597" y="26817"/>
                    <a:pt x="60744" y="26638"/>
                  </a:cubicBezTo>
                  <a:cubicBezTo>
                    <a:pt x="60821" y="26551"/>
                    <a:pt x="60891" y="26460"/>
                    <a:pt x="60958" y="26365"/>
                  </a:cubicBezTo>
                  <a:cubicBezTo>
                    <a:pt x="60986" y="26320"/>
                    <a:pt x="61017" y="26274"/>
                    <a:pt x="61052" y="26229"/>
                  </a:cubicBezTo>
                  <a:cubicBezTo>
                    <a:pt x="61150" y="26103"/>
                    <a:pt x="61231" y="25963"/>
                    <a:pt x="61294" y="25812"/>
                  </a:cubicBezTo>
                  <a:cubicBezTo>
                    <a:pt x="61399" y="25585"/>
                    <a:pt x="61441" y="25098"/>
                    <a:pt x="61469" y="24776"/>
                  </a:cubicBezTo>
                  <a:cubicBezTo>
                    <a:pt x="61497" y="24471"/>
                    <a:pt x="61504" y="24394"/>
                    <a:pt x="61539" y="24359"/>
                  </a:cubicBezTo>
                  <a:cubicBezTo>
                    <a:pt x="61553" y="24324"/>
                    <a:pt x="61560" y="24289"/>
                    <a:pt x="61563" y="24254"/>
                  </a:cubicBezTo>
                  <a:cubicBezTo>
                    <a:pt x="61567" y="24170"/>
                    <a:pt x="61595" y="24090"/>
                    <a:pt x="61640" y="24023"/>
                  </a:cubicBezTo>
                  <a:cubicBezTo>
                    <a:pt x="61665" y="23985"/>
                    <a:pt x="61679" y="23946"/>
                    <a:pt x="61689" y="23904"/>
                  </a:cubicBezTo>
                  <a:cubicBezTo>
                    <a:pt x="61710" y="23796"/>
                    <a:pt x="61766" y="23698"/>
                    <a:pt x="61850" y="23624"/>
                  </a:cubicBezTo>
                  <a:cubicBezTo>
                    <a:pt x="61980" y="23516"/>
                    <a:pt x="61962" y="23435"/>
                    <a:pt x="61924" y="23334"/>
                  </a:cubicBezTo>
                  <a:cubicBezTo>
                    <a:pt x="61899" y="23253"/>
                    <a:pt x="61892" y="23173"/>
                    <a:pt x="61903" y="23089"/>
                  </a:cubicBezTo>
                  <a:cubicBezTo>
                    <a:pt x="61906" y="23036"/>
                    <a:pt x="61903" y="22983"/>
                    <a:pt x="61892" y="22927"/>
                  </a:cubicBezTo>
                  <a:cubicBezTo>
                    <a:pt x="61826" y="22808"/>
                    <a:pt x="61878" y="22742"/>
                    <a:pt x="61976" y="22682"/>
                  </a:cubicBezTo>
                  <a:cubicBezTo>
                    <a:pt x="61927" y="22616"/>
                    <a:pt x="61864" y="22560"/>
                    <a:pt x="61787" y="22528"/>
                  </a:cubicBezTo>
                  <a:lnTo>
                    <a:pt x="61731" y="22504"/>
                  </a:lnTo>
                  <a:cubicBezTo>
                    <a:pt x="61598" y="22444"/>
                    <a:pt x="61437" y="22371"/>
                    <a:pt x="61416" y="22199"/>
                  </a:cubicBezTo>
                  <a:cubicBezTo>
                    <a:pt x="61406" y="22092"/>
                    <a:pt x="61222" y="21936"/>
                    <a:pt x="61077" y="21936"/>
                  </a:cubicBezTo>
                  <a:cubicBezTo>
                    <a:pt x="61071" y="21936"/>
                    <a:pt x="61065" y="21936"/>
                    <a:pt x="61059" y="21937"/>
                  </a:cubicBezTo>
                  <a:cubicBezTo>
                    <a:pt x="61045" y="21937"/>
                    <a:pt x="61031" y="21938"/>
                    <a:pt x="61017" y="21938"/>
                  </a:cubicBezTo>
                  <a:cubicBezTo>
                    <a:pt x="60946" y="21938"/>
                    <a:pt x="60874" y="21930"/>
                    <a:pt x="60804" y="21916"/>
                  </a:cubicBezTo>
                  <a:cubicBezTo>
                    <a:pt x="60758" y="21912"/>
                    <a:pt x="60695" y="21902"/>
                    <a:pt x="60656" y="21902"/>
                  </a:cubicBezTo>
                  <a:cubicBezTo>
                    <a:pt x="60674" y="21968"/>
                    <a:pt x="60660" y="22042"/>
                    <a:pt x="60614" y="22094"/>
                  </a:cubicBezTo>
                  <a:cubicBezTo>
                    <a:pt x="60585" y="22127"/>
                    <a:pt x="60542" y="22145"/>
                    <a:pt x="60501" y="22145"/>
                  </a:cubicBezTo>
                  <a:cubicBezTo>
                    <a:pt x="60488" y="22145"/>
                    <a:pt x="60476" y="22143"/>
                    <a:pt x="60464" y="22140"/>
                  </a:cubicBezTo>
                  <a:cubicBezTo>
                    <a:pt x="60459" y="22138"/>
                    <a:pt x="60455" y="22137"/>
                    <a:pt x="60450" y="22137"/>
                  </a:cubicBezTo>
                  <a:cubicBezTo>
                    <a:pt x="60423" y="22137"/>
                    <a:pt x="60398" y="22170"/>
                    <a:pt x="60317" y="22294"/>
                  </a:cubicBezTo>
                  <a:lnTo>
                    <a:pt x="60299" y="22322"/>
                  </a:lnTo>
                  <a:cubicBezTo>
                    <a:pt x="60228" y="22431"/>
                    <a:pt x="60073" y="22482"/>
                    <a:pt x="59973" y="22482"/>
                  </a:cubicBezTo>
                  <a:cubicBezTo>
                    <a:pt x="59961" y="22482"/>
                    <a:pt x="59949" y="22481"/>
                    <a:pt x="59939" y="22479"/>
                  </a:cubicBezTo>
                  <a:cubicBezTo>
                    <a:pt x="59890" y="22479"/>
                    <a:pt x="59848" y="22448"/>
                    <a:pt x="59834" y="22402"/>
                  </a:cubicBezTo>
                  <a:cubicBezTo>
                    <a:pt x="59820" y="22360"/>
                    <a:pt x="59841" y="22311"/>
                    <a:pt x="59893" y="22259"/>
                  </a:cubicBezTo>
                  <a:cubicBezTo>
                    <a:pt x="59935" y="22224"/>
                    <a:pt x="59939" y="22210"/>
                    <a:pt x="59939" y="22210"/>
                  </a:cubicBezTo>
                  <a:cubicBezTo>
                    <a:pt x="59932" y="22196"/>
                    <a:pt x="59925" y="22185"/>
                    <a:pt x="59914" y="22175"/>
                  </a:cubicBezTo>
                  <a:cubicBezTo>
                    <a:pt x="59862" y="22122"/>
                    <a:pt x="59837" y="22045"/>
                    <a:pt x="59851" y="21972"/>
                  </a:cubicBezTo>
                  <a:cubicBezTo>
                    <a:pt x="59858" y="21933"/>
                    <a:pt x="59872" y="21895"/>
                    <a:pt x="59886" y="21856"/>
                  </a:cubicBezTo>
                  <a:lnTo>
                    <a:pt x="59886" y="21856"/>
                  </a:lnTo>
                  <a:cubicBezTo>
                    <a:pt x="59841" y="21905"/>
                    <a:pt x="59806" y="21958"/>
                    <a:pt x="59778" y="22017"/>
                  </a:cubicBezTo>
                  <a:cubicBezTo>
                    <a:pt x="59732" y="22105"/>
                    <a:pt x="59683" y="22196"/>
                    <a:pt x="59575" y="22220"/>
                  </a:cubicBezTo>
                  <a:cubicBezTo>
                    <a:pt x="59565" y="22223"/>
                    <a:pt x="59555" y="22224"/>
                    <a:pt x="59545" y="22224"/>
                  </a:cubicBezTo>
                  <a:cubicBezTo>
                    <a:pt x="59510" y="22224"/>
                    <a:pt x="59477" y="22209"/>
                    <a:pt x="59452" y="22182"/>
                  </a:cubicBezTo>
                  <a:cubicBezTo>
                    <a:pt x="59354" y="22070"/>
                    <a:pt x="59396" y="21737"/>
                    <a:pt x="59424" y="21611"/>
                  </a:cubicBezTo>
                  <a:cubicBezTo>
                    <a:pt x="59389" y="21611"/>
                    <a:pt x="59333" y="21618"/>
                    <a:pt x="59284" y="21625"/>
                  </a:cubicBezTo>
                  <a:cubicBezTo>
                    <a:pt x="59182" y="21641"/>
                    <a:pt x="59077" y="21649"/>
                    <a:pt x="58973" y="21649"/>
                  </a:cubicBezTo>
                  <a:cubicBezTo>
                    <a:pt x="58938" y="21649"/>
                    <a:pt x="58903" y="21648"/>
                    <a:pt x="58868" y="21646"/>
                  </a:cubicBezTo>
                  <a:cubicBezTo>
                    <a:pt x="58664" y="21632"/>
                    <a:pt x="58605" y="21548"/>
                    <a:pt x="58591" y="21482"/>
                  </a:cubicBezTo>
                  <a:cubicBezTo>
                    <a:pt x="58566" y="21363"/>
                    <a:pt x="58675" y="21223"/>
                    <a:pt x="58868" y="21121"/>
                  </a:cubicBezTo>
                  <a:cubicBezTo>
                    <a:pt x="58962" y="21076"/>
                    <a:pt x="59039" y="21006"/>
                    <a:pt x="59092" y="20914"/>
                  </a:cubicBezTo>
                  <a:cubicBezTo>
                    <a:pt x="59123" y="20855"/>
                    <a:pt x="59176" y="20806"/>
                    <a:pt x="59235" y="20778"/>
                  </a:cubicBezTo>
                  <a:cubicBezTo>
                    <a:pt x="59386" y="20701"/>
                    <a:pt x="59533" y="20617"/>
                    <a:pt x="59673" y="20526"/>
                  </a:cubicBezTo>
                  <a:cubicBezTo>
                    <a:pt x="59771" y="20466"/>
                    <a:pt x="59858" y="20410"/>
                    <a:pt x="59935" y="20368"/>
                  </a:cubicBezTo>
                  <a:cubicBezTo>
                    <a:pt x="60114" y="20263"/>
                    <a:pt x="60152" y="20155"/>
                    <a:pt x="60198" y="20025"/>
                  </a:cubicBezTo>
                  <a:lnTo>
                    <a:pt x="60201" y="20008"/>
                  </a:lnTo>
                  <a:cubicBezTo>
                    <a:pt x="60236" y="19910"/>
                    <a:pt x="60376" y="19819"/>
                    <a:pt x="60576" y="19693"/>
                  </a:cubicBezTo>
                  <a:cubicBezTo>
                    <a:pt x="60726" y="19598"/>
                    <a:pt x="60870" y="19497"/>
                    <a:pt x="61007" y="19388"/>
                  </a:cubicBezTo>
                  <a:cubicBezTo>
                    <a:pt x="61332" y="19126"/>
                    <a:pt x="61511" y="18961"/>
                    <a:pt x="61588" y="18796"/>
                  </a:cubicBezTo>
                  <a:cubicBezTo>
                    <a:pt x="61637" y="18695"/>
                    <a:pt x="61784" y="18604"/>
                    <a:pt x="61938" y="18502"/>
                  </a:cubicBezTo>
                  <a:cubicBezTo>
                    <a:pt x="62029" y="18446"/>
                    <a:pt x="62179" y="18348"/>
                    <a:pt x="62190" y="18310"/>
                  </a:cubicBezTo>
                  <a:cubicBezTo>
                    <a:pt x="62200" y="18117"/>
                    <a:pt x="62880" y="17795"/>
                    <a:pt x="63268" y="17718"/>
                  </a:cubicBezTo>
                  <a:cubicBezTo>
                    <a:pt x="63372" y="17698"/>
                    <a:pt x="63495" y="17688"/>
                    <a:pt x="63622" y="17688"/>
                  </a:cubicBezTo>
                  <a:cubicBezTo>
                    <a:pt x="63992" y="17688"/>
                    <a:pt x="64403" y="17767"/>
                    <a:pt x="64518" y="17879"/>
                  </a:cubicBezTo>
                  <a:cubicBezTo>
                    <a:pt x="64538" y="17917"/>
                    <a:pt x="64575" y="17935"/>
                    <a:pt x="64611" y="17935"/>
                  </a:cubicBezTo>
                  <a:cubicBezTo>
                    <a:pt x="64648" y="17935"/>
                    <a:pt x="64686" y="17915"/>
                    <a:pt x="64703" y="17876"/>
                  </a:cubicBezTo>
                  <a:cubicBezTo>
                    <a:pt x="64750" y="17824"/>
                    <a:pt x="64813" y="17807"/>
                    <a:pt x="64896" y="17807"/>
                  </a:cubicBezTo>
                  <a:cubicBezTo>
                    <a:pt x="64964" y="17807"/>
                    <a:pt x="65044" y="17818"/>
                    <a:pt x="65138" y="17830"/>
                  </a:cubicBezTo>
                  <a:cubicBezTo>
                    <a:pt x="65180" y="17834"/>
                    <a:pt x="65222" y="17841"/>
                    <a:pt x="65271" y="17844"/>
                  </a:cubicBezTo>
                  <a:cubicBezTo>
                    <a:pt x="65292" y="17847"/>
                    <a:pt x="65313" y="17849"/>
                    <a:pt x="65334" y="17849"/>
                  </a:cubicBezTo>
                  <a:cubicBezTo>
                    <a:pt x="65403" y="17849"/>
                    <a:pt x="65472" y="17832"/>
                    <a:pt x="65537" y="17802"/>
                  </a:cubicBezTo>
                  <a:cubicBezTo>
                    <a:pt x="65590" y="17781"/>
                    <a:pt x="65644" y="17759"/>
                    <a:pt x="65710" y="17759"/>
                  </a:cubicBezTo>
                  <a:cubicBezTo>
                    <a:pt x="65739" y="17759"/>
                    <a:pt x="65771" y="17763"/>
                    <a:pt x="65806" y="17774"/>
                  </a:cubicBezTo>
                  <a:cubicBezTo>
                    <a:pt x="65884" y="17798"/>
                    <a:pt x="65946" y="17814"/>
                    <a:pt x="65998" y="17814"/>
                  </a:cubicBezTo>
                  <a:cubicBezTo>
                    <a:pt x="66076" y="17814"/>
                    <a:pt x="66130" y="17777"/>
                    <a:pt x="66181" y="17676"/>
                  </a:cubicBezTo>
                  <a:cubicBezTo>
                    <a:pt x="66226" y="17596"/>
                    <a:pt x="66317" y="17536"/>
                    <a:pt x="66443" y="17501"/>
                  </a:cubicBezTo>
                  <a:cubicBezTo>
                    <a:pt x="66508" y="17487"/>
                    <a:pt x="66580" y="17480"/>
                    <a:pt x="66653" y="17480"/>
                  </a:cubicBezTo>
                  <a:cubicBezTo>
                    <a:pt x="66812" y="17480"/>
                    <a:pt x="66971" y="17511"/>
                    <a:pt x="67046" y="17564"/>
                  </a:cubicBezTo>
                  <a:cubicBezTo>
                    <a:pt x="67063" y="17578"/>
                    <a:pt x="67081" y="17589"/>
                    <a:pt x="67095" y="17603"/>
                  </a:cubicBezTo>
                  <a:cubicBezTo>
                    <a:pt x="67158" y="17653"/>
                    <a:pt x="67205" y="17690"/>
                    <a:pt x="67262" y="17690"/>
                  </a:cubicBezTo>
                  <a:cubicBezTo>
                    <a:pt x="67296" y="17690"/>
                    <a:pt x="67334" y="17676"/>
                    <a:pt x="67382" y="17645"/>
                  </a:cubicBezTo>
                  <a:cubicBezTo>
                    <a:pt x="67429" y="17613"/>
                    <a:pt x="67470" y="17601"/>
                    <a:pt x="67506" y="17601"/>
                  </a:cubicBezTo>
                  <a:cubicBezTo>
                    <a:pt x="67594" y="17601"/>
                    <a:pt x="67649" y="17675"/>
                    <a:pt x="67686" y="17725"/>
                  </a:cubicBezTo>
                  <a:cubicBezTo>
                    <a:pt x="67728" y="17785"/>
                    <a:pt x="67760" y="17820"/>
                    <a:pt x="67809" y="17827"/>
                  </a:cubicBezTo>
                  <a:cubicBezTo>
                    <a:pt x="67963" y="17848"/>
                    <a:pt x="67959" y="17949"/>
                    <a:pt x="67959" y="17970"/>
                  </a:cubicBezTo>
                  <a:cubicBezTo>
                    <a:pt x="67946" y="18059"/>
                    <a:pt x="67838" y="18129"/>
                    <a:pt x="67721" y="18129"/>
                  </a:cubicBezTo>
                  <a:cubicBezTo>
                    <a:pt x="67713" y="18129"/>
                    <a:pt x="67705" y="18128"/>
                    <a:pt x="67697" y="18128"/>
                  </a:cubicBezTo>
                  <a:cubicBezTo>
                    <a:pt x="67684" y="18126"/>
                    <a:pt x="67672" y="18126"/>
                    <a:pt x="67660" y="18126"/>
                  </a:cubicBezTo>
                  <a:cubicBezTo>
                    <a:pt x="67611" y="18126"/>
                    <a:pt x="67564" y="18138"/>
                    <a:pt x="67522" y="18163"/>
                  </a:cubicBezTo>
                  <a:cubicBezTo>
                    <a:pt x="67532" y="18177"/>
                    <a:pt x="67543" y="18184"/>
                    <a:pt x="67557" y="18191"/>
                  </a:cubicBezTo>
                  <a:cubicBezTo>
                    <a:pt x="67585" y="18207"/>
                    <a:pt x="67615" y="18213"/>
                    <a:pt x="67646" y="18213"/>
                  </a:cubicBezTo>
                  <a:cubicBezTo>
                    <a:pt x="67712" y="18213"/>
                    <a:pt x="67783" y="18184"/>
                    <a:pt x="67854" y="18156"/>
                  </a:cubicBezTo>
                  <a:cubicBezTo>
                    <a:pt x="67924" y="18129"/>
                    <a:pt x="67988" y="18101"/>
                    <a:pt x="68052" y="18101"/>
                  </a:cubicBezTo>
                  <a:cubicBezTo>
                    <a:pt x="68062" y="18101"/>
                    <a:pt x="68072" y="18102"/>
                    <a:pt x="68082" y="18103"/>
                  </a:cubicBezTo>
                  <a:cubicBezTo>
                    <a:pt x="68133" y="18109"/>
                    <a:pt x="68186" y="18113"/>
                    <a:pt x="68240" y="18113"/>
                  </a:cubicBezTo>
                  <a:cubicBezTo>
                    <a:pt x="68365" y="18113"/>
                    <a:pt x="68494" y="18091"/>
                    <a:pt x="68614" y="18016"/>
                  </a:cubicBezTo>
                  <a:cubicBezTo>
                    <a:pt x="68660" y="17981"/>
                    <a:pt x="68715" y="17963"/>
                    <a:pt x="68770" y="17963"/>
                  </a:cubicBezTo>
                  <a:cubicBezTo>
                    <a:pt x="68819" y="17963"/>
                    <a:pt x="68868" y="17977"/>
                    <a:pt x="68911" y="18005"/>
                  </a:cubicBezTo>
                  <a:cubicBezTo>
                    <a:pt x="68940" y="18020"/>
                    <a:pt x="68954" y="18027"/>
                    <a:pt x="68964" y="18027"/>
                  </a:cubicBezTo>
                  <a:cubicBezTo>
                    <a:pt x="68974" y="18027"/>
                    <a:pt x="68981" y="18022"/>
                    <a:pt x="68992" y="18012"/>
                  </a:cubicBezTo>
                  <a:cubicBezTo>
                    <a:pt x="69125" y="17897"/>
                    <a:pt x="69381" y="17858"/>
                    <a:pt x="69549" y="17858"/>
                  </a:cubicBezTo>
                  <a:cubicBezTo>
                    <a:pt x="69496" y="17830"/>
                    <a:pt x="69440" y="17820"/>
                    <a:pt x="69384" y="17820"/>
                  </a:cubicBezTo>
                  <a:cubicBezTo>
                    <a:pt x="69311" y="17820"/>
                    <a:pt x="69206" y="17809"/>
                    <a:pt x="69157" y="17729"/>
                  </a:cubicBezTo>
                  <a:cubicBezTo>
                    <a:pt x="69097" y="17624"/>
                    <a:pt x="69164" y="17473"/>
                    <a:pt x="69286" y="17260"/>
                  </a:cubicBezTo>
                  <a:cubicBezTo>
                    <a:pt x="69430" y="17018"/>
                    <a:pt x="69661" y="16854"/>
                    <a:pt x="69864" y="16710"/>
                  </a:cubicBezTo>
                  <a:cubicBezTo>
                    <a:pt x="69951" y="16650"/>
                    <a:pt x="70032" y="16591"/>
                    <a:pt x="70102" y="16531"/>
                  </a:cubicBezTo>
                  <a:cubicBezTo>
                    <a:pt x="70193" y="16451"/>
                    <a:pt x="70305" y="16395"/>
                    <a:pt x="70427" y="16370"/>
                  </a:cubicBezTo>
                  <a:cubicBezTo>
                    <a:pt x="70445" y="16367"/>
                    <a:pt x="70466" y="16363"/>
                    <a:pt x="70483" y="16356"/>
                  </a:cubicBezTo>
                  <a:lnTo>
                    <a:pt x="70483" y="16346"/>
                  </a:lnTo>
                  <a:cubicBezTo>
                    <a:pt x="70483" y="16206"/>
                    <a:pt x="70606" y="15789"/>
                    <a:pt x="70837" y="15782"/>
                  </a:cubicBezTo>
                  <a:cubicBezTo>
                    <a:pt x="70851" y="15781"/>
                    <a:pt x="70867" y="15781"/>
                    <a:pt x="70883" y="15781"/>
                  </a:cubicBezTo>
                  <a:cubicBezTo>
                    <a:pt x="70923" y="15781"/>
                    <a:pt x="70969" y="15783"/>
                    <a:pt x="71019" y="15786"/>
                  </a:cubicBezTo>
                  <a:cubicBezTo>
                    <a:pt x="71091" y="15789"/>
                    <a:pt x="71173" y="15794"/>
                    <a:pt x="71256" y="15794"/>
                  </a:cubicBezTo>
                  <a:cubicBezTo>
                    <a:pt x="71415" y="15794"/>
                    <a:pt x="71581" y="15778"/>
                    <a:pt x="71705" y="15709"/>
                  </a:cubicBezTo>
                  <a:cubicBezTo>
                    <a:pt x="71777" y="15668"/>
                    <a:pt x="71835" y="15652"/>
                    <a:pt x="71882" y="15652"/>
                  </a:cubicBezTo>
                  <a:cubicBezTo>
                    <a:pt x="71993" y="15652"/>
                    <a:pt x="72044" y="15740"/>
                    <a:pt x="72076" y="15796"/>
                  </a:cubicBezTo>
                  <a:cubicBezTo>
                    <a:pt x="72090" y="15821"/>
                    <a:pt x="72108" y="15852"/>
                    <a:pt x="72125" y="15859"/>
                  </a:cubicBezTo>
                  <a:cubicBezTo>
                    <a:pt x="72126" y="15859"/>
                    <a:pt x="72126" y="15859"/>
                    <a:pt x="72127" y="15859"/>
                  </a:cubicBezTo>
                  <a:cubicBezTo>
                    <a:pt x="72144" y="15859"/>
                    <a:pt x="72207" y="15813"/>
                    <a:pt x="72237" y="15789"/>
                  </a:cubicBezTo>
                  <a:cubicBezTo>
                    <a:pt x="72294" y="15743"/>
                    <a:pt x="72367" y="15686"/>
                    <a:pt x="72445" y="15686"/>
                  </a:cubicBezTo>
                  <a:cubicBezTo>
                    <a:pt x="72473" y="15686"/>
                    <a:pt x="72502" y="15693"/>
                    <a:pt x="72531" y="15712"/>
                  </a:cubicBezTo>
                  <a:cubicBezTo>
                    <a:pt x="72566" y="15730"/>
                    <a:pt x="72587" y="15761"/>
                    <a:pt x="72594" y="15800"/>
                  </a:cubicBezTo>
                  <a:cubicBezTo>
                    <a:pt x="72605" y="15873"/>
                    <a:pt x="72542" y="15947"/>
                    <a:pt x="72465" y="16038"/>
                  </a:cubicBezTo>
                  <a:cubicBezTo>
                    <a:pt x="72398" y="16118"/>
                    <a:pt x="72321" y="16206"/>
                    <a:pt x="72293" y="16297"/>
                  </a:cubicBezTo>
                  <a:cubicBezTo>
                    <a:pt x="72279" y="16339"/>
                    <a:pt x="72283" y="16363"/>
                    <a:pt x="72286" y="16367"/>
                  </a:cubicBezTo>
                  <a:cubicBezTo>
                    <a:pt x="72297" y="16381"/>
                    <a:pt x="72356" y="16388"/>
                    <a:pt x="72395" y="16391"/>
                  </a:cubicBezTo>
                  <a:cubicBezTo>
                    <a:pt x="72454" y="16395"/>
                    <a:pt x="72514" y="16405"/>
                    <a:pt x="72566" y="16430"/>
                  </a:cubicBezTo>
                  <a:cubicBezTo>
                    <a:pt x="72605" y="16444"/>
                    <a:pt x="72633" y="16479"/>
                    <a:pt x="72640" y="16517"/>
                  </a:cubicBezTo>
                  <a:cubicBezTo>
                    <a:pt x="72643" y="16587"/>
                    <a:pt x="72580" y="16629"/>
                    <a:pt x="72517" y="16675"/>
                  </a:cubicBezTo>
                  <a:lnTo>
                    <a:pt x="72507" y="16682"/>
                  </a:lnTo>
                  <a:cubicBezTo>
                    <a:pt x="72598" y="16671"/>
                    <a:pt x="72780" y="16605"/>
                    <a:pt x="73011" y="16374"/>
                  </a:cubicBezTo>
                  <a:cubicBezTo>
                    <a:pt x="73390" y="15995"/>
                    <a:pt x="73712" y="15922"/>
                    <a:pt x="73901" y="15922"/>
                  </a:cubicBezTo>
                  <a:cubicBezTo>
                    <a:pt x="73926" y="15922"/>
                    <a:pt x="73950" y="15924"/>
                    <a:pt x="73970" y="15926"/>
                  </a:cubicBezTo>
                  <a:cubicBezTo>
                    <a:pt x="73981" y="15928"/>
                    <a:pt x="73990" y="15929"/>
                    <a:pt x="73997" y="15929"/>
                  </a:cubicBezTo>
                  <a:cubicBezTo>
                    <a:pt x="74013" y="15929"/>
                    <a:pt x="74020" y="15925"/>
                    <a:pt x="74023" y="15922"/>
                  </a:cubicBezTo>
                  <a:cubicBezTo>
                    <a:pt x="74040" y="15908"/>
                    <a:pt x="74030" y="15817"/>
                    <a:pt x="74023" y="15747"/>
                  </a:cubicBezTo>
                  <a:cubicBezTo>
                    <a:pt x="74012" y="15653"/>
                    <a:pt x="74005" y="15555"/>
                    <a:pt x="74009" y="15457"/>
                  </a:cubicBezTo>
                  <a:cubicBezTo>
                    <a:pt x="74016" y="15345"/>
                    <a:pt x="74082" y="15247"/>
                    <a:pt x="74201" y="15170"/>
                  </a:cubicBezTo>
                  <a:cubicBezTo>
                    <a:pt x="74357" y="15073"/>
                    <a:pt x="74583" y="15027"/>
                    <a:pt x="74774" y="15027"/>
                  </a:cubicBezTo>
                  <a:cubicBezTo>
                    <a:pt x="74879" y="15027"/>
                    <a:pt x="74973" y="15041"/>
                    <a:pt x="75038" y="15068"/>
                  </a:cubicBezTo>
                  <a:cubicBezTo>
                    <a:pt x="75195" y="15135"/>
                    <a:pt x="75262" y="15205"/>
                    <a:pt x="75237" y="15275"/>
                  </a:cubicBezTo>
                  <a:cubicBezTo>
                    <a:pt x="75222" y="15319"/>
                    <a:pt x="75182" y="15341"/>
                    <a:pt x="75119" y="15341"/>
                  </a:cubicBezTo>
                  <a:cubicBezTo>
                    <a:pt x="75083" y="15341"/>
                    <a:pt x="75040" y="15334"/>
                    <a:pt x="74989" y="15320"/>
                  </a:cubicBezTo>
                  <a:cubicBezTo>
                    <a:pt x="74968" y="15314"/>
                    <a:pt x="74947" y="15311"/>
                    <a:pt x="74926" y="15311"/>
                  </a:cubicBezTo>
                  <a:cubicBezTo>
                    <a:pt x="74873" y="15311"/>
                    <a:pt x="74822" y="15330"/>
                    <a:pt x="74782" y="15362"/>
                  </a:cubicBezTo>
                  <a:cubicBezTo>
                    <a:pt x="74695" y="15439"/>
                    <a:pt x="74649" y="15551"/>
                    <a:pt x="74660" y="15663"/>
                  </a:cubicBezTo>
                  <a:cubicBezTo>
                    <a:pt x="74660" y="15779"/>
                    <a:pt x="74632" y="15894"/>
                    <a:pt x="74572" y="15992"/>
                  </a:cubicBezTo>
                  <a:cubicBezTo>
                    <a:pt x="74530" y="16069"/>
                    <a:pt x="74534" y="16073"/>
                    <a:pt x="74551" y="16090"/>
                  </a:cubicBezTo>
                  <a:cubicBezTo>
                    <a:pt x="74579" y="16115"/>
                    <a:pt x="74597" y="16153"/>
                    <a:pt x="74593" y="16195"/>
                  </a:cubicBezTo>
                  <a:cubicBezTo>
                    <a:pt x="74586" y="16255"/>
                    <a:pt x="74530" y="16290"/>
                    <a:pt x="74481" y="16321"/>
                  </a:cubicBezTo>
                  <a:cubicBezTo>
                    <a:pt x="74453" y="16335"/>
                    <a:pt x="74408" y="16363"/>
                    <a:pt x="74408" y="16381"/>
                  </a:cubicBezTo>
                  <a:lnTo>
                    <a:pt x="74408" y="16405"/>
                  </a:lnTo>
                  <a:cubicBezTo>
                    <a:pt x="74401" y="16514"/>
                    <a:pt x="74394" y="16633"/>
                    <a:pt x="74201" y="16689"/>
                  </a:cubicBezTo>
                  <a:cubicBezTo>
                    <a:pt x="74163" y="16703"/>
                    <a:pt x="74110" y="16713"/>
                    <a:pt x="74051" y="16724"/>
                  </a:cubicBezTo>
                  <a:cubicBezTo>
                    <a:pt x="73883" y="16759"/>
                    <a:pt x="73536" y="16833"/>
                    <a:pt x="73529" y="16948"/>
                  </a:cubicBezTo>
                  <a:cubicBezTo>
                    <a:pt x="73515" y="17088"/>
                    <a:pt x="73410" y="17162"/>
                    <a:pt x="73309" y="17235"/>
                  </a:cubicBezTo>
                  <a:cubicBezTo>
                    <a:pt x="73221" y="17295"/>
                    <a:pt x="73133" y="17358"/>
                    <a:pt x="73074" y="17466"/>
                  </a:cubicBezTo>
                  <a:cubicBezTo>
                    <a:pt x="73007" y="17592"/>
                    <a:pt x="72867" y="17690"/>
                    <a:pt x="72703" y="17806"/>
                  </a:cubicBezTo>
                  <a:cubicBezTo>
                    <a:pt x="72500" y="17946"/>
                    <a:pt x="72251" y="18121"/>
                    <a:pt x="72062" y="18401"/>
                  </a:cubicBezTo>
                  <a:cubicBezTo>
                    <a:pt x="71817" y="18765"/>
                    <a:pt x="71471" y="18888"/>
                    <a:pt x="71285" y="18954"/>
                  </a:cubicBezTo>
                  <a:cubicBezTo>
                    <a:pt x="71247" y="18968"/>
                    <a:pt x="71212" y="18982"/>
                    <a:pt x="71173" y="19000"/>
                  </a:cubicBezTo>
                  <a:cubicBezTo>
                    <a:pt x="71152" y="19119"/>
                    <a:pt x="70945" y="19129"/>
                    <a:pt x="70725" y="19143"/>
                  </a:cubicBezTo>
                  <a:cubicBezTo>
                    <a:pt x="70686" y="19143"/>
                    <a:pt x="70651" y="19147"/>
                    <a:pt x="70627" y="19147"/>
                  </a:cubicBezTo>
                  <a:cubicBezTo>
                    <a:pt x="70627" y="19164"/>
                    <a:pt x="70630" y="19192"/>
                    <a:pt x="70630" y="19210"/>
                  </a:cubicBezTo>
                  <a:cubicBezTo>
                    <a:pt x="70648" y="19343"/>
                    <a:pt x="70676" y="19567"/>
                    <a:pt x="70462" y="19794"/>
                  </a:cubicBezTo>
                  <a:cubicBezTo>
                    <a:pt x="70151" y="20127"/>
                    <a:pt x="69972" y="20582"/>
                    <a:pt x="69979" y="21002"/>
                  </a:cubicBezTo>
                  <a:cubicBezTo>
                    <a:pt x="69986" y="21471"/>
                    <a:pt x="70140" y="22770"/>
                    <a:pt x="70270" y="22990"/>
                  </a:cubicBezTo>
                  <a:cubicBezTo>
                    <a:pt x="70347" y="23124"/>
                    <a:pt x="70361" y="23341"/>
                    <a:pt x="70371" y="23547"/>
                  </a:cubicBezTo>
                  <a:cubicBezTo>
                    <a:pt x="70382" y="23691"/>
                    <a:pt x="70392" y="23866"/>
                    <a:pt x="70431" y="23908"/>
                  </a:cubicBezTo>
                  <a:cubicBezTo>
                    <a:pt x="70504" y="23988"/>
                    <a:pt x="70522" y="24097"/>
                    <a:pt x="70539" y="24181"/>
                  </a:cubicBezTo>
                  <a:cubicBezTo>
                    <a:pt x="70543" y="24216"/>
                    <a:pt x="70550" y="24251"/>
                    <a:pt x="70564" y="24286"/>
                  </a:cubicBezTo>
                  <a:cubicBezTo>
                    <a:pt x="70616" y="24254"/>
                    <a:pt x="70739" y="24128"/>
                    <a:pt x="70819" y="24041"/>
                  </a:cubicBezTo>
                  <a:cubicBezTo>
                    <a:pt x="70893" y="23960"/>
                    <a:pt x="70973" y="23880"/>
                    <a:pt x="71057" y="23806"/>
                  </a:cubicBezTo>
                  <a:cubicBezTo>
                    <a:pt x="71120" y="23757"/>
                    <a:pt x="71173" y="23698"/>
                    <a:pt x="71208" y="23631"/>
                  </a:cubicBezTo>
                  <a:cubicBezTo>
                    <a:pt x="71240" y="23572"/>
                    <a:pt x="71285" y="23523"/>
                    <a:pt x="71341" y="23488"/>
                  </a:cubicBezTo>
                  <a:cubicBezTo>
                    <a:pt x="71401" y="23446"/>
                    <a:pt x="71408" y="23271"/>
                    <a:pt x="71411" y="23155"/>
                  </a:cubicBezTo>
                  <a:cubicBezTo>
                    <a:pt x="71411" y="23089"/>
                    <a:pt x="71418" y="23022"/>
                    <a:pt x="71436" y="22959"/>
                  </a:cubicBezTo>
                  <a:cubicBezTo>
                    <a:pt x="71467" y="22885"/>
                    <a:pt x="71555" y="22843"/>
                    <a:pt x="71649" y="22798"/>
                  </a:cubicBezTo>
                  <a:cubicBezTo>
                    <a:pt x="71716" y="22766"/>
                    <a:pt x="71789" y="22731"/>
                    <a:pt x="71817" y="22693"/>
                  </a:cubicBezTo>
                  <a:cubicBezTo>
                    <a:pt x="71887" y="22602"/>
                    <a:pt x="72006" y="22602"/>
                    <a:pt x="72115" y="22602"/>
                  </a:cubicBezTo>
                  <a:cubicBezTo>
                    <a:pt x="72126" y="22603"/>
                    <a:pt x="72137" y="22603"/>
                    <a:pt x="72149" y="22603"/>
                  </a:cubicBezTo>
                  <a:cubicBezTo>
                    <a:pt x="72183" y="22603"/>
                    <a:pt x="72217" y="22599"/>
                    <a:pt x="72251" y="22591"/>
                  </a:cubicBezTo>
                  <a:cubicBezTo>
                    <a:pt x="72272" y="22560"/>
                    <a:pt x="72220" y="22395"/>
                    <a:pt x="72199" y="22325"/>
                  </a:cubicBezTo>
                  <a:cubicBezTo>
                    <a:pt x="72185" y="22280"/>
                    <a:pt x="72171" y="22241"/>
                    <a:pt x="72160" y="22206"/>
                  </a:cubicBezTo>
                  <a:cubicBezTo>
                    <a:pt x="72118" y="22035"/>
                    <a:pt x="72374" y="21863"/>
                    <a:pt x="72598" y="21713"/>
                  </a:cubicBezTo>
                  <a:cubicBezTo>
                    <a:pt x="72640" y="21685"/>
                    <a:pt x="72678" y="21660"/>
                    <a:pt x="72713" y="21636"/>
                  </a:cubicBezTo>
                  <a:cubicBezTo>
                    <a:pt x="72779" y="21589"/>
                    <a:pt x="72849" y="21576"/>
                    <a:pt x="72917" y="21576"/>
                  </a:cubicBezTo>
                  <a:cubicBezTo>
                    <a:pt x="72961" y="21576"/>
                    <a:pt x="73005" y="21581"/>
                    <a:pt x="73046" y="21587"/>
                  </a:cubicBezTo>
                  <a:cubicBezTo>
                    <a:pt x="73091" y="21593"/>
                    <a:pt x="73134" y="21600"/>
                    <a:pt x="73174" y="21600"/>
                  </a:cubicBezTo>
                  <a:cubicBezTo>
                    <a:pt x="73240" y="21600"/>
                    <a:pt x="73300" y="21583"/>
                    <a:pt x="73361" y="21527"/>
                  </a:cubicBezTo>
                  <a:cubicBezTo>
                    <a:pt x="73501" y="21398"/>
                    <a:pt x="73403" y="21258"/>
                    <a:pt x="73284" y="21111"/>
                  </a:cubicBezTo>
                  <a:lnTo>
                    <a:pt x="73256" y="21076"/>
                  </a:lnTo>
                  <a:cubicBezTo>
                    <a:pt x="73221" y="21030"/>
                    <a:pt x="73221" y="20960"/>
                    <a:pt x="73253" y="20862"/>
                  </a:cubicBezTo>
                  <a:cubicBezTo>
                    <a:pt x="73316" y="20669"/>
                    <a:pt x="73515" y="20354"/>
                    <a:pt x="73680" y="20309"/>
                  </a:cubicBezTo>
                  <a:cubicBezTo>
                    <a:pt x="73708" y="20302"/>
                    <a:pt x="73737" y="20298"/>
                    <a:pt x="73767" y="20298"/>
                  </a:cubicBezTo>
                  <a:cubicBezTo>
                    <a:pt x="73811" y="20298"/>
                    <a:pt x="73855" y="20306"/>
                    <a:pt x="73897" y="20323"/>
                  </a:cubicBezTo>
                  <a:cubicBezTo>
                    <a:pt x="73929" y="20334"/>
                    <a:pt x="73954" y="20342"/>
                    <a:pt x="73979" y="20342"/>
                  </a:cubicBezTo>
                  <a:cubicBezTo>
                    <a:pt x="74008" y="20342"/>
                    <a:pt x="74036" y="20331"/>
                    <a:pt x="74072" y="20298"/>
                  </a:cubicBezTo>
                  <a:cubicBezTo>
                    <a:pt x="74100" y="20277"/>
                    <a:pt x="74107" y="20239"/>
                    <a:pt x="74086" y="20211"/>
                  </a:cubicBezTo>
                  <a:cubicBezTo>
                    <a:pt x="74045" y="20118"/>
                    <a:pt x="73910" y="20046"/>
                    <a:pt x="73871" y="20046"/>
                  </a:cubicBezTo>
                  <a:cubicBezTo>
                    <a:pt x="73870" y="20046"/>
                    <a:pt x="73869" y="20046"/>
                    <a:pt x="73869" y="20046"/>
                  </a:cubicBezTo>
                  <a:cubicBezTo>
                    <a:pt x="73865" y="20047"/>
                    <a:pt x="73859" y="20048"/>
                    <a:pt x="73852" y="20048"/>
                  </a:cubicBezTo>
                  <a:cubicBezTo>
                    <a:pt x="73822" y="20048"/>
                    <a:pt x="73766" y="20035"/>
                    <a:pt x="73732" y="19952"/>
                  </a:cubicBezTo>
                  <a:cubicBezTo>
                    <a:pt x="73669" y="19801"/>
                    <a:pt x="73704" y="19486"/>
                    <a:pt x="73932" y="19315"/>
                  </a:cubicBezTo>
                  <a:cubicBezTo>
                    <a:pt x="74037" y="19238"/>
                    <a:pt x="74061" y="19199"/>
                    <a:pt x="74065" y="19185"/>
                  </a:cubicBezTo>
                  <a:cubicBezTo>
                    <a:pt x="74026" y="19164"/>
                    <a:pt x="73981" y="19150"/>
                    <a:pt x="73939" y="19140"/>
                  </a:cubicBezTo>
                  <a:cubicBezTo>
                    <a:pt x="73907" y="19129"/>
                    <a:pt x="73874" y="19124"/>
                    <a:pt x="73841" y="19124"/>
                  </a:cubicBezTo>
                  <a:cubicBezTo>
                    <a:pt x="73807" y="19124"/>
                    <a:pt x="73774" y="19129"/>
                    <a:pt x="73743" y="19140"/>
                  </a:cubicBezTo>
                  <a:cubicBezTo>
                    <a:pt x="73701" y="19154"/>
                    <a:pt x="73659" y="19161"/>
                    <a:pt x="73613" y="19164"/>
                  </a:cubicBezTo>
                  <a:cubicBezTo>
                    <a:pt x="73611" y="19164"/>
                    <a:pt x="73608" y="19164"/>
                    <a:pt x="73605" y="19164"/>
                  </a:cubicBezTo>
                  <a:cubicBezTo>
                    <a:pt x="73531" y="19164"/>
                    <a:pt x="73461" y="19116"/>
                    <a:pt x="73417" y="19031"/>
                  </a:cubicBezTo>
                  <a:cubicBezTo>
                    <a:pt x="73354" y="18916"/>
                    <a:pt x="73337" y="18702"/>
                    <a:pt x="73491" y="18492"/>
                  </a:cubicBezTo>
                  <a:cubicBezTo>
                    <a:pt x="73568" y="18387"/>
                    <a:pt x="73666" y="18299"/>
                    <a:pt x="73778" y="18229"/>
                  </a:cubicBezTo>
                  <a:cubicBezTo>
                    <a:pt x="73865" y="18170"/>
                    <a:pt x="73918" y="18131"/>
                    <a:pt x="73942" y="18030"/>
                  </a:cubicBezTo>
                  <a:cubicBezTo>
                    <a:pt x="73981" y="17844"/>
                    <a:pt x="74145" y="17620"/>
                    <a:pt x="74268" y="17456"/>
                  </a:cubicBezTo>
                  <a:cubicBezTo>
                    <a:pt x="74306" y="17400"/>
                    <a:pt x="74345" y="17354"/>
                    <a:pt x="74362" y="17323"/>
                  </a:cubicBezTo>
                  <a:cubicBezTo>
                    <a:pt x="74401" y="17256"/>
                    <a:pt x="74473" y="17237"/>
                    <a:pt x="74553" y="17237"/>
                  </a:cubicBezTo>
                  <a:cubicBezTo>
                    <a:pt x="74612" y="17237"/>
                    <a:pt x="74676" y="17247"/>
                    <a:pt x="74733" y="17256"/>
                  </a:cubicBezTo>
                  <a:cubicBezTo>
                    <a:pt x="74779" y="17267"/>
                    <a:pt x="74831" y="17270"/>
                    <a:pt x="74880" y="17270"/>
                  </a:cubicBezTo>
                  <a:cubicBezTo>
                    <a:pt x="74893" y="17267"/>
                    <a:pt x="74904" y="17266"/>
                    <a:pt x="74914" y="17266"/>
                  </a:cubicBezTo>
                  <a:cubicBezTo>
                    <a:pt x="74992" y="17266"/>
                    <a:pt x="75026" y="17338"/>
                    <a:pt x="75041" y="17375"/>
                  </a:cubicBezTo>
                  <a:lnTo>
                    <a:pt x="75048" y="17389"/>
                  </a:lnTo>
                  <a:lnTo>
                    <a:pt x="75062" y="17382"/>
                  </a:lnTo>
                  <a:cubicBezTo>
                    <a:pt x="75115" y="17326"/>
                    <a:pt x="75164" y="17267"/>
                    <a:pt x="75209" y="17207"/>
                  </a:cubicBezTo>
                  <a:cubicBezTo>
                    <a:pt x="75343" y="17032"/>
                    <a:pt x="75497" y="16840"/>
                    <a:pt x="75654" y="16840"/>
                  </a:cubicBezTo>
                  <a:cubicBezTo>
                    <a:pt x="75658" y="16839"/>
                    <a:pt x="75662" y="16839"/>
                    <a:pt x="75666" y="16839"/>
                  </a:cubicBezTo>
                  <a:cubicBezTo>
                    <a:pt x="75707" y="16839"/>
                    <a:pt x="75748" y="16856"/>
                    <a:pt x="75777" y="16885"/>
                  </a:cubicBezTo>
                  <a:cubicBezTo>
                    <a:pt x="75836" y="16952"/>
                    <a:pt x="75829" y="17053"/>
                    <a:pt x="75826" y="17165"/>
                  </a:cubicBezTo>
                  <a:cubicBezTo>
                    <a:pt x="75819" y="17232"/>
                    <a:pt x="75819" y="17298"/>
                    <a:pt x="75833" y="17365"/>
                  </a:cubicBezTo>
                  <a:lnTo>
                    <a:pt x="75833" y="17368"/>
                  </a:lnTo>
                  <a:cubicBezTo>
                    <a:pt x="75857" y="17351"/>
                    <a:pt x="75892" y="17316"/>
                    <a:pt x="75927" y="17288"/>
                  </a:cubicBezTo>
                  <a:cubicBezTo>
                    <a:pt x="76025" y="17197"/>
                    <a:pt x="76130" y="17113"/>
                    <a:pt x="76239" y="17036"/>
                  </a:cubicBezTo>
                  <a:cubicBezTo>
                    <a:pt x="76449" y="16893"/>
                    <a:pt x="76793" y="16838"/>
                    <a:pt x="77098" y="16838"/>
                  </a:cubicBezTo>
                  <a:cubicBezTo>
                    <a:pt x="77341" y="16838"/>
                    <a:pt x="77560" y="16873"/>
                    <a:pt x="77671" y="16927"/>
                  </a:cubicBezTo>
                  <a:cubicBezTo>
                    <a:pt x="77779" y="16983"/>
                    <a:pt x="77870" y="17071"/>
                    <a:pt x="77937" y="17176"/>
                  </a:cubicBezTo>
                  <a:cubicBezTo>
                    <a:pt x="77980" y="17233"/>
                    <a:pt x="78008" y="17270"/>
                    <a:pt x="78028" y="17270"/>
                  </a:cubicBezTo>
                  <a:cubicBezTo>
                    <a:pt x="78029" y="17270"/>
                    <a:pt x="78030" y="17270"/>
                    <a:pt x="78031" y="17270"/>
                  </a:cubicBezTo>
                  <a:cubicBezTo>
                    <a:pt x="78084" y="17256"/>
                    <a:pt x="78087" y="17235"/>
                    <a:pt x="78094" y="17165"/>
                  </a:cubicBezTo>
                  <a:cubicBezTo>
                    <a:pt x="78105" y="17095"/>
                    <a:pt x="78115" y="16987"/>
                    <a:pt x="78255" y="16948"/>
                  </a:cubicBezTo>
                  <a:cubicBezTo>
                    <a:pt x="78448" y="16892"/>
                    <a:pt x="78791" y="16685"/>
                    <a:pt x="79029" y="16510"/>
                  </a:cubicBezTo>
                  <a:cubicBezTo>
                    <a:pt x="79158" y="16416"/>
                    <a:pt x="79211" y="16398"/>
                    <a:pt x="79246" y="16388"/>
                  </a:cubicBezTo>
                  <a:cubicBezTo>
                    <a:pt x="79267" y="16381"/>
                    <a:pt x="79277" y="16377"/>
                    <a:pt x="79333" y="16304"/>
                  </a:cubicBezTo>
                  <a:cubicBezTo>
                    <a:pt x="79393" y="16230"/>
                    <a:pt x="79477" y="16178"/>
                    <a:pt x="79572" y="16153"/>
                  </a:cubicBezTo>
                  <a:cubicBezTo>
                    <a:pt x="79624" y="16139"/>
                    <a:pt x="79631" y="16132"/>
                    <a:pt x="79638" y="16115"/>
                  </a:cubicBezTo>
                  <a:cubicBezTo>
                    <a:pt x="79698" y="15943"/>
                    <a:pt x="80174" y="15758"/>
                    <a:pt x="80608" y="15660"/>
                  </a:cubicBezTo>
                  <a:cubicBezTo>
                    <a:pt x="81080" y="15555"/>
                    <a:pt x="81634" y="15268"/>
                    <a:pt x="81697" y="15170"/>
                  </a:cubicBezTo>
                  <a:cubicBezTo>
                    <a:pt x="81690" y="15128"/>
                    <a:pt x="81704" y="15086"/>
                    <a:pt x="81732" y="15054"/>
                  </a:cubicBezTo>
                  <a:cubicBezTo>
                    <a:pt x="81773" y="15015"/>
                    <a:pt x="81828" y="14994"/>
                    <a:pt x="81884" y="14994"/>
                  </a:cubicBezTo>
                  <a:cubicBezTo>
                    <a:pt x="81903" y="14994"/>
                    <a:pt x="81923" y="14996"/>
                    <a:pt x="81942" y="15002"/>
                  </a:cubicBezTo>
                  <a:cubicBezTo>
                    <a:pt x="81994" y="15012"/>
                    <a:pt x="82033" y="15054"/>
                    <a:pt x="82043" y="15103"/>
                  </a:cubicBezTo>
                  <a:cubicBezTo>
                    <a:pt x="82050" y="15124"/>
                    <a:pt x="82145" y="15135"/>
                    <a:pt x="82215" y="15138"/>
                  </a:cubicBezTo>
                  <a:cubicBezTo>
                    <a:pt x="82306" y="15145"/>
                    <a:pt x="82393" y="15159"/>
                    <a:pt x="82477" y="15177"/>
                  </a:cubicBezTo>
                  <a:cubicBezTo>
                    <a:pt x="82537" y="15187"/>
                    <a:pt x="82589" y="15201"/>
                    <a:pt x="82631" y="15215"/>
                  </a:cubicBezTo>
                  <a:cubicBezTo>
                    <a:pt x="82706" y="15235"/>
                    <a:pt x="82763" y="15251"/>
                    <a:pt x="82814" y="15251"/>
                  </a:cubicBezTo>
                  <a:cubicBezTo>
                    <a:pt x="82881" y="15251"/>
                    <a:pt x="82939" y="15224"/>
                    <a:pt x="83016" y="15145"/>
                  </a:cubicBezTo>
                  <a:cubicBezTo>
                    <a:pt x="83114" y="15047"/>
                    <a:pt x="83093" y="15009"/>
                    <a:pt x="83044" y="14932"/>
                  </a:cubicBezTo>
                  <a:cubicBezTo>
                    <a:pt x="83006" y="14876"/>
                    <a:pt x="82981" y="14809"/>
                    <a:pt x="82981" y="14743"/>
                  </a:cubicBezTo>
                  <a:cubicBezTo>
                    <a:pt x="82985" y="14697"/>
                    <a:pt x="82908" y="14620"/>
                    <a:pt x="82845" y="14560"/>
                  </a:cubicBezTo>
                  <a:cubicBezTo>
                    <a:pt x="82747" y="14466"/>
                    <a:pt x="82631" y="14354"/>
                    <a:pt x="82670" y="14228"/>
                  </a:cubicBezTo>
                  <a:cubicBezTo>
                    <a:pt x="82684" y="14182"/>
                    <a:pt x="82649" y="14067"/>
                    <a:pt x="82558" y="13934"/>
                  </a:cubicBezTo>
                  <a:cubicBezTo>
                    <a:pt x="82488" y="13829"/>
                    <a:pt x="82425" y="13776"/>
                    <a:pt x="82397" y="13766"/>
                  </a:cubicBezTo>
                  <a:cubicBezTo>
                    <a:pt x="82363" y="13790"/>
                    <a:pt x="82322" y="13803"/>
                    <a:pt x="82282" y="13803"/>
                  </a:cubicBezTo>
                  <a:cubicBezTo>
                    <a:pt x="82248" y="13803"/>
                    <a:pt x="82214" y="13794"/>
                    <a:pt x="82183" y="13776"/>
                  </a:cubicBezTo>
                  <a:cubicBezTo>
                    <a:pt x="82082" y="13734"/>
                    <a:pt x="81973" y="13622"/>
                    <a:pt x="81973" y="13510"/>
                  </a:cubicBezTo>
                  <a:cubicBezTo>
                    <a:pt x="81973" y="13384"/>
                    <a:pt x="81956" y="13360"/>
                    <a:pt x="81949" y="13356"/>
                  </a:cubicBezTo>
                  <a:cubicBezTo>
                    <a:pt x="81935" y="13360"/>
                    <a:pt x="81917" y="13367"/>
                    <a:pt x="81903" y="13377"/>
                  </a:cubicBezTo>
                  <a:cubicBezTo>
                    <a:pt x="81833" y="13418"/>
                    <a:pt x="81755" y="13439"/>
                    <a:pt x="81676" y="13439"/>
                  </a:cubicBezTo>
                  <a:cubicBezTo>
                    <a:pt x="81625" y="13439"/>
                    <a:pt x="81574" y="13430"/>
                    <a:pt x="81525" y="13412"/>
                  </a:cubicBezTo>
                  <a:cubicBezTo>
                    <a:pt x="81444" y="13388"/>
                    <a:pt x="81378" y="13328"/>
                    <a:pt x="81346" y="13248"/>
                  </a:cubicBezTo>
                  <a:cubicBezTo>
                    <a:pt x="81325" y="13185"/>
                    <a:pt x="81346" y="13118"/>
                    <a:pt x="81395" y="13076"/>
                  </a:cubicBezTo>
                  <a:cubicBezTo>
                    <a:pt x="81467" y="13007"/>
                    <a:pt x="81599" y="12970"/>
                    <a:pt x="81734" y="12970"/>
                  </a:cubicBezTo>
                  <a:cubicBezTo>
                    <a:pt x="81817" y="12970"/>
                    <a:pt x="81901" y="12984"/>
                    <a:pt x="81973" y="13013"/>
                  </a:cubicBezTo>
                  <a:cubicBezTo>
                    <a:pt x="82141" y="13080"/>
                    <a:pt x="82183" y="13153"/>
                    <a:pt x="82215" y="13213"/>
                  </a:cubicBezTo>
                  <a:cubicBezTo>
                    <a:pt x="82225" y="13241"/>
                    <a:pt x="82246" y="13265"/>
                    <a:pt x="82274" y="13283"/>
                  </a:cubicBezTo>
                  <a:cubicBezTo>
                    <a:pt x="82310" y="13304"/>
                    <a:pt x="82378" y="13314"/>
                    <a:pt x="82456" y="13314"/>
                  </a:cubicBezTo>
                  <a:cubicBezTo>
                    <a:pt x="82581" y="13314"/>
                    <a:pt x="82735" y="13288"/>
                    <a:pt x="82834" y="13241"/>
                  </a:cubicBezTo>
                  <a:cubicBezTo>
                    <a:pt x="82883" y="13216"/>
                    <a:pt x="82946" y="13192"/>
                    <a:pt x="83023" y="13160"/>
                  </a:cubicBezTo>
                  <a:cubicBezTo>
                    <a:pt x="83198" y="13090"/>
                    <a:pt x="83485" y="12975"/>
                    <a:pt x="83534" y="12894"/>
                  </a:cubicBezTo>
                  <a:cubicBezTo>
                    <a:pt x="83555" y="12859"/>
                    <a:pt x="83566" y="12821"/>
                    <a:pt x="83569" y="12786"/>
                  </a:cubicBezTo>
                  <a:cubicBezTo>
                    <a:pt x="83580" y="12709"/>
                    <a:pt x="83597" y="12646"/>
                    <a:pt x="83717" y="12586"/>
                  </a:cubicBezTo>
                  <a:cubicBezTo>
                    <a:pt x="83755" y="12565"/>
                    <a:pt x="83755" y="12544"/>
                    <a:pt x="83755" y="12537"/>
                  </a:cubicBezTo>
                  <a:cubicBezTo>
                    <a:pt x="83755" y="12491"/>
                    <a:pt x="83692" y="12418"/>
                    <a:pt x="83619" y="12379"/>
                  </a:cubicBezTo>
                  <a:cubicBezTo>
                    <a:pt x="83527" y="12330"/>
                    <a:pt x="83478" y="12229"/>
                    <a:pt x="83499" y="12131"/>
                  </a:cubicBezTo>
                  <a:cubicBezTo>
                    <a:pt x="83520" y="12046"/>
                    <a:pt x="83597" y="11987"/>
                    <a:pt x="83681" y="11987"/>
                  </a:cubicBezTo>
                  <a:cubicBezTo>
                    <a:pt x="83684" y="11987"/>
                    <a:pt x="83686" y="11987"/>
                    <a:pt x="83689" y="11987"/>
                  </a:cubicBezTo>
                  <a:cubicBezTo>
                    <a:pt x="83724" y="11987"/>
                    <a:pt x="83731" y="11977"/>
                    <a:pt x="83755" y="11924"/>
                  </a:cubicBezTo>
                  <a:cubicBezTo>
                    <a:pt x="83773" y="11882"/>
                    <a:pt x="83804" y="11816"/>
                    <a:pt x="83885" y="11809"/>
                  </a:cubicBezTo>
                  <a:cubicBezTo>
                    <a:pt x="83891" y="11808"/>
                    <a:pt x="83898" y="11808"/>
                    <a:pt x="83904" y="11808"/>
                  </a:cubicBezTo>
                  <a:cubicBezTo>
                    <a:pt x="83935" y="11808"/>
                    <a:pt x="83964" y="11815"/>
                    <a:pt x="83993" y="11826"/>
                  </a:cubicBezTo>
                  <a:cubicBezTo>
                    <a:pt x="84008" y="11831"/>
                    <a:pt x="84022" y="11835"/>
                    <a:pt x="84040" y="11835"/>
                  </a:cubicBezTo>
                  <a:cubicBezTo>
                    <a:pt x="84066" y="11835"/>
                    <a:pt x="84099" y="11827"/>
                    <a:pt x="84154" y="11798"/>
                  </a:cubicBezTo>
                  <a:cubicBezTo>
                    <a:pt x="84171" y="11790"/>
                    <a:pt x="84206" y="11773"/>
                    <a:pt x="84241" y="11773"/>
                  </a:cubicBezTo>
                  <a:cubicBezTo>
                    <a:pt x="84263" y="11773"/>
                    <a:pt x="84286" y="11779"/>
                    <a:pt x="84305" y="11798"/>
                  </a:cubicBezTo>
                  <a:cubicBezTo>
                    <a:pt x="84350" y="11851"/>
                    <a:pt x="84308" y="11938"/>
                    <a:pt x="84228" y="12075"/>
                  </a:cubicBezTo>
                  <a:cubicBezTo>
                    <a:pt x="84207" y="12110"/>
                    <a:pt x="84186" y="12148"/>
                    <a:pt x="84168" y="12180"/>
                  </a:cubicBezTo>
                  <a:cubicBezTo>
                    <a:pt x="84140" y="12236"/>
                    <a:pt x="84193" y="12295"/>
                    <a:pt x="84266" y="12372"/>
                  </a:cubicBezTo>
                  <a:cubicBezTo>
                    <a:pt x="84308" y="12407"/>
                    <a:pt x="84343" y="12453"/>
                    <a:pt x="84364" y="12502"/>
                  </a:cubicBezTo>
                  <a:cubicBezTo>
                    <a:pt x="84388" y="12524"/>
                    <a:pt x="84469" y="12541"/>
                    <a:pt x="84565" y="12541"/>
                  </a:cubicBezTo>
                  <a:cubicBezTo>
                    <a:pt x="84655" y="12541"/>
                    <a:pt x="84758" y="12525"/>
                    <a:pt x="84837" y="12484"/>
                  </a:cubicBezTo>
                  <a:cubicBezTo>
                    <a:pt x="84882" y="12460"/>
                    <a:pt x="84940" y="12450"/>
                    <a:pt x="85004" y="12450"/>
                  </a:cubicBezTo>
                  <a:cubicBezTo>
                    <a:pt x="85167" y="12450"/>
                    <a:pt x="85366" y="12515"/>
                    <a:pt x="85484" y="12565"/>
                  </a:cubicBezTo>
                  <a:cubicBezTo>
                    <a:pt x="85610" y="12617"/>
                    <a:pt x="85765" y="12705"/>
                    <a:pt x="85789" y="12807"/>
                  </a:cubicBezTo>
                  <a:cubicBezTo>
                    <a:pt x="85835" y="12996"/>
                    <a:pt x="85968" y="13153"/>
                    <a:pt x="86146" y="13234"/>
                  </a:cubicBezTo>
                  <a:cubicBezTo>
                    <a:pt x="86244" y="13279"/>
                    <a:pt x="86346" y="13311"/>
                    <a:pt x="86454" y="13325"/>
                  </a:cubicBezTo>
                  <a:cubicBezTo>
                    <a:pt x="86573" y="13346"/>
                    <a:pt x="86678" y="13363"/>
                    <a:pt x="86717" y="13465"/>
                  </a:cubicBezTo>
                  <a:cubicBezTo>
                    <a:pt x="86736" y="13538"/>
                    <a:pt x="86806" y="13586"/>
                    <a:pt x="86879" y="13586"/>
                  </a:cubicBezTo>
                  <a:cubicBezTo>
                    <a:pt x="86897" y="13586"/>
                    <a:pt x="86916" y="13583"/>
                    <a:pt x="86934" y="13577"/>
                  </a:cubicBezTo>
                  <a:cubicBezTo>
                    <a:pt x="86952" y="13573"/>
                    <a:pt x="86970" y="13571"/>
                    <a:pt x="86988" y="13571"/>
                  </a:cubicBezTo>
                  <a:cubicBezTo>
                    <a:pt x="87042" y="13571"/>
                    <a:pt x="87097" y="13587"/>
                    <a:pt x="87144" y="13615"/>
                  </a:cubicBezTo>
                  <a:cubicBezTo>
                    <a:pt x="87176" y="13632"/>
                    <a:pt x="87194" y="13639"/>
                    <a:pt x="87206" y="13639"/>
                  </a:cubicBezTo>
                  <a:cubicBezTo>
                    <a:pt x="87218" y="13639"/>
                    <a:pt x="87225" y="13634"/>
                    <a:pt x="87235" y="13626"/>
                  </a:cubicBezTo>
                  <a:cubicBezTo>
                    <a:pt x="87269" y="13592"/>
                    <a:pt x="87315" y="13573"/>
                    <a:pt x="87362" y="13573"/>
                  </a:cubicBezTo>
                  <a:cubicBezTo>
                    <a:pt x="87383" y="13573"/>
                    <a:pt x="87404" y="13576"/>
                    <a:pt x="87424" y="13584"/>
                  </a:cubicBezTo>
                  <a:cubicBezTo>
                    <a:pt x="87436" y="13589"/>
                    <a:pt x="87450" y="13592"/>
                    <a:pt x="87463" y="13592"/>
                  </a:cubicBezTo>
                  <a:cubicBezTo>
                    <a:pt x="87490" y="13592"/>
                    <a:pt x="87517" y="13580"/>
                    <a:pt x="87536" y="13559"/>
                  </a:cubicBezTo>
                  <a:cubicBezTo>
                    <a:pt x="87501" y="13535"/>
                    <a:pt x="87466" y="13510"/>
                    <a:pt x="87427" y="13493"/>
                  </a:cubicBezTo>
                  <a:cubicBezTo>
                    <a:pt x="87350" y="13451"/>
                    <a:pt x="87284" y="13416"/>
                    <a:pt x="87270" y="13353"/>
                  </a:cubicBezTo>
                  <a:cubicBezTo>
                    <a:pt x="87259" y="13328"/>
                    <a:pt x="87266" y="13300"/>
                    <a:pt x="87280" y="13276"/>
                  </a:cubicBezTo>
                  <a:cubicBezTo>
                    <a:pt x="87294" y="13248"/>
                    <a:pt x="87322" y="13223"/>
                    <a:pt x="87354" y="13216"/>
                  </a:cubicBezTo>
                  <a:cubicBezTo>
                    <a:pt x="87362" y="13215"/>
                    <a:pt x="87369" y="13214"/>
                    <a:pt x="87376" y="13214"/>
                  </a:cubicBezTo>
                  <a:cubicBezTo>
                    <a:pt x="87420" y="13214"/>
                    <a:pt x="87458" y="13238"/>
                    <a:pt x="87494" y="13265"/>
                  </a:cubicBezTo>
                  <a:cubicBezTo>
                    <a:pt x="87522" y="13283"/>
                    <a:pt x="87553" y="13300"/>
                    <a:pt x="87585" y="13307"/>
                  </a:cubicBezTo>
                  <a:cubicBezTo>
                    <a:pt x="87585" y="13286"/>
                    <a:pt x="87581" y="13265"/>
                    <a:pt x="87574" y="13248"/>
                  </a:cubicBezTo>
                  <a:cubicBezTo>
                    <a:pt x="87564" y="13188"/>
                    <a:pt x="87543" y="13083"/>
                    <a:pt x="87627" y="13048"/>
                  </a:cubicBezTo>
                  <a:cubicBezTo>
                    <a:pt x="87655" y="12975"/>
                    <a:pt x="87602" y="12670"/>
                    <a:pt x="87553" y="12624"/>
                  </a:cubicBezTo>
                  <a:cubicBezTo>
                    <a:pt x="87508" y="12610"/>
                    <a:pt x="87476" y="12572"/>
                    <a:pt x="87473" y="12523"/>
                  </a:cubicBezTo>
                  <a:cubicBezTo>
                    <a:pt x="87466" y="12474"/>
                    <a:pt x="87494" y="12425"/>
                    <a:pt x="87539" y="12400"/>
                  </a:cubicBezTo>
                  <a:cubicBezTo>
                    <a:pt x="87554" y="12392"/>
                    <a:pt x="87581" y="12381"/>
                    <a:pt x="87619" y="12381"/>
                  </a:cubicBezTo>
                  <a:cubicBezTo>
                    <a:pt x="87662" y="12381"/>
                    <a:pt x="87719" y="12396"/>
                    <a:pt x="87788" y="12446"/>
                  </a:cubicBezTo>
                  <a:cubicBezTo>
                    <a:pt x="87928" y="12551"/>
                    <a:pt x="88149" y="12561"/>
                    <a:pt x="88292" y="12561"/>
                  </a:cubicBezTo>
                  <a:cubicBezTo>
                    <a:pt x="88268" y="12551"/>
                    <a:pt x="88247" y="12544"/>
                    <a:pt x="88222" y="12537"/>
                  </a:cubicBezTo>
                  <a:cubicBezTo>
                    <a:pt x="88138" y="12523"/>
                    <a:pt x="88121" y="12477"/>
                    <a:pt x="88114" y="12449"/>
                  </a:cubicBezTo>
                  <a:cubicBezTo>
                    <a:pt x="88110" y="12407"/>
                    <a:pt x="88135" y="12365"/>
                    <a:pt x="88177" y="12344"/>
                  </a:cubicBezTo>
                  <a:cubicBezTo>
                    <a:pt x="88205" y="12331"/>
                    <a:pt x="88235" y="12324"/>
                    <a:pt x="88265" y="12324"/>
                  </a:cubicBezTo>
                  <a:cubicBezTo>
                    <a:pt x="88313" y="12324"/>
                    <a:pt x="88361" y="12341"/>
                    <a:pt x="88397" y="12376"/>
                  </a:cubicBezTo>
                  <a:cubicBezTo>
                    <a:pt x="88452" y="12426"/>
                    <a:pt x="88529" y="12447"/>
                    <a:pt x="88568" y="12447"/>
                  </a:cubicBezTo>
                  <a:cubicBezTo>
                    <a:pt x="88578" y="12447"/>
                    <a:pt x="88586" y="12445"/>
                    <a:pt x="88590" y="12442"/>
                  </a:cubicBezTo>
                  <a:cubicBezTo>
                    <a:pt x="88607" y="12333"/>
                    <a:pt x="88718" y="12092"/>
                    <a:pt x="88927" y="12092"/>
                  </a:cubicBezTo>
                  <a:cubicBezTo>
                    <a:pt x="88931" y="12092"/>
                    <a:pt x="88935" y="12092"/>
                    <a:pt x="88940" y="12092"/>
                  </a:cubicBezTo>
                  <a:cubicBezTo>
                    <a:pt x="88964" y="12092"/>
                    <a:pt x="88989" y="12092"/>
                    <a:pt x="89010" y="12085"/>
                  </a:cubicBezTo>
                  <a:cubicBezTo>
                    <a:pt x="89003" y="12082"/>
                    <a:pt x="88992" y="12078"/>
                    <a:pt x="88982" y="12075"/>
                  </a:cubicBezTo>
                  <a:cubicBezTo>
                    <a:pt x="88807" y="12012"/>
                    <a:pt x="88282" y="11676"/>
                    <a:pt x="88138" y="11476"/>
                  </a:cubicBezTo>
                  <a:cubicBezTo>
                    <a:pt x="88058" y="11360"/>
                    <a:pt x="87710" y="11286"/>
                    <a:pt x="87557" y="11286"/>
                  </a:cubicBezTo>
                  <a:cubicBezTo>
                    <a:pt x="87535" y="11286"/>
                    <a:pt x="87517" y="11288"/>
                    <a:pt x="87504" y="11291"/>
                  </a:cubicBezTo>
                  <a:cubicBezTo>
                    <a:pt x="87494" y="11326"/>
                    <a:pt x="87466" y="11350"/>
                    <a:pt x="87431" y="11357"/>
                  </a:cubicBezTo>
                  <a:cubicBezTo>
                    <a:pt x="87424" y="11359"/>
                    <a:pt x="87416" y="11360"/>
                    <a:pt x="87408" y="11360"/>
                  </a:cubicBezTo>
                  <a:cubicBezTo>
                    <a:pt x="87315" y="11360"/>
                    <a:pt x="87178" y="11255"/>
                    <a:pt x="87133" y="11165"/>
                  </a:cubicBezTo>
                  <a:cubicBezTo>
                    <a:pt x="87094" y="11130"/>
                    <a:pt x="86931" y="11110"/>
                    <a:pt x="86783" y="11110"/>
                  </a:cubicBezTo>
                  <a:cubicBezTo>
                    <a:pt x="86680" y="11110"/>
                    <a:pt x="86584" y="11120"/>
                    <a:pt x="86545" y="11140"/>
                  </a:cubicBezTo>
                  <a:cubicBezTo>
                    <a:pt x="86552" y="11154"/>
                    <a:pt x="86570" y="11168"/>
                    <a:pt x="86619" y="11200"/>
                  </a:cubicBezTo>
                  <a:cubicBezTo>
                    <a:pt x="86682" y="11231"/>
                    <a:pt x="86738" y="11280"/>
                    <a:pt x="86783" y="11333"/>
                  </a:cubicBezTo>
                  <a:cubicBezTo>
                    <a:pt x="86864" y="11441"/>
                    <a:pt x="86794" y="11532"/>
                    <a:pt x="86755" y="11588"/>
                  </a:cubicBezTo>
                  <a:cubicBezTo>
                    <a:pt x="86713" y="11644"/>
                    <a:pt x="86699" y="11669"/>
                    <a:pt x="86710" y="11700"/>
                  </a:cubicBezTo>
                  <a:cubicBezTo>
                    <a:pt x="86734" y="11770"/>
                    <a:pt x="86703" y="11805"/>
                    <a:pt x="86685" y="11819"/>
                  </a:cubicBezTo>
                  <a:cubicBezTo>
                    <a:pt x="86671" y="11830"/>
                    <a:pt x="86654" y="11837"/>
                    <a:pt x="86633" y="11837"/>
                  </a:cubicBezTo>
                  <a:cubicBezTo>
                    <a:pt x="86573" y="11837"/>
                    <a:pt x="86474" y="11783"/>
                    <a:pt x="86262" y="11620"/>
                  </a:cubicBezTo>
                  <a:cubicBezTo>
                    <a:pt x="86223" y="11592"/>
                    <a:pt x="86111" y="11504"/>
                    <a:pt x="86213" y="10997"/>
                  </a:cubicBezTo>
                  <a:cubicBezTo>
                    <a:pt x="86220" y="10962"/>
                    <a:pt x="86213" y="10955"/>
                    <a:pt x="86150" y="10916"/>
                  </a:cubicBezTo>
                  <a:cubicBezTo>
                    <a:pt x="86090" y="10878"/>
                    <a:pt x="86020" y="10836"/>
                    <a:pt x="86003" y="10727"/>
                  </a:cubicBezTo>
                  <a:cubicBezTo>
                    <a:pt x="85985" y="10650"/>
                    <a:pt x="85600" y="10415"/>
                    <a:pt x="84980" y="10156"/>
                  </a:cubicBezTo>
                  <a:cubicBezTo>
                    <a:pt x="84910" y="10125"/>
                    <a:pt x="84830" y="10097"/>
                    <a:pt x="84753" y="10065"/>
                  </a:cubicBezTo>
                  <a:cubicBezTo>
                    <a:pt x="84487" y="9964"/>
                    <a:pt x="84235" y="9869"/>
                    <a:pt x="84144" y="9726"/>
                  </a:cubicBezTo>
                  <a:cubicBezTo>
                    <a:pt x="84109" y="9670"/>
                    <a:pt x="83958" y="9628"/>
                    <a:pt x="83811" y="9586"/>
                  </a:cubicBezTo>
                  <a:cubicBezTo>
                    <a:pt x="83622" y="9530"/>
                    <a:pt x="83408" y="9467"/>
                    <a:pt x="83286" y="9341"/>
                  </a:cubicBezTo>
                  <a:cubicBezTo>
                    <a:pt x="83100" y="9145"/>
                    <a:pt x="82194" y="8753"/>
                    <a:pt x="81802" y="8728"/>
                  </a:cubicBezTo>
                  <a:cubicBezTo>
                    <a:pt x="81553" y="8714"/>
                    <a:pt x="81469" y="8623"/>
                    <a:pt x="81413" y="8564"/>
                  </a:cubicBezTo>
                  <a:cubicBezTo>
                    <a:pt x="81382" y="8529"/>
                    <a:pt x="81369" y="8516"/>
                    <a:pt x="81339" y="8516"/>
                  </a:cubicBezTo>
                  <a:cubicBezTo>
                    <a:pt x="81332" y="8516"/>
                    <a:pt x="81324" y="8517"/>
                    <a:pt x="81315" y="8518"/>
                  </a:cubicBezTo>
                  <a:cubicBezTo>
                    <a:pt x="81261" y="8527"/>
                    <a:pt x="81163" y="8531"/>
                    <a:pt x="81044" y="8531"/>
                  </a:cubicBezTo>
                  <a:cubicBezTo>
                    <a:pt x="80707" y="8531"/>
                    <a:pt x="80198" y="8500"/>
                    <a:pt x="80009" y="8469"/>
                  </a:cubicBezTo>
                  <a:cubicBezTo>
                    <a:pt x="79990" y="8466"/>
                    <a:pt x="79971" y="8464"/>
                    <a:pt x="79953" y="8464"/>
                  </a:cubicBezTo>
                  <a:cubicBezTo>
                    <a:pt x="79888" y="8464"/>
                    <a:pt x="79825" y="8483"/>
                    <a:pt x="79771" y="8518"/>
                  </a:cubicBezTo>
                  <a:cubicBezTo>
                    <a:pt x="79722" y="8542"/>
                    <a:pt x="79667" y="8568"/>
                    <a:pt x="79601" y="8568"/>
                  </a:cubicBezTo>
                  <a:cubicBezTo>
                    <a:pt x="79569" y="8568"/>
                    <a:pt x="79533" y="8562"/>
                    <a:pt x="79495" y="8546"/>
                  </a:cubicBezTo>
                  <a:cubicBezTo>
                    <a:pt x="79074" y="8384"/>
                    <a:pt x="78547" y="8231"/>
                    <a:pt x="78362" y="8231"/>
                  </a:cubicBezTo>
                  <a:cubicBezTo>
                    <a:pt x="78335" y="8231"/>
                    <a:pt x="78315" y="8234"/>
                    <a:pt x="78304" y="8241"/>
                  </a:cubicBezTo>
                  <a:cubicBezTo>
                    <a:pt x="78266" y="8290"/>
                    <a:pt x="78238" y="8350"/>
                    <a:pt x="78231" y="8416"/>
                  </a:cubicBezTo>
                  <a:cubicBezTo>
                    <a:pt x="78210" y="8494"/>
                    <a:pt x="78189" y="8581"/>
                    <a:pt x="78098" y="8613"/>
                  </a:cubicBezTo>
                  <a:cubicBezTo>
                    <a:pt x="78108" y="8641"/>
                    <a:pt x="78154" y="8728"/>
                    <a:pt x="78385" y="8938"/>
                  </a:cubicBezTo>
                  <a:cubicBezTo>
                    <a:pt x="78507" y="9050"/>
                    <a:pt x="78560" y="9162"/>
                    <a:pt x="78539" y="9271"/>
                  </a:cubicBezTo>
                  <a:cubicBezTo>
                    <a:pt x="78521" y="9393"/>
                    <a:pt x="78413" y="9502"/>
                    <a:pt x="78227" y="9579"/>
                  </a:cubicBezTo>
                  <a:cubicBezTo>
                    <a:pt x="78172" y="9603"/>
                    <a:pt x="78111" y="9614"/>
                    <a:pt x="78048" y="9614"/>
                  </a:cubicBezTo>
                  <a:cubicBezTo>
                    <a:pt x="77793" y="9614"/>
                    <a:pt x="77501" y="9437"/>
                    <a:pt x="77398" y="9274"/>
                  </a:cubicBezTo>
                  <a:cubicBezTo>
                    <a:pt x="77352" y="9211"/>
                    <a:pt x="77271" y="9187"/>
                    <a:pt x="77184" y="9159"/>
                  </a:cubicBezTo>
                  <a:cubicBezTo>
                    <a:pt x="77054" y="9120"/>
                    <a:pt x="76911" y="9078"/>
                    <a:pt x="76855" y="8910"/>
                  </a:cubicBezTo>
                  <a:cubicBezTo>
                    <a:pt x="76799" y="8735"/>
                    <a:pt x="76862" y="8658"/>
                    <a:pt x="76904" y="8630"/>
                  </a:cubicBezTo>
                  <a:cubicBezTo>
                    <a:pt x="76932" y="8611"/>
                    <a:pt x="76965" y="8601"/>
                    <a:pt x="77001" y="8601"/>
                  </a:cubicBezTo>
                  <a:cubicBezTo>
                    <a:pt x="77069" y="8601"/>
                    <a:pt x="77148" y="8635"/>
                    <a:pt x="77219" y="8697"/>
                  </a:cubicBezTo>
                  <a:cubicBezTo>
                    <a:pt x="77252" y="8725"/>
                    <a:pt x="77294" y="8740"/>
                    <a:pt x="77336" y="8740"/>
                  </a:cubicBezTo>
                  <a:cubicBezTo>
                    <a:pt x="77357" y="8740"/>
                    <a:pt x="77378" y="8736"/>
                    <a:pt x="77398" y="8728"/>
                  </a:cubicBezTo>
                  <a:cubicBezTo>
                    <a:pt x="77461" y="8704"/>
                    <a:pt x="77506" y="8648"/>
                    <a:pt x="77517" y="8585"/>
                  </a:cubicBezTo>
                  <a:cubicBezTo>
                    <a:pt x="77517" y="8578"/>
                    <a:pt x="77520" y="8564"/>
                    <a:pt x="77496" y="8539"/>
                  </a:cubicBezTo>
                  <a:cubicBezTo>
                    <a:pt x="77407" y="8444"/>
                    <a:pt x="77125" y="8373"/>
                    <a:pt x="76937" y="8373"/>
                  </a:cubicBezTo>
                  <a:cubicBezTo>
                    <a:pt x="76925" y="8373"/>
                    <a:pt x="76912" y="8374"/>
                    <a:pt x="76900" y="8374"/>
                  </a:cubicBezTo>
                  <a:cubicBezTo>
                    <a:pt x="76781" y="8385"/>
                    <a:pt x="76687" y="8490"/>
                    <a:pt x="76578" y="8609"/>
                  </a:cubicBezTo>
                  <a:cubicBezTo>
                    <a:pt x="76494" y="8714"/>
                    <a:pt x="76393" y="8805"/>
                    <a:pt x="76281" y="8879"/>
                  </a:cubicBezTo>
                  <a:cubicBezTo>
                    <a:pt x="76209" y="8918"/>
                    <a:pt x="76085" y="8934"/>
                    <a:pt x="75939" y="8934"/>
                  </a:cubicBezTo>
                  <a:cubicBezTo>
                    <a:pt x="75529" y="8934"/>
                    <a:pt x="74944" y="8808"/>
                    <a:pt x="74838" y="8718"/>
                  </a:cubicBezTo>
                  <a:cubicBezTo>
                    <a:pt x="74806" y="8701"/>
                    <a:pt x="74697" y="8694"/>
                    <a:pt x="74551" y="8694"/>
                  </a:cubicBezTo>
                  <a:cubicBezTo>
                    <a:pt x="74121" y="8694"/>
                    <a:pt x="73364" y="8756"/>
                    <a:pt x="73270" y="8819"/>
                  </a:cubicBezTo>
                  <a:cubicBezTo>
                    <a:pt x="73214" y="8854"/>
                    <a:pt x="73214" y="9001"/>
                    <a:pt x="73214" y="9099"/>
                  </a:cubicBezTo>
                  <a:cubicBezTo>
                    <a:pt x="73214" y="9211"/>
                    <a:pt x="73214" y="9302"/>
                    <a:pt x="73147" y="9334"/>
                  </a:cubicBezTo>
                  <a:cubicBezTo>
                    <a:pt x="73136" y="9338"/>
                    <a:pt x="73125" y="9340"/>
                    <a:pt x="73113" y="9340"/>
                  </a:cubicBezTo>
                  <a:cubicBezTo>
                    <a:pt x="73096" y="9340"/>
                    <a:pt x="73078" y="9335"/>
                    <a:pt x="73063" y="9327"/>
                  </a:cubicBezTo>
                  <a:cubicBezTo>
                    <a:pt x="72948" y="9250"/>
                    <a:pt x="72909" y="8753"/>
                    <a:pt x="72909" y="8746"/>
                  </a:cubicBezTo>
                  <a:cubicBezTo>
                    <a:pt x="72909" y="8728"/>
                    <a:pt x="72815" y="8658"/>
                    <a:pt x="72552" y="8658"/>
                  </a:cubicBezTo>
                  <a:cubicBezTo>
                    <a:pt x="72311" y="8658"/>
                    <a:pt x="72202" y="8651"/>
                    <a:pt x="72167" y="8571"/>
                  </a:cubicBezTo>
                  <a:cubicBezTo>
                    <a:pt x="72150" y="8529"/>
                    <a:pt x="72167" y="8483"/>
                    <a:pt x="72216" y="8434"/>
                  </a:cubicBezTo>
                  <a:cubicBezTo>
                    <a:pt x="72234" y="8416"/>
                    <a:pt x="72234" y="8406"/>
                    <a:pt x="72220" y="8357"/>
                  </a:cubicBezTo>
                  <a:cubicBezTo>
                    <a:pt x="72202" y="8290"/>
                    <a:pt x="72174" y="8182"/>
                    <a:pt x="72321" y="8077"/>
                  </a:cubicBezTo>
                  <a:cubicBezTo>
                    <a:pt x="72332" y="8073"/>
                    <a:pt x="72335" y="8063"/>
                    <a:pt x="72332" y="8052"/>
                  </a:cubicBezTo>
                  <a:cubicBezTo>
                    <a:pt x="72318" y="7916"/>
                    <a:pt x="71905" y="7597"/>
                    <a:pt x="71446" y="7415"/>
                  </a:cubicBezTo>
                  <a:cubicBezTo>
                    <a:pt x="71238" y="7335"/>
                    <a:pt x="70923" y="7306"/>
                    <a:pt x="70601" y="7306"/>
                  </a:cubicBezTo>
                  <a:cubicBezTo>
                    <a:pt x="70109" y="7306"/>
                    <a:pt x="69599" y="7373"/>
                    <a:pt x="69419" y="7426"/>
                  </a:cubicBezTo>
                  <a:cubicBezTo>
                    <a:pt x="69206" y="7489"/>
                    <a:pt x="68864" y="7500"/>
                    <a:pt x="68566" y="7500"/>
                  </a:cubicBezTo>
                  <a:cubicBezTo>
                    <a:pt x="68502" y="7500"/>
                    <a:pt x="68441" y="7500"/>
                    <a:pt x="68383" y="7499"/>
                  </a:cubicBezTo>
                  <a:lnTo>
                    <a:pt x="68124" y="7499"/>
                  </a:lnTo>
                  <a:cubicBezTo>
                    <a:pt x="68110" y="7500"/>
                    <a:pt x="68097" y="7500"/>
                    <a:pt x="68085" y="7500"/>
                  </a:cubicBezTo>
                  <a:cubicBezTo>
                    <a:pt x="68006" y="7500"/>
                    <a:pt x="67947" y="7489"/>
                    <a:pt x="67917" y="7447"/>
                  </a:cubicBezTo>
                  <a:cubicBezTo>
                    <a:pt x="67893" y="7401"/>
                    <a:pt x="67893" y="7352"/>
                    <a:pt x="67917" y="7307"/>
                  </a:cubicBezTo>
                  <a:cubicBezTo>
                    <a:pt x="67931" y="7265"/>
                    <a:pt x="67938" y="7233"/>
                    <a:pt x="67921" y="7202"/>
                  </a:cubicBezTo>
                  <a:cubicBezTo>
                    <a:pt x="67879" y="7135"/>
                    <a:pt x="67662" y="7027"/>
                    <a:pt x="67473" y="6999"/>
                  </a:cubicBezTo>
                  <a:cubicBezTo>
                    <a:pt x="67445" y="6994"/>
                    <a:pt x="67422" y="6993"/>
                    <a:pt x="67404" y="6993"/>
                  </a:cubicBezTo>
                  <a:cubicBezTo>
                    <a:pt x="67366" y="6993"/>
                    <a:pt x="67348" y="7000"/>
                    <a:pt x="67343" y="7002"/>
                  </a:cubicBezTo>
                  <a:cubicBezTo>
                    <a:pt x="67317" y="7054"/>
                    <a:pt x="67264" y="7084"/>
                    <a:pt x="67207" y="7084"/>
                  </a:cubicBezTo>
                  <a:cubicBezTo>
                    <a:pt x="67194" y="7084"/>
                    <a:pt x="67181" y="7082"/>
                    <a:pt x="67168" y="7079"/>
                  </a:cubicBezTo>
                  <a:cubicBezTo>
                    <a:pt x="67084" y="7051"/>
                    <a:pt x="67025" y="6978"/>
                    <a:pt x="67014" y="6890"/>
                  </a:cubicBezTo>
                  <a:cubicBezTo>
                    <a:pt x="66963" y="6833"/>
                    <a:pt x="66639" y="6711"/>
                    <a:pt x="66458" y="6711"/>
                  </a:cubicBezTo>
                  <a:cubicBezTo>
                    <a:pt x="66438" y="6711"/>
                    <a:pt x="66420" y="6712"/>
                    <a:pt x="66405" y="6715"/>
                  </a:cubicBezTo>
                  <a:cubicBezTo>
                    <a:pt x="66386" y="6720"/>
                    <a:pt x="66366" y="6722"/>
                    <a:pt x="66347" y="6722"/>
                  </a:cubicBezTo>
                  <a:cubicBezTo>
                    <a:pt x="66279" y="6722"/>
                    <a:pt x="66213" y="6693"/>
                    <a:pt x="66167" y="6642"/>
                  </a:cubicBezTo>
                  <a:cubicBezTo>
                    <a:pt x="66132" y="6600"/>
                    <a:pt x="66125" y="6544"/>
                    <a:pt x="66149" y="6495"/>
                  </a:cubicBezTo>
                  <a:cubicBezTo>
                    <a:pt x="66163" y="6463"/>
                    <a:pt x="66209" y="6407"/>
                    <a:pt x="66335" y="6407"/>
                  </a:cubicBezTo>
                  <a:lnTo>
                    <a:pt x="66433" y="6407"/>
                  </a:lnTo>
                  <a:cubicBezTo>
                    <a:pt x="66458" y="6408"/>
                    <a:pt x="66494" y="6409"/>
                    <a:pt x="66532" y="6409"/>
                  </a:cubicBezTo>
                  <a:cubicBezTo>
                    <a:pt x="66626" y="6409"/>
                    <a:pt x="66738" y="6403"/>
                    <a:pt x="66755" y="6375"/>
                  </a:cubicBezTo>
                  <a:cubicBezTo>
                    <a:pt x="66755" y="6368"/>
                    <a:pt x="66755" y="6347"/>
                    <a:pt x="66723" y="6298"/>
                  </a:cubicBezTo>
                  <a:cubicBezTo>
                    <a:pt x="66606" y="6116"/>
                    <a:pt x="65583" y="6022"/>
                    <a:pt x="65187" y="6022"/>
                  </a:cubicBezTo>
                  <a:cubicBezTo>
                    <a:pt x="65112" y="6022"/>
                    <a:pt x="65060" y="6026"/>
                    <a:pt x="65040" y="6032"/>
                  </a:cubicBezTo>
                  <a:cubicBezTo>
                    <a:pt x="65019" y="6039"/>
                    <a:pt x="65012" y="6046"/>
                    <a:pt x="64994" y="6116"/>
                  </a:cubicBezTo>
                  <a:cubicBezTo>
                    <a:pt x="64970" y="6214"/>
                    <a:pt x="64935" y="6365"/>
                    <a:pt x="64738" y="6551"/>
                  </a:cubicBezTo>
                  <a:cubicBezTo>
                    <a:pt x="64603" y="6677"/>
                    <a:pt x="64468" y="6724"/>
                    <a:pt x="64354" y="6724"/>
                  </a:cubicBezTo>
                  <a:cubicBezTo>
                    <a:pt x="64280" y="6724"/>
                    <a:pt x="64214" y="6704"/>
                    <a:pt x="64164" y="6673"/>
                  </a:cubicBezTo>
                  <a:cubicBezTo>
                    <a:pt x="64070" y="6617"/>
                    <a:pt x="64024" y="6523"/>
                    <a:pt x="64045" y="6439"/>
                  </a:cubicBezTo>
                  <a:cubicBezTo>
                    <a:pt x="64077" y="6333"/>
                    <a:pt x="64203" y="6295"/>
                    <a:pt x="64315" y="6263"/>
                  </a:cubicBezTo>
                  <a:cubicBezTo>
                    <a:pt x="64364" y="6249"/>
                    <a:pt x="64462" y="6218"/>
                    <a:pt x="64472" y="6193"/>
                  </a:cubicBezTo>
                  <a:cubicBezTo>
                    <a:pt x="64441" y="6172"/>
                    <a:pt x="64308" y="6158"/>
                    <a:pt x="64227" y="6151"/>
                  </a:cubicBezTo>
                  <a:cubicBezTo>
                    <a:pt x="64066" y="6137"/>
                    <a:pt x="63923" y="6123"/>
                    <a:pt x="63870" y="6039"/>
                  </a:cubicBezTo>
                  <a:cubicBezTo>
                    <a:pt x="63828" y="5990"/>
                    <a:pt x="63828" y="5917"/>
                    <a:pt x="63867" y="5864"/>
                  </a:cubicBezTo>
                  <a:cubicBezTo>
                    <a:pt x="63910" y="5805"/>
                    <a:pt x="64000" y="5773"/>
                    <a:pt x="64101" y="5773"/>
                  </a:cubicBezTo>
                  <a:cubicBezTo>
                    <a:pt x="64149" y="5773"/>
                    <a:pt x="64199" y="5780"/>
                    <a:pt x="64248" y="5794"/>
                  </a:cubicBezTo>
                  <a:cubicBezTo>
                    <a:pt x="64366" y="5830"/>
                    <a:pt x="64488" y="5845"/>
                    <a:pt x="64611" y="5845"/>
                  </a:cubicBezTo>
                  <a:cubicBezTo>
                    <a:pt x="64635" y="5845"/>
                    <a:pt x="64659" y="5844"/>
                    <a:pt x="64682" y="5843"/>
                  </a:cubicBezTo>
                  <a:cubicBezTo>
                    <a:pt x="64591" y="5819"/>
                    <a:pt x="64497" y="5798"/>
                    <a:pt x="64402" y="5787"/>
                  </a:cubicBezTo>
                  <a:lnTo>
                    <a:pt x="64245" y="5759"/>
                  </a:lnTo>
                  <a:cubicBezTo>
                    <a:pt x="64178" y="5749"/>
                    <a:pt x="64094" y="5731"/>
                    <a:pt x="64000" y="5714"/>
                  </a:cubicBezTo>
                  <a:cubicBezTo>
                    <a:pt x="63670" y="5649"/>
                    <a:pt x="63193" y="5554"/>
                    <a:pt x="62866" y="5554"/>
                  </a:cubicBezTo>
                  <a:cubicBezTo>
                    <a:pt x="62822" y="5554"/>
                    <a:pt x="62781" y="5556"/>
                    <a:pt x="62743" y="5560"/>
                  </a:cubicBezTo>
                  <a:cubicBezTo>
                    <a:pt x="62704" y="5563"/>
                    <a:pt x="62667" y="5565"/>
                    <a:pt x="62632" y="5565"/>
                  </a:cubicBezTo>
                  <a:cubicBezTo>
                    <a:pt x="62416" y="5565"/>
                    <a:pt x="62264" y="5506"/>
                    <a:pt x="62137" y="5455"/>
                  </a:cubicBezTo>
                  <a:cubicBezTo>
                    <a:pt x="62064" y="5420"/>
                    <a:pt x="61987" y="5399"/>
                    <a:pt x="61906" y="5388"/>
                  </a:cubicBezTo>
                  <a:cubicBezTo>
                    <a:pt x="61893" y="5387"/>
                    <a:pt x="61882" y="5387"/>
                    <a:pt x="61871" y="5387"/>
                  </a:cubicBezTo>
                  <a:cubicBezTo>
                    <a:pt x="61816" y="5387"/>
                    <a:pt x="61794" y="5400"/>
                    <a:pt x="61791" y="5409"/>
                  </a:cubicBezTo>
                  <a:cubicBezTo>
                    <a:pt x="61784" y="5420"/>
                    <a:pt x="61791" y="5469"/>
                    <a:pt x="61840" y="5532"/>
                  </a:cubicBezTo>
                  <a:cubicBezTo>
                    <a:pt x="61878" y="5574"/>
                    <a:pt x="61885" y="5633"/>
                    <a:pt x="61857" y="5682"/>
                  </a:cubicBezTo>
                  <a:cubicBezTo>
                    <a:pt x="61806" y="5777"/>
                    <a:pt x="61628" y="5819"/>
                    <a:pt x="61449" y="5819"/>
                  </a:cubicBezTo>
                  <a:cubicBezTo>
                    <a:pt x="61396" y="5819"/>
                    <a:pt x="61343" y="5816"/>
                    <a:pt x="61294" y="5808"/>
                  </a:cubicBezTo>
                  <a:cubicBezTo>
                    <a:pt x="61271" y="5805"/>
                    <a:pt x="61247" y="5803"/>
                    <a:pt x="61223" y="5803"/>
                  </a:cubicBezTo>
                  <a:cubicBezTo>
                    <a:pt x="61062" y="5803"/>
                    <a:pt x="60891" y="5880"/>
                    <a:pt x="60846" y="5959"/>
                  </a:cubicBezTo>
                  <a:cubicBezTo>
                    <a:pt x="60828" y="5983"/>
                    <a:pt x="60832" y="6018"/>
                    <a:pt x="60853" y="6043"/>
                  </a:cubicBezTo>
                  <a:cubicBezTo>
                    <a:pt x="60882" y="6078"/>
                    <a:pt x="60908" y="6092"/>
                    <a:pt x="60937" y="6092"/>
                  </a:cubicBezTo>
                  <a:cubicBezTo>
                    <a:pt x="60966" y="6092"/>
                    <a:pt x="61000" y="6078"/>
                    <a:pt x="61045" y="6057"/>
                  </a:cubicBezTo>
                  <a:cubicBezTo>
                    <a:pt x="61088" y="6038"/>
                    <a:pt x="61139" y="6015"/>
                    <a:pt x="61193" y="6015"/>
                  </a:cubicBezTo>
                  <a:cubicBezTo>
                    <a:pt x="61218" y="6015"/>
                    <a:pt x="61244" y="6020"/>
                    <a:pt x="61269" y="6032"/>
                  </a:cubicBezTo>
                  <a:cubicBezTo>
                    <a:pt x="61301" y="6046"/>
                    <a:pt x="61325" y="6078"/>
                    <a:pt x="61329" y="6113"/>
                  </a:cubicBezTo>
                  <a:cubicBezTo>
                    <a:pt x="61332" y="6176"/>
                    <a:pt x="61269" y="6218"/>
                    <a:pt x="61199" y="6267"/>
                  </a:cubicBezTo>
                  <a:cubicBezTo>
                    <a:pt x="61175" y="6284"/>
                    <a:pt x="61147" y="6302"/>
                    <a:pt x="61122" y="6323"/>
                  </a:cubicBezTo>
                  <a:cubicBezTo>
                    <a:pt x="61322" y="6418"/>
                    <a:pt x="61325" y="6596"/>
                    <a:pt x="61325" y="6701"/>
                  </a:cubicBezTo>
                  <a:lnTo>
                    <a:pt x="61325" y="6750"/>
                  </a:lnTo>
                  <a:cubicBezTo>
                    <a:pt x="61325" y="6775"/>
                    <a:pt x="61322" y="6841"/>
                    <a:pt x="61224" y="6883"/>
                  </a:cubicBezTo>
                  <a:cubicBezTo>
                    <a:pt x="61179" y="6901"/>
                    <a:pt x="61120" y="6912"/>
                    <a:pt x="61058" y="6912"/>
                  </a:cubicBezTo>
                  <a:cubicBezTo>
                    <a:pt x="60952" y="6912"/>
                    <a:pt x="60836" y="6880"/>
                    <a:pt x="60765" y="6796"/>
                  </a:cubicBezTo>
                  <a:cubicBezTo>
                    <a:pt x="60737" y="6761"/>
                    <a:pt x="60705" y="6749"/>
                    <a:pt x="60659" y="6749"/>
                  </a:cubicBezTo>
                  <a:cubicBezTo>
                    <a:pt x="60627" y="6749"/>
                    <a:pt x="60587" y="6755"/>
                    <a:pt x="60537" y="6764"/>
                  </a:cubicBezTo>
                  <a:cubicBezTo>
                    <a:pt x="60470" y="6779"/>
                    <a:pt x="60403" y="6786"/>
                    <a:pt x="60334" y="6786"/>
                  </a:cubicBezTo>
                  <a:cubicBezTo>
                    <a:pt x="60320" y="6786"/>
                    <a:pt x="60306" y="6786"/>
                    <a:pt x="60292" y="6785"/>
                  </a:cubicBezTo>
                  <a:lnTo>
                    <a:pt x="60205" y="6785"/>
                  </a:lnTo>
                  <a:cubicBezTo>
                    <a:pt x="60341" y="6817"/>
                    <a:pt x="60425" y="6883"/>
                    <a:pt x="60425" y="6960"/>
                  </a:cubicBezTo>
                  <a:cubicBezTo>
                    <a:pt x="60425" y="7023"/>
                    <a:pt x="60376" y="7104"/>
                    <a:pt x="60152" y="7125"/>
                  </a:cubicBezTo>
                  <a:cubicBezTo>
                    <a:pt x="60134" y="7127"/>
                    <a:pt x="60116" y="7128"/>
                    <a:pt x="60099" y="7128"/>
                  </a:cubicBezTo>
                  <a:cubicBezTo>
                    <a:pt x="59917" y="7128"/>
                    <a:pt x="59854" y="7013"/>
                    <a:pt x="59809" y="6936"/>
                  </a:cubicBezTo>
                  <a:cubicBezTo>
                    <a:pt x="59773" y="6877"/>
                    <a:pt x="59761" y="6863"/>
                    <a:pt x="59741" y="6863"/>
                  </a:cubicBezTo>
                  <a:cubicBezTo>
                    <a:pt x="59735" y="6863"/>
                    <a:pt x="59729" y="6864"/>
                    <a:pt x="59722" y="6866"/>
                  </a:cubicBezTo>
                  <a:cubicBezTo>
                    <a:pt x="59699" y="6870"/>
                    <a:pt x="59674" y="6872"/>
                    <a:pt x="59647" y="6872"/>
                  </a:cubicBezTo>
                  <a:cubicBezTo>
                    <a:pt x="59536" y="6872"/>
                    <a:pt x="59396" y="6835"/>
                    <a:pt x="59249" y="6796"/>
                  </a:cubicBezTo>
                  <a:cubicBezTo>
                    <a:pt x="59115" y="6759"/>
                    <a:pt x="58978" y="6722"/>
                    <a:pt x="58883" y="6722"/>
                  </a:cubicBezTo>
                  <a:cubicBezTo>
                    <a:pt x="58879" y="6722"/>
                    <a:pt x="58875" y="6722"/>
                    <a:pt x="58871" y="6722"/>
                  </a:cubicBezTo>
                  <a:cubicBezTo>
                    <a:pt x="58784" y="6729"/>
                    <a:pt x="58700" y="6757"/>
                    <a:pt x="58622" y="6806"/>
                  </a:cubicBezTo>
                  <a:cubicBezTo>
                    <a:pt x="58507" y="6876"/>
                    <a:pt x="58377" y="6918"/>
                    <a:pt x="58244" y="6932"/>
                  </a:cubicBezTo>
                  <a:cubicBezTo>
                    <a:pt x="58225" y="6934"/>
                    <a:pt x="58206" y="6934"/>
                    <a:pt x="58186" y="6934"/>
                  </a:cubicBezTo>
                  <a:cubicBezTo>
                    <a:pt x="57867" y="6934"/>
                    <a:pt x="57484" y="6754"/>
                    <a:pt x="57362" y="6589"/>
                  </a:cubicBezTo>
                  <a:cubicBezTo>
                    <a:pt x="57327" y="6544"/>
                    <a:pt x="57275" y="6474"/>
                    <a:pt x="57254" y="6470"/>
                  </a:cubicBezTo>
                  <a:cubicBezTo>
                    <a:pt x="57254" y="6470"/>
                    <a:pt x="57229" y="6474"/>
                    <a:pt x="57159" y="6565"/>
                  </a:cubicBezTo>
                  <a:cubicBezTo>
                    <a:pt x="57100" y="6652"/>
                    <a:pt x="57058" y="6747"/>
                    <a:pt x="57033" y="6848"/>
                  </a:cubicBezTo>
                  <a:cubicBezTo>
                    <a:pt x="56984" y="6995"/>
                    <a:pt x="56939" y="7135"/>
                    <a:pt x="56816" y="7156"/>
                  </a:cubicBezTo>
                  <a:cubicBezTo>
                    <a:pt x="56771" y="7163"/>
                    <a:pt x="56722" y="7251"/>
                    <a:pt x="56680" y="7331"/>
                  </a:cubicBezTo>
                  <a:cubicBezTo>
                    <a:pt x="56631" y="7426"/>
                    <a:pt x="56574" y="7524"/>
                    <a:pt x="56490" y="7569"/>
                  </a:cubicBezTo>
                  <a:cubicBezTo>
                    <a:pt x="56455" y="7590"/>
                    <a:pt x="56424" y="7598"/>
                    <a:pt x="56396" y="7598"/>
                  </a:cubicBezTo>
                  <a:cubicBezTo>
                    <a:pt x="56334" y="7598"/>
                    <a:pt x="56290" y="7557"/>
                    <a:pt x="56256" y="7531"/>
                  </a:cubicBezTo>
                  <a:cubicBezTo>
                    <a:pt x="56227" y="7492"/>
                    <a:pt x="56183" y="7474"/>
                    <a:pt x="56139" y="7474"/>
                  </a:cubicBezTo>
                  <a:cubicBezTo>
                    <a:pt x="56134" y="7474"/>
                    <a:pt x="56130" y="7474"/>
                    <a:pt x="56126" y="7475"/>
                  </a:cubicBezTo>
                  <a:lnTo>
                    <a:pt x="56112" y="7475"/>
                  </a:lnTo>
                  <a:cubicBezTo>
                    <a:pt x="55874" y="7475"/>
                    <a:pt x="55272" y="6866"/>
                    <a:pt x="55237" y="6687"/>
                  </a:cubicBezTo>
                  <a:cubicBezTo>
                    <a:pt x="55213" y="6547"/>
                    <a:pt x="54873" y="6242"/>
                    <a:pt x="54765" y="6169"/>
                  </a:cubicBezTo>
                  <a:cubicBezTo>
                    <a:pt x="54730" y="6151"/>
                    <a:pt x="54709" y="6113"/>
                    <a:pt x="54712" y="6074"/>
                  </a:cubicBezTo>
                  <a:cubicBezTo>
                    <a:pt x="54716" y="6039"/>
                    <a:pt x="54740" y="6011"/>
                    <a:pt x="54772" y="6001"/>
                  </a:cubicBezTo>
                  <a:cubicBezTo>
                    <a:pt x="54791" y="5993"/>
                    <a:pt x="54815" y="5989"/>
                    <a:pt x="54841" y="5989"/>
                  </a:cubicBezTo>
                  <a:cubicBezTo>
                    <a:pt x="54910" y="5989"/>
                    <a:pt x="54996" y="6016"/>
                    <a:pt x="55062" y="6074"/>
                  </a:cubicBezTo>
                  <a:cubicBezTo>
                    <a:pt x="55115" y="6119"/>
                    <a:pt x="55181" y="6143"/>
                    <a:pt x="55248" y="6143"/>
                  </a:cubicBezTo>
                  <a:cubicBezTo>
                    <a:pt x="55296" y="6143"/>
                    <a:pt x="55344" y="6131"/>
                    <a:pt x="55388" y="6106"/>
                  </a:cubicBezTo>
                  <a:cubicBezTo>
                    <a:pt x="55416" y="6088"/>
                    <a:pt x="55437" y="6025"/>
                    <a:pt x="55423" y="5959"/>
                  </a:cubicBezTo>
                  <a:cubicBezTo>
                    <a:pt x="55416" y="5903"/>
                    <a:pt x="55367" y="5861"/>
                    <a:pt x="55311" y="5857"/>
                  </a:cubicBezTo>
                  <a:cubicBezTo>
                    <a:pt x="55150" y="5850"/>
                    <a:pt x="55122" y="5763"/>
                    <a:pt x="55115" y="5724"/>
                  </a:cubicBezTo>
                  <a:cubicBezTo>
                    <a:pt x="55111" y="5640"/>
                    <a:pt x="55157" y="5563"/>
                    <a:pt x="55234" y="5525"/>
                  </a:cubicBezTo>
                  <a:cubicBezTo>
                    <a:pt x="55220" y="5497"/>
                    <a:pt x="55192" y="5458"/>
                    <a:pt x="55174" y="5430"/>
                  </a:cubicBezTo>
                  <a:cubicBezTo>
                    <a:pt x="55115" y="5339"/>
                    <a:pt x="55062" y="5259"/>
                    <a:pt x="55087" y="5189"/>
                  </a:cubicBezTo>
                  <a:cubicBezTo>
                    <a:pt x="55101" y="5161"/>
                    <a:pt x="55129" y="5136"/>
                    <a:pt x="55160" y="5129"/>
                  </a:cubicBezTo>
                  <a:cubicBezTo>
                    <a:pt x="55167" y="5129"/>
                    <a:pt x="55174" y="5126"/>
                    <a:pt x="55181" y="5122"/>
                  </a:cubicBezTo>
                  <a:cubicBezTo>
                    <a:pt x="55174" y="5108"/>
                    <a:pt x="55139" y="5073"/>
                    <a:pt x="55062" y="5063"/>
                  </a:cubicBezTo>
                  <a:cubicBezTo>
                    <a:pt x="54873" y="5038"/>
                    <a:pt x="54670" y="4895"/>
                    <a:pt x="54639" y="4769"/>
                  </a:cubicBezTo>
                  <a:cubicBezTo>
                    <a:pt x="54585" y="4745"/>
                    <a:pt x="54432" y="4731"/>
                    <a:pt x="54291" y="4731"/>
                  </a:cubicBezTo>
                  <a:cubicBezTo>
                    <a:pt x="54182" y="4731"/>
                    <a:pt x="54080" y="4740"/>
                    <a:pt x="54040" y="4758"/>
                  </a:cubicBezTo>
                  <a:cubicBezTo>
                    <a:pt x="54043" y="4800"/>
                    <a:pt x="54022" y="4846"/>
                    <a:pt x="53987" y="4870"/>
                  </a:cubicBezTo>
                  <a:cubicBezTo>
                    <a:pt x="53955" y="4886"/>
                    <a:pt x="53920" y="4895"/>
                    <a:pt x="53885" y="4895"/>
                  </a:cubicBezTo>
                  <a:cubicBezTo>
                    <a:pt x="53837" y="4895"/>
                    <a:pt x="53790" y="4879"/>
                    <a:pt x="53749" y="4849"/>
                  </a:cubicBezTo>
                  <a:cubicBezTo>
                    <a:pt x="53714" y="4821"/>
                    <a:pt x="53697" y="4776"/>
                    <a:pt x="53704" y="4730"/>
                  </a:cubicBezTo>
                  <a:cubicBezTo>
                    <a:pt x="53644" y="4716"/>
                    <a:pt x="53585" y="4706"/>
                    <a:pt x="53525" y="4699"/>
                  </a:cubicBezTo>
                  <a:cubicBezTo>
                    <a:pt x="53392" y="4685"/>
                    <a:pt x="53259" y="4660"/>
                    <a:pt x="53130" y="4625"/>
                  </a:cubicBezTo>
                  <a:cubicBezTo>
                    <a:pt x="52965" y="4583"/>
                    <a:pt x="52818" y="4482"/>
                    <a:pt x="52727" y="4338"/>
                  </a:cubicBezTo>
                  <a:cubicBezTo>
                    <a:pt x="52710" y="4310"/>
                    <a:pt x="52685" y="4285"/>
                    <a:pt x="52661" y="4264"/>
                  </a:cubicBezTo>
                  <a:cubicBezTo>
                    <a:pt x="52647" y="4292"/>
                    <a:pt x="52636" y="4320"/>
                    <a:pt x="52626" y="4349"/>
                  </a:cubicBezTo>
                  <a:cubicBezTo>
                    <a:pt x="52605" y="4419"/>
                    <a:pt x="52577" y="4499"/>
                    <a:pt x="52507" y="4531"/>
                  </a:cubicBezTo>
                  <a:cubicBezTo>
                    <a:pt x="52488" y="4538"/>
                    <a:pt x="52469" y="4542"/>
                    <a:pt x="52450" y="4542"/>
                  </a:cubicBezTo>
                  <a:cubicBezTo>
                    <a:pt x="52424" y="4542"/>
                    <a:pt x="52399" y="4535"/>
                    <a:pt x="52377" y="4524"/>
                  </a:cubicBezTo>
                  <a:cubicBezTo>
                    <a:pt x="52356" y="4513"/>
                    <a:pt x="52333" y="4508"/>
                    <a:pt x="52310" y="4508"/>
                  </a:cubicBezTo>
                  <a:cubicBezTo>
                    <a:pt x="52272" y="4508"/>
                    <a:pt x="52234" y="4522"/>
                    <a:pt x="52205" y="4548"/>
                  </a:cubicBezTo>
                  <a:cubicBezTo>
                    <a:pt x="52163" y="4597"/>
                    <a:pt x="52156" y="4667"/>
                    <a:pt x="52188" y="4720"/>
                  </a:cubicBezTo>
                  <a:cubicBezTo>
                    <a:pt x="52265" y="4884"/>
                    <a:pt x="52240" y="4965"/>
                    <a:pt x="52212" y="5049"/>
                  </a:cubicBezTo>
                  <a:cubicBezTo>
                    <a:pt x="52202" y="5087"/>
                    <a:pt x="52191" y="5126"/>
                    <a:pt x="52188" y="5168"/>
                  </a:cubicBezTo>
                  <a:cubicBezTo>
                    <a:pt x="52188" y="5224"/>
                    <a:pt x="52160" y="5276"/>
                    <a:pt x="52118" y="5311"/>
                  </a:cubicBezTo>
                  <a:cubicBezTo>
                    <a:pt x="52096" y="5324"/>
                    <a:pt x="52073" y="5330"/>
                    <a:pt x="52048" y="5330"/>
                  </a:cubicBezTo>
                  <a:cubicBezTo>
                    <a:pt x="51999" y="5330"/>
                    <a:pt x="51943" y="5308"/>
                    <a:pt x="51873" y="5280"/>
                  </a:cubicBezTo>
                  <a:cubicBezTo>
                    <a:pt x="51841" y="5269"/>
                    <a:pt x="51810" y="5259"/>
                    <a:pt x="51775" y="5245"/>
                  </a:cubicBezTo>
                  <a:cubicBezTo>
                    <a:pt x="51757" y="5238"/>
                    <a:pt x="51741" y="5235"/>
                    <a:pt x="51726" y="5235"/>
                  </a:cubicBezTo>
                  <a:cubicBezTo>
                    <a:pt x="51693" y="5235"/>
                    <a:pt x="51666" y="5250"/>
                    <a:pt x="51624" y="5269"/>
                  </a:cubicBezTo>
                  <a:cubicBezTo>
                    <a:pt x="51562" y="5303"/>
                    <a:pt x="51482" y="5345"/>
                    <a:pt x="51345" y="5345"/>
                  </a:cubicBezTo>
                  <a:cubicBezTo>
                    <a:pt x="51283" y="5345"/>
                    <a:pt x="51209" y="5337"/>
                    <a:pt x="51120" y="5315"/>
                  </a:cubicBezTo>
                  <a:cubicBezTo>
                    <a:pt x="50966" y="5276"/>
                    <a:pt x="50812" y="5259"/>
                    <a:pt x="50655" y="5259"/>
                  </a:cubicBezTo>
                  <a:cubicBezTo>
                    <a:pt x="50515" y="5259"/>
                    <a:pt x="50403" y="5255"/>
                    <a:pt x="50343" y="5147"/>
                  </a:cubicBezTo>
                  <a:cubicBezTo>
                    <a:pt x="50307" y="5082"/>
                    <a:pt x="50262" y="5059"/>
                    <a:pt x="50245" y="5059"/>
                  </a:cubicBezTo>
                  <a:cubicBezTo>
                    <a:pt x="50244" y="5059"/>
                    <a:pt x="50242" y="5059"/>
                    <a:pt x="50241" y="5059"/>
                  </a:cubicBezTo>
                  <a:cubicBezTo>
                    <a:pt x="50234" y="5059"/>
                    <a:pt x="50231" y="5073"/>
                    <a:pt x="50231" y="5080"/>
                  </a:cubicBezTo>
                  <a:cubicBezTo>
                    <a:pt x="50217" y="5185"/>
                    <a:pt x="50066" y="5199"/>
                    <a:pt x="50017" y="5203"/>
                  </a:cubicBezTo>
                  <a:cubicBezTo>
                    <a:pt x="49996" y="5204"/>
                    <a:pt x="49972" y="5205"/>
                    <a:pt x="49944" y="5205"/>
                  </a:cubicBezTo>
                  <a:cubicBezTo>
                    <a:pt x="49740" y="5205"/>
                    <a:pt x="49387" y="5156"/>
                    <a:pt x="49335" y="4989"/>
                  </a:cubicBezTo>
                  <a:cubicBezTo>
                    <a:pt x="49279" y="4807"/>
                    <a:pt x="49401" y="4730"/>
                    <a:pt x="49499" y="4688"/>
                  </a:cubicBezTo>
                  <a:cubicBezTo>
                    <a:pt x="49425" y="4677"/>
                    <a:pt x="49349" y="4672"/>
                    <a:pt x="49273" y="4672"/>
                  </a:cubicBezTo>
                  <a:cubicBezTo>
                    <a:pt x="49227" y="4672"/>
                    <a:pt x="49181" y="4674"/>
                    <a:pt x="49135" y="4678"/>
                  </a:cubicBezTo>
                  <a:cubicBezTo>
                    <a:pt x="49112" y="4679"/>
                    <a:pt x="49089" y="4680"/>
                    <a:pt x="49067" y="4680"/>
                  </a:cubicBezTo>
                  <a:cubicBezTo>
                    <a:pt x="48901" y="4680"/>
                    <a:pt x="48760" y="4637"/>
                    <a:pt x="48624" y="4597"/>
                  </a:cubicBezTo>
                  <a:cubicBezTo>
                    <a:pt x="48495" y="4559"/>
                    <a:pt x="48364" y="4519"/>
                    <a:pt x="48216" y="4519"/>
                  </a:cubicBezTo>
                  <a:cubicBezTo>
                    <a:pt x="48187" y="4519"/>
                    <a:pt x="48157" y="4520"/>
                    <a:pt x="48127" y="4524"/>
                  </a:cubicBezTo>
                  <a:lnTo>
                    <a:pt x="47938" y="4541"/>
                  </a:lnTo>
                  <a:cubicBezTo>
                    <a:pt x="47563" y="4580"/>
                    <a:pt x="46870" y="4650"/>
                    <a:pt x="46772" y="4695"/>
                  </a:cubicBezTo>
                  <a:cubicBezTo>
                    <a:pt x="46776" y="4716"/>
                    <a:pt x="46783" y="4741"/>
                    <a:pt x="46790" y="4762"/>
                  </a:cubicBezTo>
                  <a:cubicBezTo>
                    <a:pt x="46807" y="4814"/>
                    <a:pt x="46828" y="4881"/>
                    <a:pt x="46793" y="4937"/>
                  </a:cubicBezTo>
                  <a:cubicBezTo>
                    <a:pt x="46761" y="4975"/>
                    <a:pt x="46713" y="4994"/>
                    <a:pt x="46666" y="4994"/>
                  </a:cubicBezTo>
                  <a:cubicBezTo>
                    <a:pt x="46626" y="4994"/>
                    <a:pt x="46587" y="4981"/>
                    <a:pt x="46555" y="4954"/>
                  </a:cubicBezTo>
                  <a:cubicBezTo>
                    <a:pt x="46489" y="4884"/>
                    <a:pt x="46499" y="4755"/>
                    <a:pt x="46513" y="4615"/>
                  </a:cubicBezTo>
                  <a:cubicBezTo>
                    <a:pt x="46524" y="4545"/>
                    <a:pt x="46524" y="4475"/>
                    <a:pt x="46517" y="4408"/>
                  </a:cubicBezTo>
                  <a:cubicBezTo>
                    <a:pt x="46510" y="4366"/>
                    <a:pt x="46478" y="4334"/>
                    <a:pt x="46440" y="4320"/>
                  </a:cubicBezTo>
                  <a:cubicBezTo>
                    <a:pt x="46424" y="4313"/>
                    <a:pt x="46406" y="4309"/>
                    <a:pt x="46388" y="4309"/>
                  </a:cubicBezTo>
                  <a:cubicBezTo>
                    <a:pt x="46382" y="4309"/>
                    <a:pt x="46376" y="4309"/>
                    <a:pt x="46370" y="4310"/>
                  </a:cubicBezTo>
                  <a:cubicBezTo>
                    <a:pt x="46387" y="4373"/>
                    <a:pt x="46359" y="4436"/>
                    <a:pt x="46303" y="4464"/>
                  </a:cubicBezTo>
                  <a:cubicBezTo>
                    <a:pt x="46233" y="4509"/>
                    <a:pt x="46106" y="4535"/>
                    <a:pt x="45984" y="4535"/>
                  </a:cubicBezTo>
                  <a:cubicBezTo>
                    <a:pt x="45868" y="4535"/>
                    <a:pt x="45755" y="4512"/>
                    <a:pt x="45697" y="4461"/>
                  </a:cubicBezTo>
                  <a:cubicBezTo>
                    <a:pt x="45526" y="4310"/>
                    <a:pt x="45316" y="4205"/>
                    <a:pt x="45095" y="4152"/>
                  </a:cubicBezTo>
                  <a:cubicBezTo>
                    <a:pt x="45066" y="4145"/>
                    <a:pt x="45037" y="4141"/>
                    <a:pt x="45007" y="4141"/>
                  </a:cubicBezTo>
                  <a:cubicBezTo>
                    <a:pt x="44875" y="4141"/>
                    <a:pt x="44740" y="4210"/>
                    <a:pt x="44654" y="4278"/>
                  </a:cubicBezTo>
                  <a:cubicBezTo>
                    <a:pt x="44609" y="4310"/>
                    <a:pt x="44574" y="4352"/>
                    <a:pt x="44549" y="4405"/>
                  </a:cubicBezTo>
                  <a:cubicBezTo>
                    <a:pt x="44584" y="4433"/>
                    <a:pt x="44658" y="4433"/>
                    <a:pt x="44714" y="4436"/>
                  </a:cubicBezTo>
                  <a:cubicBezTo>
                    <a:pt x="44791" y="4436"/>
                    <a:pt x="44882" y="4440"/>
                    <a:pt x="44892" y="4524"/>
                  </a:cubicBezTo>
                  <a:cubicBezTo>
                    <a:pt x="44896" y="4548"/>
                    <a:pt x="44889" y="4576"/>
                    <a:pt x="44871" y="4597"/>
                  </a:cubicBezTo>
                  <a:cubicBezTo>
                    <a:pt x="44819" y="4664"/>
                    <a:pt x="44689" y="4681"/>
                    <a:pt x="44483" y="4702"/>
                  </a:cubicBezTo>
                  <a:cubicBezTo>
                    <a:pt x="44395" y="4709"/>
                    <a:pt x="44308" y="4723"/>
                    <a:pt x="44220" y="4748"/>
                  </a:cubicBezTo>
                  <a:cubicBezTo>
                    <a:pt x="44210" y="4807"/>
                    <a:pt x="44139" y="4874"/>
                    <a:pt x="43831" y="4968"/>
                  </a:cubicBezTo>
                  <a:cubicBezTo>
                    <a:pt x="43667" y="5017"/>
                    <a:pt x="43502" y="5056"/>
                    <a:pt x="43331" y="5084"/>
                  </a:cubicBezTo>
                  <a:lnTo>
                    <a:pt x="43208" y="5098"/>
                  </a:lnTo>
                  <a:cubicBezTo>
                    <a:pt x="42785" y="5150"/>
                    <a:pt x="42683" y="5161"/>
                    <a:pt x="42470" y="5343"/>
                  </a:cubicBezTo>
                  <a:cubicBezTo>
                    <a:pt x="42437" y="5368"/>
                    <a:pt x="42377" y="5419"/>
                    <a:pt x="42322" y="5419"/>
                  </a:cubicBezTo>
                  <a:cubicBezTo>
                    <a:pt x="42301" y="5419"/>
                    <a:pt x="42281" y="5411"/>
                    <a:pt x="42263" y="5392"/>
                  </a:cubicBezTo>
                  <a:cubicBezTo>
                    <a:pt x="42162" y="5276"/>
                    <a:pt x="42470" y="4912"/>
                    <a:pt x="42519" y="4867"/>
                  </a:cubicBezTo>
                  <a:cubicBezTo>
                    <a:pt x="42606" y="4779"/>
                    <a:pt x="42718" y="4723"/>
                    <a:pt x="42841" y="4699"/>
                  </a:cubicBezTo>
                  <a:cubicBezTo>
                    <a:pt x="42921" y="4678"/>
                    <a:pt x="42981" y="4664"/>
                    <a:pt x="43019" y="4608"/>
                  </a:cubicBezTo>
                  <a:cubicBezTo>
                    <a:pt x="43124" y="4464"/>
                    <a:pt x="43275" y="4447"/>
                    <a:pt x="43481" y="4419"/>
                  </a:cubicBezTo>
                  <a:cubicBezTo>
                    <a:pt x="43537" y="4412"/>
                    <a:pt x="43597" y="4405"/>
                    <a:pt x="43660" y="4394"/>
                  </a:cubicBezTo>
                  <a:cubicBezTo>
                    <a:pt x="43772" y="4387"/>
                    <a:pt x="43873" y="4327"/>
                    <a:pt x="43936" y="4233"/>
                  </a:cubicBezTo>
                  <a:cubicBezTo>
                    <a:pt x="43971" y="4180"/>
                    <a:pt x="44024" y="4138"/>
                    <a:pt x="44080" y="4110"/>
                  </a:cubicBezTo>
                  <a:lnTo>
                    <a:pt x="44139" y="4082"/>
                  </a:lnTo>
                  <a:cubicBezTo>
                    <a:pt x="44276" y="4023"/>
                    <a:pt x="44567" y="3900"/>
                    <a:pt x="44612" y="3795"/>
                  </a:cubicBezTo>
                  <a:cubicBezTo>
                    <a:pt x="44695" y="3612"/>
                    <a:pt x="45434" y="3375"/>
                    <a:pt x="45606" y="3375"/>
                  </a:cubicBezTo>
                  <a:cubicBezTo>
                    <a:pt x="45609" y="3375"/>
                    <a:pt x="45611" y="3375"/>
                    <a:pt x="45613" y="3375"/>
                  </a:cubicBezTo>
                  <a:cubicBezTo>
                    <a:pt x="45614" y="3375"/>
                    <a:pt x="45615" y="3375"/>
                    <a:pt x="45616" y="3375"/>
                  </a:cubicBezTo>
                  <a:cubicBezTo>
                    <a:pt x="45657" y="3375"/>
                    <a:pt x="45694" y="3294"/>
                    <a:pt x="45722" y="3235"/>
                  </a:cubicBezTo>
                  <a:cubicBezTo>
                    <a:pt x="45760" y="3158"/>
                    <a:pt x="45795" y="3085"/>
                    <a:pt x="45869" y="3085"/>
                  </a:cubicBezTo>
                  <a:cubicBezTo>
                    <a:pt x="45907" y="3085"/>
                    <a:pt x="46096" y="3015"/>
                    <a:pt x="46506" y="2833"/>
                  </a:cubicBezTo>
                  <a:cubicBezTo>
                    <a:pt x="46618" y="2780"/>
                    <a:pt x="46699" y="2679"/>
                    <a:pt x="46720" y="2556"/>
                  </a:cubicBezTo>
                  <a:cubicBezTo>
                    <a:pt x="46695" y="2542"/>
                    <a:pt x="46671" y="2532"/>
                    <a:pt x="46643" y="2521"/>
                  </a:cubicBezTo>
                  <a:cubicBezTo>
                    <a:pt x="46580" y="2500"/>
                    <a:pt x="46496" y="2469"/>
                    <a:pt x="46478" y="2392"/>
                  </a:cubicBezTo>
                  <a:cubicBezTo>
                    <a:pt x="46468" y="2360"/>
                    <a:pt x="46471" y="2325"/>
                    <a:pt x="46492" y="2294"/>
                  </a:cubicBezTo>
                  <a:cubicBezTo>
                    <a:pt x="46520" y="2255"/>
                    <a:pt x="46573" y="2251"/>
                    <a:pt x="46625" y="2248"/>
                  </a:cubicBezTo>
                  <a:cubicBezTo>
                    <a:pt x="46681" y="2244"/>
                    <a:pt x="46737" y="2234"/>
                    <a:pt x="46793" y="2216"/>
                  </a:cubicBezTo>
                  <a:cubicBezTo>
                    <a:pt x="46821" y="2206"/>
                    <a:pt x="46825" y="2192"/>
                    <a:pt x="46818" y="2171"/>
                  </a:cubicBezTo>
                  <a:cubicBezTo>
                    <a:pt x="46805" y="2130"/>
                    <a:pt x="46753" y="2089"/>
                    <a:pt x="46712" y="2089"/>
                  </a:cubicBezTo>
                  <a:cubicBezTo>
                    <a:pt x="46707" y="2089"/>
                    <a:pt x="46703" y="2089"/>
                    <a:pt x="46699" y="2090"/>
                  </a:cubicBezTo>
                  <a:cubicBezTo>
                    <a:pt x="46684" y="2097"/>
                    <a:pt x="46669" y="2100"/>
                    <a:pt x="46653" y="2100"/>
                  </a:cubicBezTo>
                  <a:cubicBezTo>
                    <a:pt x="46628" y="2100"/>
                    <a:pt x="46603" y="2092"/>
                    <a:pt x="46583" y="2076"/>
                  </a:cubicBezTo>
                  <a:cubicBezTo>
                    <a:pt x="46548" y="2038"/>
                    <a:pt x="46566" y="1992"/>
                    <a:pt x="46580" y="1957"/>
                  </a:cubicBezTo>
                  <a:cubicBezTo>
                    <a:pt x="46604" y="1898"/>
                    <a:pt x="46618" y="1852"/>
                    <a:pt x="46580" y="1803"/>
                  </a:cubicBezTo>
                  <a:cubicBezTo>
                    <a:pt x="46564" y="1783"/>
                    <a:pt x="46544" y="1775"/>
                    <a:pt x="46521" y="1775"/>
                  </a:cubicBezTo>
                  <a:cubicBezTo>
                    <a:pt x="46492" y="1775"/>
                    <a:pt x="46457" y="1786"/>
                    <a:pt x="46415" y="1800"/>
                  </a:cubicBezTo>
                  <a:cubicBezTo>
                    <a:pt x="46381" y="1808"/>
                    <a:pt x="46348" y="1817"/>
                    <a:pt x="46316" y="1817"/>
                  </a:cubicBezTo>
                  <a:cubicBezTo>
                    <a:pt x="46291" y="1817"/>
                    <a:pt x="46268" y="1812"/>
                    <a:pt x="46247" y="1796"/>
                  </a:cubicBezTo>
                  <a:cubicBezTo>
                    <a:pt x="46219" y="1772"/>
                    <a:pt x="46205" y="1733"/>
                    <a:pt x="46208" y="1695"/>
                  </a:cubicBezTo>
                  <a:cubicBezTo>
                    <a:pt x="46219" y="1555"/>
                    <a:pt x="46198" y="1380"/>
                    <a:pt x="46117" y="1299"/>
                  </a:cubicBezTo>
                  <a:cubicBezTo>
                    <a:pt x="46116" y="1298"/>
                    <a:pt x="46114" y="1298"/>
                    <a:pt x="46111" y="1298"/>
                  </a:cubicBezTo>
                  <a:cubicBezTo>
                    <a:pt x="46094" y="1298"/>
                    <a:pt x="46053" y="1315"/>
                    <a:pt x="46023" y="1327"/>
                  </a:cubicBezTo>
                  <a:cubicBezTo>
                    <a:pt x="45970" y="1354"/>
                    <a:pt x="45900" y="1385"/>
                    <a:pt x="45822" y="1385"/>
                  </a:cubicBezTo>
                  <a:cubicBezTo>
                    <a:pt x="45766" y="1385"/>
                    <a:pt x="45706" y="1369"/>
                    <a:pt x="45645" y="1324"/>
                  </a:cubicBezTo>
                  <a:cubicBezTo>
                    <a:pt x="45496" y="1208"/>
                    <a:pt x="45105" y="1127"/>
                    <a:pt x="44967" y="1127"/>
                  </a:cubicBezTo>
                  <a:cubicBezTo>
                    <a:pt x="44958" y="1127"/>
                    <a:pt x="44951" y="1127"/>
                    <a:pt x="44945" y="1128"/>
                  </a:cubicBezTo>
                  <a:cubicBezTo>
                    <a:pt x="44941" y="1138"/>
                    <a:pt x="44934" y="1142"/>
                    <a:pt x="44927" y="1149"/>
                  </a:cubicBezTo>
                  <a:cubicBezTo>
                    <a:pt x="44910" y="1161"/>
                    <a:pt x="44891" y="1166"/>
                    <a:pt x="44870" y="1166"/>
                  </a:cubicBezTo>
                  <a:cubicBezTo>
                    <a:pt x="44835" y="1166"/>
                    <a:pt x="44793" y="1152"/>
                    <a:pt x="44738" y="1135"/>
                  </a:cubicBezTo>
                  <a:cubicBezTo>
                    <a:pt x="44693" y="1117"/>
                    <a:pt x="44647" y="1107"/>
                    <a:pt x="44598" y="1103"/>
                  </a:cubicBezTo>
                  <a:cubicBezTo>
                    <a:pt x="44544" y="1150"/>
                    <a:pt x="44399" y="1166"/>
                    <a:pt x="44251" y="1166"/>
                  </a:cubicBezTo>
                  <a:cubicBezTo>
                    <a:pt x="44090" y="1166"/>
                    <a:pt x="43925" y="1148"/>
                    <a:pt x="43866" y="1131"/>
                  </a:cubicBezTo>
                  <a:cubicBezTo>
                    <a:pt x="43848" y="1128"/>
                    <a:pt x="43829" y="1126"/>
                    <a:pt x="43811" y="1126"/>
                  </a:cubicBezTo>
                  <a:cubicBezTo>
                    <a:pt x="43756" y="1126"/>
                    <a:pt x="43701" y="1142"/>
                    <a:pt x="43656" y="1173"/>
                  </a:cubicBezTo>
                  <a:cubicBezTo>
                    <a:pt x="43621" y="1198"/>
                    <a:pt x="43600" y="1233"/>
                    <a:pt x="43593" y="1275"/>
                  </a:cubicBezTo>
                  <a:cubicBezTo>
                    <a:pt x="43590" y="1313"/>
                    <a:pt x="43572" y="1348"/>
                    <a:pt x="43541" y="1369"/>
                  </a:cubicBezTo>
                  <a:cubicBezTo>
                    <a:pt x="43475" y="1419"/>
                    <a:pt x="43344" y="1433"/>
                    <a:pt x="43212" y="1433"/>
                  </a:cubicBezTo>
                  <a:cubicBezTo>
                    <a:pt x="43034" y="1433"/>
                    <a:pt x="42855" y="1407"/>
                    <a:pt x="42827" y="1401"/>
                  </a:cubicBezTo>
                  <a:cubicBezTo>
                    <a:pt x="42795" y="1394"/>
                    <a:pt x="42771" y="1373"/>
                    <a:pt x="42764" y="1341"/>
                  </a:cubicBezTo>
                  <a:cubicBezTo>
                    <a:pt x="42743" y="1275"/>
                    <a:pt x="42806" y="1198"/>
                    <a:pt x="43002" y="1002"/>
                  </a:cubicBezTo>
                  <a:cubicBezTo>
                    <a:pt x="43044" y="960"/>
                    <a:pt x="43096" y="904"/>
                    <a:pt x="43131" y="862"/>
                  </a:cubicBezTo>
                  <a:cubicBezTo>
                    <a:pt x="43106" y="860"/>
                    <a:pt x="43074" y="860"/>
                    <a:pt x="43040" y="860"/>
                  </a:cubicBezTo>
                  <a:cubicBezTo>
                    <a:pt x="42971" y="860"/>
                    <a:pt x="42891" y="862"/>
                    <a:pt x="42823" y="862"/>
                  </a:cubicBezTo>
                  <a:cubicBezTo>
                    <a:pt x="42748" y="863"/>
                    <a:pt x="42684" y="864"/>
                    <a:pt x="42628" y="864"/>
                  </a:cubicBezTo>
                  <a:cubicBezTo>
                    <a:pt x="42391" y="864"/>
                    <a:pt x="42312" y="849"/>
                    <a:pt x="42281" y="795"/>
                  </a:cubicBezTo>
                  <a:cubicBezTo>
                    <a:pt x="42247" y="761"/>
                    <a:pt x="41994" y="730"/>
                    <a:pt x="41779" y="730"/>
                  </a:cubicBezTo>
                  <a:cubicBezTo>
                    <a:pt x="41749" y="730"/>
                    <a:pt x="41720" y="731"/>
                    <a:pt x="41692" y="732"/>
                  </a:cubicBezTo>
                  <a:cubicBezTo>
                    <a:pt x="41688" y="732"/>
                    <a:pt x="41682" y="732"/>
                    <a:pt x="41677" y="732"/>
                  </a:cubicBezTo>
                  <a:cubicBezTo>
                    <a:pt x="41622" y="732"/>
                    <a:pt x="41552" y="729"/>
                    <a:pt x="41545" y="662"/>
                  </a:cubicBezTo>
                  <a:cubicBezTo>
                    <a:pt x="41545" y="634"/>
                    <a:pt x="41538" y="564"/>
                    <a:pt x="41846" y="536"/>
                  </a:cubicBezTo>
                  <a:cubicBezTo>
                    <a:pt x="41927" y="519"/>
                    <a:pt x="42007" y="491"/>
                    <a:pt x="42078" y="449"/>
                  </a:cubicBezTo>
                  <a:cubicBezTo>
                    <a:pt x="42165" y="400"/>
                    <a:pt x="42256" y="365"/>
                    <a:pt x="42351" y="340"/>
                  </a:cubicBezTo>
                  <a:cubicBezTo>
                    <a:pt x="42379" y="340"/>
                    <a:pt x="42403" y="333"/>
                    <a:pt x="42428" y="319"/>
                  </a:cubicBezTo>
                  <a:cubicBezTo>
                    <a:pt x="42414" y="291"/>
                    <a:pt x="42396" y="260"/>
                    <a:pt x="42375" y="232"/>
                  </a:cubicBezTo>
                  <a:cubicBezTo>
                    <a:pt x="42344" y="193"/>
                    <a:pt x="42281" y="186"/>
                    <a:pt x="42176" y="179"/>
                  </a:cubicBezTo>
                  <a:cubicBezTo>
                    <a:pt x="42099" y="175"/>
                    <a:pt x="42021" y="165"/>
                    <a:pt x="41948" y="144"/>
                  </a:cubicBezTo>
                  <a:lnTo>
                    <a:pt x="41839" y="112"/>
                  </a:lnTo>
                  <a:cubicBezTo>
                    <a:pt x="41685" y="63"/>
                    <a:pt x="41514" y="7"/>
                    <a:pt x="41388" y="0"/>
                  </a:cubicBezTo>
                  <a:cubicBezTo>
                    <a:pt x="41383" y="0"/>
                    <a:pt x="41378" y="0"/>
                    <a:pt x="4137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50"/>
            <p:cNvSpPr/>
            <p:nvPr/>
          </p:nvSpPr>
          <p:spPr>
            <a:xfrm>
              <a:off x="3535559" y="1972588"/>
              <a:ext cx="42671" cy="15559"/>
            </a:xfrm>
            <a:custGeom>
              <a:avLst/>
              <a:gdLst/>
              <a:ahLst/>
              <a:cxnLst/>
              <a:rect l="l" t="t" r="r" b="b"/>
              <a:pathLst>
                <a:path w="1566" h="571" extrusionOk="0">
                  <a:moveTo>
                    <a:pt x="813" y="0"/>
                  </a:moveTo>
                  <a:cubicBezTo>
                    <a:pt x="876" y="116"/>
                    <a:pt x="753" y="186"/>
                    <a:pt x="694" y="217"/>
                  </a:cubicBezTo>
                  <a:cubicBezTo>
                    <a:pt x="669" y="231"/>
                    <a:pt x="624" y="259"/>
                    <a:pt x="620" y="273"/>
                  </a:cubicBezTo>
                  <a:cubicBezTo>
                    <a:pt x="620" y="277"/>
                    <a:pt x="624" y="284"/>
                    <a:pt x="627" y="287"/>
                  </a:cubicBezTo>
                  <a:cubicBezTo>
                    <a:pt x="669" y="333"/>
                    <a:pt x="676" y="396"/>
                    <a:pt x="641" y="448"/>
                  </a:cubicBezTo>
                  <a:cubicBezTo>
                    <a:pt x="609" y="492"/>
                    <a:pt x="547" y="510"/>
                    <a:pt x="485" y="510"/>
                  </a:cubicBezTo>
                  <a:cubicBezTo>
                    <a:pt x="453" y="510"/>
                    <a:pt x="421" y="505"/>
                    <a:pt x="392" y="497"/>
                  </a:cubicBezTo>
                  <a:cubicBezTo>
                    <a:pt x="312" y="480"/>
                    <a:pt x="252" y="410"/>
                    <a:pt x="252" y="326"/>
                  </a:cubicBezTo>
                  <a:cubicBezTo>
                    <a:pt x="252" y="322"/>
                    <a:pt x="252" y="315"/>
                    <a:pt x="224" y="308"/>
                  </a:cubicBezTo>
                  <a:cubicBezTo>
                    <a:pt x="206" y="305"/>
                    <a:pt x="187" y="303"/>
                    <a:pt x="169" y="303"/>
                  </a:cubicBezTo>
                  <a:cubicBezTo>
                    <a:pt x="113" y="303"/>
                    <a:pt x="58" y="319"/>
                    <a:pt x="11" y="350"/>
                  </a:cubicBezTo>
                  <a:cubicBezTo>
                    <a:pt x="14" y="382"/>
                    <a:pt x="11" y="413"/>
                    <a:pt x="0" y="445"/>
                  </a:cubicBezTo>
                  <a:lnTo>
                    <a:pt x="49" y="462"/>
                  </a:lnTo>
                  <a:lnTo>
                    <a:pt x="53" y="462"/>
                  </a:lnTo>
                  <a:lnTo>
                    <a:pt x="81" y="473"/>
                  </a:lnTo>
                  <a:lnTo>
                    <a:pt x="95" y="476"/>
                  </a:lnTo>
                  <a:lnTo>
                    <a:pt x="123" y="487"/>
                  </a:lnTo>
                  <a:lnTo>
                    <a:pt x="140" y="494"/>
                  </a:lnTo>
                  <a:lnTo>
                    <a:pt x="154" y="497"/>
                  </a:lnTo>
                  <a:lnTo>
                    <a:pt x="168" y="504"/>
                  </a:lnTo>
                  <a:lnTo>
                    <a:pt x="182" y="508"/>
                  </a:lnTo>
                  <a:lnTo>
                    <a:pt x="193" y="511"/>
                  </a:lnTo>
                  <a:lnTo>
                    <a:pt x="214" y="522"/>
                  </a:lnTo>
                  <a:lnTo>
                    <a:pt x="280" y="522"/>
                  </a:lnTo>
                  <a:lnTo>
                    <a:pt x="294" y="525"/>
                  </a:lnTo>
                  <a:lnTo>
                    <a:pt x="305" y="525"/>
                  </a:lnTo>
                  <a:lnTo>
                    <a:pt x="322" y="529"/>
                  </a:lnTo>
                  <a:lnTo>
                    <a:pt x="368" y="529"/>
                  </a:lnTo>
                  <a:lnTo>
                    <a:pt x="389" y="532"/>
                  </a:lnTo>
                  <a:lnTo>
                    <a:pt x="466" y="532"/>
                  </a:lnTo>
                  <a:lnTo>
                    <a:pt x="490" y="536"/>
                  </a:lnTo>
                  <a:lnTo>
                    <a:pt x="508" y="536"/>
                  </a:lnTo>
                  <a:lnTo>
                    <a:pt x="536" y="539"/>
                  </a:lnTo>
                  <a:lnTo>
                    <a:pt x="553" y="539"/>
                  </a:lnTo>
                  <a:lnTo>
                    <a:pt x="585" y="543"/>
                  </a:lnTo>
                  <a:lnTo>
                    <a:pt x="599" y="543"/>
                  </a:lnTo>
                  <a:lnTo>
                    <a:pt x="638" y="546"/>
                  </a:lnTo>
                  <a:lnTo>
                    <a:pt x="648" y="546"/>
                  </a:lnTo>
                  <a:lnTo>
                    <a:pt x="694" y="550"/>
                  </a:lnTo>
                  <a:lnTo>
                    <a:pt x="697" y="550"/>
                  </a:lnTo>
                  <a:cubicBezTo>
                    <a:pt x="837" y="560"/>
                    <a:pt x="991" y="567"/>
                    <a:pt x="1135" y="571"/>
                  </a:cubicBezTo>
                  <a:lnTo>
                    <a:pt x="1509" y="571"/>
                  </a:lnTo>
                  <a:lnTo>
                    <a:pt x="1530" y="567"/>
                  </a:lnTo>
                  <a:lnTo>
                    <a:pt x="1537" y="567"/>
                  </a:lnTo>
                  <a:cubicBezTo>
                    <a:pt x="1541" y="508"/>
                    <a:pt x="1544" y="448"/>
                    <a:pt x="1555" y="385"/>
                  </a:cubicBezTo>
                  <a:cubicBezTo>
                    <a:pt x="1558" y="336"/>
                    <a:pt x="1565" y="291"/>
                    <a:pt x="1565" y="266"/>
                  </a:cubicBezTo>
                  <a:cubicBezTo>
                    <a:pt x="1565" y="263"/>
                    <a:pt x="1555" y="235"/>
                    <a:pt x="1506" y="203"/>
                  </a:cubicBezTo>
                  <a:cubicBezTo>
                    <a:pt x="1495" y="196"/>
                    <a:pt x="1488" y="193"/>
                    <a:pt x="1481" y="186"/>
                  </a:cubicBezTo>
                  <a:lnTo>
                    <a:pt x="1464" y="179"/>
                  </a:lnTo>
                  <a:lnTo>
                    <a:pt x="1457" y="172"/>
                  </a:lnTo>
                  <a:lnTo>
                    <a:pt x="1439" y="165"/>
                  </a:lnTo>
                  <a:lnTo>
                    <a:pt x="1432" y="161"/>
                  </a:lnTo>
                  <a:lnTo>
                    <a:pt x="1418" y="158"/>
                  </a:lnTo>
                  <a:lnTo>
                    <a:pt x="1411" y="154"/>
                  </a:lnTo>
                  <a:lnTo>
                    <a:pt x="1401" y="151"/>
                  </a:lnTo>
                  <a:lnTo>
                    <a:pt x="1355" y="151"/>
                  </a:lnTo>
                  <a:lnTo>
                    <a:pt x="1348" y="154"/>
                  </a:lnTo>
                  <a:cubicBezTo>
                    <a:pt x="1328" y="162"/>
                    <a:pt x="1305" y="166"/>
                    <a:pt x="1279" y="166"/>
                  </a:cubicBezTo>
                  <a:cubicBezTo>
                    <a:pt x="1164" y="166"/>
                    <a:pt x="1006" y="90"/>
                    <a:pt x="946" y="7"/>
                  </a:cubicBezTo>
                  <a:cubicBezTo>
                    <a:pt x="946" y="4"/>
                    <a:pt x="942" y="4"/>
                    <a:pt x="94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50"/>
            <p:cNvSpPr/>
            <p:nvPr/>
          </p:nvSpPr>
          <p:spPr>
            <a:xfrm>
              <a:off x="4530790" y="1493692"/>
              <a:ext cx="6812" cy="1662"/>
            </a:xfrm>
            <a:custGeom>
              <a:avLst/>
              <a:gdLst/>
              <a:ahLst/>
              <a:cxnLst/>
              <a:rect l="l" t="t" r="r" b="b"/>
              <a:pathLst>
                <a:path w="250" h="61" extrusionOk="0">
                  <a:moveTo>
                    <a:pt x="1" y="1"/>
                  </a:moveTo>
                  <a:lnTo>
                    <a:pt x="1" y="1"/>
                  </a:lnTo>
                  <a:cubicBezTo>
                    <a:pt x="62" y="40"/>
                    <a:pt x="136" y="61"/>
                    <a:pt x="211" y="61"/>
                  </a:cubicBezTo>
                  <a:cubicBezTo>
                    <a:pt x="217" y="61"/>
                    <a:pt x="222" y="61"/>
                    <a:pt x="228" y="60"/>
                  </a:cubicBezTo>
                  <a:lnTo>
                    <a:pt x="249" y="60"/>
                  </a:lnTo>
                  <a:cubicBezTo>
                    <a:pt x="218" y="53"/>
                    <a:pt x="186" y="46"/>
                    <a:pt x="151" y="36"/>
                  </a:cubicBezTo>
                  <a:cubicBezTo>
                    <a:pt x="102" y="18"/>
                    <a:pt x="50"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50"/>
            <p:cNvSpPr/>
            <p:nvPr/>
          </p:nvSpPr>
          <p:spPr>
            <a:xfrm>
              <a:off x="5346507" y="1999183"/>
              <a:ext cx="37603" cy="158097"/>
            </a:xfrm>
            <a:custGeom>
              <a:avLst/>
              <a:gdLst/>
              <a:ahLst/>
              <a:cxnLst/>
              <a:rect l="l" t="t" r="r" b="b"/>
              <a:pathLst>
                <a:path w="1380" h="5802" extrusionOk="0">
                  <a:moveTo>
                    <a:pt x="417" y="1"/>
                  </a:moveTo>
                  <a:cubicBezTo>
                    <a:pt x="382" y="32"/>
                    <a:pt x="375" y="116"/>
                    <a:pt x="371" y="197"/>
                  </a:cubicBezTo>
                  <a:cubicBezTo>
                    <a:pt x="357" y="344"/>
                    <a:pt x="340" y="540"/>
                    <a:pt x="144" y="564"/>
                  </a:cubicBezTo>
                  <a:cubicBezTo>
                    <a:pt x="98" y="571"/>
                    <a:pt x="84" y="582"/>
                    <a:pt x="81" y="585"/>
                  </a:cubicBezTo>
                  <a:cubicBezTo>
                    <a:pt x="70" y="603"/>
                    <a:pt x="77" y="666"/>
                    <a:pt x="88" y="722"/>
                  </a:cubicBezTo>
                  <a:cubicBezTo>
                    <a:pt x="119" y="855"/>
                    <a:pt x="116" y="988"/>
                    <a:pt x="84" y="1118"/>
                  </a:cubicBezTo>
                  <a:cubicBezTo>
                    <a:pt x="0" y="1398"/>
                    <a:pt x="119" y="1835"/>
                    <a:pt x="259" y="2154"/>
                  </a:cubicBezTo>
                  <a:cubicBezTo>
                    <a:pt x="333" y="2315"/>
                    <a:pt x="287" y="2770"/>
                    <a:pt x="238" y="3257"/>
                  </a:cubicBezTo>
                  <a:cubicBezTo>
                    <a:pt x="200" y="3670"/>
                    <a:pt x="151" y="4139"/>
                    <a:pt x="210" y="4251"/>
                  </a:cubicBezTo>
                  <a:cubicBezTo>
                    <a:pt x="284" y="4398"/>
                    <a:pt x="238" y="4709"/>
                    <a:pt x="165" y="5168"/>
                  </a:cubicBezTo>
                  <a:cubicBezTo>
                    <a:pt x="126" y="5399"/>
                    <a:pt x="74" y="5721"/>
                    <a:pt x="105" y="5777"/>
                  </a:cubicBezTo>
                  <a:lnTo>
                    <a:pt x="116" y="5788"/>
                  </a:lnTo>
                  <a:cubicBezTo>
                    <a:pt x="119" y="5770"/>
                    <a:pt x="126" y="5753"/>
                    <a:pt x="130" y="5735"/>
                  </a:cubicBezTo>
                  <a:cubicBezTo>
                    <a:pt x="158" y="5620"/>
                    <a:pt x="207" y="5427"/>
                    <a:pt x="399" y="5399"/>
                  </a:cubicBezTo>
                  <a:cubicBezTo>
                    <a:pt x="420" y="5396"/>
                    <a:pt x="438" y="5392"/>
                    <a:pt x="459" y="5392"/>
                  </a:cubicBezTo>
                  <a:cubicBezTo>
                    <a:pt x="638" y="5392"/>
                    <a:pt x="718" y="5539"/>
                    <a:pt x="781" y="5648"/>
                  </a:cubicBezTo>
                  <a:cubicBezTo>
                    <a:pt x="816" y="5714"/>
                    <a:pt x="851" y="5781"/>
                    <a:pt x="900" y="5802"/>
                  </a:cubicBezTo>
                  <a:cubicBezTo>
                    <a:pt x="911" y="5714"/>
                    <a:pt x="897" y="5620"/>
                    <a:pt x="858" y="5539"/>
                  </a:cubicBezTo>
                  <a:cubicBezTo>
                    <a:pt x="827" y="5466"/>
                    <a:pt x="799" y="5448"/>
                    <a:pt x="795" y="5445"/>
                  </a:cubicBezTo>
                  <a:cubicBezTo>
                    <a:pt x="783" y="5447"/>
                    <a:pt x="772" y="5448"/>
                    <a:pt x="761" y="5448"/>
                  </a:cubicBezTo>
                  <a:cubicBezTo>
                    <a:pt x="582" y="5448"/>
                    <a:pt x="469" y="5138"/>
                    <a:pt x="350" y="4765"/>
                  </a:cubicBezTo>
                  <a:lnTo>
                    <a:pt x="347" y="4755"/>
                  </a:lnTo>
                  <a:cubicBezTo>
                    <a:pt x="298" y="4590"/>
                    <a:pt x="354" y="4422"/>
                    <a:pt x="413" y="4244"/>
                  </a:cubicBezTo>
                  <a:cubicBezTo>
                    <a:pt x="459" y="4114"/>
                    <a:pt x="504" y="3978"/>
                    <a:pt x="504" y="3845"/>
                  </a:cubicBezTo>
                  <a:cubicBezTo>
                    <a:pt x="504" y="3712"/>
                    <a:pt x="568" y="3607"/>
                    <a:pt x="680" y="3561"/>
                  </a:cubicBezTo>
                  <a:cubicBezTo>
                    <a:pt x="723" y="3543"/>
                    <a:pt x="771" y="3535"/>
                    <a:pt x="822" y="3535"/>
                  </a:cubicBezTo>
                  <a:cubicBezTo>
                    <a:pt x="971" y="3535"/>
                    <a:pt x="1139" y="3608"/>
                    <a:pt x="1264" y="3736"/>
                  </a:cubicBezTo>
                  <a:cubicBezTo>
                    <a:pt x="1299" y="3771"/>
                    <a:pt x="1338" y="3803"/>
                    <a:pt x="1380" y="3831"/>
                  </a:cubicBezTo>
                  <a:cubicBezTo>
                    <a:pt x="1373" y="3789"/>
                    <a:pt x="1359" y="3750"/>
                    <a:pt x="1338" y="3719"/>
                  </a:cubicBezTo>
                  <a:cubicBezTo>
                    <a:pt x="1285" y="3621"/>
                    <a:pt x="1187" y="3264"/>
                    <a:pt x="1072" y="2847"/>
                  </a:cubicBezTo>
                  <a:cubicBezTo>
                    <a:pt x="963" y="2451"/>
                    <a:pt x="841" y="2000"/>
                    <a:pt x="753" y="1769"/>
                  </a:cubicBezTo>
                  <a:cubicBezTo>
                    <a:pt x="666" y="1534"/>
                    <a:pt x="715" y="1307"/>
                    <a:pt x="760" y="1107"/>
                  </a:cubicBezTo>
                  <a:cubicBezTo>
                    <a:pt x="816" y="869"/>
                    <a:pt x="841" y="732"/>
                    <a:pt x="708" y="634"/>
                  </a:cubicBezTo>
                  <a:cubicBezTo>
                    <a:pt x="508" y="484"/>
                    <a:pt x="466" y="249"/>
                    <a:pt x="438" y="95"/>
                  </a:cubicBezTo>
                  <a:cubicBezTo>
                    <a:pt x="431" y="64"/>
                    <a:pt x="424" y="25"/>
                    <a:pt x="41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50"/>
            <p:cNvSpPr/>
            <p:nvPr/>
          </p:nvSpPr>
          <p:spPr>
            <a:xfrm>
              <a:off x="4606242" y="1279027"/>
              <a:ext cx="78640" cy="55397"/>
            </a:xfrm>
            <a:custGeom>
              <a:avLst/>
              <a:gdLst/>
              <a:ahLst/>
              <a:cxnLst/>
              <a:rect l="l" t="t" r="r" b="b"/>
              <a:pathLst>
                <a:path w="2886" h="2033" extrusionOk="0">
                  <a:moveTo>
                    <a:pt x="2063" y="0"/>
                  </a:moveTo>
                  <a:cubicBezTo>
                    <a:pt x="2044" y="0"/>
                    <a:pt x="2016" y="18"/>
                    <a:pt x="1947" y="61"/>
                  </a:cubicBezTo>
                  <a:cubicBezTo>
                    <a:pt x="1769" y="184"/>
                    <a:pt x="1569" y="268"/>
                    <a:pt x="1359" y="306"/>
                  </a:cubicBezTo>
                  <a:cubicBezTo>
                    <a:pt x="887" y="401"/>
                    <a:pt x="740" y="495"/>
                    <a:pt x="718" y="527"/>
                  </a:cubicBezTo>
                  <a:cubicBezTo>
                    <a:pt x="732" y="537"/>
                    <a:pt x="747" y="544"/>
                    <a:pt x="761" y="551"/>
                  </a:cubicBezTo>
                  <a:cubicBezTo>
                    <a:pt x="866" y="604"/>
                    <a:pt x="911" y="695"/>
                    <a:pt x="883" y="797"/>
                  </a:cubicBezTo>
                  <a:cubicBezTo>
                    <a:pt x="850" y="920"/>
                    <a:pt x="693" y="1050"/>
                    <a:pt x="511" y="1050"/>
                  </a:cubicBezTo>
                  <a:cubicBezTo>
                    <a:pt x="502" y="1050"/>
                    <a:pt x="493" y="1049"/>
                    <a:pt x="484" y="1049"/>
                  </a:cubicBezTo>
                  <a:cubicBezTo>
                    <a:pt x="479" y="1048"/>
                    <a:pt x="474" y="1048"/>
                    <a:pt x="470" y="1048"/>
                  </a:cubicBezTo>
                  <a:cubicBezTo>
                    <a:pt x="411" y="1048"/>
                    <a:pt x="368" y="1069"/>
                    <a:pt x="358" y="1108"/>
                  </a:cubicBezTo>
                  <a:cubicBezTo>
                    <a:pt x="347" y="1161"/>
                    <a:pt x="396" y="1241"/>
                    <a:pt x="533" y="1297"/>
                  </a:cubicBezTo>
                  <a:cubicBezTo>
                    <a:pt x="645" y="1343"/>
                    <a:pt x="771" y="1409"/>
                    <a:pt x="750" y="1507"/>
                  </a:cubicBezTo>
                  <a:cubicBezTo>
                    <a:pt x="732" y="1595"/>
                    <a:pt x="620" y="1633"/>
                    <a:pt x="375" y="1633"/>
                  </a:cubicBezTo>
                  <a:cubicBezTo>
                    <a:pt x="366" y="1633"/>
                    <a:pt x="357" y="1633"/>
                    <a:pt x="348" y="1633"/>
                  </a:cubicBezTo>
                  <a:cubicBezTo>
                    <a:pt x="231" y="1633"/>
                    <a:pt x="111" y="1654"/>
                    <a:pt x="1" y="1696"/>
                  </a:cubicBezTo>
                  <a:lnTo>
                    <a:pt x="11" y="1700"/>
                  </a:lnTo>
                  <a:cubicBezTo>
                    <a:pt x="78" y="1731"/>
                    <a:pt x="134" y="1777"/>
                    <a:pt x="176" y="1833"/>
                  </a:cubicBezTo>
                  <a:cubicBezTo>
                    <a:pt x="253" y="1931"/>
                    <a:pt x="365" y="2001"/>
                    <a:pt x="487" y="2022"/>
                  </a:cubicBezTo>
                  <a:cubicBezTo>
                    <a:pt x="524" y="2029"/>
                    <a:pt x="560" y="2033"/>
                    <a:pt x="597" y="2033"/>
                  </a:cubicBezTo>
                  <a:cubicBezTo>
                    <a:pt x="731" y="2033"/>
                    <a:pt x="861" y="1983"/>
                    <a:pt x="964" y="1889"/>
                  </a:cubicBezTo>
                  <a:cubicBezTo>
                    <a:pt x="1027" y="1829"/>
                    <a:pt x="1065" y="1759"/>
                    <a:pt x="1055" y="1707"/>
                  </a:cubicBezTo>
                  <a:cubicBezTo>
                    <a:pt x="1023" y="1528"/>
                    <a:pt x="1405" y="1420"/>
                    <a:pt x="2273" y="1252"/>
                  </a:cubicBezTo>
                  <a:cubicBezTo>
                    <a:pt x="2413" y="1224"/>
                    <a:pt x="2535" y="1199"/>
                    <a:pt x="2609" y="1182"/>
                  </a:cubicBezTo>
                  <a:cubicBezTo>
                    <a:pt x="2644" y="1171"/>
                    <a:pt x="2661" y="1161"/>
                    <a:pt x="2665" y="1154"/>
                  </a:cubicBezTo>
                  <a:cubicBezTo>
                    <a:pt x="2675" y="1133"/>
                    <a:pt x="2647" y="1070"/>
                    <a:pt x="2626" y="1031"/>
                  </a:cubicBezTo>
                  <a:cubicBezTo>
                    <a:pt x="2591" y="961"/>
                    <a:pt x="2553" y="881"/>
                    <a:pt x="2591" y="814"/>
                  </a:cubicBezTo>
                  <a:cubicBezTo>
                    <a:pt x="2619" y="765"/>
                    <a:pt x="2675" y="737"/>
                    <a:pt x="2763" y="730"/>
                  </a:cubicBezTo>
                  <a:cubicBezTo>
                    <a:pt x="2805" y="727"/>
                    <a:pt x="2847" y="720"/>
                    <a:pt x="2886" y="706"/>
                  </a:cubicBezTo>
                  <a:cubicBezTo>
                    <a:pt x="2844" y="678"/>
                    <a:pt x="2731" y="629"/>
                    <a:pt x="2532" y="601"/>
                  </a:cubicBezTo>
                  <a:cubicBezTo>
                    <a:pt x="2203" y="551"/>
                    <a:pt x="2171" y="338"/>
                    <a:pt x="2147" y="180"/>
                  </a:cubicBezTo>
                  <a:cubicBezTo>
                    <a:pt x="2136" y="110"/>
                    <a:pt x="2129" y="47"/>
                    <a:pt x="2094" y="19"/>
                  </a:cubicBezTo>
                  <a:cubicBezTo>
                    <a:pt x="2082" y="7"/>
                    <a:pt x="2074" y="0"/>
                    <a:pt x="206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50"/>
            <p:cNvSpPr/>
            <p:nvPr/>
          </p:nvSpPr>
          <p:spPr>
            <a:xfrm>
              <a:off x="4056881" y="1283251"/>
              <a:ext cx="48666" cy="15804"/>
            </a:xfrm>
            <a:custGeom>
              <a:avLst/>
              <a:gdLst/>
              <a:ahLst/>
              <a:cxnLst/>
              <a:rect l="l" t="t" r="r" b="b"/>
              <a:pathLst>
                <a:path w="1786" h="580" extrusionOk="0">
                  <a:moveTo>
                    <a:pt x="477" y="1"/>
                  </a:moveTo>
                  <a:cubicBezTo>
                    <a:pt x="501" y="32"/>
                    <a:pt x="529" y="60"/>
                    <a:pt x="561" y="88"/>
                  </a:cubicBezTo>
                  <a:cubicBezTo>
                    <a:pt x="589" y="109"/>
                    <a:pt x="603" y="144"/>
                    <a:pt x="596" y="179"/>
                  </a:cubicBezTo>
                  <a:cubicBezTo>
                    <a:pt x="578" y="256"/>
                    <a:pt x="477" y="291"/>
                    <a:pt x="263" y="354"/>
                  </a:cubicBezTo>
                  <a:cubicBezTo>
                    <a:pt x="176" y="379"/>
                    <a:pt x="88" y="407"/>
                    <a:pt x="0" y="446"/>
                  </a:cubicBezTo>
                  <a:cubicBezTo>
                    <a:pt x="117" y="538"/>
                    <a:pt x="380" y="580"/>
                    <a:pt x="671" y="580"/>
                  </a:cubicBezTo>
                  <a:cubicBezTo>
                    <a:pt x="965" y="580"/>
                    <a:pt x="1288" y="537"/>
                    <a:pt x="1516" y="460"/>
                  </a:cubicBezTo>
                  <a:cubicBezTo>
                    <a:pt x="1698" y="400"/>
                    <a:pt x="1772" y="330"/>
                    <a:pt x="1779" y="288"/>
                  </a:cubicBezTo>
                  <a:cubicBezTo>
                    <a:pt x="1786" y="263"/>
                    <a:pt x="1782" y="235"/>
                    <a:pt x="1768" y="214"/>
                  </a:cubicBezTo>
                  <a:cubicBezTo>
                    <a:pt x="1745" y="186"/>
                    <a:pt x="1678" y="180"/>
                    <a:pt x="1598" y="180"/>
                  </a:cubicBezTo>
                  <a:cubicBezTo>
                    <a:pt x="1558" y="180"/>
                    <a:pt x="1514" y="182"/>
                    <a:pt x="1471" y="183"/>
                  </a:cubicBezTo>
                  <a:cubicBezTo>
                    <a:pt x="1421" y="185"/>
                    <a:pt x="1368" y="187"/>
                    <a:pt x="1313" y="187"/>
                  </a:cubicBezTo>
                  <a:cubicBezTo>
                    <a:pt x="1173" y="187"/>
                    <a:pt x="1020" y="174"/>
                    <a:pt x="879" y="116"/>
                  </a:cubicBezTo>
                  <a:cubicBezTo>
                    <a:pt x="666" y="25"/>
                    <a:pt x="533" y="1"/>
                    <a:pt x="47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50"/>
            <p:cNvSpPr/>
            <p:nvPr/>
          </p:nvSpPr>
          <p:spPr>
            <a:xfrm>
              <a:off x="3962165" y="1639909"/>
              <a:ext cx="28911" cy="16186"/>
            </a:xfrm>
            <a:custGeom>
              <a:avLst/>
              <a:gdLst/>
              <a:ahLst/>
              <a:cxnLst/>
              <a:rect l="l" t="t" r="r" b="b"/>
              <a:pathLst>
                <a:path w="1061" h="594" extrusionOk="0">
                  <a:moveTo>
                    <a:pt x="489" y="1"/>
                  </a:moveTo>
                  <a:cubicBezTo>
                    <a:pt x="483" y="1"/>
                    <a:pt x="476" y="1"/>
                    <a:pt x="469" y="2"/>
                  </a:cubicBezTo>
                  <a:cubicBezTo>
                    <a:pt x="294" y="2"/>
                    <a:pt x="112" y="100"/>
                    <a:pt x="49" y="215"/>
                  </a:cubicBezTo>
                  <a:cubicBezTo>
                    <a:pt x="0" y="303"/>
                    <a:pt x="21" y="387"/>
                    <a:pt x="109" y="467"/>
                  </a:cubicBezTo>
                  <a:cubicBezTo>
                    <a:pt x="206" y="558"/>
                    <a:pt x="299" y="593"/>
                    <a:pt x="388" y="593"/>
                  </a:cubicBezTo>
                  <a:cubicBezTo>
                    <a:pt x="544" y="593"/>
                    <a:pt x="688" y="485"/>
                    <a:pt x="819" y="387"/>
                  </a:cubicBezTo>
                  <a:cubicBezTo>
                    <a:pt x="910" y="317"/>
                    <a:pt x="987" y="261"/>
                    <a:pt x="1061" y="243"/>
                  </a:cubicBezTo>
                  <a:cubicBezTo>
                    <a:pt x="1001" y="187"/>
                    <a:pt x="812" y="79"/>
                    <a:pt x="581" y="16"/>
                  </a:cubicBezTo>
                  <a:cubicBezTo>
                    <a:pt x="550" y="7"/>
                    <a:pt x="520" y="1"/>
                    <a:pt x="48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50"/>
            <p:cNvSpPr/>
            <p:nvPr/>
          </p:nvSpPr>
          <p:spPr>
            <a:xfrm>
              <a:off x="3949957" y="1290635"/>
              <a:ext cx="60301" cy="25314"/>
            </a:xfrm>
            <a:custGeom>
              <a:avLst/>
              <a:gdLst/>
              <a:ahLst/>
              <a:cxnLst/>
              <a:rect l="l" t="t" r="r" b="b"/>
              <a:pathLst>
                <a:path w="2213" h="929" extrusionOk="0">
                  <a:moveTo>
                    <a:pt x="1672" y="0"/>
                  </a:moveTo>
                  <a:cubicBezTo>
                    <a:pt x="1466" y="0"/>
                    <a:pt x="1275" y="85"/>
                    <a:pt x="1229" y="168"/>
                  </a:cubicBezTo>
                  <a:cubicBezTo>
                    <a:pt x="1218" y="185"/>
                    <a:pt x="1215" y="196"/>
                    <a:pt x="1246" y="220"/>
                  </a:cubicBezTo>
                  <a:cubicBezTo>
                    <a:pt x="1299" y="255"/>
                    <a:pt x="1320" y="297"/>
                    <a:pt x="1309" y="343"/>
                  </a:cubicBezTo>
                  <a:cubicBezTo>
                    <a:pt x="1285" y="427"/>
                    <a:pt x="1152" y="448"/>
                    <a:pt x="928" y="476"/>
                  </a:cubicBezTo>
                  <a:cubicBezTo>
                    <a:pt x="788" y="497"/>
                    <a:pt x="553" y="528"/>
                    <a:pt x="518" y="581"/>
                  </a:cubicBezTo>
                  <a:cubicBezTo>
                    <a:pt x="452" y="675"/>
                    <a:pt x="308" y="707"/>
                    <a:pt x="182" y="735"/>
                  </a:cubicBezTo>
                  <a:cubicBezTo>
                    <a:pt x="119" y="749"/>
                    <a:pt x="18" y="770"/>
                    <a:pt x="0" y="794"/>
                  </a:cubicBezTo>
                  <a:cubicBezTo>
                    <a:pt x="0" y="794"/>
                    <a:pt x="0" y="798"/>
                    <a:pt x="4" y="805"/>
                  </a:cubicBezTo>
                  <a:cubicBezTo>
                    <a:pt x="28" y="850"/>
                    <a:pt x="158" y="906"/>
                    <a:pt x="364" y="924"/>
                  </a:cubicBezTo>
                  <a:cubicBezTo>
                    <a:pt x="407" y="927"/>
                    <a:pt x="448" y="928"/>
                    <a:pt x="486" y="928"/>
                  </a:cubicBezTo>
                  <a:cubicBezTo>
                    <a:pt x="651" y="928"/>
                    <a:pt x="761" y="901"/>
                    <a:pt x="784" y="878"/>
                  </a:cubicBezTo>
                  <a:cubicBezTo>
                    <a:pt x="791" y="738"/>
                    <a:pt x="959" y="735"/>
                    <a:pt x="1071" y="731"/>
                  </a:cubicBezTo>
                  <a:cubicBezTo>
                    <a:pt x="1120" y="731"/>
                    <a:pt x="1208" y="731"/>
                    <a:pt x="1225" y="714"/>
                  </a:cubicBezTo>
                  <a:cubicBezTo>
                    <a:pt x="1232" y="633"/>
                    <a:pt x="1313" y="364"/>
                    <a:pt x="1929" y="318"/>
                  </a:cubicBezTo>
                  <a:cubicBezTo>
                    <a:pt x="2181" y="301"/>
                    <a:pt x="2213" y="248"/>
                    <a:pt x="2213" y="248"/>
                  </a:cubicBezTo>
                  <a:cubicBezTo>
                    <a:pt x="2213" y="248"/>
                    <a:pt x="2202" y="178"/>
                    <a:pt x="1939" y="55"/>
                  </a:cubicBezTo>
                  <a:cubicBezTo>
                    <a:pt x="1854" y="16"/>
                    <a:pt x="1762" y="0"/>
                    <a:pt x="167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50"/>
            <p:cNvSpPr/>
            <p:nvPr/>
          </p:nvSpPr>
          <p:spPr>
            <a:xfrm>
              <a:off x="4009577" y="1425761"/>
              <a:ext cx="264639" cy="181694"/>
            </a:xfrm>
            <a:custGeom>
              <a:avLst/>
              <a:gdLst/>
              <a:ahLst/>
              <a:cxnLst/>
              <a:rect l="l" t="t" r="r" b="b"/>
              <a:pathLst>
                <a:path w="9712" h="6668" extrusionOk="0">
                  <a:moveTo>
                    <a:pt x="9297" y="0"/>
                  </a:moveTo>
                  <a:cubicBezTo>
                    <a:pt x="8855" y="0"/>
                    <a:pt x="8218" y="261"/>
                    <a:pt x="8034" y="411"/>
                  </a:cubicBezTo>
                  <a:cubicBezTo>
                    <a:pt x="7873" y="540"/>
                    <a:pt x="7688" y="551"/>
                    <a:pt x="7506" y="558"/>
                  </a:cubicBezTo>
                  <a:cubicBezTo>
                    <a:pt x="7369" y="565"/>
                    <a:pt x="7240" y="568"/>
                    <a:pt x="7135" y="628"/>
                  </a:cubicBezTo>
                  <a:cubicBezTo>
                    <a:pt x="6953" y="731"/>
                    <a:pt x="6653" y="818"/>
                    <a:pt x="6383" y="818"/>
                  </a:cubicBezTo>
                  <a:cubicBezTo>
                    <a:pt x="6231" y="818"/>
                    <a:pt x="6089" y="790"/>
                    <a:pt x="5983" y="722"/>
                  </a:cubicBezTo>
                  <a:cubicBezTo>
                    <a:pt x="5945" y="697"/>
                    <a:pt x="5904" y="687"/>
                    <a:pt x="5861" y="687"/>
                  </a:cubicBezTo>
                  <a:cubicBezTo>
                    <a:pt x="5756" y="687"/>
                    <a:pt x="5640" y="750"/>
                    <a:pt x="5528" y="810"/>
                  </a:cubicBezTo>
                  <a:cubicBezTo>
                    <a:pt x="5422" y="869"/>
                    <a:pt x="5319" y="926"/>
                    <a:pt x="5222" y="926"/>
                  </a:cubicBezTo>
                  <a:cubicBezTo>
                    <a:pt x="5217" y="926"/>
                    <a:pt x="5211" y="926"/>
                    <a:pt x="5206" y="925"/>
                  </a:cubicBezTo>
                  <a:cubicBezTo>
                    <a:pt x="5200" y="925"/>
                    <a:pt x="5194" y="925"/>
                    <a:pt x="5188" y="925"/>
                  </a:cubicBezTo>
                  <a:cubicBezTo>
                    <a:pt x="5105" y="925"/>
                    <a:pt x="5013" y="967"/>
                    <a:pt x="4912" y="1013"/>
                  </a:cubicBezTo>
                  <a:cubicBezTo>
                    <a:pt x="4796" y="1065"/>
                    <a:pt x="4679" y="1119"/>
                    <a:pt x="4558" y="1119"/>
                  </a:cubicBezTo>
                  <a:cubicBezTo>
                    <a:pt x="4547" y="1119"/>
                    <a:pt x="4537" y="1119"/>
                    <a:pt x="4527" y="1118"/>
                  </a:cubicBezTo>
                  <a:cubicBezTo>
                    <a:pt x="4519" y="1117"/>
                    <a:pt x="4511" y="1117"/>
                    <a:pt x="4503" y="1117"/>
                  </a:cubicBezTo>
                  <a:cubicBezTo>
                    <a:pt x="4282" y="1117"/>
                    <a:pt x="3903" y="1299"/>
                    <a:pt x="3886" y="1377"/>
                  </a:cubicBezTo>
                  <a:cubicBezTo>
                    <a:pt x="3861" y="1472"/>
                    <a:pt x="3746" y="1503"/>
                    <a:pt x="3637" y="1535"/>
                  </a:cubicBezTo>
                  <a:cubicBezTo>
                    <a:pt x="3564" y="1556"/>
                    <a:pt x="3466" y="1580"/>
                    <a:pt x="3466" y="1619"/>
                  </a:cubicBezTo>
                  <a:cubicBezTo>
                    <a:pt x="3466" y="1717"/>
                    <a:pt x="3389" y="1815"/>
                    <a:pt x="3266" y="1867"/>
                  </a:cubicBezTo>
                  <a:cubicBezTo>
                    <a:pt x="3216" y="1890"/>
                    <a:pt x="3155" y="1906"/>
                    <a:pt x="3093" y="1906"/>
                  </a:cubicBezTo>
                  <a:cubicBezTo>
                    <a:pt x="3021" y="1906"/>
                    <a:pt x="2948" y="1885"/>
                    <a:pt x="2888" y="1829"/>
                  </a:cubicBezTo>
                  <a:cubicBezTo>
                    <a:pt x="2876" y="1815"/>
                    <a:pt x="2859" y="1808"/>
                    <a:pt x="2843" y="1808"/>
                  </a:cubicBezTo>
                  <a:cubicBezTo>
                    <a:pt x="2827" y="1808"/>
                    <a:pt x="2811" y="1815"/>
                    <a:pt x="2801" y="1829"/>
                  </a:cubicBezTo>
                  <a:cubicBezTo>
                    <a:pt x="2752" y="1878"/>
                    <a:pt x="2734" y="2000"/>
                    <a:pt x="2846" y="2102"/>
                  </a:cubicBezTo>
                  <a:cubicBezTo>
                    <a:pt x="2899" y="2154"/>
                    <a:pt x="2923" y="2207"/>
                    <a:pt x="2913" y="2259"/>
                  </a:cubicBezTo>
                  <a:cubicBezTo>
                    <a:pt x="2892" y="2354"/>
                    <a:pt x="2776" y="2396"/>
                    <a:pt x="2664" y="2438"/>
                  </a:cubicBezTo>
                  <a:cubicBezTo>
                    <a:pt x="2626" y="2452"/>
                    <a:pt x="2591" y="2466"/>
                    <a:pt x="2556" y="2483"/>
                  </a:cubicBezTo>
                  <a:cubicBezTo>
                    <a:pt x="2573" y="2508"/>
                    <a:pt x="2584" y="2536"/>
                    <a:pt x="2580" y="2567"/>
                  </a:cubicBezTo>
                  <a:cubicBezTo>
                    <a:pt x="2577" y="2637"/>
                    <a:pt x="2517" y="2683"/>
                    <a:pt x="2465" y="2732"/>
                  </a:cubicBezTo>
                  <a:cubicBezTo>
                    <a:pt x="2395" y="2788"/>
                    <a:pt x="2377" y="2812"/>
                    <a:pt x="2388" y="2830"/>
                  </a:cubicBezTo>
                  <a:cubicBezTo>
                    <a:pt x="2412" y="2872"/>
                    <a:pt x="2416" y="2921"/>
                    <a:pt x="2398" y="2963"/>
                  </a:cubicBezTo>
                  <a:cubicBezTo>
                    <a:pt x="2346" y="3078"/>
                    <a:pt x="2139" y="3117"/>
                    <a:pt x="1926" y="3159"/>
                  </a:cubicBezTo>
                  <a:lnTo>
                    <a:pt x="1873" y="3169"/>
                  </a:lnTo>
                  <a:cubicBezTo>
                    <a:pt x="1761" y="3190"/>
                    <a:pt x="1677" y="3292"/>
                    <a:pt x="1684" y="3362"/>
                  </a:cubicBezTo>
                  <a:cubicBezTo>
                    <a:pt x="1687" y="3411"/>
                    <a:pt x="1750" y="3425"/>
                    <a:pt x="1799" y="3428"/>
                  </a:cubicBezTo>
                  <a:cubicBezTo>
                    <a:pt x="1880" y="3432"/>
                    <a:pt x="1950" y="3435"/>
                    <a:pt x="1964" y="3499"/>
                  </a:cubicBezTo>
                  <a:cubicBezTo>
                    <a:pt x="1978" y="3558"/>
                    <a:pt x="1926" y="3583"/>
                    <a:pt x="1877" y="3611"/>
                  </a:cubicBezTo>
                  <a:cubicBezTo>
                    <a:pt x="1789" y="3656"/>
                    <a:pt x="1705" y="3712"/>
                    <a:pt x="1715" y="3793"/>
                  </a:cubicBezTo>
                  <a:cubicBezTo>
                    <a:pt x="1726" y="3838"/>
                    <a:pt x="1712" y="3887"/>
                    <a:pt x="1684" y="3926"/>
                  </a:cubicBezTo>
                  <a:cubicBezTo>
                    <a:pt x="1621" y="4003"/>
                    <a:pt x="1498" y="4013"/>
                    <a:pt x="1379" y="4020"/>
                  </a:cubicBezTo>
                  <a:cubicBezTo>
                    <a:pt x="1330" y="4020"/>
                    <a:pt x="1281" y="4027"/>
                    <a:pt x="1232" y="4041"/>
                  </a:cubicBezTo>
                  <a:cubicBezTo>
                    <a:pt x="1243" y="4122"/>
                    <a:pt x="1218" y="4199"/>
                    <a:pt x="1166" y="4262"/>
                  </a:cubicBezTo>
                  <a:cubicBezTo>
                    <a:pt x="1092" y="4342"/>
                    <a:pt x="966" y="4381"/>
                    <a:pt x="777" y="4381"/>
                  </a:cubicBezTo>
                  <a:lnTo>
                    <a:pt x="819" y="4416"/>
                  </a:lnTo>
                  <a:cubicBezTo>
                    <a:pt x="907" y="4493"/>
                    <a:pt x="1001" y="4577"/>
                    <a:pt x="1019" y="4675"/>
                  </a:cubicBezTo>
                  <a:cubicBezTo>
                    <a:pt x="1047" y="4815"/>
                    <a:pt x="924" y="4850"/>
                    <a:pt x="854" y="4871"/>
                  </a:cubicBezTo>
                  <a:cubicBezTo>
                    <a:pt x="756" y="4895"/>
                    <a:pt x="704" y="4916"/>
                    <a:pt x="697" y="5014"/>
                  </a:cubicBezTo>
                  <a:cubicBezTo>
                    <a:pt x="686" y="5203"/>
                    <a:pt x="501" y="5214"/>
                    <a:pt x="347" y="5221"/>
                  </a:cubicBezTo>
                  <a:cubicBezTo>
                    <a:pt x="161" y="5235"/>
                    <a:pt x="46" y="5249"/>
                    <a:pt x="14" y="5382"/>
                  </a:cubicBezTo>
                  <a:cubicBezTo>
                    <a:pt x="0" y="5455"/>
                    <a:pt x="4" y="5508"/>
                    <a:pt x="32" y="5543"/>
                  </a:cubicBezTo>
                  <a:cubicBezTo>
                    <a:pt x="91" y="5613"/>
                    <a:pt x="252" y="5617"/>
                    <a:pt x="396" y="5624"/>
                  </a:cubicBezTo>
                  <a:cubicBezTo>
                    <a:pt x="434" y="5624"/>
                    <a:pt x="473" y="5624"/>
                    <a:pt x="511" y="5627"/>
                  </a:cubicBezTo>
                  <a:cubicBezTo>
                    <a:pt x="515" y="5627"/>
                    <a:pt x="518" y="5627"/>
                    <a:pt x="522" y="5627"/>
                  </a:cubicBezTo>
                  <a:cubicBezTo>
                    <a:pt x="573" y="5627"/>
                    <a:pt x="618" y="5651"/>
                    <a:pt x="651" y="5694"/>
                  </a:cubicBezTo>
                  <a:cubicBezTo>
                    <a:pt x="686" y="5750"/>
                    <a:pt x="662" y="5816"/>
                    <a:pt x="637" y="5872"/>
                  </a:cubicBezTo>
                  <a:cubicBezTo>
                    <a:pt x="599" y="5974"/>
                    <a:pt x="595" y="6009"/>
                    <a:pt x="641" y="6044"/>
                  </a:cubicBezTo>
                  <a:cubicBezTo>
                    <a:pt x="712" y="6097"/>
                    <a:pt x="762" y="6112"/>
                    <a:pt x="784" y="6112"/>
                  </a:cubicBezTo>
                  <a:cubicBezTo>
                    <a:pt x="789" y="6112"/>
                    <a:pt x="793" y="6111"/>
                    <a:pt x="795" y="6110"/>
                  </a:cubicBezTo>
                  <a:cubicBezTo>
                    <a:pt x="795" y="6110"/>
                    <a:pt x="812" y="6072"/>
                    <a:pt x="753" y="5946"/>
                  </a:cubicBezTo>
                  <a:cubicBezTo>
                    <a:pt x="700" y="5834"/>
                    <a:pt x="763" y="5785"/>
                    <a:pt x="784" y="5774"/>
                  </a:cubicBezTo>
                  <a:cubicBezTo>
                    <a:pt x="809" y="5760"/>
                    <a:pt x="833" y="5757"/>
                    <a:pt x="861" y="5757"/>
                  </a:cubicBezTo>
                  <a:cubicBezTo>
                    <a:pt x="1001" y="5757"/>
                    <a:pt x="1222" y="5879"/>
                    <a:pt x="1313" y="6005"/>
                  </a:cubicBezTo>
                  <a:cubicBezTo>
                    <a:pt x="1383" y="6103"/>
                    <a:pt x="1376" y="6205"/>
                    <a:pt x="1292" y="6275"/>
                  </a:cubicBezTo>
                  <a:cubicBezTo>
                    <a:pt x="1274" y="6289"/>
                    <a:pt x="1257" y="6310"/>
                    <a:pt x="1260" y="6327"/>
                  </a:cubicBezTo>
                  <a:cubicBezTo>
                    <a:pt x="1292" y="6415"/>
                    <a:pt x="1656" y="6534"/>
                    <a:pt x="1947" y="6548"/>
                  </a:cubicBezTo>
                  <a:cubicBezTo>
                    <a:pt x="2027" y="6551"/>
                    <a:pt x="2150" y="6569"/>
                    <a:pt x="2293" y="6593"/>
                  </a:cubicBezTo>
                  <a:cubicBezTo>
                    <a:pt x="2511" y="6623"/>
                    <a:pt x="2824" y="6667"/>
                    <a:pt x="3047" y="6667"/>
                  </a:cubicBezTo>
                  <a:cubicBezTo>
                    <a:pt x="3161" y="6667"/>
                    <a:pt x="3250" y="6656"/>
                    <a:pt x="3291" y="6625"/>
                  </a:cubicBezTo>
                  <a:cubicBezTo>
                    <a:pt x="3301" y="6618"/>
                    <a:pt x="3301" y="6611"/>
                    <a:pt x="3301" y="6611"/>
                  </a:cubicBezTo>
                  <a:cubicBezTo>
                    <a:pt x="3305" y="6558"/>
                    <a:pt x="3175" y="6471"/>
                    <a:pt x="3049" y="6383"/>
                  </a:cubicBezTo>
                  <a:cubicBezTo>
                    <a:pt x="2878" y="6271"/>
                    <a:pt x="2720" y="6142"/>
                    <a:pt x="2577" y="5998"/>
                  </a:cubicBezTo>
                  <a:cubicBezTo>
                    <a:pt x="2363" y="5774"/>
                    <a:pt x="2129" y="5396"/>
                    <a:pt x="2171" y="5067"/>
                  </a:cubicBezTo>
                  <a:cubicBezTo>
                    <a:pt x="2185" y="4923"/>
                    <a:pt x="2269" y="4794"/>
                    <a:pt x="2395" y="4717"/>
                  </a:cubicBezTo>
                  <a:cubicBezTo>
                    <a:pt x="2563" y="4612"/>
                    <a:pt x="2570" y="4545"/>
                    <a:pt x="2584" y="4461"/>
                  </a:cubicBezTo>
                  <a:cubicBezTo>
                    <a:pt x="2594" y="4363"/>
                    <a:pt x="2612" y="4244"/>
                    <a:pt x="2829" y="4090"/>
                  </a:cubicBezTo>
                  <a:cubicBezTo>
                    <a:pt x="2948" y="4013"/>
                    <a:pt x="3035" y="3891"/>
                    <a:pt x="3070" y="3751"/>
                  </a:cubicBezTo>
                  <a:cubicBezTo>
                    <a:pt x="3102" y="3646"/>
                    <a:pt x="3137" y="3534"/>
                    <a:pt x="3343" y="3513"/>
                  </a:cubicBezTo>
                  <a:cubicBezTo>
                    <a:pt x="3441" y="3502"/>
                    <a:pt x="3438" y="3485"/>
                    <a:pt x="3431" y="3404"/>
                  </a:cubicBezTo>
                  <a:cubicBezTo>
                    <a:pt x="3424" y="3323"/>
                    <a:pt x="3410" y="3173"/>
                    <a:pt x="3634" y="3141"/>
                  </a:cubicBezTo>
                  <a:cubicBezTo>
                    <a:pt x="3732" y="3127"/>
                    <a:pt x="3823" y="3068"/>
                    <a:pt x="3872" y="2980"/>
                  </a:cubicBezTo>
                  <a:cubicBezTo>
                    <a:pt x="3924" y="2893"/>
                    <a:pt x="3942" y="2791"/>
                    <a:pt x="3921" y="2697"/>
                  </a:cubicBezTo>
                  <a:cubicBezTo>
                    <a:pt x="3907" y="2665"/>
                    <a:pt x="3910" y="2627"/>
                    <a:pt x="3928" y="2599"/>
                  </a:cubicBezTo>
                  <a:cubicBezTo>
                    <a:pt x="3963" y="2550"/>
                    <a:pt x="4030" y="2546"/>
                    <a:pt x="4124" y="2543"/>
                  </a:cubicBezTo>
                  <a:cubicBezTo>
                    <a:pt x="4236" y="2539"/>
                    <a:pt x="4373" y="2536"/>
                    <a:pt x="4450" y="2452"/>
                  </a:cubicBezTo>
                  <a:cubicBezTo>
                    <a:pt x="4544" y="2347"/>
                    <a:pt x="4688" y="2322"/>
                    <a:pt x="4824" y="2298"/>
                  </a:cubicBezTo>
                  <a:cubicBezTo>
                    <a:pt x="4978" y="2273"/>
                    <a:pt x="5111" y="2249"/>
                    <a:pt x="5167" y="2126"/>
                  </a:cubicBezTo>
                  <a:cubicBezTo>
                    <a:pt x="5321" y="1804"/>
                    <a:pt x="7278" y="1167"/>
                    <a:pt x="8252" y="943"/>
                  </a:cubicBezTo>
                  <a:cubicBezTo>
                    <a:pt x="9148" y="736"/>
                    <a:pt x="9662" y="428"/>
                    <a:pt x="9704" y="232"/>
                  </a:cubicBezTo>
                  <a:cubicBezTo>
                    <a:pt x="9711" y="201"/>
                    <a:pt x="9711" y="148"/>
                    <a:pt x="9634" y="89"/>
                  </a:cubicBezTo>
                  <a:cubicBezTo>
                    <a:pt x="9554" y="26"/>
                    <a:pt x="9435" y="0"/>
                    <a:pt x="929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50"/>
            <p:cNvSpPr/>
            <p:nvPr/>
          </p:nvSpPr>
          <p:spPr>
            <a:xfrm>
              <a:off x="4029496" y="1311317"/>
              <a:ext cx="13761" cy="3679"/>
            </a:xfrm>
            <a:custGeom>
              <a:avLst/>
              <a:gdLst/>
              <a:ahLst/>
              <a:cxnLst/>
              <a:rect l="l" t="t" r="r" b="b"/>
              <a:pathLst>
                <a:path w="505" h="135" extrusionOk="0">
                  <a:moveTo>
                    <a:pt x="386" y="0"/>
                  </a:moveTo>
                  <a:cubicBezTo>
                    <a:pt x="266" y="0"/>
                    <a:pt x="98" y="47"/>
                    <a:pt x="1" y="88"/>
                  </a:cubicBezTo>
                  <a:cubicBezTo>
                    <a:pt x="104" y="115"/>
                    <a:pt x="223" y="134"/>
                    <a:pt x="320" y="134"/>
                  </a:cubicBezTo>
                  <a:cubicBezTo>
                    <a:pt x="387" y="134"/>
                    <a:pt x="444" y="125"/>
                    <a:pt x="477" y="102"/>
                  </a:cubicBezTo>
                  <a:cubicBezTo>
                    <a:pt x="494" y="88"/>
                    <a:pt x="505" y="67"/>
                    <a:pt x="501" y="42"/>
                  </a:cubicBezTo>
                  <a:cubicBezTo>
                    <a:pt x="501" y="35"/>
                    <a:pt x="501" y="25"/>
                    <a:pt x="477" y="14"/>
                  </a:cubicBezTo>
                  <a:cubicBezTo>
                    <a:pt x="453" y="5"/>
                    <a:pt x="421" y="0"/>
                    <a:pt x="38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50"/>
            <p:cNvSpPr/>
            <p:nvPr/>
          </p:nvSpPr>
          <p:spPr>
            <a:xfrm>
              <a:off x="4894805" y="1499769"/>
              <a:ext cx="23597" cy="9183"/>
            </a:xfrm>
            <a:custGeom>
              <a:avLst/>
              <a:gdLst/>
              <a:ahLst/>
              <a:cxnLst/>
              <a:rect l="l" t="t" r="r" b="b"/>
              <a:pathLst>
                <a:path w="866" h="337" extrusionOk="0">
                  <a:moveTo>
                    <a:pt x="583" y="0"/>
                  </a:moveTo>
                  <a:cubicBezTo>
                    <a:pt x="457" y="0"/>
                    <a:pt x="342" y="35"/>
                    <a:pt x="323" y="61"/>
                  </a:cubicBezTo>
                  <a:cubicBezTo>
                    <a:pt x="284" y="142"/>
                    <a:pt x="183" y="180"/>
                    <a:pt x="95" y="215"/>
                  </a:cubicBezTo>
                  <a:cubicBezTo>
                    <a:pt x="60" y="229"/>
                    <a:pt x="29" y="243"/>
                    <a:pt x="1" y="261"/>
                  </a:cubicBezTo>
                  <a:cubicBezTo>
                    <a:pt x="46" y="310"/>
                    <a:pt x="164" y="336"/>
                    <a:pt x="302" y="336"/>
                  </a:cubicBezTo>
                  <a:cubicBezTo>
                    <a:pt x="408" y="336"/>
                    <a:pt x="526" y="321"/>
                    <a:pt x="631" y="289"/>
                  </a:cubicBezTo>
                  <a:cubicBezTo>
                    <a:pt x="768" y="247"/>
                    <a:pt x="859" y="184"/>
                    <a:pt x="862" y="128"/>
                  </a:cubicBezTo>
                  <a:cubicBezTo>
                    <a:pt x="862" y="110"/>
                    <a:pt x="866" y="58"/>
                    <a:pt x="757" y="26"/>
                  </a:cubicBezTo>
                  <a:cubicBezTo>
                    <a:pt x="702" y="8"/>
                    <a:pt x="641" y="0"/>
                    <a:pt x="58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50"/>
            <p:cNvSpPr/>
            <p:nvPr/>
          </p:nvSpPr>
          <p:spPr>
            <a:xfrm>
              <a:off x="3918948" y="1294777"/>
              <a:ext cx="45723" cy="10000"/>
            </a:xfrm>
            <a:custGeom>
              <a:avLst/>
              <a:gdLst/>
              <a:ahLst/>
              <a:cxnLst/>
              <a:rect l="l" t="t" r="r" b="b"/>
              <a:pathLst>
                <a:path w="1678" h="367" extrusionOk="0">
                  <a:moveTo>
                    <a:pt x="1256" y="0"/>
                  </a:moveTo>
                  <a:cubicBezTo>
                    <a:pt x="1089" y="0"/>
                    <a:pt x="915" y="22"/>
                    <a:pt x="809" y="79"/>
                  </a:cubicBezTo>
                  <a:cubicBezTo>
                    <a:pt x="669" y="152"/>
                    <a:pt x="462" y="163"/>
                    <a:pt x="280" y="173"/>
                  </a:cubicBezTo>
                  <a:cubicBezTo>
                    <a:pt x="182" y="180"/>
                    <a:pt x="42" y="187"/>
                    <a:pt x="0" y="208"/>
                  </a:cubicBezTo>
                  <a:cubicBezTo>
                    <a:pt x="74" y="285"/>
                    <a:pt x="168" y="334"/>
                    <a:pt x="273" y="352"/>
                  </a:cubicBezTo>
                  <a:cubicBezTo>
                    <a:pt x="316" y="361"/>
                    <a:pt x="359" y="366"/>
                    <a:pt x="402" y="366"/>
                  </a:cubicBezTo>
                  <a:cubicBezTo>
                    <a:pt x="542" y="366"/>
                    <a:pt x="680" y="314"/>
                    <a:pt x="784" y="215"/>
                  </a:cubicBezTo>
                  <a:cubicBezTo>
                    <a:pt x="939" y="69"/>
                    <a:pt x="1115" y="34"/>
                    <a:pt x="1273" y="34"/>
                  </a:cubicBezTo>
                  <a:cubicBezTo>
                    <a:pt x="1361" y="34"/>
                    <a:pt x="1443" y="45"/>
                    <a:pt x="1513" y="54"/>
                  </a:cubicBezTo>
                  <a:cubicBezTo>
                    <a:pt x="1552" y="62"/>
                    <a:pt x="1593" y="66"/>
                    <a:pt x="1635" y="66"/>
                  </a:cubicBezTo>
                  <a:cubicBezTo>
                    <a:pt x="1649" y="66"/>
                    <a:pt x="1663" y="65"/>
                    <a:pt x="1677" y="65"/>
                  </a:cubicBezTo>
                  <a:cubicBezTo>
                    <a:pt x="1628" y="29"/>
                    <a:pt x="1448" y="0"/>
                    <a:pt x="125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50"/>
            <p:cNvSpPr/>
            <p:nvPr/>
          </p:nvSpPr>
          <p:spPr>
            <a:xfrm>
              <a:off x="4186231" y="1284886"/>
              <a:ext cx="34933" cy="10845"/>
            </a:xfrm>
            <a:custGeom>
              <a:avLst/>
              <a:gdLst/>
              <a:ahLst/>
              <a:cxnLst/>
              <a:rect l="l" t="t" r="r" b="b"/>
              <a:pathLst>
                <a:path w="1282" h="398" extrusionOk="0">
                  <a:moveTo>
                    <a:pt x="1023" y="1"/>
                  </a:moveTo>
                  <a:cubicBezTo>
                    <a:pt x="919" y="1"/>
                    <a:pt x="860" y="48"/>
                    <a:pt x="799" y="98"/>
                  </a:cubicBezTo>
                  <a:cubicBezTo>
                    <a:pt x="748" y="140"/>
                    <a:pt x="688" y="187"/>
                    <a:pt x="609" y="187"/>
                  </a:cubicBezTo>
                  <a:cubicBezTo>
                    <a:pt x="601" y="187"/>
                    <a:pt x="593" y="187"/>
                    <a:pt x="585" y="186"/>
                  </a:cubicBezTo>
                  <a:cubicBezTo>
                    <a:pt x="573" y="184"/>
                    <a:pt x="559" y="184"/>
                    <a:pt x="543" y="184"/>
                  </a:cubicBezTo>
                  <a:cubicBezTo>
                    <a:pt x="376" y="184"/>
                    <a:pt x="55" y="265"/>
                    <a:pt x="1" y="322"/>
                  </a:cubicBezTo>
                  <a:cubicBezTo>
                    <a:pt x="56" y="379"/>
                    <a:pt x="171" y="397"/>
                    <a:pt x="306" y="397"/>
                  </a:cubicBezTo>
                  <a:cubicBezTo>
                    <a:pt x="437" y="397"/>
                    <a:pt x="585" y="380"/>
                    <a:pt x="711" y="365"/>
                  </a:cubicBezTo>
                  <a:lnTo>
                    <a:pt x="844" y="351"/>
                  </a:lnTo>
                  <a:cubicBezTo>
                    <a:pt x="1138" y="319"/>
                    <a:pt x="1275" y="217"/>
                    <a:pt x="1282" y="140"/>
                  </a:cubicBezTo>
                  <a:cubicBezTo>
                    <a:pt x="1282" y="84"/>
                    <a:pt x="1215" y="32"/>
                    <a:pt x="1114" y="11"/>
                  </a:cubicBezTo>
                  <a:cubicBezTo>
                    <a:pt x="1080" y="4"/>
                    <a:pt x="1050" y="1"/>
                    <a:pt x="102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50"/>
            <p:cNvSpPr/>
            <p:nvPr/>
          </p:nvSpPr>
          <p:spPr>
            <a:xfrm>
              <a:off x="4589266" y="1282788"/>
              <a:ext cx="17575" cy="4823"/>
            </a:xfrm>
            <a:custGeom>
              <a:avLst/>
              <a:gdLst/>
              <a:ahLst/>
              <a:cxnLst/>
              <a:rect l="l" t="t" r="r" b="b"/>
              <a:pathLst>
                <a:path w="645" h="177" extrusionOk="0">
                  <a:moveTo>
                    <a:pt x="400" y="0"/>
                  </a:moveTo>
                  <a:cubicBezTo>
                    <a:pt x="179" y="0"/>
                    <a:pt x="11" y="60"/>
                    <a:pt x="1" y="95"/>
                  </a:cubicBezTo>
                  <a:cubicBezTo>
                    <a:pt x="1" y="95"/>
                    <a:pt x="8" y="105"/>
                    <a:pt x="22" y="119"/>
                  </a:cubicBezTo>
                  <a:cubicBezTo>
                    <a:pt x="55" y="145"/>
                    <a:pt x="193" y="176"/>
                    <a:pt x="334" y="176"/>
                  </a:cubicBezTo>
                  <a:cubicBezTo>
                    <a:pt x="401" y="176"/>
                    <a:pt x="469" y="169"/>
                    <a:pt x="526" y="151"/>
                  </a:cubicBezTo>
                  <a:cubicBezTo>
                    <a:pt x="596" y="130"/>
                    <a:pt x="634" y="98"/>
                    <a:pt x="645" y="53"/>
                  </a:cubicBezTo>
                  <a:cubicBezTo>
                    <a:pt x="645" y="53"/>
                    <a:pt x="645" y="53"/>
                    <a:pt x="645" y="49"/>
                  </a:cubicBezTo>
                  <a:cubicBezTo>
                    <a:pt x="641" y="39"/>
                    <a:pt x="575" y="0"/>
                    <a:pt x="40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50"/>
            <p:cNvSpPr/>
            <p:nvPr/>
          </p:nvSpPr>
          <p:spPr>
            <a:xfrm>
              <a:off x="4293263" y="1531105"/>
              <a:ext cx="22535" cy="8447"/>
            </a:xfrm>
            <a:custGeom>
              <a:avLst/>
              <a:gdLst/>
              <a:ahLst/>
              <a:cxnLst/>
              <a:rect l="l" t="t" r="r" b="b"/>
              <a:pathLst>
                <a:path w="827" h="310" extrusionOk="0">
                  <a:moveTo>
                    <a:pt x="284" y="0"/>
                  </a:moveTo>
                  <a:cubicBezTo>
                    <a:pt x="78" y="0"/>
                    <a:pt x="11" y="140"/>
                    <a:pt x="4" y="214"/>
                  </a:cubicBezTo>
                  <a:cubicBezTo>
                    <a:pt x="4" y="221"/>
                    <a:pt x="1" y="298"/>
                    <a:pt x="50" y="305"/>
                  </a:cubicBezTo>
                  <a:cubicBezTo>
                    <a:pt x="73" y="308"/>
                    <a:pt x="101" y="310"/>
                    <a:pt x="131" y="310"/>
                  </a:cubicBezTo>
                  <a:cubicBezTo>
                    <a:pt x="371" y="310"/>
                    <a:pt x="783" y="209"/>
                    <a:pt x="827" y="144"/>
                  </a:cubicBezTo>
                  <a:cubicBezTo>
                    <a:pt x="816" y="102"/>
                    <a:pt x="617" y="0"/>
                    <a:pt x="28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50"/>
            <p:cNvSpPr/>
            <p:nvPr/>
          </p:nvSpPr>
          <p:spPr>
            <a:xfrm>
              <a:off x="4423676" y="1542168"/>
              <a:ext cx="9265" cy="5749"/>
            </a:xfrm>
            <a:custGeom>
              <a:avLst/>
              <a:gdLst/>
              <a:ahLst/>
              <a:cxnLst/>
              <a:rect l="l" t="t" r="r" b="b"/>
              <a:pathLst>
                <a:path w="340" h="211" extrusionOk="0">
                  <a:moveTo>
                    <a:pt x="277" y="0"/>
                  </a:moveTo>
                  <a:cubicBezTo>
                    <a:pt x="165" y="0"/>
                    <a:pt x="18" y="102"/>
                    <a:pt x="0" y="144"/>
                  </a:cubicBezTo>
                  <a:lnTo>
                    <a:pt x="7" y="147"/>
                  </a:lnTo>
                  <a:cubicBezTo>
                    <a:pt x="90" y="189"/>
                    <a:pt x="167" y="211"/>
                    <a:pt x="224" y="211"/>
                  </a:cubicBezTo>
                  <a:cubicBezTo>
                    <a:pt x="254" y="211"/>
                    <a:pt x="278" y="205"/>
                    <a:pt x="294" y="193"/>
                  </a:cubicBezTo>
                  <a:cubicBezTo>
                    <a:pt x="340" y="161"/>
                    <a:pt x="340" y="91"/>
                    <a:pt x="333" y="39"/>
                  </a:cubicBezTo>
                  <a:cubicBezTo>
                    <a:pt x="333" y="21"/>
                    <a:pt x="329" y="0"/>
                    <a:pt x="27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50"/>
            <p:cNvSpPr/>
            <p:nvPr/>
          </p:nvSpPr>
          <p:spPr>
            <a:xfrm>
              <a:off x="4135575" y="1288919"/>
              <a:ext cx="40492" cy="16295"/>
            </a:xfrm>
            <a:custGeom>
              <a:avLst/>
              <a:gdLst/>
              <a:ahLst/>
              <a:cxnLst/>
              <a:rect l="l" t="t" r="r" b="b"/>
              <a:pathLst>
                <a:path w="1486" h="598" extrusionOk="0">
                  <a:moveTo>
                    <a:pt x="750" y="1"/>
                  </a:moveTo>
                  <a:cubicBezTo>
                    <a:pt x="588" y="1"/>
                    <a:pt x="493" y="24"/>
                    <a:pt x="463" y="41"/>
                  </a:cubicBezTo>
                  <a:cubicBezTo>
                    <a:pt x="480" y="153"/>
                    <a:pt x="347" y="234"/>
                    <a:pt x="204" y="322"/>
                  </a:cubicBezTo>
                  <a:cubicBezTo>
                    <a:pt x="134" y="367"/>
                    <a:pt x="4" y="441"/>
                    <a:pt x="1" y="479"/>
                  </a:cubicBezTo>
                  <a:cubicBezTo>
                    <a:pt x="4" y="483"/>
                    <a:pt x="11" y="486"/>
                    <a:pt x="15" y="490"/>
                  </a:cubicBezTo>
                  <a:cubicBezTo>
                    <a:pt x="105" y="562"/>
                    <a:pt x="245" y="598"/>
                    <a:pt x="425" y="598"/>
                  </a:cubicBezTo>
                  <a:cubicBezTo>
                    <a:pt x="490" y="598"/>
                    <a:pt x="560" y="593"/>
                    <a:pt x="634" y="584"/>
                  </a:cubicBezTo>
                  <a:cubicBezTo>
                    <a:pt x="1033" y="535"/>
                    <a:pt x="1422" y="374"/>
                    <a:pt x="1475" y="308"/>
                  </a:cubicBezTo>
                  <a:cubicBezTo>
                    <a:pt x="1478" y="304"/>
                    <a:pt x="1482" y="301"/>
                    <a:pt x="1485" y="294"/>
                  </a:cubicBezTo>
                  <a:cubicBezTo>
                    <a:pt x="1461" y="276"/>
                    <a:pt x="1433" y="262"/>
                    <a:pt x="1408" y="252"/>
                  </a:cubicBezTo>
                  <a:cubicBezTo>
                    <a:pt x="1334" y="213"/>
                    <a:pt x="1243" y="171"/>
                    <a:pt x="1222" y="76"/>
                  </a:cubicBezTo>
                  <a:cubicBezTo>
                    <a:pt x="1194" y="52"/>
                    <a:pt x="1061" y="10"/>
                    <a:pt x="841" y="3"/>
                  </a:cubicBezTo>
                  <a:cubicBezTo>
                    <a:pt x="808" y="1"/>
                    <a:pt x="778" y="1"/>
                    <a:pt x="75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50"/>
            <p:cNvSpPr/>
            <p:nvPr/>
          </p:nvSpPr>
          <p:spPr>
            <a:xfrm>
              <a:off x="4081786" y="1306821"/>
              <a:ext cx="46949" cy="13515"/>
            </a:xfrm>
            <a:custGeom>
              <a:avLst/>
              <a:gdLst/>
              <a:ahLst/>
              <a:cxnLst/>
              <a:rect l="l" t="t" r="r" b="b"/>
              <a:pathLst>
                <a:path w="1723" h="496" extrusionOk="0">
                  <a:moveTo>
                    <a:pt x="993" y="0"/>
                  </a:moveTo>
                  <a:cubicBezTo>
                    <a:pt x="912" y="0"/>
                    <a:pt x="846" y="5"/>
                    <a:pt x="809" y="15"/>
                  </a:cubicBezTo>
                  <a:cubicBezTo>
                    <a:pt x="816" y="50"/>
                    <a:pt x="809" y="88"/>
                    <a:pt x="788" y="120"/>
                  </a:cubicBezTo>
                  <a:cubicBezTo>
                    <a:pt x="735" y="197"/>
                    <a:pt x="609" y="211"/>
                    <a:pt x="333" y="211"/>
                  </a:cubicBezTo>
                  <a:cubicBezTo>
                    <a:pt x="151" y="211"/>
                    <a:pt x="32" y="274"/>
                    <a:pt x="11" y="330"/>
                  </a:cubicBezTo>
                  <a:cubicBezTo>
                    <a:pt x="0" y="358"/>
                    <a:pt x="14" y="386"/>
                    <a:pt x="49" y="417"/>
                  </a:cubicBezTo>
                  <a:cubicBezTo>
                    <a:pt x="109" y="467"/>
                    <a:pt x="265" y="495"/>
                    <a:pt x="453" y="495"/>
                  </a:cubicBezTo>
                  <a:cubicBezTo>
                    <a:pt x="530" y="495"/>
                    <a:pt x="613" y="490"/>
                    <a:pt x="697" y="480"/>
                  </a:cubicBezTo>
                  <a:cubicBezTo>
                    <a:pt x="956" y="452"/>
                    <a:pt x="1113" y="386"/>
                    <a:pt x="1152" y="333"/>
                  </a:cubicBezTo>
                  <a:cubicBezTo>
                    <a:pt x="1243" y="211"/>
                    <a:pt x="1397" y="200"/>
                    <a:pt x="1520" y="193"/>
                  </a:cubicBezTo>
                  <a:cubicBezTo>
                    <a:pt x="1642" y="186"/>
                    <a:pt x="1702" y="176"/>
                    <a:pt x="1723" y="134"/>
                  </a:cubicBezTo>
                  <a:cubicBezTo>
                    <a:pt x="1709" y="123"/>
                    <a:pt x="1670" y="95"/>
                    <a:pt x="1548" y="64"/>
                  </a:cubicBezTo>
                  <a:cubicBezTo>
                    <a:pt x="1374" y="20"/>
                    <a:pt x="1154" y="0"/>
                    <a:pt x="99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50"/>
            <p:cNvSpPr/>
            <p:nvPr/>
          </p:nvSpPr>
          <p:spPr>
            <a:xfrm>
              <a:off x="4084538" y="1272460"/>
              <a:ext cx="41336" cy="8747"/>
            </a:xfrm>
            <a:custGeom>
              <a:avLst/>
              <a:gdLst/>
              <a:ahLst/>
              <a:cxnLst/>
              <a:rect l="l" t="t" r="r" b="b"/>
              <a:pathLst>
                <a:path w="1517" h="321" extrusionOk="0">
                  <a:moveTo>
                    <a:pt x="1106" y="0"/>
                  </a:moveTo>
                  <a:cubicBezTo>
                    <a:pt x="908" y="0"/>
                    <a:pt x="721" y="29"/>
                    <a:pt x="655" y="57"/>
                  </a:cubicBezTo>
                  <a:cubicBezTo>
                    <a:pt x="662" y="78"/>
                    <a:pt x="659" y="99"/>
                    <a:pt x="652" y="120"/>
                  </a:cubicBezTo>
                  <a:cubicBezTo>
                    <a:pt x="613" y="197"/>
                    <a:pt x="480" y="215"/>
                    <a:pt x="102" y="229"/>
                  </a:cubicBezTo>
                  <a:lnTo>
                    <a:pt x="1" y="232"/>
                  </a:lnTo>
                  <a:cubicBezTo>
                    <a:pt x="160" y="290"/>
                    <a:pt x="330" y="321"/>
                    <a:pt x="502" y="321"/>
                  </a:cubicBezTo>
                  <a:cubicBezTo>
                    <a:pt x="519" y="321"/>
                    <a:pt x="537" y="321"/>
                    <a:pt x="554" y="320"/>
                  </a:cubicBezTo>
                  <a:cubicBezTo>
                    <a:pt x="732" y="320"/>
                    <a:pt x="781" y="267"/>
                    <a:pt x="834" y="211"/>
                  </a:cubicBezTo>
                  <a:cubicBezTo>
                    <a:pt x="883" y="145"/>
                    <a:pt x="961" y="104"/>
                    <a:pt x="1044" y="104"/>
                  </a:cubicBezTo>
                  <a:cubicBezTo>
                    <a:pt x="1061" y="104"/>
                    <a:pt x="1079" y="106"/>
                    <a:pt x="1096" y="110"/>
                  </a:cubicBezTo>
                  <a:cubicBezTo>
                    <a:pt x="1171" y="119"/>
                    <a:pt x="1239" y="123"/>
                    <a:pt x="1297" y="123"/>
                  </a:cubicBezTo>
                  <a:cubicBezTo>
                    <a:pt x="1414" y="123"/>
                    <a:pt x="1493" y="107"/>
                    <a:pt x="1517" y="89"/>
                  </a:cubicBezTo>
                  <a:cubicBezTo>
                    <a:pt x="1513" y="82"/>
                    <a:pt x="1510" y="78"/>
                    <a:pt x="1503" y="71"/>
                  </a:cubicBezTo>
                  <a:cubicBezTo>
                    <a:pt x="1489" y="54"/>
                    <a:pt x="1415" y="19"/>
                    <a:pt x="1240" y="5"/>
                  </a:cubicBezTo>
                  <a:cubicBezTo>
                    <a:pt x="1196" y="2"/>
                    <a:pt x="1151" y="0"/>
                    <a:pt x="110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50"/>
            <p:cNvSpPr/>
            <p:nvPr/>
          </p:nvSpPr>
          <p:spPr>
            <a:xfrm>
              <a:off x="4549783" y="2094580"/>
              <a:ext cx="109" cy="218"/>
            </a:xfrm>
            <a:custGeom>
              <a:avLst/>
              <a:gdLst/>
              <a:ahLst/>
              <a:cxnLst/>
              <a:rect l="l" t="t" r="r" b="b"/>
              <a:pathLst>
                <a:path w="4" h="8" extrusionOk="0">
                  <a:moveTo>
                    <a:pt x="0"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50"/>
            <p:cNvSpPr/>
            <p:nvPr/>
          </p:nvSpPr>
          <p:spPr>
            <a:xfrm>
              <a:off x="4789980" y="2070738"/>
              <a:ext cx="7275" cy="1063"/>
            </a:xfrm>
            <a:custGeom>
              <a:avLst/>
              <a:gdLst/>
              <a:ahLst/>
              <a:cxnLst/>
              <a:rect l="l" t="t" r="r" b="b"/>
              <a:pathLst>
                <a:path w="267" h="39" extrusionOk="0">
                  <a:moveTo>
                    <a:pt x="0" y="39"/>
                  </a:moveTo>
                  <a:cubicBezTo>
                    <a:pt x="88" y="21"/>
                    <a:pt x="179" y="7"/>
                    <a:pt x="267" y="0"/>
                  </a:cubicBezTo>
                  <a:cubicBezTo>
                    <a:pt x="179" y="7"/>
                    <a:pt x="88" y="21"/>
                    <a:pt x="0"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50"/>
            <p:cNvSpPr/>
            <p:nvPr/>
          </p:nvSpPr>
          <p:spPr>
            <a:xfrm>
              <a:off x="4825185" y="2077986"/>
              <a:ext cx="4878" cy="1635"/>
            </a:xfrm>
            <a:custGeom>
              <a:avLst/>
              <a:gdLst/>
              <a:ahLst/>
              <a:cxnLst/>
              <a:rect l="l" t="t" r="r" b="b"/>
              <a:pathLst>
                <a:path w="179" h="60" extrusionOk="0">
                  <a:moveTo>
                    <a:pt x="0" y="0"/>
                  </a:moveTo>
                  <a:cubicBezTo>
                    <a:pt x="18" y="18"/>
                    <a:pt x="119" y="42"/>
                    <a:pt x="179" y="60"/>
                  </a:cubicBezTo>
                  <a:cubicBezTo>
                    <a:pt x="119" y="42"/>
                    <a:pt x="18" y="18"/>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50"/>
            <p:cNvSpPr/>
            <p:nvPr/>
          </p:nvSpPr>
          <p:spPr>
            <a:xfrm>
              <a:off x="4881835" y="2094008"/>
              <a:ext cx="1172" cy="599"/>
            </a:xfrm>
            <a:custGeom>
              <a:avLst/>
              <a:gdLst/>
              <a:ahLst/>
              <a:cxnLst/>
              <a:rect l="l" t="t" r="r" b="b"/>
              <a:pathLst>
                <a:path w="43" h="22" extrusionOk="0">
                  <a:moveTo>
                    <a:pt x="1" y="22"/>
                  </a:moveTo>
                  <a:cubicBezTo>
                    <a:pt x="15" y="15"/>
                    <a:pt x="25" y="8"/>
                    <a:pt x="43" y="1"/>
                  </a:cubicBezTo>
                  <a:cubicBezTo>
                    <a:pt x="25" y="8"/>
                    <a:pt x="15" y="15"/>
                    <a:pt x="1"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50"/>
            <p:cNvSpPr/>
            <p:nvPr/>
          </p:nvSpPr>
          <p:spPr>
            <a:xfrm>
              <a:off x="4768126" y="2075779"/>
              <a:ext cx="5477" cy="2125"/>
            </a:xfrm>
            <a:custGeom>
              <a:avLst/>
              <a:gdLst/>
              <a:ahLst/>
              <a:cxnLst/>
              <a:rect l="l" t="t" r="r" b="b"/>
              <a:pathLst>
                <a:path w="201" h="78" extrusionOk="0">
                  <a:moveTo>
                    <a:pt x="1" y="1"/>
                  </a:moveTo>
                  <a:cubicBezTo>
                    <a:pt x="64" y="32"/>
                    <a:pt x="130" y="60"/>
                    <a:pt x="200" y="78"/>
                  </a:cubicBezTo>
                  <a:cubicBezTo>
                    <a:pt x="130" y="60"/>
                    <a:pt x="64" y="32"/>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50"/>
            <p:cNvSpPr/>
            <p:nvPr/>
          </p:nvSpPr>
          <p:spPr>
            <a:xfrm>
              <a:off x="4957586" y="2080738"/>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50"/>
            <p:cNvSpPr/>
            <p:nvPr/>
          </p:nvSpPr>
          <p:spPr>
            <a:xfrm>
              <a:off x="4969222" y="2082373"/>
              <a:ext cx="1172" cy="599"/>
            </a:xfrm>
            <a:custGeom>
              <a:avLst/>
              <a:gdLst/>
              <a:ahLst/>
              <a:cxnLst/>
              <a:rect l="l" t="t" r="r" b="b"/>
              <a:pathLst>
                <a:path w="43" h="22" extrusionOk="0">
                  <a:moveTo>
                    <a:pt x="1" y="0"/>
                  </a:moveTo>
                  <a:cubicBezTo>
                    <a:pt x="15" y="7"/>
                    <a:pt x="29" y="14"/>
                    <a:pt x="39" y="21"/>
                  </a:cubicBezTo>
                  <a:lnTo>
                    <a:pt x="43" y="18"/>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50"/>
            <p:cNvSpPr/>
            <p:nvPr/>
          </p:nvSpPr>
          <p:spPr>
            <a:xfrm>
              <a:off x="4959194" y="208054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50"/>
            <p:cNvSpPr/>
            <p:nvPr/>
          </p:nvSpPr>
          <p:spPr>
            <a:xfrm>
              <a:off x="4901018" y="2088095"/>
              <a:ext cx="6594" cy="2044"/>
            </a:xfrm>
            <a:custGeom>
              <a:avLst/>
              <a:gdLst/>
              <a:ahLst/>
              <a:cxnLst/>
              <a:rect l="l" t="t" r="r" b="b"/>
              <a:pathLst>
                <a:path w="242" h="75" extrusionOk="0">
                  <a:moveTo>
                    <a:pt x="242" y="1"/>
                  </a:moveTo>
                  <a:lnTo>
                    <a:pt x="242" y="1"/>
                  </a:lnTo>
                  <a:cubicBezTo>
                    <a:pt x="151" y="15"/>
                    <a:pt x="60" y="29"/>
                    <a:pt x="0" y="74"/>
                  </a:cubicBezTo>
                  <a:cubicBezTo>
                    <a:pt x="60" y="29"/>
                    <a:pt x="154" y="15"/>
                    <a:pt x="24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50"/>
            <p:cNvSpPr/>
            <p:nvPr/>
          </p:nvSpPr>
          <p:spPr>
            <a:xfrm>
              <a:off x="4647169" y="2078749"/>
              <a:ext cx="6621" cy="2997"/>
            </a:xfrm>
            <a:custGeom>
              <a:avLst/>
              <a:gdLst/>
              <a:ahLst/>
              <a:cxnLst/>
              <a:rect l="l" t="t" r="r" b="b"/>
              <a:pathLst>
                <a:path w="243" h="110" extrusionOk="0">
                  <a:moveTo>
                    <a:pt x="1" y="1"/>
                  </a:moveTo>
                  <a:cubicBezTo>
                    <a:pt x="66" y="35"/>
                    <a:pt x="191" y="109"/>
                    <a:pt x="239" y="109"/>
                  </a:cubicBezTo>
                  <a:cubicBezTo>
                    <a:pt x="239" y="109"/>
                    <a:pt x="239" y="109"/>
                    <a:pt x="239" y="109"/>
                  </a:cubicBezTo>
                  <a:lnTo>
                    <a:pt x="239" y="109"/>
                  </a:lnTo>
                  <a:cubicBezTo>
                    <a:pt x="194" y="109"/>
                    <a:pt x="66" y="35"/>
                    <a:pt x="1" y="1"/>
                  </a:cubicBezTo>
                  <a:close/>
                  <a:moveTo>
                    <a:pt x="242" y="109"/>
                  </a:moveTo>
                  <a:cubicBezTo>
                    <a:pt x="241" y="109"/>
                    <a:pt x="240" y="109"/>
                    <a:pt x="239" y="109"/>
                  </a:cubicBezTo>
                  <a:lnTo>
                    <a:pt x="239" y="109"/>
                  </a:lnTo>
                  <a:cubicBezTo>
                    <a:pt x="239" y="109"/>
                    <a:pt x="239" y="109"/>
                    <a:pt x="239" y="109"/>
                  </a:cubicBezTo>
                  <a:cubicBezTo>
                    <a:pt x="240" y="109"/>
                    <a:pt x="241" y="109"/>
                    <a:pt x="242" y="10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50"/>
            <p:cNvSpPr/>
            <p:nvPr/>
          </p:nvSpPr>
          <p:spPr>
            <a:xfrm>
              <a:off x="4585642" y="2074444"/>
              <a:ext cx="4905" cy="3079"/>
            </a:xfrm>
            <a:custGeom>
              <a:avLst/>
              <a:gdLst/>
              <a:ahLst/>
              <a:cxnLst/>
              <a:rect l="l" t="t" r="r" b="b"/>
              <a:pathLst>
                <a:path w="180" h="113" extrusionOk="0">
                  <a:moveTo>
                    <a:pt x="1" y="113"/>
                  </a:moveTo>
                  <a:cubicBezTo>
                    <a:pt x="57" y="67"/>
                    <a:pt x="116" y="29"/>
                    <a:pt x="179" y="1"/>
                  </a:cubicBezTo>
                  <a:cubicBezTo>
                    <a:pt x="116" y="29"/>
                    <a:pt x="57" y="67"/>
                    <a:pt x="1" y="11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50"/>
            <p:cNvSpPr/>
            <p:nvPr/>
          </p:nvSpPr>
          <p:spPr>
            <a:xfrm>
              <a:off x="4551199" y="2093163"/>
              <a:ext cx="218" cy="109"/>
            </a:xfrm>
            <a:custGeom>
              <a:avLst/>
              <a:gdLst/>
              <a:ahLst/>
              <a:cxnLst/>
              <a:rect l="l" t="t" r="r" b="b"/>
              <a:pathLst>
                <a:path w="8" h="4" extrusionOk="0">
                  <a:moveTo>
                    <a:pt x="1" y="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50"/>
            <p:cNvSpPr/>
            <p:nvPr/>
          </p:nvSpPr>
          <p:spPr>
            <a:xfrm>
              <a:off x="4550818" y="2093436"/>
              <a:ext cx="136" cy="218"/>
            </a:xfrm>
            <a:custGeom>
              <a:avLst/>
              <a:gdLst/>
              <a:ahLst/>
              <a:cxnLst/>
              <a:rect l="l" t="t" r="r" b="b"/>
              <a:pathLst>
                <a:path w="5" h="8" extrusionOk="0">
                  <a:moveTo>
                    <a:pt x="1"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50"/>
            <p:cNvSpPr/>
            <p:nvPr/>
          </p:nvSpPr>
          <p:spPr>
            <a:xfrm>
              <a:off x="4550436" y="2093736"/>
              <a:ext cx="136" cy="218"/>
            </a:xfrm>
            <a:custGeom>
              <a:avLst/>
              <a:gdLst/>
              <a:ahLst/>
              <a:cxnLst/>
              <a:rect l="l" t="t" r="r" b="b"/>
              <a:pathLst>
                <a:path w="5" h="8" extrusionOk="0">
                  <a:moveTo>
                    <a:pt x="1"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50"/>
            <p:cNvSpPr/>
            <p:nvPr/>
          </p:nvSpPr>
          <p:spPr>
            <a:xfrm>
              <a:off x="4550164" y="2094117"/>
              <a:ext cx="109" cy="109"/>
            </a:xfrm>
            <a:custGeom>
              <a:avLst/>
              <a:gdLst/>
              <a:ahLst/>
              <a:cxnLst/>
              <a:rect l="l" t="t" r="r" b="b"/>
              <a:pathLst>
                <a:path w="4" h="4" extrusionOk="0">
                  <a:moveTo>
                    <a:pt x="0" y="4"/>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50"/>
            <p:cNvSpPr/>
            <p:nvPr/>
          </p:nvSpPr>
          <p:spPr>
            <a:xfrm>
              <a:off x="4553788" y="2092019"/>
              <a:ext cx="109" cy="27"/>
            </a:xfrm>
            <a:custGeom>
              <a:avLst/>
              <a:gdLst/>
              <a:ahLst/>
              <a:cxnLst/>
              <a:rect l="l" t="t" r="r" b="b"/>
              <a:pathLst>
                <a:path w="4" h="1" extrusionOk="0">
                  <a:moveTo>
                    <a:pt x="0"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50"/>
            <p:cNvSpPr/>
            <p:nvPr/>
          </p:nvSpPr>
          <p:spPr>
            <a:xfrm>
              <a:off x="4552344" y="2092591"/>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50"/>
            <p:cNvSpPr/>
            <p:nvPr/>
          </p:nvSpPr>
          <p:spPr>
            <a:xfrm>
              <a:off x="4549973" y="2094390"/>
              <a:ext cx="109" cy="136"/>
            </a:xfrm>
            <a:custGeom>
              <a:avLst/>
              <a:gdLst/>
              <a:ahLst/>
              <a:cxnLst/>
              <a:rect l="l" t="t" r="r" b="b"/>
              <a:pathLst>
                <a:path w="4" h="5" extrusionOk="0">
                  <a:moveTo>
                    <a:pt x="0"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50"/>
            <p:cNvSpPr/>
            <p:nvPr/>
          </p:nvSpPr>
          <p:spPr>
            <a:xfrm>
              <a:off x="4553025" y="2092292"/>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50"/>
            <p:cNvSpPr/>
            <p:nvPr/>
          </p:nvSpPr>
          <p:spPr>
            <a:xfrm>
              <a:off x="4551690" y="2092864"/>
              <a:ext cx="218" cy="136"/>
            </a:xfrm>
            <a:custGeom>
              <a:avLst/>
              <a:gdLst/>
              <a:ahLst/>
              <a:cxnLst/>
              <a:rect l="l" t="t" r="r" b="b"/>
              <a:pathLst>
                <a:path w="8"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50"/>
            <p:cNvSpPr/>
            <p:nvPr/>
          </p:nvSpPr>
          <p:spPr>
            <a:xfrm>
              <a:off x="4653764" y="2077604"/>
              <a:ext cx="13951" cy="4115"/>
            </a:xfrm>
            <a:custGeom>
              <a:avLst/>
              <a:gdLst/>
              <a:ahLst/>
              <a:cxnLst/>
              <a:rect l="l" t="t" r="r" b="b"/>
              <a:pathLst>
                <a:path w="512" h="151" extrusionOk="0">
                  <a:moveTo>
                    <a:pt x="511" y="116"/>
                  </a:moveTo>
                  <a:cubicBezTo>
                    <a:pt x="319" y="0"/>
                    <a:pt x="98" y="74"/>
                    <a:pt x="0" y="151"/>
                  </a:cubicBezTo>
                  <a:lnTo>
                    <a:pt x="0" y="151"/>
                  </a:lnTo>
                  <a:cubicBezTo>
                    <a:pt x="98" y="74"/>
                    <a:pt x="319" y="0"/>
                    <a:pt x="511" y="11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50"/>
            <p:cNvSpPr/>
            <p:nvPr/>
          </p:nvSpPr>
          <p:spPr>
            <a:xfrm>
              <a:off x="4667688" y="2080738"/>
              <a:ext cx="7357" cy="4033"/>
            </a:xfrm>
            <a:custGeom>
              <a:avLst/>
              <a:gdLst/>
              <a:ahLst/>
              <a:cxnLst/>
              <a:rect l="l" t="t" r="r" b="b"/>
              <a:pathLst>
                <a:path w="270" h="148" extrusionOk="0">
                  <a:moveTo>
                    <a:pt x="270" y="148"/>
                  </a:moveTo>
                  <a:cubicBezTo>
                    <a:pt x="224" y="141"/>
                    <a:pt x="137" y="88"/>
                    <a:pt x="74" y="46"/>
                  </a:cubicBezTo>
                  <a:cubicBezTo>
                    <a:pt x="49" y="32"/>
                    <a:pt x="25" y="15"/>
                    <a:pt x="0" y="1"/>
                  </a:cubicBezTo>
                  <a:cubicBezTo>
                    <a:pt x="25" y="15"/>
                    <a:pt x="49" y="32"/>
                    <a:pt x="74" y="46"/>
                  </a:cubicBezTo>
                  <a:cubicBezTo>
                    <a:pt x="137" y="88"/>
                    <a:pt x="224" y="141"/>
                    <a:pt x="270" y="14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50"/>
            <p:cNvSpPr/>
            <p:nvPr/>
          </p:nvSpPr>
          <p:spPr>
            <a:xfrm>
              <a:off x="4609866" y="2064144"/>
              <a:ext cx="7003" cy="409"/>
            </a:xfrm>
            <a:custGeom>
              <a:avLst/>
              <a:gdLst/>
              <a:ahLst/>
              <a:cxnLst/>
              <a:rect l="l" t="t" r="r" b="b"/>
              <a:pathLst>
                <a:path w="257" h="15" extrusionOk="0">
                  <a:moveTo>
                    <a:pt x="256" y="15"/>
                  </a:moveTo>
                  <a:cubicBezTo>
                    <a:pt x="172" y="1"/>
                    <a:pt x="85" y="1"/>
                    <a:pt x="1" y="11"/>
                  </a:cubicBezTo>
                  <a:cubicBezTo>
                    <a:pt x="85" y="1"/>
                    <a:pt x="172" y="1"/>
                    <a:pt x="256"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50"/>
            <p:cNvSpPr/>
            <p:nvPr/>
          </p:nvSpPr>
          <p:spPr>
            <a:xfrm>
              <a:off x="4594607" y="2068449"/>
              <a:ext cx="6703" cy="3352"/>
            </a:xfrm>
            <a:custGeom>
              <a:avLst/>
              <a:gdLst/>
              <a:ahLst/>
              <a:cxnLst/>
              <a:rect l="l" t="t" r="r" b="b"/>
              <a:pathLst>
                <a:path w="246" h="123" extrusionOk="0">
                  <a:moveTo>
                    <a:pt x="246" y="0"/>
                  </a:moveTo>
                  <a:cubicBezTo>
                    <a:pt x="144" y="21"/>
                    <a:pt x="39" y="42"/>
                    <a:pt x="1" y="123"/>
                  </a:cubicBezTo>
                  <a:cubicBezTo>
                    <a:pt x="39" y="46"/>
                    <a:pt x="144" y="21"/>
                    <a:pt x="24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50"/>
            <p:cNvSpPr/>
            <p:nvPr/>
          </p:nvSpPr>
          <p:spPr>
            <a:xfrm>
              <a:off x="4548829" y="2094962"/>
              <a:ext cx="872" cy="218"/>
            </a:xfrm>
            <a:custGeom>
              <a:avLst/>
              <a:gdLst/>
              <a:ahLst/>
              <a:cxnLst/>
              <a:rect l="l" t="t" r="r" b="b"/>
              <a:pathLst>
                <a:path w="32" h="8" extrusionOk="0">
                  <a:moveTo>
                    <a:pt x="25" y="8"/>
                  </a:moveTo>
                  <a:lnTo>
                    <a:pt x="32" y="8"/>
                  </a:lnTo>
                  <a:lnTo>
                    <a:pt x="32" y="1"/>
                  </a:lnTo>
                  <a:lnTo>
                    <a:pt x="32" y="8"/>
                  </a:lnTo>
                  <a:cubicBezTo>
                    <a:pt x="21" y="8"/>
                    <a:pt x="11" y="8"/>
                    <a:pt x="0" y="8"/>
                  </a:cubicBez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50"/>
            <p:cNvSpPr/>
            <p:nvPr/>
          </p:nvSpPr>
          <p:spPr>
            <a:xfrm>
              <a:off x="4675699" y="2080084"/>
              <a:ext cx="7357" cy="4414"/>
            </a:xfrm>
            <a:custGeom>
              <a:avLst/>
              <a:gdLst/>
              <a:ahLst/>
              <a:cxnLst/>
              <a:rect l="l" t="t" r="r" b="b"/>
              <a:pathLst>
                <a:path w="270" h="162" extrusionOk="0">
                  <a:moveTo>
                    <a:pt x="270" y="0"/>
                  </a:moveTo>
                  <a:cubicBezTo>
                    <a:pt x="154" y="42"/>
                    <a:pt x="46" y="84"/>
                    <a:pt x="0" y="161"/>
                  </a:cubicBezTo>
                  <a:cubicBezTo>
                    <a:pt x="46" y="84"/>
                    <a:pt x="154" y="42"/>
                    <a:pt x="27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50"/>
            <p:cNvSpPr/>
            <p:nvPr/>
          </p:nvSpPr>
          <p:spPr>
            <a:xfrm>
              <a:off x="4637360" y="2068122"/>
              <a:ext cx="4496" cy="5395"/>
            </a:xfrm>
            <a:custGeom>
              <a:avLst/>
              <a:gdLst/>
              <a:ahLst/>
              <a:cxnLst/>
              <a:rect l="l" t="t" r="r" b="b"/>
              <a:pathLst>
                <a:path w="165" h="198" extrusionOk="0">
                  <a:moveTo>
                    <a:pt x="20" y="0"/>
                  </a:moveTo>
                  <a:cubicBezTo>
                    <a:pt x="14" y="0"/>
                    <a:pt x="7" y="1"/>
                    <a:pt x="0" y="2"/>
                  </a:cubicBezTo>
                  <a:lnTo>
                    <a:pt x="0" y="2"/>
                  </a:lnTo>
                  <a:cubicBezTo>
                    <a:pt x="7" y="1"/>
                    <a:pt x="13" y="0"/>
                    <a:pt x="19" y="0"/>
                  </a:cubicBezTo>
                  <a:cubicBezTo>
                    <a:pt x="67" y="0"/>
                    <a:pt x="99" y="35"/>
                    <a:pt x="122" y="82"/>
                  </a:cubicBezTo>
                  <a:lnTo>
                    <a:pt x="122" y="82"/>
                  </a:lnTo>
                  <a:cubicBezTo>
                    <a:pt x="99" y="34"/>
                    <a:pt x="68" y="0"/>
                    <a:pt x="20" y="0"/>
                  </a:cubicBezTo>
                  <a:close/>
                  <a:moveTo>
                    <a:pt x="122" y="82"/>
                  </a:moveTo>
                  <a:cubicBezTo>
                    <a:pt x="139" y="116"/>
                    <a:pt x="152" y="158"/>
                    <a:pt x="165" y="198"/>
                  </a:cubicBezTo>
                  <a:cubicBezTo>
                    <a:pt x="153" y="160"/>
                    <a:pt x="140" y="117"/>
                    <a:pt x="122" y="8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50"/>
            <p:cNvSpPr/>
            <p:nvPr/>
          </p:nvSpPr>
          <p:spPr>
            <a:xfrm>
              <a:off x="4946142" y="2079784"/>
              <a:ext cx="7166" cy="1935"/>
            </a:xfrm>
            <a:custGeom>
              <a:avLst/>
              <a:gdLst/>
              <a:ahLst/>
              <a:cxnLst/>
              <a:rect l="l" t="t" r="r" b="b"/>
              <a:pathLst>
                <a:path w="263" h="71" extrusionOk="0">
                  <a:moveTo>
                    <a:pt x="35" y="25"/>
                  </a:moveTo>
                  <a:cubicBezTo>
                    <a:pt x="105" y="57"/>
                    <a:pt x="182" y="71"/>
                    <a:pt x="263" y="67"/>
                  </a:cubicBezTo>
                  <a:cubicBezTo>
                    <a:pt x="182" y="71"/>
                    <a:pt x="105" y="57"/>
                    <a:pt x="35" y="25"/>
                  </a:cubicBezTo>
                  <a:cubicBezTo>
                    <a:pt x="21" y="18"/>
                    <a:pt x="7" y="11"/>
                    <a:pt x="0" y="1"/>
                  </a:cubicBezTo>
                  <a:cubicBezTo>
                    <a:pt x="7" y="11"/>
                    <a:pt x="21" y="18"/>
                    <a:pt x="35"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50"/>
            <p:cNvSpPr/>
            <p:nvPr/>
          </p:nvSpPr>
          <p:spPr>
            <a:xfrm>
              <a:off x="4854668" y="2093436"/>
              <a:ext cx="12425" cy="2425"/>
            </a:xfrm>
            <a:custGeom>
              <a:avLst/>
              <a:gdLst/>
              <a:ahLst/>
              <a:cxnLst/>
              <a:rect l="l" t="t" r="r" b="b"/>
              <a:pathLst>
                <a:path w="456" h="89" extrusionOk="0">
                  <a:moveTo>
                    <a:pt x="455" y="88"/>
                  </a:moveTo>
                  <a:cubicBezTo>
                    <a:pt x="417" y="85"/>
                    <a:pt x="378" y="78"/>
                    <a:pt x="343" y="60"/>
                  </a:cubicBezTo>
                  <a:cubicBezTo>
                    <a:pt x="284" y="11"/>
                    <a:pt x="175" y="4"/>
                    <a:pt x="0" y="1"/>
                  </a:cubicBezTo>
                  <a:cubicBezTo>
                    <a:pt x="175" y="4"/>
                    <a:pt x="284" y="11"/>
                    <a:pt x="343" y="60"/>
                  </a:cubicBezTo>
                  <a:cubicBezTo>
                    <a:pt x="378" y="78"/>
                    <a:pt x="417" y="85"/>
                    <a:pt x="455" y="8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50"/>
            <p:cNvSpPr/>
            <p:nvPr/>
          </p:nvSpPr>
          <p:spPr>
            <a:xfrm>
              <a:off x="4890991" y="2090875"/>
              <a:ext cx="7957" cy="1553"/>
            </a:xfrm>
            <a:custGeom>
              <a:avLst/>
              <a:gdLst/>
              <a:ahLst/>
              <a:cxnLst/>
              <a:rect l="l" t="t" r="r" b="b"/>
              <a:pathLst>
                <a:path w="292" h="57" extrusionOk="0">
                  <a:moveTo>
                    <a:pt x="291" y="0"/>
                  </a:moveTo>
                  <a:cubicBezTo>
                    <a:pt x="211" y="21"/>
                    <a:pt x="95" y="39"/>
                    <a:pt x="1" y="56"/>
                  </a:cubicBezTo>
                  <a:cubicBezTo>
                    <a:pt x="95" y="42"/>
                    <a:pt x="211" y="21"/>
                    <a:pt x="29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50"/>
            <p:cNvSpPr/>
            <p:nvPr/>
          </p:nvSpPr>
          <p:spPr>
            <a:xfrm>
              <a:off x="4752404" y="2061855"/>
              <a:ext cx="790" cy="5668"/>
            </a:xfrm>
            <a:custGeom>
              <a:avLst/>
              <a:gdLst/>
              <a:ahLst/>
              <a:cxnLst/>
              <a:rect l="l" t="t" r="r" b="b"/>
              <a:pathLst>
                <a:path w="29" h="208" extrusionOk="0">
                  <a:moveTo>
                    <a:pt x="28" y="207"/>
                  </a:moveTo>
                  <a:cubicBezTo>
                    <a:pt x="0" y="176"/>
                    <a:pt x="4" y="78"/>
                    <a:pt x="4" y="1"/>
                  </a:cubicBezTo>
                  <a:cubicBezTo>
                    <a:pt x="4" y="78"/>
                    <a:pt x="0" y="176"/>
                    <a:pt x="28" y="20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50"/>
            <p:cNvSpPr/>
            <p:nvPr/>
          </p:nvSpPr>
          <p:spPr>
            <a:xfrm>
              <a:off x="4845485" y="2092101"/>
              <a:ext cx="8611" cy="1281"/>
            </a:xfrm>
            <a:custGeom>
              <a:avLst/>
              <a:gdLst/>
              <a:ahLst/>
              <a:cxnLst/>
              <a:rect l="l" t="t" r="r" b="b"/>
              <a:pathLst>
                <a:path w="316" h="47" extrusionOk="0">
                  <a:moveTo>
                    <a:pt x="316" y="46"/>
                  </a:moveTo>
                  <a:cubicBezTo>
                    <a:pt x="211" y="43"/>
                    <a:pt x="22" y="36"/>
                    <a:pt x="1" y="1"/>
                  </a:cubicBezTo>
                  <a:cubicBezTo>
                    <a:pt x="22" y="36"/>
                    <a:pt x="211" y="43"/>
                    <a:pt x="316" y="4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50"/>
            <p:cNvSpPr/>
            <p:nvPr/>
          </p:nvSpPr>
          <p:spPr>
            <a:xfrm>
              <a:off x="3834913" y="2199433"/>
              <a:ext cx="381" cy="109"/>
            </a:xfrm>
            <a:custGeom>
              <a:avLst/>
              <a:gdLst/>
              <a:ahLst/>
              <a:cxnLst/>
              <a:rect l="l" t="t" r="r" b="b"/>
              <a:pathLst>
                <a:path w="14" h="4" extrusionOk="0">
                  <a:moveTo>
                    <a:pt x="0" y="4"/>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50"/>
            <p:cNvSpPr/>
            <p:nvPr/>
          </p:nvSpPr>
          <p:spPr>
            <a:xfrm>
              <a:off x="3835676" y="2199134"/>
              <a:ext cx="218" cy="109"/>
            </a:xfrm>
            <a:custGeom>
              <a:avLst/>
              <a:gdLst/>
              <a:ahLst/>
              <a:cxnLst/>
              <a:rect l="l" t="t" r="r" b="b"/>
              <a:pathLst>
                <a:path w="8" h="4"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50"/>
            <p:cNvSpPr/>
            <p:nvPr/>
          </p:nvSpPr>
          <p:spPr>
            <a:xfrm>
              <a:off x="3836248" y="2198943"/>
              <a:ext cx="218" cy="109"/>
            </a:xfrm>
            <a:custGeom>
              <a:avLst/>
              <a:gdLst/>
              <a:ahLst/>
              <a:cxnLst/>
              <a:rect l="l" t="t" r="r" b="b"/>
              <a:pathLst>
                <a:path w="8" h="4"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50"/>
            <p:cNvSpPr/>
            <p:nvPr/>
          </p:nvSpPr>
          <p:spPr>
            <a:xfrm>
              <a:off x="3834150" y="2199706"/>
              <a:ext cx="381" cy="218"/>
            </a:xfrm>
            <a:custGeom>
              <a:avLst/>
              <a:gdLst/>
              <a:ahLst/>
              <a:cxnLst/>
              <a:rect l="l" t="t" r="r" b="b"/>
              <a:pathLst>
                <a:path w="14" h="8" extrusionOk="0">
                  <a:moveTo>
                    <a:pt x="0" y="8"/>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50"/>
            <p:cNvSpPr/>
            <p:nvPr/>
          </p:nvSpPr>
          <p:spPr>
            <a:xfrm>
              <a:off x="3833169" y="2200196"/>
              <a:ext cx="518" cy="218"/>
            </a:xfrm>
            <a:custGeom>
              <a:avLst/>
              <a:gdLst/>
              <a:ahLst/>
              <a:cxnLst/>
              <a:rect l="l" t="t" r="r" b="b"/>
              <a:pathLst>
                <a:path w="19" h="8" extrusionOk="0">
                  <a:moveTo>
                    <a:pt x="1" y="7"/>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50"/>
            <p:cNvSpPr/>
            <p:nvPr/>
          </p:nvSpPr>
          <p:spPr>
            <a:xfrm>
              <a:off x="3893280" y="2215156"/>
              <a:ext cx="2425" cy="1853"/>
            </a:xfrm>
            <a:custGeom>
              <a:avLst/>
              <a:gdLst/>
              <a:ahLst/>
              <a:cxnLst/>
              <a:rect l="l" t="t" r="r" b="b"/>
              <a:pathLst>
                <a:path w="89" h="68" extrusionOk="0">
                  <a:moveTo>
                    <a:pt x="1" y="1"/>
                  </a:moveTo>
                  <a:cubicBezTo>
                    <a:pt x="29" y="25"/>
                    <a:pt x="57" y="50"/>
                    <a:pt x="88" y="67"/>
                  </a:cubicBezTo>
                  <a:cubicBezTo>
                    <a:pt x="57" y="50"/>
                    <a:pt x="29" y="25"/>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50"/>
            <p:cNvSpPr/>
            <p:nvPr/>
          </p:nvSpPr>
          <p:spPr>
            <a:xfrm>
              <a:off x="3836712" y="2198943"/>
              <a:ext cx="136" cy="27"/>
            </a:xfrm>
            <a:custGeom>
              <a:avLst/>
              <a:gdLst/>
              <a:ahLst/>
              <a:cxnLst/>
              <a:rect l="l" t="t" r="r" b="b"/>
              <a:pathLst>
                <a:path w="5" h="1" extrusionOk="0">
                  <a:moveTo>
                    <a:pt x="1"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50"/>
            <p:cNvSpPr/>
            <p:nvPr/>
          </p:nvSpPr>
          <p:spPr>
            <a:xfrm>
              <a:off x="3922273" y="2225183"/>
              <a:ext cx="27" cy="109"/>
            </a:xfrm>
            <a:custGeom>
              <a:avLst/>
              <a:gdLst/>
              <a:ahLst/>
              <a:cxnLst/>
              <a:rect l="l" t="t" r="r" b="b"/>
              <a:pathLst>
                <a:path w="1" h="4" extrusionOk="0">
                  <a:moveTo>
                    <a:pt x="1"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50"/>
            <p:cNvSpPr/>
            <p:nvPr/>
          </p:nvSpPr>
          <p:spPr>
            <a:xfrm>
              <a:off x="3832025" y="2200769"/>
              <a:ext cx="599" cy="300"/>
            </a:xfrm>
            <a:custGeom>
              <a:avLst/>
              <a:gdLst/>
              <a:ahLst/>
              <a:cxnLst/>
              <a:rect l="l" t="t" r="r" b="b"/>
              <a:pathLst>
                <a:path w="22" h="11" extrusionOk="0">
                  <a:moveTo>
                    <a:pt x="1" y="11"/>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50"/>
            <p:cNvSpPr/>
            <p:nvPr/>
          </p:nvSpPr>
          <p:spPr>
            <a:xfrm>
              <a:off x="3895869" y="2216491"/>
              <a:ext cx="981" cy="599"/>
            </a:xfrm>
            <a:custGeom>
              <a:avLst/>
              <a:gdLst/>
              <a:ahLst/>
              <a:cxnLst/>
              <a:rect l="l" t="t" r="r" b="b"/>
              <a:pathLst>
                <a:path w="36" h="22" extrusionOk="0">
                  <a:moveTo>
                    <a:pt x="0" y="22"/>
                  </a:moveTo>
                  <a:cubicBezTo>
                    <a:pt x="11" y="11"/>
                    <a:pt x="21" y="4"/>
                    <a:pt x="35" y="1"/>
                  </a:cubicBezTo>
                  <a:cubicBezTo>
                    <a:pt x="21" y="4"/>
                    <a:pt x="11" y="11"/>
                    <a:pt x="0"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50"/>
            <p:cNvSpPr/>
            <p:nvPr/>
          </p:nvSpPr>
          <p:spPr>
            <a:xfrm>
              <a:off x="3896822" y="2214584"/>
              <a:ext cx="15287" cy="1853"/>
            </a:xfrm>
            <a:custGeom>
              <a:avLst/>
              <a:gdLst/>
              <a:ahLst/>
              <a:cxnLst/>
              <a:rect l="l" t="t" r="r" b="b"/>
              <a:pathLst>
                <a:path w="561" h="68" extrusionOk="0">
                  <a:moveTo>
                    <a:pt x="560" y="1"/>
                  </a:moveTo>
                  <a:cubicBezTo>
                    <a:pt x="273" y="1"/>
                    <a:pt x="91" y="25"/>
                    <a:pt x="0" y="67"/>
                  </a:cubicBezTo>
                  <a:cubicBezTo>
                    <a:pt x="91" y="25"/>
                    <a:pt x="273" y="4"/>
                    <a:pt x="56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50"/>
            <p:cNvSpPr/>
            <p:nvPr/>
          </p:nvSpPr>
          <p:spPr>
            <a:xfrm>
              <a:off x="3837202" y="2198725"/>
              <a:ext cx="19101" cy="5777"/>
            </a:xfrm>
            <a:custGeom>
              <a:avLst/>
              <a:gdLst/>
              <a:ahLst/>
              <a:cxnLst/>
              <a:rect l="l" t="t" r="r" b="b"/>
              <a:pathLst>
                <a:path w="701" h="212" extrusionOk="0">
                  <a:moveTo>
                    <a:pt x="69" y="0"/>
                  </a:moveTo>
                  <a:cubicBezTo>
                    <a:pt x="44" y="0"/>
                    <a:pt x="21" y="2"/>
                    <a:pt x="0" y="5"/>
                  </a:cubicBezTo>
                  <a:cubicBezTo>
                    <a:pt x="19" y="2"/>
                    <a:pt x="41" y="1"/>
                    <a:pt x="63" y="1"/>
                  </a:cubicBezTo>
                  <a:cubicBezTo>
                    <a:pt x="251" y="1"/>
                    <a:pt x="531" y="90"/>
                    <a:pt x="700" y="212"/>
                  </a:cubicBezTo>
                  <a:cubicBezTo>
                    <a:pt x="533" y="91"/>
                    <a:pt x="256" y="0"/>
                    <a:pt x="6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50"/>
            <p:cNvSpPr/>
            <p:nvPr/>
          </p:nvSpPr>
          <p:spPr>
            <a:xfrm>
              <a:off x="3922463" y="2225756"/>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50"/>
            <p:cNvSpPr/>
            <p:nvPr/>
          </p:nvSpPr>
          <p:spPr>
            <a:xfrm>
              <a:off x="3924262" y="2226355"/>
              <a:ext cx="7766" cy="4469"/>
            </a:xfrm>
            <a:custGeom>
              <a:avLst/>
              <a:gdLst/>
              <a:ahLst/>
              <a:cxnLst/>
              <a:rect l="l" t="t" r="r" b="b"/>
              <a:pathLst>
                <a:path w="285" h="164" extrusionOk="0">
                  <a:moveTo>
                    <a:pt x="1" y="1"/>
                  </a:moveTo>
                  <a:lnTo>
                    <a:pt x="1" y="1"/>
                  </a:lnTo>
                  <a:cubicBezTo>
                    <a:pt x="56" y="25"/>
                    <a:pt x="111" y="56"/>
                    <a:pt x="159" y="90"/>
                  </a:cubicBezTo>
                  <a:cubicBezTo>
                    <a:pt x="187" y="108"/>
                    <a:pt x="215" y="125"/>
                    <a:pt x="243" y="143"/>
                  </a:cubicBezTo>
                  <a:lnTo>
                    <a:pt x="285" y="164"/>
                  </a:lnTo>
                  <a:cubicBezTo>
                    <a:pt x="243" y="143"/>
                    <a:pt x="204" y="115"/>
                    <a:pt x="162" y="90"/>
                  </a:cubicBezTo>
                  <a:cubicBezTo>
                    <a:pt x="111" y="56"/>
                    <a:pt x="56" y="25"/>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50"/>
            <p:cNvSpPr/>
            <p:nvPr/>
          </p:nvSpPr>
          <p:spPr>
            <a:xfrm>
              <a:off x="3570656" y="198861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50"/>
            <p:cNvSpPr/>
            <p:nvPr/>
          </p:nvSpPr>
          <p:spPr>
            <a:xfrm>
              <a:off x="3571991" y="198861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50"/>
            <p:cNvSpPr/>
            <p:nvPr/>
          </p:nvSpPr>
          <p:spPr>
            <a:xfrm>
              <a:off x="3547085" y="1987275"/>
              <a:ext cx="708" cy="109"/>
            </a:xfrm>
            <a:custGeom>
              <a:avLst/>
              <a:gdLst/>
              <a:ahLst/>
              <a:cxnLst/>
              <a:rect l="l" t="t" r="r" b="b"/>
              <a:pathLst>
                <a:path w="26" h="4" extrusionOk="0">
                  <a:moveTo>
                    <a:pt x="25"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50"/>
            <p:cNvSpPr/>
            <p:nvPr/>
          </p:nvSpPr>
          <p:spPr>
            <a:xfrm>
              <a:off x="3546132" y="1987275"/>
              <a:ext cx="518" cy="27"/>
            </a:xfrm>
            <a:custGeom>
              <a:avLst/>
              <a:gdLst/>
              <a:ahLst/>
              <a:cxnLst/>
              <a:rect l="l" t="t" r="r" b="b"/>
              <a:pathLst>
                <a:path w="19" h="1" extrusionOk="0">
                  <a:moveTo>
                    <a:pt x="1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50"/>
            <p:cNvSpPr/>
            <p:nvPr/>
          </p:nvSpPr>
          <p:spPr>
            <a:xfrm>
              <a:off x="3537739" y="1985068"/>
              <a:ext cx="327" cy="136"/>
            </a:xfrm>
            <a:custGeom>
              <a:avLst/>
              <a:gdLst/>
              <a:ahLst/>
              <a:cxnLst/>
              <a:rect l="l" t="t" r="r" b="b"/>
              <a:pathLst>
                <a:path w="12" h="5" extrusionOk="0">
                  <a:moveTo>
                    <a:pt x="1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50"/>
            <p:cNvSpPr/>
            <p:nvPr/>
          </p:nvSpPr>
          <p:spPr>
            <a:xfrm>
              <a:off x="3536894" y="1984795"/>
              <a:ext cx="109" cy="27"/>
            </a:xfrm>
            <a:custGeom>
              <a:avLst/>
              <a:gdLst/>
              <a:ahLst/>
              <a:cxnLst/>
              <a:rect l="l" t="t" r="r" b="b"/>
              <a:pathLst>
                <a:path w="4" h="1" extrusionOk="0">
                  <a:moveTo>
                    <a:pt x="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50"/>
            <p:cNvSpPr/>
            <p:nvPr/>
          </p:nvSpPr>
          <p:spPr>
            <a:xfrm>
              <a:off x="3545178" y="1987084"/>
              <a:ext cx="409" cy="27"/>
            </a:xfrm>
            <a:custGeom>
              <a:avLst/>
              <a:gdLst/>
              <a:ahLst/>
              <a:cxnLst/>
              <a:rect l="l" t="t" r="r" b="b"/>
              <a:pathLst>
                <a:path w="15" h="1" extrusionOk="0">
                  <a:moveTo>
                    <a:pt x="1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50"/>
            <p:cNvSpPr/>
            <p:nvPr/>
          </p:nvSpPr>
          <p:spPr>
            <a:xfrm>
              <a:off x="3569320" y="1988692"/>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50"/>
            <p:cNvSpPr/>
            <p:nvPr/>
          </p:nvSpPr>
          <p:spPr>
            <a:xfrm>
              <a:off x="3548230" y="1987357"/>
              <a:ext cx="708" cy="136"/>
            </a:xfrm>
            <a:custGeom>
              <a:avLst/>
              <a:gdLst/>
              <a:ahLst/>
              <a:cxnLst/>
              <a:rect l="l" t="t" r="r" b="b"/>
              <a:pathLst>
                <a:path w="26" h="5" extrusionOk="0">
                  <a:moveTo>
                    <a:pt x="25"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50"/>
            <p:cNvSpPr/>
            <p:nvPr/>
          </p:nvSpPr>
          <p:spPr>
            <a:xfrm>
              <a:off x="3566568" y="1988610"/>
              <a:ext cx="1362" cy="27"/>
            </a:xfrm>
            <a:custGeom>
              <a:avLst/>
              <a:gdLst/>
              <a:ahLst/>
              <a:cxnLst/>
              <a:rect l="l" t="t" r="r" b="b"/>
              <a:pathLst>
                <a:path w="50" h="1" extrusionOk="0">
                  <a:moveTo>
                    <a:pt x="49"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50"/>
            <p:cNvSpPr/>
            <p:nvPr/>
          </p:nvSpPr>
          <p:spPr>
            <a:xfrm>
              <a:off x="3554552" y="1987929"/>
              <a:ext cx="11935" cy="708"/>
            </a:xfrm>
            <a:custGeom>
              <a:avLst/>
              <a:gdLst/>
              <a:ahLst/>
              <a:cxnLst/>
              <a:rect l="l" t="t" r="r" b="b"/>
              <a:pathLst>
                <a:path w="438" h="26" extrusionOk="0">
                  <a:moveTo>
                    <a:pt x="438" y="25"/>
                  </a:moveTo>
                  <a:cubicBezTo>
                    <a:pt x="294" y="22"/>
                    <a:pt x="140" y="11"/>
                    <a:pt x="0" y="1"/>
                  </a:cubicBezTo>
                  <a:cubicBezTo>
                    <a:pt x="140" y="11"/>
                    <a:pt x="294" y="22"/>
                    <a:pt x="438"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50"/>
            <p:cNvSpPr/>
            <p:nvPr/>
          </p:nvSpPr>
          <p:spPr>
            <a:xfrm>
              <a:off x="3576187" y="1988311"/>
              <a:ext cx="599" cy="27"/>
            </a:xfrm>
            <a:custGeom>
              <a:avLst/>
              <a:gdLst/>
              <a:ahLst/>
              <a:cxnLst/>
              <a:rect l="l" t="t" r="r" b="b"/>
              <a:pathLst>
                <a:path w="22" h="1" extrusionOk="0">
                  <a:moveTo>
                    <a:pt x="22"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50"/>
            <p:cNvSpPr/>
            <p:nvPr/>
          </p:nvSpPr>
          <p:spPr>
            <a:xfrm>
              <a:off x="3573816" y="1988501"/>
              <a:ext cx="681" cy="27"/>
            </a:xfrm>
            <a:custGeom>
              <a:avLst/>
              <a:gdLst/>
              <a:ahLst/>
              <a:cxnLst/>
              <a:rect l="l" t="t" r="r" b="b"/>
              <a:pathLst>
                <a:path w="25" h="1" extrusionOk="0">
                  <a:moveTo>
                    <a:pt x="25"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50"/>
            <p:cNvSpPr/>
            <p:nvPr/>
          </p:nvSpPr>
          <p:spPr>
            <a:xfrm>
              <a:off x="3572481" y="1988501"/>
              <a:ext cx="790" cy="27"/>
            </a:xfrm>
            <a:custGeom>
              <a:avLst/>
              <a:gdLst/>
              <a:ahLst/>
              <a:cxnLst/>
              <a:rect l="l" t="t" r="r" b="b"/>
              <a:pathLst>
                <a:path w="29" h="1" extrusionOk="0">
                  <a:moveTo>
                    <a:pt x="2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50"/>
            <p:cNvSpPr/>
            <p:nvPr/>
          </p:nvSpPr>
          <p:spPr>
            <a:xfrm>
              <a:off x="3541363" y="1986403"/>
              <a:ext cx="218" cy="136"/>
            </a:xfrm>
            <a:custGeom>
              <a:avLst/>
              <a:gdLst/>
              <a:ahLst/>
              <a:cxnLst/>
              <a:rect l="l" t="t" r="r" b="b"/>
              <a:pathLst>
                <a:path w="8" h="5" extrusionOk="0">
                  <a:moveTo>
                    <a:pt x="8"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50"/>
            <p:cNvSpPr/>
            <p:nvPr/>
          </p:nvSpPr>
          <p:spPr>
            <a:xfrm>
              <a:off x="3540518" y="1986131"/>
              <a:ext cx="300" cy="218"/>
            </a:xfrm>
            <a:custGeom>
              <a:avLst/>
              <a:gdLst/>
              <a:ahLst/>
              <a:cxnLst/>
              <a:rect l="l" t="t" r="r" b="b"/>
              <a:pathLst>
                <a:path w="11" h="8" extrusionOk="0">
                  <a:moveTo>
                    <a:pt x="11"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50"/>
            <p:cNvSpPr/>
            <p:nvPr/>
          </p:nvSpPr>
          <p:spPr>
            <a:xfrm>
              <a:off x="3541745" y="1986594"/>
              <a:ext cx="327" cy="27"/>
            </a:xfrm>
            <a:custGeom>
              <a:avLst/>
              <a:gdLst/>
              <a:ahLst/>
              <a:cxnLst/>
              <a:rect l="l" t="t" r="r" b="b"/>
              <a:pathLst>
                <a:path w="12" h="1" extrusionOk="0">
                  <a:moveTo>
                    <a:pt x="11"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50"/>
            <p:cNvSpPr/>
            <p:nvPr/>
          </p:nvSpPr>
          <p:spPr>
            <a:xfrm>
              <a:off x="3575043" y="1988420"/>
              <a:ext cx="599" cy="27"/>
            </a:xfrm>
            <a:custGeom>
              <a:avLst/>
              <a:gdLst/>
              <a:ahLst/>
              <a:cxnLst/>
              <a:rect l="l" t="t" r="r" b="b"/>
              <a:pathLst>
                <a:path w="22" h="1" extrusionOk="0">
                  <a:moveTo>
                    <a:pt x="22"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50"/>
            <p:cNvSpPr/>
            <p:nvPr/>
          </p:nvSpPr>
          <p:spPr>
            <a:xfrm>
              <a:off x="3542317" y="1986703"/>
              <a:ext cx="218" cy="27"/>
            </a:xfrm>
            <a:custGeom>
              <a:avLst/>
              <a:gdLst/>
              <a:ahLst/>
              <a:cxnLst/>
              <a:rect l="l" t="t" r="r" b="b"/>
              <a:pathLst>
                <a:path w="8" h="1" extrusionOk="0">
                  <a:moveTo>
                    <a:pt x="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50"/>
            <p:cNvSpPr/>
            <p:nvPr/>
          </p:nvSpPr>
          <p:spPr>
            <a:xfrm>
              <a:off x="3538884" y="1985449"/>
              <a:ext cx="518" cy="218"/>
            </a:xfrm>
            <a:custGeom>
              <a:avLst/>
              <a:gdLst/>
              <a:ahLst/>
              <a:cxnLst/>
              <a:rect l="l" t="t" r="r" b="b"/>
              <a:pathLst>
                <a:path w="19" h="8" extrusionOk="0">
                  <a:moveTo>
                    <a:pt x="18"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50"/>
            <p:cNvSpPr/>
            <p:nvPr/>
          </p:nvSpPr>
          <p:spPr>
            <a:xfrm>
              <a:off x="3543570" y="1986894"/>
              <a:ext cx="300" cy="27"/>
            </a:xfrm>
            <a:custGeom>
              <a:avLst/>
              <a:gdLst/>
              <a:ahLst/>
              <a:cxnLst/>
              <a:rect l="l" t="t" r="r" b="b"/>
              <a:pathLst>
                <a:path w="11" h="1" extrusionOk="0">
                  <a:moveTo>
                    <a:pt x="11"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50"/>
            <p:cNvSpPr/>
            <p:nvPr/>
          </p:nvSpPr>
          <p:spPr>
            <a:xfrm>
              <a:off x="3539756" y="1985831"/>
              <a:ext cx="409" cy="136"/>
            </a:xfrm>
            <a:custGeom>
              <a:avLst/>
              <a:gdLst/>
              <a:ahLst/>
              <a:cxnLst/>
              <a:rect l="l" t="t" r="r" b="b"/>
              <a:pathLst>
                <a:path w="15" h="5" extrusionOk="0">
                  <a:moveTo>
                    <a:pt x="14"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50"/>
            <p:cNvSpPr/>
            <p:nvPr/>
          </p:nvSpPr>
          <p:spPr>
            <a:xfrm>
              <a:off x="3544333" y="1986975"/>
              <a:ext cx="409" cy="27"/>
            </a:xfrm>
            <a:custGeom>
              <a:avLst/>
              <a:gdLst/>
              <a:ahLst/>
              <a:cxnLst/>
              <a:rect l="l" t="t" r="r" b="b"/>
              <a:pathLst>
                <a:path w="15" h="1" extrusionOk="0">
                  <a:moveTo>
                    <a:pt x="1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50"/>
            <p:cNvSpPr/>
            <p:nvPr/>
          </p:nvSpPr>
          <p:spPr>
            <a:xfrm>
              <a:off x="3542889" y="1986785"/>
              <a:ext cx="327" cy="27"/>
            </a:xfrm>
            <a:custGeom>
              <a:avLst/>
              <a:gdLst/>
              <a:ahLst/>
              <a:cxnLst/>
              <a:rect l="l" t="t" r="r" b="b"/>
              <a:pathLst>
                <a:path w="12" h="1" extrusionOk="0">
                  <a:moveTo>
                    <a:pt x="11"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50"/>
            <p:cNvSpPr/>
            <p:nvPr/>
          </p:nvSpPr>
          <p:spPr>
            <a:xfrm>
              <a:off x="3553216" y="1987847"/>
              <a:ext cx="1253" cy="109"/>
            </a:xfrm>
            <a:custGeom>
              <a:avLst/>
              <a:gdLst/>
              <a:ahLst/>
              <a:cxnLst/>
              <a:rect l="l" t="t" r="r" b="b"/>
              <a:pathLst>
                <a:path w="46" h="4" extrusionOk="0">
                  <a:moveTo>
                    <a:pt x="46"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50"/>
            <p:cNvSpPr/>
            <p:nvPr/>
          </p:nvSpPr>
          <p:spPr>
            <a:xfrm>
              <a:off x="3551881" y="1987738"/>
              <a:ext cx="1063" cy="136"/>
            </a:xfrm>
            <a:custGeom>
              <a:avLst/>
              <a:gdLst/>
              <a:ahLst/>
              <a:cxnLst/>
              <a:rect l="l" t="t" r="r" b="b"/>
              <a:pathLst>
                <a:path w="39" h="5" extrusionOk="0">
                  <a:moveTo>
                    <a:pt x="39"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50"/>
            <p:cNvSpPr/>
            <p:nvPr/>
          </p:nvSpPr>
          <p:spPr>
            <a:xfrm>
              <a:off x="3549374" y="1987548"/>
              <a:ext cx="790" cy="27"/>
            </a:xfrm>
            <a:custGeom>
              <a:avLst/>
              <a:gdLst/>
              <a:ahLst/>
              <a:cxnLst/>
              <a:rect l="l" t="t" r="r" b="b"/>
              <a:pathLst>
                <a:path w="29" h="1" extrusionOk="0">
                  <a:moveTo>
                    <a:pt x="29"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50"/>
            <p:cNvSpPr/>
            <p:nvPr/>
          </p:nvSpPr>
          <p:spPr>
            <a:xfrm>
              <a:off x="3550628" y="1987657"/>
              <a:ext cx="981" cy="109"/>
            </a:xfrm>
            <a:custGeom>
              <a:avLst/>
              <a:gdLst/>
              <a:ahLst/>
              <a:cxnLst/>
              <a:rect l="l" t="t" r="r" b="b"/>
              <a:pathLst>
                <a:path w="36" h="4" extrusionOk="0">
                  <a:moveTo>
                    <a:pt x="36"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50"/>
            <p:cNvSpPr/>
            <p:nvPr/>
          </p:nvSpPr>
          <p:spPr>
            <a:xfrm>
              <a:off x="3577331" y="1988229"/>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50"/>
            <p:cNvSpPr/>
            <p:nvPr/>
          </p:nvSpPr>
          <p:spPr>
            <a:xfrm>
              <a:off x="3808291" y="2130930"/>
              <a:ext cx="109" cy="300"/>
            </a:xfrm>
            <a:custGeom>
              <a:avLst/>
              <a:gdLst/>
              <a:ahLst/>
              <a:cxnLst/>
              <a:rect l="l" t="t" r="r" b="b"/>
              <a:pathLst>
                <a:path w="4" h="11" extrusionOk="0">
                  <a:moveTo>
                    <a:pt x="4"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50"/>
            <p:cNvSpPr/>
            <p:nvPr/>
          </p:nvSpPr>
          <p:spPr>
            <a:xfrm>
              <a:off x="3822297" y="2120439"/>
              <a:ext cx="3079" cy="409"/>
            </a:xfrm>
            <a:custGeom>
              <a:avLst/>
              <a:gdLst/>
              <a:ahLst/>
              <a:cxnLst/>
              <a:rect l="l" t="t" r="r" b="b"/>
              <a:pathLst>
                <a:path w="113" h="15" extrusionOk="0">
                  <a:moveTo>
                    <a:pt x="113"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50"/>
            <p:cNvSpPr/>
            <p:nvPr/>
          </p:nvSpPr>
          <p:spPr>
            <a:xfrm>
              <a:off x="3833551" y="2106406"/>
              <a:ext cx="1935" cy="2698"/>
            </a:xfrm>
            <a:custGeom>
              <a:avLst/>
              <a:gdLst/>
              <a:ahLst/>
              <a:cxnLst/>
              <a:rect l="l" t="t" r="r" b="b"/>
              <a:pathLst>
                <a:path w="71" h="99" extrusionOk="0">
                  <a:moveTo>
                    <a:pt x="1" y="1"/>
                  </a:moveTo>
                  <a:cubicBezTo>
                    <a:pt x="29" y="29"/>
                    <a:pt x="54" y="64"/>
                    <a:pt x="71" y="99"/>
                  </a:cubicBezTo>
                  <a:cubicBezTo>
                    <a:pt x="54" y="64"/>
                    <a:pt x="29" y="29"/>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50"/>
            <p:cNvSpPr/>
            <p:nvPr/>
          </p:nvSpPr>
          <p:spPr>
            <a:xfrm>
              <a:off x="3769544" y="2065206"/>
              <a:ext cx="27" cy="872"/>
            </a:xfrm>
            <a:custGeom>
              <a:avLst/>
              <a:gdLst/>
              <a:ahLst/>
              <a:cxnLst/>
              <a:rect l="l" t="t" r="r" b="b"/>
              <a:pathLst>
                <a:path w="1" h="32" extrusionOk="0">
                  <a:moveTo>
                    <a:pt x="1" y="0"/>
                  </a:moveTo>
                  <a:cubicBezTo>
                    <a:pt x="1" y="11"/>
                    <a:pt x="1" y="21"/>
                    <a:pt x="1" y="32"/>
                  </a:cubicBezTo>
                  <a:cubicBezTo>
                    <a:pt x="1" y="21"/>
                    <a:pt x="1"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50"/>
            <p:cNvSpPr/>
            <p:nvPr/>
          </p:nvSpPr>
          <p:spPr>
            <a:xfrm>
              <a:off x="3713166" y="2032671"/>
              <a:ext cx="2616" cy="954"/>
            </a:xfrm>
            <a:custGeom>
              <a:avLst/>
              <a:gdLst/>
              <a:ahLst/>
              <a:cxnLst/>
              <a:rect l="l" t="t" r="r" b="b"/>
              <a:pathLst>
                <a:path w="96" h="35" extrusionOk="0">
                  <a:moveTo>
                    <a:pt x="1" y="1"/>
                  </a:moveTo>
                  <a:cubicBezTo>
                    <a:pt x="12" y="16"/>
                    <a:pt x="23" y="24"/>
                    <a:pt x="43" y="28"/>
                  </a:cubicBezTo>
                  <a:lnTo>
                    <a:pt x="43" y="28"/>
                  </a:lnTo>
                  <a:cubicBezTo>
                    <a:pt x="31" y="24"/>
                    <a:pt x="19" y="17"/>
                    <a:pt x="8" y="8"/>
                  </a:cubicBezTo>
                  <a:lnTo>
                    <a:pt x="1" y="1"/>
                  </a:lnTo>
                  <a:close/>
                  <a:moveTo>
                    <a:pt x="43" y="28"/>
                  </a:moveTo>
                  <a:cubicBezTo>
                    <a:pt x="54" y="32"/>
                    <a:pt x="65" y="34"/>
                    <a:pt x="76" y="34"/>
                  </a:cubicBezTo>
                  <a:cubicBezTo>
                    <a:pt x="82" y="34"/>
                    <a:pt x="89" y="34"/>
                    <a:pt x="95" y="32"/>
                  </a:cubicBezTo>
                  <a:cubicBezTo>
                    <a:pt x="73" y="32"/>
                    <a:pt x="56" y="31"/>
                    <a:pt x="43"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50"/>
            <p:cNvSpPr/>
            <p:nvPr/>
          </p:nvSpPr>
          <p:spPr>
            <a:xfrm>
              <a:off x="3719651" y="2029620"/>
              <a:ext cx="3679" cy="2234"/>
            </a:xfrm>
            <a:custGeom>
              <a:avLst/>
              <a:gdLst/>
              <a:ahLst/>
              <a:cxnLst/>
              <a:rect l="l" t="t" r="r" b="b"/>
              <a:pathLst>
                <a:path w="135" h="82" extrusionOk="0">
                  <a:moveTo>
                    <a:pt x="134" y="1"/>
                  </a:moveTo>
                  <a:cubicBezTo>
                    <a:pt x="113" y="4"/>
                    <a:pt x="96" y="11"/>
                    <a:pt x="82" y="22"/>
                  </a:cubicBezTo>
                  <a:cubicBezTo>
                    <a:pt x="54" y="39"/>
                    <a:pt x="25" y="57"/>
                    <a:pt x="1" y="81"/>
                  </a:cubicBezTo>
                  <a:cubicBezTo>
                    <a:pt x="25" y="57"/>
                    <a:pt x="54" y="39"/>
                    <a:pt x="82" y="22"/>
                  </a:cubicBezTo>
                  <a:cubicBezTo>
                    <a:pt x="96" y="11"/>
                    <a:pt x="113" y="4"/>
                    <a:pt x="13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50"/>
            <p:cNvSpPr/>
            <p:nvPr/>
          </p:nvSpPr>
          <p:spPr>
            <a:xfrm>
              <a:off x="3779680" y="2069866"/>
              <a:ext cx="3733" cy="2044"/>
            </a:xfrm>
            <a:custGeom>
              <a:avLst/>
              <a:gdLst/>
              <a:ahLst/>
              <a:cxnLst/>
              <a:rect l="l" t="t" r="r" b="b"/>
              <a:pathLst>
                <a:path w="137" h="75" extrusionOk="0">
                  <a:moveTo>
                    <a:pt x="137" y="74"/>
                  </a:moveTo>
                  <a:cubicBezTo>
                    <a:pt x="112" y="71"/>
                    <a:pt x="88" y="64"/>
                    <a:pt x="67" y="50"/>
                  </a:cubicBezTo>
                  <a:cubicBezTo>
                    <a:pt x="46" y="36"/>
                    <a:pt x="25" y="18"/>
                    <a:pt x="0" y="1"/>
                  </a:cubicBezTo>
                  <a:cubicBezTo>
                    <a:pt x="25" y="18"/>
                    <a:pt x="46" y="36"/>
                    <a:pt x="67" y="50"/>
                  </a:cubicBezTo>
                  <a:cubicBezTo>
                    <a:pt x="88" y="64"/>
                    <a:pt x="112" y="71"/>
                    <a:pt x="137" y="7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50"/>
            <p:cNvSpPr/>
            <p:nvPr/>
          </p:nvSpPr>
          <p:spPr>
            <a:xfrm>
              <a:off x="3748480" y="2041827"/>
              <a:ext cx="681" cy="2997"/>
            </a:xfrm>
            <a:custGeom>
              <a:avLst/>
              <a:gdLst/>
              <a:ahLst/>
              <a:cxnLst/>
              <a:rect l="l" t="t" r="r" b="b"/>
              <a:pathLst>
                <a:path w="25" h="110" extrusionOk="0">
                  <a:moveTo>
                    <a:pt x="25" y="1"/>
                  </a:moveTo>
                  <a:cubicBezTo>
                    <a:pt x="25" y="39"/>
                    <a:pt x="14" y="78"/>
                    <a:pt x="0" y="109"/>
                  </a:cubicBezTo>
                  <a:cubicBezTo>
                    <a:pt x="14" y="78"/>
                    <a:pt x="25" y="39"/>
                    <a:pt x="2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50"/>
            <p:cNvSpPr/>
            <p:nvPr/>
          </p:nvSpPr>
          <p:spPr>
            <a:xfrm>
              <a:off x="3732540" y="2028857"/>
              <a:ext cx="5668" cy="681"/>
            </a:xfrm>
            <a:custGeom>
              <a:avLst/>
              <a:gdLst/>
              <a:ahLst/>
              <a:cxnLst/>
              <a:rect l="l" t="t" r="r" b="b"/>
              <a:pathLst>
                <a:path w="208" h="25" extrusionOk="0">
                  <a:moveTo>
                    <a:pt x="1" y="25"/>
                  </a:moveTo>
                  <a:cubicBezTo>
                    <a:pt x="67" y="8"/>
                    <a:pt x="137" y="1"/>
                    <a:pt x="207" y="1"/>
                  </a:cubicBezTo>
                  <a:cubicBezTo>
                    <a:pt x="137" y="1"/>
                    <a:pt x="67" y="8"/>
                    <a:pt x="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50"/>
            <p:cNvSpPr/>
            <p:nvPr/>
          </p:nvSpPr>
          <p:spPr>
            <a:xfrm>
              <a:off x="3834341" y="2095452"/>
              <a:ext cx="681" cy="681"/>
            </a:xfrm>
            <a:custGeom>
              <a:avLst/>
              <a:gdLst/>
              <a:ahLst/>
              <a:cxnLst/>
              <a:rect l="l" t="t" r="r" b="b"/>
              <a:pathLst>
                <a:path w="25" h="25" extrusionOk="0">
                  <a:moveTo>
                    <a:pt x="25" y="0"/>
                  </a:moveTo>
                  <a:lnTo>
                    <a:pt x="0"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5" name="Google Shape;4715;p50"/>
            <p:cNvSpPr/>
            <p:nvPr/>
          </p:nvSpPr>
          <p:spPr>
            <a:xfrm>
              <a:off x="3825540" y="212082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6" name="Google Shape;4716;p50"/>
            <p:cNvSpPr/>
            <p:nvPr/>
          </p:nvSpPr>
          <p:spPr>
            <a:xfrm>
              <a:off x="3807910" y="2128451"/>
              <a:ext cx="27" cy="300"/>
            </a:xfrm>
            <a:custGeom>
              <a:avLst/>
              <a:gdLst/>
              <a:ahLst/>
              <a:cxnLst/>
              <a:rect l="l" t="t" r="r" b="b"/>
              <a:pathLst>
                <a:path w="1" h="11" extrusionOk="0">
                  <a:moveTo>
                    <a:pt x="0"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50"/>
            <p:cNvSpPr/>
            <p:nvPr/>
          </p:nvSpPr>
          <p:spPr>
            <a:xfrm>
              <a:off x="3808101" y="2129595"/>
              <a:ext cx="27" cy="409"/>
            </a:xfrm>
            <a:custGeom>
              <a:avLst/>
              <a:gdLst/>
              <a:ahLst/>
              <a:cxnLst/>
              <a:rect l="l" t="t" r="r" b="b"/>
              <a:pathLst>
                <a:path w="1" h="15" extrusionOk="0">
                  <a:moveTo>
                    <a:pt x="0" y="0"/>
                  </a:moveTo>
                  <a:lnTo>
                    <a:pt x="0"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50"/>
            <p:cNvSpPr/>
            <p:nvPr/>
          </p:nvSpPr>
          <p:spPr>
            <a:xfrm>
              <a:off x="3807910" y="2127960"/>
              <a:ext cx="27" cy="327"/>
            </a:xfrm>
            <a:custGeom>
              <a:avLst/>
              <a:gdLst/>
              <a:ahLst/>
              <a:cxnLst/>
              <a:rect l="l" t="t" r="r" b="b"/>
              <a:pathLst>
                <a:path w="1" h="12" extrusionOk="0">
                  <a:moveTo>
                    <a:pt x="0" y="11"/>
                  </a:moveTo>
                  <a:cubicBezTo>
                    <a:pt x="0" y="8"/>
                    <a:pt x="0" y="4"/>
                    <a:pt x="0" y="1"/>
                  </a:cubicBezTo>
                  <a:cubicBezTo>
                    <a:pt x="0" y="4"/>
                    <a:pt x="0" y="8"/>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50"/>
            <p:cNvSpPr/>
            <p:nvPr/>
          </p:nvSpPr>
          <p:spPr>
            <a:xfrm>
              <a:off x="3808182" y="2130249"/>
              <a:ext cx="136" cy="327"/>
            </a:xfrm>
            <a:custGeom>
              <a:avLst/>
              <a:gdLst/>
              <a:ahLst/>
              <a:cxnLst/>
              <a:rect l="l" t="t" r="r" b="b"/>
              <a:pathLst>
                <a:path w="5" h="12" extrusionOk="0">
                  <a:moveTo>
                    <a:pt x="1" y="1"/>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50"/>
            <p:cNvSpPr/>
            <p:nvPr/>
          </p:nvSpPr>
          <p:spPr>
            <a:xfrm>
              <a:off x="3807992" y="2128914"/>
              <a:ext cx="27" cy="518"/>
            </a:xfrm>
            <a:custGeom>
              <a:avLst/>
              <a:gdLst/>
              <a:ahLst/>
              <a:cxnLst/>
              <a:rect l="l" t="t" r="r" b="b"/>
              <a:pathLst>
                <a:path w="1" h="19" extrusionOk="0">
                  <a:moveTo>
                    <a:pt x="1" y="1"/>
                  </a:moveTo>
                  <a:cubicBezTo>
                    <a:pt x="1" y="8"/>
                    <a:pt x="1" y="11"/>
                    <a:pt x="1" y="18"/>
                  </a:cubicBezTo>
                  <a:cubicBezTo>
                    <a:pt x="1" y="11"/>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50"/>
            <p:cNvSpPr/>
            <p:nvPr/>
          </p:nvSpPr>
          <p:spPr>
            <a:xfrm>
              <a:off x="3834532" y="2085616"/>
              <a:ext cx="3842" cy="7003"/>
            </a:xfrm>
            <a:custGeom>
              <a:avLst/>
              <a:gdLst/>
              <a:ahLst/>
              <a:cxnLst/>
              <a:rect l="l" t="t" r="r" b="b"/>
              <a:pathLst>
                <a:path w="141" h="257" extrusionOk="0">
                  <a:moveTo>
                    <a:pt x="137" y="151"/>
                  </a:moveTo>
                  <a:cubicBezTo>
                    <a:pt x="140" y="186"/>
                    <a:pt x="130" y="225"/>
                    <a:pt x="109" y="256"/>
                  </a:cubicBezTo>
                  <a:cubicBezTo>
                    <a:pt x="130" y="225"/>
                    <a:pt x="140" y="186"/>
                    <a:pt x="137" y="151"/>
                  </a:cubicBezTo>
                  <a:cubicBezTo>
                    <a:pt x="126" y="71"/>
                    <a:pt x="70" y="32"/>
                    <a:pt x="0" y="1"/>
                  </a:cubicBezTo>
                  <a:cubicBezTo>
                    <a:pt x="70" y="32"/>
                    <a:pt x="126" y="71"/>
                    <a:pt x="137" y="15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50"/>
            <p:cNvSpPr/>
            <p:nvPr/>
          </p:nvSpPr>
          <p:spPr>
            <a:xfrm>
              <a:off x="3716027" y="2017221"/>
              <a:ext cx="899" cy="27"/>
            </a:xfrm>
            <a:custGeom>
              <a:avLst/>
              <a:gdLst/>
              <a:ahLst/>
              <a:cxnLst/>
              <a:rect l="l" t="t" r="r" b="b"/>
              <a:pathLst>
                <a:path w="33" h="1" extrusionOk="0">
                  <a:moveTo>
                    <a:pt x="32" y="0"/>
                  </a:moveTo>
                  <a:cubicBezTo>
                    <a:pt x="22" y="0"/>
                    <a:pt x="8" y="0"/>
                    <a:pt x="1" y="0"/>
                  </a:cubicBezTo>
                  <a:cubicBezTo>
                    <a:pt x="8" y="0"/>
                    <a:pt x="22" y="0"/>
                    <a:pt x="3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50"/>
            <p:cNvSpPr/>
            <p:nvPr/>
          </p:nvSpPr>
          <p:spPr>
            <a:xfrm>
              <a:off x="3708507" y="2014742"/>
              <a:ext cx="218" cy="27"/>
            </a:xfrm>
            <a:custGeom>
              <a:avLst/>
              <a:gdLst/>
              <a:ahLst/>
              <a:cxnLst/>
              <a:rect l="l" t="t" r="r" b="b"/>
              <a:pathLst>
                <a:path w="8" h="1" extrusionOk="0">
                  <a:moveTo>
                    <a:pt x="0" y="0"/>
                  </a:moveTo>
                  <a:cubicBezTo>
                    <a:pt x="4" y="0"/>
                    <a:pt x="7" y="0"/>
                    <a:pt x="7" y="0"/>
                  </a:cubicBezTo>
                  <a:cubicBezTo>
                    <a:pt x="7" y="0"/>
                    <a:pt x="4"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50"/>
            <p:cNvSpPr/>
            <p:nvPr/>
          </p:nvSpPr>
          <p:spPr>
            <a:xfrm>
              <a:off x="3717090" y="199861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50"/>
            <p:cNvSpPr/>
            <p:nvPr/>
          </p:nvSpPr>
          <p:spPr>
            <a:xfrm>
              <a:off x="3710877" y="2015396"/>
              <a:ext cx="5177" cy="1744"/>
            </a:xfrm>
            <a:custGeom>
              <a:avLst/>
              <a:gdLst/>
              <a:ahLst/>
              <a:cxnLst/>
              <a:rect l="l" t="t" r="r" b="b"/>
              <a:pathLst>
                <a:path w="190" h="64" extrusionOk="0">
                  <a:moveTo>
                    <a:pt x="1" y="1"/>
                  </a:moveTo>
                  <a:lnTo>
                    <a:pt x="32" y="15"/>
                  </a:lnTo>
                  <a:cubicBezTo>
                    <a:pt x="81" y="39"/>
                    <a:pt x="134" y="57"/>
                    <a:pt x="190" y="64"/>
                  </a:cubicBezTo>
                  <a:cubicBezTo>
                    <a:pt x="134" y="57"/>
                    <a:pt x="81" y="39"/>
                    <a:pt x="32"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50"/>
            <p:cNvSpPr/>
            <p:nvPr/>
          </p:nvSpPr>
          <p:spPr>
            <a:xfrm>
              <a:off x="3711259" y="2027031"/>
              <a:ext cx="1935" cy="5668"/>
            </a:xfrm>
            <a:custGeom>
              <a:avLst/>
              <a:gdLst/>
              <a:ahLst/>
              <a:cxnLst/>
              <a:rect l="l" t="t" r="r" b="b"/>
              <a:pathLst>
                <a:path w="71" h="208" extrusionOk="0">
                  <a:moveTo>
                    <a:pt x="1" y="1"/>
                  </a:moveTo>
                  <a:cubicBezTo>
                    <a:pt x="7" y="40"/>
                    <a:pt x="17" y="79"/>
                    <a:pt x="31" y="118"/>
                  </a:cubicBezTo>
                  <a:lnTo>
                    <a:pt x="31" y="118"/>
                  </a:lnTo>
                  <a:cubicBezTo>
                    <a:pt x="18" y="79"/>
                    <a:pt x="7" y="40"/>
                    <a:pt x="1" y="1"/>
                  </a:cubicBezTo>
                  <a:close/>
                  <a:moveTo>
                    <a:pt x="31" y="118"/>
                  </a:moveTo>
                  <a:cubicBezTo>
                    <a:pt x="39" y="141"/>
                    <a:pt x="48" y="164"/>
                    <a:pt x="57" y="187"/>
                  </a:cubicBezTo>
                  <a:lnTo>
                    <a:pt x="71" y="208"/>
                  </a:lnTo>
                  <a:cubicBezTo>
                    <a:pt x="55" y="178"/>
                    <a:pt x="42" y="148"/>
                    <a:pt x="31" y="1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50"/>
            <p:cNvSpPr/>
            <p:nvPr/>
          </p:nvSpPr>
          <p:spPr>
            <a:xfrm>
              <a:off x="3707444" y="1989373"/>
              <a:ext cx="1744" cy="1362"/>
            </a:xfrm>
            <a:custGeom>
              <a:avLst/>
              <a:gdLst/>
              <a:ahLst/>
              <a:cxnLst/>
              <a:rect l="l" t="t" r="r" b="b"/>
              <a:pathLst>
                <a:path w="64" h="50" extrusionOk="0">
                  <a:moveTo>
                    <a:pt x="1" y="0"/>
                  </a:moveTo>
                  <a:lnTo>
                    <a:pt x="1" y="0"/>
                  </a:lnTo>
                  <a:cubicBezTo>
                    <a:pt x="15" y="25"/>
                    <a:pt x="39" y="42"/>
                    <a:pt x="64" y="49"/>
                  </a:cubicBezTo>
                  <a:cubicBezTo>
                    <a:pt x="39" y="42"/>
                    <a:pt x="18" y="25"/>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50"/>
            <p:cNvSpPr/>
            <p:nvPr/>
          </p:nvSpPr>
          <p:spPr>
            <a:xfrm>
              <a:off x="3662157" y="1950544"/>
              <a:ext cx="300" cy="490"/>
            </a:xfrm>
            <a:custGeom>
              <a:avLst/>
              <a:gdLst/>
              <a:ahLst/>
              <a:cxnLst/>
              <a:rect l="l" t="t" r="r" b="b"/>
              <a:pathLst>
                <a:path w="11" h="18" extrusionOk="0">
                  <a:moveTo>
                    <a:pt x="0" y="0"/>
                  </a:moveTo>
                  <a:lnTo>
                    <a:pt x="7" y="14"/>
                  </a:lnTo>
                  <a:cubicBezTo>
                    <a:pt x="7" y="14"/>
                    <a:pt x="7" y="18"/>
                    <a:pt x="10" y="18"/>
                  </a:cubicBezTo>
                  <a:cubicBezTo>
                    <a:pt x="7" y="11"/>
                    <a:pt x="3"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50"/>
            <p:cNvSpPr/>
            <p:nvPr/>
          </p:nvSpPr>
          <p:spPr>
            <a:xfrm>
              <a:off x="3702594" y="1981635"/>
              <a:ext cx="3461" cy="4714"/>
            </a:xfrm>
            <a:custGeom>
              <a:avLst/>
              <a:gdLst/>
              <a:ahLst/>
              <a:cxnLst/>
              <a:rect l="l" t="t" r="r" b="b"/>
              <a:pathLst>
                <a:path w="127" h="173" extrusionOk="0">
                  <a:moveTo>
                    <a:pt x="126" y="172"/>
                  </a:moveTo>
                  <a:cubicBezTo>
                    <a:pt x="105" y="102"/>
                    <a:pt x="60" y="43"/>
                    <a:pt x="0" y="1"/>
                  </a:cubicBezTo>
                  <a:cubicBezTo>
                    <a:pt x="60" y="43"/>
                    <a:pt x="105" y="102"/>
                    <a:pt x="126" y="17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50"/>
            <p:cNvSpPr/>
            <p:nvPr/>
          </p:nvSpPr>
          <p:spPr>
            <a:xfrm>
              <a:off x="3712785" y="2032099"/>
              <a:ext cx="599" cy="790"/>
            </a:xfrm>
            <a:custGeom>
              <a:avLst/>
              <a:gdLst/>
              <a:ahLst/>
              <a:cxnLst/>
              <a:rect l="l" t="t" r="r" b="b"/>
              <a:pathLst>
                <a:path w="22" h="29" extrusionOk="0">
                  <a:moveTo>
                    <a:pt x="1" y="1"/>
                  </a:moveTo>
                  <a:lnTo>
                    <a:pt x="1" y="1"/>
                  </a:lnTo>
                  <a:cubicBezTo>
                    <a:pt x="8" y="11"/>
                    <a:pt x="15" y="22"/>
                    <a:pt x="22" y="29"/>
                  </a:cubicBezTo>
                  <a:lnTo>
                    <a:pt x="15" y="18"/>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50"/>
            <p:cNvSpPr/>
            <p:nvPr/>
          </p:nvSpPr>
          <p:spPr>
            <a:xfrm>
              <a:off x="3651748" y="1923350"/>
              <a:ext cx="599" cy="708"/>
            </a:xfrm>
            <a:custGeom>
              <a:avLst/>
              <a:gdLst/>
              <a:ahLst/>
              <a:cxnLst/>
              <a:rect l="l" t="t" r="r" b="b"/>
              <a:pathLst>
                <a:path w="22" h="26" extrusionOk="0">
                  <a:moveTo>
                    <a:pt x="0" y="1"/>
                  </a:moveTo>
                  <a:cubicBezTo>
                    <a:pt x="4" y="11"/>
                    <a:pt x="14" y="18"/>
                    <a:pt x="21" y="25"/>
                  </a:cubicBezTo>
                  <a:cubicBezTo>
                    <a:pt x="14" y="18"/>
                    <a:pt x="7" y="1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50"/>
            <p:cNvSpPr/>
            <p:nvPr/>
          </p:nvSpPr>
          <p:spPr>
            <a:xfrm>
              <a:off x="3651066" y="1922587"/>
              <a:ext cx="518" cy="599"/>
            </a:xfrm>
            <a:custGeom>
              <a:avLst/>
              <a:gdLst/>
              <a:ahLst/>
              <a:cxnLst/>
              <a:rect l="l" t="t" r="r" b="b"/>
              <a:pathLst>
                <a:path w="19" h="22" extrusionOk="0">
                  <a:moveTo>
                    <a:pt x="1" y="1"/>
                  </a:moveTo>
                  <a:cubicBezTo>
                    <a:pt x="4" y="8"/>
                    <a:pt x="11" y="15"/>
                    <a:pt x="18" y="22"/>
                  </a:cubicBezTo>
                  <a:cubicBezTo>
                    <a:pt x="11" y="15"/>
                    <a:pt x="4"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50"/>
            <p:cNvSpPr/>
            <p:nvPr/>
          </p:nvSpPr>
          <p:spPr>
            <a:xfrm>
              <a:off x="3661176" y="1947301"/>
              <a:ext cx="981" cy="3270"/>
            </a:xfrm>
            <a:custGeom>
              <a:avLst/>
              <a:gdLst/>
              <a:ahLst/>
              <a:cxnLst/>
              <a:rect l="l" t="t" r="r" b="b"/>
              <a:pathLst>
                <a:path w="36" h="120" extrusionOk="0">
                  <a:moveTo>
                    <a:pt x="1" y="0"/>
                  </a:moveTo>
                  <a:cubicBezTo>
                    <a:pt x="8" y="42"/>
                    <a:pt x="18" y="81"/>
                    <a:pt x="36" y="119"/>
                  </a:cubicBezTo>
                  <a:lnTo>
                    <a:pt x="29" y="102"/>
                  </a:lnTo>
                  <a:cubicBezTo>
                    <a:pt x="18" y="70"/>
                    <a:pt x="8" y="35"/>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4" name="Google Shape;4734;p50"/>
            <p:cNvSpPr/>
            <p:nvPr/>
          </p:nvSpPr>
          <p:spPr>
            <a:xfrm>
              <a:off x="3650222" y="1920870"/>
              <a:ext cx="790" cy="1662"/>
            </a:xfrm>
            <a:custGeom>
              <a:avLst/>
              <a:gdLst/>
              <a:ahLst/>
              <a:cxnLst/>
              <a:rect l="l" t="t" r="r" b="b"/>
              <a:pathLst>
                <a:path w="29" h="61" extrusionOk="0">
                  <a:moveTo>
                    <a:pt x="0" y="1"/>
                  </a:moveTo>
                  <a:lnTo>
                    <a:pt x="4" y="15"/>
                  </a:lnTo>
                  <a:cubicBezTo>
                    <a:pt x="11" y="32"/>
                    <a:pt x="21" y="46"/>
                    <a:pt x="28" y="60"/>
                  </a:cubicBezTo>
                  <a:cubicBezTo>
                    <a:pt x="18" y="39"/>
                    <a:pt x="7" y="22"/>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5" name="Google Shape;4735;p50"/>
            <p:cNvSpPr/>
            <p:nvPr/>
          </p:nvSpPr>
          <p:spPr>
            <a:xfrm>
              <a:off x="3661939" y="1950053"/>
              <a:ext cx="409" cy="899"/>
            </a:xfrm>
            <a:custGeom>
              <a:avLst/>
              <a:gdLst/>
              <a:ahLst/>
              <a:cxnLst/>
              <a:rect l="l" t="t" r="r" b="b"/>
              <a:pathLst>
                <a:path w="15" h="33" extrusionOk="0">
                  <a:moveTo>
                    <a:pt x="1" y="1"/>
                  </a:moveTo>
                  <a:lnTo>
                    <a:pt x="1" y="1"/>
                  </a:lnTo>
                  <a:cubicBezTo>
                    <a:pt x="4" y="11"/>
                    <a:pt x="8" y="22"/>
                    <a:pt x="15" y="32"/>
                  </a:cubicBezTo>
                  <a:lnTo>
                    <a:pt x="8" y="18"/>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50"/>
            <p:cNvSpPr/>
            <p:nvPr/>
          </p:nvSpPr>
          <p:spPr>
            <a:xfrm>
              <a:off x="3573053" y="1976485"/>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50"/>
            <p:cNvSpPr/>
            <p:nvPr/>
          </p:nvSpPr>
          <p:spPr>
            <a:xfrm>
              <a:off x="3573517" y="1976594"/>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50"/>
            <p:cNvSpPr/>
            <p:nvPr/>
          </p:nvSpPr>
          <p:spPr>
            <a:xfrm>
              <a:off x="3572481" y="1976485"/>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50"/>
            <p:cNvSpPr/>
            <p:nvPr/>
          </p:nvSpPr>
          <p:spPr>
            <a:xfrm>
              <a:off x="3572672" y="1976485"/>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50"/>
            <p:cNvSpPr/>
            <p:nvPr/>
          </p:nvSpPr>
          <p:spPr>
            <a:xfrm>
              <a:off x="3575233" y="1977357"/>
              <a:ext cx="218" cy="109"/>
            </a:xfrm>
            <a:custGeom>
              <a:avLst/>
              <a:gdLst/>
              <a:ahLst/>
              <a:cxnLst/>
              <a:rect l="l" t="t" r="r" b="b"/>
              <a:pathLst>
                <a:path w="8" h="4" extrusionOk="0">
                  <a:moveTo>
                    <a:pt x="1" y="0"/>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50"/>
            <p:cNvSpPr/>
            <p:nvPr/>
          </p:nvSpPr>
          <p:spPr>
            <a:xfrm>
              <a:off x="3574579" y="1976975"/>
              <a:ext cx="218" cy="109"/>
            </a:xfrm>
            <a:custGeom>
              <a:avLst/>
              <a:gdLst/>
              <a:ahLst/>
              <a:cxnLst/>
              <a:rect l="l" t="t" r="r" b="b"/>
              <a:pathLst>
                <a:path w="8" h="4" extrusionOk="0">
                  <a:moveTo>
                    <a:pt x="0" y="0"/>
                  </a:moveTo>
                  <a:lnTo>
                    <a:pt x="7"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50"/>
            <p:cNvSpPr/>
            <p:nvPr/>
          </p:nvSpPr>
          <p:spPr>
            <a:xfrm>
              <a:off x="3574007" y="1976784"/>
              <a:ext cx="218" cy="27"/>
            </a:xfrm>
            <a:custGeom>
              <a:avLst/>
              <a:gdLst/>
              <a:ahLst/>
              <a:cxnLst/>
              <a:rect l="l" t="t" r="r" b="b"/>
              <a:pathLst>
                <a:path w="8" h="1" extrusionOk="0">
                  <a:moveTo>
                    <a:pt x="0" y="0"/>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50"/>
            <p:cNvSpPr/>
            <p:nvPr/>
          </p:nvSpPr>
          <p:spPr>
            <a:xfrm>
              <a:off x="3575915" y="1977629"/>
              <a:ext cx="681" cy="518"/>
            </a:xfrm>
            <a:custGeom>
              <a:avLst/>
              <a:gdLst/>
              <a:ahLst/>
              <a:cxnLst/>
              <a:rect l="l" t="t" r="r" b="b"/>
              <a:pathLst>
                <a:path w="25" h="19" extrusionOk="0">
                  <a:moveTo>
                    <a:pt x="0" y="1"/>
                  </a:moveTo>
                  <a:lnTo>
                    <a:pt x="0" y="1"/>
                  </a:lnTo>
                  <a:cubicBezTo>
                    <a:pt x="7" y="8"/>
                    <a:pt x="14" y="11"/>
                    <a:pt x="25" y="18"/>
                  </a:cubicBezTo>
                  <a:cubicBezTo>
                    <a:pt x="14" y="11"/>
                    <a:pt x="7"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50"/>
            <p:cNvSpPr/>
            <p:nvPr/>
          </p:nvSpPr>
          <p:spPr>
            <a:xfrm>
              <a:off x="3577440" y="1979836"/>
              <a:ext cx="790" cy="8420"/>
            </a:xfrm>
            <a:custGeom>
              <a:avLst/>
              <a:gdLst/>
              <a:ahLst/>
              <a:cxnLst/>
              <a:rect l="l" t="t" r="r" b="b"/>
              <a:pathLst>
                <a:path w="29" h="309" extrusionOk="0">
                  <a:moveTo>
                    <a:pt x="0" y="308"/>
                  </a:moveTo>
                  <a:lnTo>
                    <a:pt x="0" y="308"/>
                  </a:lnTo>
                  <a:cubicBezTo>
                    <a:pt x="4" y="245"/>
                    <a:pt x="7" y="182"/>
                    <a:pt x="18" y="119"/>
                  </a:cubicBezTo>
                  <a:cubicBezTo>
                    <a:pt x="21" y="70"/>
                    <a:pt x="28" y="25"/>
                    <a:pt x="28" y="0"/>
                  </a:cubicBezTo>
                  <a:cubicBezTo>
                    <a:pt x="28" y="25"/>
                    <a:pt x="21" y="70"/>
                    <a:pt x="18" y="119"/>
                  </a:cubicBezTo>
                  <a:cubicBezTo>
                    <a:pt x="7" y="182"/>
                    <a:pt x="4" y="245"/>
                    <a:pt x="0" y="30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50"/>
            <p:cNvSpPr/>
            <p:nvPr/>
          </p:nvSpPr>
          <p:spPr>
            <a:xfrm>
              <a:off x="3557685" y="1972152"/>
              <a:ext cx="1553" cy="54"/>
            </a:xfrm>
            <a:custGeom>
              <a:avLst/>
              <a:gdLst/>
              <a:ahLst/>
              <a:cxnLst/>
              <a:rect l="l" t="t" r="r" b="b"/>
              <a:pathLst>
                <a:path w="57" h="2" extrusionOk="0">
                  <a:moveTo>
                    <a:pt x="38" y="0"/>
                  </a:moveTo>
                  <a:cubicBezTo>
                    <a:pt x="25" y="0"/>
                    <a:pt x="12" y="2"/>
                    <a:pt x="1" y="2"/>
                  </a:cubicBezTo>
                  <a:lnTo>
                    <a:pt x="57" y="2"/>
                  </a:lnTo>
                  <a:cubicBezTo>
                    <a:pt x="51" y="1"/>
                    <a:pt x="45" y="0"/>
                    <a:pt x="3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50"/>
            <p:cNvSpPr/>
            <p:nvPr/>
          </p:nvSpPr>
          <p:spPr>
            <a:xfrm>
              <a:off x="3561309" y="1972588"/>
              <a:ext cx="11008" cy="4360"/>
            </a:xfrm>
            <a:custGeom>
              <a:avLst/>
              <a:gdLst/>
              <a:ahLst/>
              <a:cxnLst/>
              <a:rect l="l" t="t" r="r" b="b"/>
              <a:pathLst>
                <a:path w="404" h="160" extrusionOk="0">
                  <a:moveTo>
                    <a:pt x="1" y="0"/>
                  </a:moveTo>
                  <a:cubicBezTo>
                    <a:pt x="61" y="83"/>
                    <a:pt x="217" y="159"/>
                    <a:pt x="333" y="159"/>
                  </a:cubicBezTo>
                  <a:cubicBezTo>
                    <a:pt x="333" y="159"/>
                    <a:pt x="334" y="159"/>
                    <a:pt x="334" y="159"/>
                  </a:cubicBezTo>
                  <a:lnTo>
                    <a:pt x="334" y="159"/>
                  </a:lnTo>
                  <a:cubicBezTo>
                    <a:pt x="334" y="159"/>
                    <a:pt x="334" y="159"/>
                    <a:pt x="334" y="159"/>
                  </a:cubicBezTo>
                  <a:cubicBezTo>
                    <a:pt x="360" y="159"/>
                    <a:pt x="383" y="155"/>
                    <a:pt x="403" y="147"/>
                  </a:cubicBezTo>
                  <a:lnTo>
                    <a:pt x="403" y="147"/>
                  </a:lnTo>
                  <a:cubicBezTo>
                    <a:pt x="383" y="155"/>
                    <a:pt x="359" y="159"/>
                    <a:pt x="334" y="159"/>
                  </a:cubicBezTo>
                  <a:lnTo>
                    <a:pt x="334" y="159"/>
                  </a:lnTo>
                  <a:cubicBezTo>
                    <a:pt x="219" y="159"/>
                    <a:pt x="61" y="83"/>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50"/>
            <p:cNvSpPr/>
            <p:nvPr/>
          </p:nvSpPr>
          <p:spPr>
            <a:xfrm>
              <a:off x="3559320" y="197209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50"/>
            <p:cNvSpPr/>
            <p:nvPr/>
          </p:nvSpPr>
          <p:spPr>
            <a:xfrm>
              <a:off x="3561119" y="1972397"/>
              <a:ext cx="27" cy="0"/>
            </a:xfrm>
            <a:custGeom>
              <a:avLst/>
              <a:gdLst/>
              <a:ahLst/>
              <a:cxnLst/>
              <a:rect l="l" t="t" r="r" b="b"/>
              <a:pathLst>
                <a:path w="1" extrusionOk="0">
                  <a:moveTo>
                    <a:pt x="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50"/>
            <p:cNvSpPr/>
            <p:nvPr/>
          </p:nvSpPr>
          <p:spPr>
            <a:xfrm>
              <a:off x="3560737" y="1972288"/>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50"/>
            <p:cNvSpPr/>
            <p:nvPr/>
          </p:nvSpPr>
          <p:spPr>
            <a:xfrm>
              <a:off x="3559783" y="1972179"/>
              <a:ext cx="327" cy="27"/>
            </a:xfrm>
            <a:custGeom>
              <a:avLst/>
              <a:gdLst/>
              <a:ahLst/>
              <a:cxnLst/>
              <a:rect l="l" t="t" r="r" b="b"/>
              <a:pathLst>
                <a:path w="12" h="1" extrusionOk="0">
                  <a:moveTo>
                    <a:pt x="1"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50"/>
            <p:cNvSpPr/>
            <p:nvPr/>
          </p:nvSpPr>
          <p:spPr>
            <a:xfrm>
              <a:off x="3560274" y="1972179"/>
              <a:ext cx="300" cy="27"/>
            </a:xfrm>
            <a:custGeom>
              <a:avLst/>
              <a:gdLst/>
              <a:ahLst/>
              <a:cxnLst/>
              <a:rect l="l" t="t" r="r" b="b"/>
              <a:pathLst>
                <a:path w="11" h="1" extrusionOk="0">
                  <a:moveTo>
                    <a:pt x="0"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50"/>
            <p:cNvSpPr/>
            <p:nvPr/>
          </p:nvSpPr>
          <p:spPr>
            <a:xfrm>
              <a:off x="3577522" y="1988229"/>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50"/>
            <p:cNvSpPr/>
            <p:nvPr/>
          </p:nvSpPr>
          <p:spPr>
            <a:xfrm>
              <a:off x="3688670" y="1763182"/>
              <a:ext cx="3270" cy="2616"/>
            </a:xfrm>
            <a:custGeom>
              <a:avLst/>
              <a:gdLst/>
              <a:ahLst/>
              <a:cxnLst/>
              <a:rect l="l" t="t" r="r" b="b"/>
              <a:pathLst>
                <a:path w="120" h="96" extrusionOk="0">
                  <a:moveTo>
                    <a:pt x="0" y="1"/>
                  </a:moveTo>
                  <a:cubicBezTo>
                    <a:pt x="32" y="43"/>
                    <a:pt x="74" y="74"/>
                    <a:pt x="119" y="95"/>
                  </a:cubicBezTo>
                  <a:cubicBezTo>
                    <a:pt x="74" y="74"/>
                    <a:pt x="32" y="43"/>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50"/>
            <p:cNvSpPr/>
            <p:nvPr/>
          </p:nvSpPr>
          <p:spPr>
            <a:xfrm>
              <a:off x="3670440" y="1669119"/>
              <a:ext cx="6812" cy="2807"/>
            </a:xfrm>
            <a:custGeom>
              <a:avLst/>
              <a:gdLst/>
              <a:ahLst/>
              <a:cxnLst/>
              <a:rect l="l" t="t" r="r" b="b"/>
              <a:pathLst>
                <a:path w="250" h="103" extrusionOk="0">
                  <a:moveTo>
                    <a:pt x="1" y="1"/>
                  </a:moveTo>
                  <a:cubicBezTo>
                    <a:pt x="46" y="39"/>
                    <a:pt x="102" y="67"/>
                    <a:pt x="162" y="74"/>
                  </a:cubicBezTo>
                  <a:cubicBezTo>
                    <a:pt x="193" y="81"/>
                    <a:pt x="221" y="92"/>
                    <a:pt x="249" y="102"/>
                  </a:cubicBezTo>
                  <a:cubicBezTo>
                    <a:pt x="221" y="92"/>
                    <a:pt x="193" y="81"/>
                    <a:pt x="162" y="74"/>
                  </a:cubicBezTo>
                  <a:cubicBezTo>
                    <a:pt x="102" y="67"/>
                    <a:pt x="46" y="39"/>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50"/>
            <p:cNvSpPr/>
            <p:nvPr/>
          </p:nvSpPr>
          <p:spPr>
            <a:xfrm>
              <a:off x="3675399" y="1643669"/>
              <a:ext cx="2698" cy="4033"/>
            </a:xfrm>
            <a:custGeom>
              <a:avLst/>
              <a:gdLst/>
              <a:ahLst/>
              <a:cxnLst/>
              <a:rect l="l" t="t" r="r" b="b"/>
              <a:pathLst>
                <a:path w="99" h="148" extrusionOk="0">
                  <a:moveTo>
                    <a:pt x="99" y="0"/>
                  </a:moveTo>
                  <a:lnTo>
                    <a:pt x="81" y="18"/>
                  </a:lnTo>
                  <a:cubicBezTo>
                    <a:pt x="46" y="53"/>
                    <a:pt x="18" y="98"/>
                    <a:pt x="1" y="147"/>
                  </a:cubicBezTo>
                  <a:cubicBezTo>
                    <a:pt x="22" y="91"/>
                    <a:pt x="57" y="42"/>
                    <a:pt x="9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6" name="Google Shape;4756;p50"/>
            <p:cNvSpPr/>
            <p:nvPr/>
          </p:nvSpPr>
          <p:spPr>
            <a:xfrm>
              <a:off x="3677116" y="1706232"/>
              <a:ext cx="12534" cy="20164"/>
            </a:xfrm>
            <a:custGeom>
              <a:avLst/>
              <a:gdLst/>
              <a:ahLst/>
              <a:cxnLst/>
              <a:rect l="l" t="t" r="r" b="b"/>
              <a:pathLst>
                <a:path w="460" h="740" extrusionOk="0">
                  <a:moveTo>
                    <a:pt x="1" y="1"/>
                  </a:moveTo>
                  <a:lnTo>
                    <a:pt x="1" y="1"/>
                  </a:lnTo>
                  <a:cubicBezTo>
                    <a:pt x="113" y="169"/>
                    <a:pt x="316" y="477"/>
                    <a:pt x="459" y="739"/>
                  </a:cubicBezTo>
                  <a:cubicBezTo>
                    <a:pt x="316" y="477"/>
                    <a:pt x="113" y="165"/>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7" name="Google Shape;4757;p50"/>
            <p:cNvSpPr/>
            <p:nvPr/>
          </p:nvSpPr>
          <p:spPr>
            <a:xfrm>
              <a:off x="3688370" y="1762228"/>
              <a:ext cx="27" cy="327"/>
            </a:xfrm>
            <a:custGeom>
              <a:avLst/>
              <a:gdLst/>
              <a:ahLst/>
              <a:cxnLst/>
              <a:rect l="l" t="t" r="r" b="b"/>
              <a:pathLst>
                <a:path w="1" h="12" extrusionOk="0">
                  <a:moveTo>
                    <a:pt x="1" y="11"/>
                  </a:moveTo>
                  <a:cubicBezTo>
                    <a:pt x="1" y="8"/>
                    <a:pt x="1" y="4"/>
                    <a:pt x="1" y="1"/>
                  </a:cubicBezTo>
                  <a:cubicBezTo>
                    <a:pt x="1" y="4"/>
                    <a:pt x="1" y="8"/>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50"/>
            <p:cNvSpPr/>
            <p:nvPr/>
          </p:nvSpPr>
          <p:spPr>
            <a:xfrm>
              <a:off x="3664037" y="1848661"/>
              <a:ext cx="218" cy="300"/>
            </a:xfrm>
            <a:custGeom>
              <a:avLst/>
              <a:gdLst/>
              <a:ahLst/>
              <a:cxnLst/>
              <a:rect l="l" t="t" r="r" b="b"/>
              <a:pathLst>
                <a:path w="8" h="11" extrusionOk="0">
                  <a:moveTo>
                    <a:pt x="1" y="11"/>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50"/>
            <p:cNvSpPr/>
            <p:nvPr/>
          </p:nvSpPr>
          <p:spPr>
            <a:xfrm>
              <a:off x="3692294" y="1818524"/>
              <a:ext cx="6976" cy="5450"/>
            </a:xfrm>
            <a:custGeom>
              <a:avLst/>
              <a:gdLst/>
              <a:ahLst/>
              <a:cxnLst/>
              <a:rect l="l" t="t" r="r" b="b"/>
              <a:pathLst>
                <a:path w="256" h="200" extrusionOk="0">
                  <a:moveTo>
                    <a:pt x="0" y="200"/>
                  </a:moveTo>
                  <a:cubicBezTo>
                    <a:pt x="81" y="130"/>
                    <a:pt x="168" y="63"/>
                    <a:pt x="256" y="0"/>
                  </a:cubicBezTo>
                  <a:cubicBezTo>
                    <a:pt x="168" y="63"/>
                    <a:pt x="81" y="130"/>
                    <a:pt x="0" y="20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50"/>
            <p:cNvSpPr/>
            <p:nvPr/>
          </p:nvSpPr>
          <p:spPr>
            <a:xfrm>
              <a:off x="3687716" y="1780458"/>
              <a:ext cx="6594" cy="4605"/>
            </a:xfrm>
            <a:custGeom>
              <a:avLst/>
              <a:gdLst/>
              <a:ahLst/>
              <a:cxnLst/>
              <a:rect l="l" t="t" r="r" b="b"/>
              <a:pathLst>
                <a:path w="242" h="169" extrusionOk="0">
                  <a:moveTo>
                    <a:pt x="0" y="0"/>
                  </a:moveTo>
                  <a:cubicBezTo>
                    <a:pt x="25" y="39"/>
                    <a:pt x="154" y="116"/>
                    <a:pt x="242" y="168"/>
                  </a:cubicBezTo>
                  <a:cubicBezTo>
                    <a:pt x="154" y="116"/>
                    <a:pt x="25" y="39"/>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50"/>
            <p:cNvSpPr/>
            <p:nvPr/>
          </p:nvSpPr>
          <p:spPr>
            <a:xfrm>
              <a:off x="3665971" y="1835772"/>
              <a:ext cx="16622" cy="11199"/>
            </a:xfrm>
            <a:custGeom>
              <a:avLst/>
              <a:gdLst/>
              <a:ahLst/>
              <a:cxnLst/>
              <a:rect l="l" t="t" r="r" b="b"/>
              <a:pathLst>
                <a:path w="610" h="411" extrusionOk="0">
                  <a:moveTo>
                    <a:pt x="609" y="1"/>
                  </a:moveTo>
                  <a:cubicBezTo>
                    <a:pt x="511" y="74"/>
                    <a:pt x="410" y="141"/>
                    <a:pt x="305" y="204"/>
                  </a:cubicBezTo>
                  <a:cubicBezTo>
                    <a:pt x="196" y="263"/>
                    <a:pt x="95" y="333"/>
                    <a:pt x="0" y="410"/>
                  </a:cubicBezTo>
                  <a:cubicBezTo>
                    <a:pt x="95" y="333"/>
                    <a:pt x="196" y="263"/>
                    <a:pt x="305" y="204"/>
                  </a:cubicBezTo>
                  <a:cubicBezTo>
                    <a:pt x="410" y="141"/>
                    <a:pt x="511" y="74"/>
                    <a:pt x="60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50"/>
            <p:cNvSpPr/>
            <p:nvPr/>
          </p:nvSpPr>
          <p:spPr>
            <a:xfrm>
              <a:off x="3663192" y="1849696"/>
              <a:ext cx="109" cy="218"/>
            </a:xfrm>
            <a:custGeom>
              <a:avLst/>
              <a:gdLst/>
              <a:ahLst/>
              <a:cxnLst/>
              <a:rect l="l" t="t" r="r" b="b"/>
              <a:pathLst>
                <a:path w="4" h="8" extrusionOk="0">
                  <a:moveTo>
                    <a:pt x="0"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50"/>
            <p:cNvSpPr/>
            <p:nvPr/>
          </p:nvSpPr>
          <p:spPr>
            <a:xfrm>
              <a:off x="3699051" y="1787978"/>
              <a:ext cx="12153" cy="13679"/>
            </a:xfrm>
            <a:custGeom>
              <a:avLst/>
              <a:gdLst/>
              <a:ahLst/>
              <a:cxnLst/>
              <a:rect l="l" t="t" r="r" b="b"/>
              <a:pathLst>
                <a:path w="446" h="502" extrusionOk="0">
                  <a:moveTo>
                    <a:pt x="1" y="1"/>
                  </a:moveTo>
                  <a:cubicBezTo>
                    <a:pt x="99" y="60"/>
                    <a:pt x="186" y="130"/>
                    <a:pt x="260" y="214"/>
                  </a:cubicBezTo>
                  <a:cubicBezTo>
                    <a:pt x="372" y="340"/>
                    <a:pt x="424" y="428"/>
                    <a:pt x="445" y="501"/>
                  </a:cubicBezTo>
                  <a:cubicBezTo>
                    <a:pt x="424" y="428"/>
                    <a:pt x="372" y="340"/>
                    <a:pt x="260" y="214"/>
                  </a:cubicBezTo>
                  <a:cubicBezTo>
                    <a:pt x="186" y="130"/>
                    <a:pt x="99" y="60"/>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50"/>
            <p:cNvSpPr/>
            <p:nvPr/>
          </p:nvSpPr>
          <p:spPr>
            <a:xfrm>
              <a:off x="3702021" y="1807543"/>
              <a:ext cx="8420" cy="8992"/>
            </a:xfrm>
            <a:custGeom>
              <a:avLst/>
              <a:gdLst/>
              <a:ahLst/>
              <a:cxnLst/>
              <a:rect l="l" t="t" r="r" b="b"/>
              <a:pathLst>
                <a:path w="309" h="330" extrusionOk="0">
                  <a:moveTo>
                    <a:pt x="308" y="1"/>
                  </a:moveTo>
                  <a:lnTo>
                    <a:pt x="308" y="1"/>
                  </a:lnTo>
                  <a:cubicBezTo>
                    <a:pt x="263" y="120"/>
                    <a:pt x="144" y="225"/>
                    <a:pt x="0" y="330"/>
                  </a:cubicBezTo>
                  <a:cubicBezTo>
                    <a:pt x="144" y="225"/>
                    <a:pt x="266" y="120"/>
                    <a:pt x="30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50"/>
            <p:cNvSpPr/>
            <p:nvPr/>
          </p:nvSpPr>
          <p:spPr>
            <a:xfrm>
              <a:off x="3649731" y="1918772"/>
              <a:ext cx="518" cy="2125"/>
            </a:xfrm>
            <a:custGeom>
              <a:avLst/>
              <a:gdLst/>
              <a:ahLst/>
              <a:cxnLst/>
              <a:rect l="l" t="t" r="r" b="b"/>
              <a:pathLst>
                <a:path w="19" h="78" extrusionOk="0">
                  <a:moveTo>
                    <a:pt x="18" y="1"/>
                  </a:moveTo>
                  <a:cubicBezTo>
                    <a:pt x="16" y="2"/>
                    <a:pt x="14" y="5"/>
                    <a:pt x="13" y="7"/>
                  </a:cubicBezTo>
                  <a:lnTo>
                    <a:pt x="13" y="7"/>
                  </a:lnTo>
                  <a:cubicBezTo>
                    <a:pt x="14" y="5"/>
                    <a:pt x="16" y="3"/>
                    <a:pt x="18" y="1"/>
                  </a:cubicBezTo>
                  <a:close/>
                  <a:moveTo>
                    <a:pt x="13" y="7"/>
                  </a:moveTo>
                  <a:lnTo>
                    <a:pt x="13" y="7"/>
                  </a:lnTo>
                  <a:cubicBezTo>
                    <a:pt x="8" y="13"/>
                    <a:pt x="4" y="21"/>
                    <a:pt x="4" y="29"/>
                  </a:cubicBezTo>
                  <a:cubicBezTo>
                    <a:pt x="4" y="39"/>
                    <a:pt x="8" y="50"/>
                    <a:pt x="11" y="60"/>
                  </a:cubicBezTo>
                  <a:lnTo>
                    <a:pt x="18" y="78"/>
                  </a:lnTo>
                  <a:cubicBezTo>
                    <a:pt x="12" y="62"/>
                    <a:pt x="0" y="27"/>
                    <a:pt x="13"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50"/>
            <p:cNvSpPr/>
            <p:nvPr/>
          </p:nvSpPr>
          <p:spPr>
            <a:xfrm>
              <a:off x="3653928" y="1910652"/>
              <a:ext cx="1553" cy="3461"/>
            </a:xfrm>
            <a:custGeom>
              <a:avLst/>
              <a:gdLst/>
              <a:ahLst/>
              <a:cxnLst/>
              <a:rect l="l" t="t" r="r" b="b"/>
              <a:pathLst>
                <a:path w="57" h="127" extrusionOk="0">
                  <a:moveTo>
                    <a:pt x="1" y="1"/>
                  </a:moveTo>
                  <a:lnTo>
                    <a:pt x="22" y="29"/>
                  </a:lnTo>
                  <a:cubicBezTo>
                    <a:pt x="43" y="57"/>
                    <a:pt x="57" y="88"/>
                    <a:pt x="57" y="127"/>
                  </a:cubicBezTo>
                  <a:cubicBezTo>
                    <a:pt x="57" y="88"/>
                    <a:pt x="43" y="57"/>
                    <a:pt x="22"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50"/>
            <p:cNvSpPr/>
            <p:nvPr/>
          </p:nvSpPr>
          <p:spPr>
            <a:xfrm>
              <a:off x="3659759" y="1881850"/>
              <a:ext cx="27" cy="27"/>
            </a:xfrm>
            <a:custGeom>
              <a:avLst/>
              <a:gdLst/>
              <a:ahLst/>
              <a:cxnLst/>
              <a:rect l="l" t="t" r="r" b="b"/>
              <a:pathLst>
                <a:path w="1" h="1" extrusionOk="0">
                  <a:moveTo>
                    <a:pt x="0" y="1"/>
                  </a:moveTo>
                  <a:lnTo>
                    <a:pt x="0" y="1"/>
                  </a:lnTo>
                  <a:cubicBezTo>
                    <a:pt x="0" y="1"/>
                    <a:pt x="0"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50"/>
            <p:cNvSpPr/>
            <p:nvPr/>
          </p:nvSpPr>
          <p:spPr>
            <a:xfrm>
              <a:off x="3659377" y="1883567"/>
              <a:ext cx="109" cy="218"/>
            </a:xfrm>
            <a:custGeom>
              <a:avLst/>
              <a:gdLst/>
              <a:ahLst/>
              <a:cxnLst/>
              <a:rect l="l" t="t" r="r" b="b"/>
              <a:pathLst>
                <a:path w="4" h="8" extrusionOk="0">
                  <a:moveTo>
                    <a:pt x="0"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50"/>
            <p:cNvSpPr/>
            <p:nvPr/>
          </p:nvSpPr>
          <p:spPr>
            <a:xfrm>
              <a:off x="3657933" y="1885665"/>
              <a:ext cx="136" cy="136"/>
            </a:xfrm>
            <a:custGeom>
              <a:avLst/>
              <a:gdLst/>
              <a:ahLst/>
              <a:cxnLst/>
              <a:rect l="l" t="t" r="r" b="b"/>
              <a:pathLst>
                <a:path w="5" h="5" extrusionOk="0">
                  <a:moveTo>
                    <a:pt x="1"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50"/>
            <p:cNvSpPr/>
            <p:nvPr/>
          </p:nvSpPr>
          <p:spPr>
            <a:xfrm>
              <a:off x="3658233" y="1885283"/>
              <a:ext cx="218" cy="136"/>
            </a:xfrm>
            <a:custGeom>
              <a:avLst/>
              <a:gdLst/>
              <a:ahLst/>
              <a:cxnLst/>
              <a:rect l="l" t="t" r="r" b="b"/>
              <a:pathLst>
                <a:path w="8"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50"/>
            <p:cNvSpPr/>
            <p:nvPr/>
          </p:nvSpPr>
          <p:spPr>
            <a:xfrm>
              <a:off x="3657661" y="1886046"/>
              <a:ext cx="109" cy="136"/>
            </a:xfrm>
            <a:custGeom>
              <a:avLst/>
              <a:gdLst/>
              <a:ahLst/>
              <a:cxnLst/>
              <a:rect l="l" t="t" r="r" b="b"/>
              <a:pathLst>
                <a:path w="4" h="5" extrusionOk="0">
                  <a:moveTo>
                    <a:pt x="0"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50"/>
            <p:cNvSpPr/>
            <p:nvPr/>
          </p:nvSpPr>
          <p:spPr>
            <a:xfrm>
              <a:off x="3651938" y="1890624"/>
              <a:ext cx="2507" cy="3270"/>
            </a:xfrm>
            <a:custGeom>
              <a:avLst/>
              <a:gdLst/>
              <a:ahLst/>
              <a:cxnLst/>
              <a:rect l="l" t="t" r="r" b="b"/>
              <a:pathLst>
                <a:path w="92" h="120" extrusionOk="0">
                  <a:moveTo>
                    <a:pt x="0" y="120"/>
                  </a:moveTo>
                  <a:cubicBezTo>
                    <a:pt x="35" y="85"/>
                    <a:pt x="67" y="43"/>
                    <a:pt x="91" y="1"/>
                  </a:cubicBezTo>
                  <a:cubicBezTo>
                    <a:pt x="67" y="43"/>
                    <a:pt x="35" y="85"/>
                    <a:pt x="0" y="12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50"/>
            <p:cNvSpPr/>
            <p:nvPr/>
          </p:nvSpPr>
          <p:spPr>
            <a:xfrm>
              <a:off x="3655753" y="1886428"/>
              <a:ext cx="1553" cy="1853"/>
            </a:xfrm>
            <a:custGeom>
              <a:avLst/>
              <a:gdLst/>
              <a:ahLst/>
              <a:cxnLst/>
              <a:rect l="l" t="t" r="r" b="b"/>
              <a:pathLst>
                <a:path w="57" h="68" extrusionOk="0">
                  <a:moveTo>
                    <a:pt x="0" y="67"/>
                  </a:moveTo>
                  <a:cubicBezTo>
                    <a:pt x="18" y="43"/>
                    <a:pt x="35" y="22"/>
                    <a:pt x="56" y="1"/>
                  </a:cubicBezTo>
                  <a:cubicBezTo>
                    <a:pt x="35" y="22"/>
                    <a:pt x="18" y="43"/>
                    <a:pt x="0" y="6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50"/>
            <p:cNvSpPr/>
            <p:nvPr/>
          </p:nvSpPr>
          <p:spPr>
            <a:xfrm>
              <a:off x="3658614" y="1884902"/>
              <a:ext cx="109" cy="136"/>
            </a:xfrm>
            <a:custGeom>
              <a:avLst/>
              <a:gdLst/>
              <a:ahLst/>
              <a:cxnLst/>
              <a:rect l="l" t="t" r="r" b="b"/>
              <a:pathLst>
                <a:path w="4" h="5" extrusionOk="0">
                  <a:moveTo>
                    <a:pt x="0"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50"/>
            <p:cNvSpPr/>
            <p:nvPr/>
          </p:nvSpPr>
          <p:spPr>
            <a:xfrm>
              <a:off x="3655644" y="1888335"/>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50"/>
            <p:cNvSpPr/>
            <p:nvPr/>
          </p:nvSpPr>
          <p:spPr>
            <a:xfrm>
              <a:off x="3659078" y="1878989"/>
              <a:ext cx="136" cy="327"/>
            </a:xfrm>
            <a:custGeom>
              <a:avLst/>
              <a:gdLst/>
              <a:ahLst/>
              <a:cxnLst/>
              <a:rect l="l" t="t" r="r" b="b"/>
              <a:pathLst>
                <a:path w="5" h="12" extrusionOk="0">
                  <a:moveTo>
                    <a:pt x="4"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50"/>
            <p:cNvSpPr/>
            <p:nvPr/>
          </p:nvSpPr>
          <p:spPr>
            <a:xfrm>
              <a:off x="3659568" y="1880406"/>
              <a:ext cx="109" cy="327"/>
            </a:xfrm>
            <a:custGeom>
              <a:avLst/>
              <a:gdLst/>
              <a:ahLst/>
              <a:cxnLst/>
              <a:rect l="l" t="t" r="r" b="b"/>
              <a:pathLst>
                <a:path w="4" h="12" extrusionOk="0">
                  <a:moveTo>
                    <a:pt x="1" y="0"/>
                  </a:moveTo>
                  <a:cubicBezTo>
                    <a:pt x="1" y="0"/>
                    <a:pt x="0" y="1"/>
                    <a:pt x="0" y="1"/>
                  </a:cubicBezTo>
                  <a:cubicBezTo>
                    <a:pt x="1" y="2"/>
                    <a:pt x="1" y="2"/>
                    <a:pt x="2" y="3"/>
                  </a:cubicBezTo>
                  <a:lnTo>
                    <a:pt x="2" y="3"/>
                  </a:lnTo>
                  <a:cubicBezTo>
                    <a:pt x="1" y="1"/>
                    <a:pt x="1" y="0"/>
                    <a:pt x="1" y="0"/>
                  </a:cubicBezTo>
                  <a:close/>
                  <a:moveTo>
                    <a:pt x="2" y="3"/>
                  </a:moveTo>
                  <a:lnTo>
                    <a:pt x="2" y="3"/>
                  </a:lnTo>
                  <a:cubicBezTo>
                    <a:pt x="3" y="6"/>
                    <a:pt x="4" y="10"/>
                    <a:pt x="4" y="12"/>
                  </a:cubicBezTo>
                  <a:cubicBezTo>
                    <a:pt x="4" y="9"/>
                    <a:pt x="4" y="6"/>
                    <a:pt x="2" y="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50"/>
            <p:cNvSpPr/>
            <p:nvPr/>
          </p:nvSpPr>
          <p:spPr>
            <a:xfrm>
              <a:off x="3658887" y="1884439"/>
              <a:ext cx="136" cy="218"/>
            </a:xfrm>
            <a:custGeom>
              <a:avLst/>
              <a:gdLst/>
              <a:ahLst/>
              <a:cxnLst/>
              <a:rect l="l" t="t" r="r" b="b"/>
              <a:pathLst>
                <a:path w="5" h="8" extrusionOk="0">
                  <a:moveTo>
                    <a:pt x="1"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50"/>
            <p:cNvSpPr/>
            <p:nvPr/>
          </p:nvSpPr>
          <p:spPr>
            <a:xfrm>
              <a:off x="3659759" y="1881087"/>
              <a:ext cx="27" cy="327"/>
            </a:xfrm>
            <a:custGeom>
              <a:avLst/>
              <a:gdLst/>
              <a:ahLst/>
              <a:cxnLst/>
              <a:rect l="l" t="t" r="r" b="b"/>
              <a:pathLst>
                <a:path w="1" h="12" extrusionOk="0">
                  <a:moveTo>
                    <a:pt x="0"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50"/>
            <p:cNvSpPr/>
            <p:nvPr/>
          </p:nvSpPr>
          <p:spPr>
            <a:xfrm>
              <a:off x="3659377" y="1879752"/>
              <a:ext cx="109" cy="327"/>
            </a:xfrm>
            <a:custGeom>
              <a:avLst/>
              <a:gdLst/>
              <a:ahLst/>
              <a:cxnLst/>
              <a:rect l="l" t="t" r="r" b="b"/>
              <a:pathLst>
                <a:path w="4" h="12" extrusionOk="0">
                  <a:moveTo>
                    <a:pt x="4"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50"/>
            <p:cNvSpPr/>
            <p:nvPr/>
          </p:nvSpPr>
          <p:spPr>
            <a:xfrm>
              <a:off x="3659650" y="1882422"/>
              <a:ext cx="27" cy="218"/>
            </a:xfrm>
            <a:custGeom>
              <a:avLst/>
              <a:gdLst/>
              <a:ahLst/>
              <a:cxnLst/>
              <a:rect l="l" t="t" r="r" b="b"/>
              <a:pathLst>
                <a:path w="1" h="8" extrusionOk="0">
                  <a:moveTo>
                    <a:pt x="1" y="8"/>
                  </a:moveTo>
                  <a:lnTo>
                    <a:pt x="1" y="4"/>
                  </a:lnTo>
                  <a:cubicBezTo>
                    <a:pt x="1" y="1"/>
                    <a:pt x="1" y="8"/>
                    <a:pt x="1"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50"/>
            <p:cNvSpPr/>
            <p:nvPr/>
          </p:nvSpPr>
          <p:spPr>
            <a:xfrm>
              <a:off x="3659078" y="1883948"/>
              <a:ext cx="218" cy="218"/>
            </a:xfrm>
            <a:custGeom>
              <a:avLst/>
              <a:gdLst/>
              <a:ahLst/>
              <a:cxnLst/>
              <a:rect l="l" t="t" r="r" b="b"/>
              <a:pathLst>
                <a:path w="8" h="8" extrusionOk="0">
                  <a:moveTo>
                    <a:pt x="1" y="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50"/>
            <p:cNvSpPr/>
            <p:nvPr/>
          </p:nvSpPr>
          <p:spPr>
            <a:xfrm>
              <a:off x="3659568" y="1882994"/>
              <a:ext cx="109" cy="218"/>
            </a:xfrm>
            <a:custGeom>
              <a:avLst/>
              <a:gdLst/>
              <a:ahLst/>
              <a:cxnLst/>
              <a:rect l="l" t="t" r="r" b="b"/>
              <a:pathLst>
                <a:path w="4" h="8" extrusionOk="0">
                  <a:moveTo>
                    <a:pt x="0"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50"/>
            <p:cNvSpPr/>
            <p:nvPr/>
          </p:nvSpPr>
          <p:spPr>
            <a:xfrm>
              <a:off x="3650031" y="1920407"/>
              <a:ext cx="300" cy="981"/>
            </a:xfrm>
            <a:custGeom>
              <a:avLst/>
              <a:gdLst/>
              <a:ahLst/>
              <a:cxnLst/>
              <a:rect l="l" t="t" r="r" b="b"/>
              <a:pathLst>
                <a:path w="11" h="36" extrusionOk="0">
                  <a:moveTo>
                    <a:pt x="0" y="0"/>
                  </a:moveTo>
                  <a:cubicBezTo>
                    <a:pt x="4" y="11"/>
                    <a:pt x="7" y="25"/>
                    <a:pt x="11" y="35"/>
                  </a:cubicBezTo>
                  <a:lnTo>
                    <a:pt x="7" y="18"/>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50"/>
            <p:cNvSpPr/>
            <p:nvPr/>
          </p:nvSpPr>
          <p:spPr>
            <a:xfrm>
              <a:off x="3678070" y="1640808"/>
              <a:ext cx="5559" cy="2888"/>
            </a:xfrm>
            <a:custGeom>
              <a:avLst/>
              <a:gdLst/>
              <a:ahLst/>
              <a:cxnLst/>
              <a:rect l="l" t="t" r="r" b="b"/>
              <a:pathLst>
                <a:path w="204" h="106" extrusionOk="0">
                  <a:moveTo>
                    <a:pt x="204" y="0"/>
                  </a:moveTo>
                  <a:lnTo>
                    <a:pt x="204" y="0"/>
                  </a:lnTo>
                  <a:cubicBezTo>
                    <a:pt x="127" y="7"/>
                    <a:pt x="53" y="46"/>
                    <a:pt x="1" y="105"/>
                  </a:cubicBezTo>
                  <a:lnTo>
                    <a:pt x="18" y="88"/>
                  </a:lnTo>
                  <a:cubicBezTo>
                    <a:pt x="67" y="39"/>
                    <a:pt x="134" y="7"/>
                    <a:pt x="20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50"/>
            <p:cNvSpPr/>
            <p:nvPr/>
          </p:nvSpPr>
          <p:spPr>
            <a:xfrm>
              <a:off x="3702866" y="1632960"/>
              <a:ext cx="518" cy="518"/>
            </a:xfrm>
            <a:custGeom>
              <a:avLst/>
              <a:gdLst/>
              <a:ahLst/>
              <a:cxnLst/>
              <a:rect l="l" t="t" r="r" b="b"/>
              <a:pathLst>
                <a:path w="19" h="19" extrusionOk="0">
                  <a:moveTo>
                    <a:pt x="18" y="1"/>
                  </a:moveTo>
                  <a:cubicBezTo>
                    <a:pt x="11" y="8"/>
                    <a:pt x="4" y="15"/>
                    <a:pt x="1" y="19"/>
                  </a:cubicBezTo>
                  <a:cubicBezTo>
                    <a:pt x="4" y="15"/>
                    <a:pt x="11" y="8"/>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50"/>
            <p:cNvSpPr/>
            <p:nvPr/>
          </p:nvSpPr>
          <p:spPr>
            <a:xfrm>
              <a:off x="3704011" y="1630971"/>
              <a:ext cx="518" cy="981"/>
            </a:xfrm>
            <a:custGeom>
              <a:avLst/>
              <a:gdLst/>
              <a:ahLst/>
              <a:cxnLst/>
              <a:rect l="l" t="t" r="r" b="b"/>
              <a:pathLst>
                <a:path w="19" h="36" extrusionOk="0">
                  <a:moveTo>
                    <a:pt x="1" y="35"/>
                  </a:moveTo>
                  <a:cubicBezTo>
                    <a:pt x="8" y="25"/>
                    <a:pt x="15" y="14"/>
                    <a:pt x="18" y="0"/>
                  </a:cubicBezTo>
                  <a:cubicBezTo>
                    <a:pt x="15" y="14"/>
                    <a:pt x="8" y="25"/>
                    <a:pt x="1" y="3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50"/>
            <p:cNvSpPr/>
            <p:nvPr/>
          </p:nvSpPr>
          <p:spPr>
            <a:xfrm>
              <a:off x="3701912" y="1633642"/>
              <a:ext cx="790" cy="599"/>
            </a:xfrm>
            <a:custGeom>
              <a:avLst/>
              <a:gdLst/>
              <a:ahLst/>
              <a:cxnLst/>
              <a:rect l="l" t="t" r="r" b="b"/>
              <a:pathLst>
                <a:path w="29" h="22" extrusionOk="0">
                  <a:moveTo>
                    <a:pt x="1" y="22"/>
                  </a:moveTo>
                  <a:cubicBezTo>
                    <a:pt x="11" y="15"/>
                    <a:pt x="18" y="8"/>
                    <a:pt x="29" y="1"/>
                  </a:cubicBezTo>
                  <a:cubicBezTo>
                    <a:pt x="18" y="8"/>
                    <a:pt x="11" y="15"/>
                    <a:pt x="1"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50"/>
            <p:cNvSpPr/>
            <p:nvPr/>
          </p:nvSpPr>
          <p:spPr>
            <a:xfrm>
              <a:off x="3703547" y="1632116"/>
              <a:ext cx="409" cy="681"/>
            </a:xfrm>
            <a:custGeom>
              <a:avLst/>
              <a:gdLst/>
              <a:ahLst/>
              <a:cxnLst/>
              <a:rect l="l" t="t" r="r" b="b"/>
              <a:pathLst>
                <a:path w="15" h="25" extrusionOk="0">
                  <a:moveTo>
                    <a:pt x="0" y="25"/>
                  </a:moveTo>
                  <a:cubicBezTo>
                    <a:pt x="4" y="14"/>
                    <a:pt x="11" y="7"/>
                    <a:pt x="14" y="0"/>
                  </a:cubicBezTo>
                  <a:cubicBezTo>
                    <a:pt x="11" y="7"/>
                    <a:pt x="4" y="14"/>
                    <a:pt x="0"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50"/>
            <p:cNvSpPr/>
            <p:nvPr/>
          </p:nvSpPr>
          <p:spPr>
            <a:xfrm>
              <a:off x="3677607" y="1643179"/>
              <a:ext cx="872" cy="899"/>
            </a:xfrm>
            <a:custGeom>
              <a:avLst/>
              <a:gdLst/>
              <a:ahLst/>
              <a:cxnLst/>
              <a:rect l="l" t="t" r="r" b="b"/>
              <a:pathLst>
                <a:path w="32" h="33" extrusionOk="0">
                  <a:moveTo>
                    <a:pt x="32" y="1"/>
                  </a:moveTo>
                  <a:lnTo>
                    <a:pt x="18" y="15"/>
                  </a:lnTo>
                  <a:lnTo>
                    <a:pt x="0" y="32"/>
                  </a:lnTo>
                  <a:cubicBezTo>
                    <a:pt x="14" y="22"/>
                    <a:pt x="21" y="11"/>
                    <a:pt x="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50"/>
            <p:cNvSpPr/>
            <p:nvPr/>
          </p:nvSpPr>
          <p:spPr>
            <a:xfrm>
              <a:off x="5186230" y="2189787"/>
              <a:ext cx="327" cy="2398"/>
            </a:xfrm>
            <a:custGeom>
              <a:avLst/>
              <a:gdLst/>
              <a:ahLst/>
              <a:cxnLst/>
              <a:rect l="l" t="t" r="r" b="b"/>
              <a:pathLst>
                <a:path w="12" h="88" extrusionOk="0">
                  <a:moveTo>
                    <a:pt x="1" y="0"/>
                  </a:moveTo>
                  <a:cubicBezTo>
                    <a:pt x="8" y="28"/>
                    <a:pt x="11" y="56"/>
                    <a:pt x="11" y="88"/>
                  </a:cubicBezTo>
                  <a:cubicBezTo>
                    <a:pt x="11" y="56"/>
                    <a:pt x="8" y="2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50"/>
            <p:cNvSpPr/>
            <p:nvPr/>
          </p:nvSpPr>
          <p:spPr>
            <a:xfrm>
              <a:off x="5071486" y="2011390"/>
              <a:ext cx="6322" cy="708"/>
            </a:xfrm>
            <a:custGeom>
              <a:avLst/>
              <a:gdLst/>
              <a:ahLst/>
              <a:cxnLst/>
              <a:rect l="l" t="t" r="r" b="b"/>
              <a:pathLst>
                <a:path w="232" h="26" extrusionOk="0">
                  <a:moveTo>
                    <a:pt x="0" y="8"/>
                  </a:moveTo>
                  <a:cubicBezTo>
                    <a:pt x="77" y="1"/>
                    <a:pt x="154" y="8"/>
                    <a:pt x="231" y="25"/>
                  </a:cubicBezTo>
                  <a:cubicBezTo>
                    <a:pt x="154" y="8"/>
                    <a:pt x="77" y="1"/>
                    <a:pt x="0"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50"/>
            <p:cNvSpPr/>
            <p:nvPr/>
          </p:nvSpPr>
          <p:spPr>
            <a:xfrm>
              <a:off x="5004563" y="2061282"/>
              <a:ext cx="6839" cy="15396"/>
            </a:xfrm>
            <a:custGeom>
              <a:avLst/>
              <a:gdLst/>
              <a:ahLst/>
              <a:cxnLst/>
              <a:rect l="l" t="t" r="r" b="b"/>
              <a:pathLst>
                <a:path w="251" h="565" extrusionOk="0">
                  <a:moveTo>
                    <a:pt x="251" y="1"/>
                  </a:moveTo>
                  <a:cubicBezTo>
                    <a:pt x="230" y="46"/>
                    <a:pt x="191" y="109"/>
                    <a:pt x="156" y="169"/>
                  </a:cubicBezTo>
                  <a:cubicBezTo>
                    <a:pt x="195" y="109"/>
                    <a:pt x="230" y="46"/>
                    <a:pt x="251" y="1"/>
                  </a:cubicBezTo>
                  <a:close/>
                  <a:moveTo>
                    <a:pt x="156" y="170"/>
                  </a:moveTo>
                  <a:lnTo>
                    <a:pt x="156" y="170"/>
                  </a:lnTo>
                  <a:cubicBezTo>
                    <a:pt x="63" y="329"/>
                    <a:pt x="1" y="439"/>
                    <a:pt x="1" y="525"/>
                  </a:cubicBezTo>
                  <a:lnTo>
                    <a:pt x="1" y="525"/>
                  </a:lnTo>
                  <a:cubicBezTo>
                    <a:pt x="1" y="441"/>
                    <a:pt x="63" y="329"/>
                    <a:pt x="156" y="170"/>
                  </a:cubicBezTo>
                  <a:close/>
                  <a:moveTo>
                    <a:pt x="1" y="525"/>
                  </a:moveTo>
                  <a:cubicBezTo>
                    <a:pt x="1" y="539"/>
                    <a:pt x="2" y="552"/>
                    <a:pt x="6" y="564"/>
                  </a:cubicBezTo>
                  <a:cubicBezTo>
                    <a:pt x="2" y="552"/>
                    <a:pt x="1" y="539"/>
                    <a:pt x="1" y="5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50"/>
            <p:cNvSpPr/>
            <p:nvPr/>
          </p:nvSpPr>
          <p:spPr>
            <a:xfrm>
              <a:off x="5011757" y="2045832"/>
              <a:ext cx="9101" cy="14442"/>
            </a:xfrm>
            <a:custGeom>
              <a:avLst/>
              <a:gdLst/>
              <a:ahLst/>
              <a:cxnLst/>
              <a:rect l="l" t="t" r="r" b="b"/>
              <a:pathLst>
                <a:path w="334" h="530" extrusionOk="0">
                  <a:moveTo>
                    <a:pt x="1" y="529"/>
                  </a:moveTo>
                  <a:cubicBezTo>
                    <a:pt x="32" y="410"/>
                    <a:pt x="214" y="102"/>
                    <a:pt x="333" y="1"/>
                  </a:cubicBezTo>
                  <a:cubicBezTo>
                    <a:pt x="214" y="102"/>
                    <a:pt x="32" y="410"/>
                    <a:pt x="1" y="5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50"/>
            <p:cNvSpPr/>
            <p:nvPr/>
          </p:nvSpPr>
          <p:spPr>
            <a:xfrm>
              <a:off x="4967042" y="2081501"/>
              <a:ext cx="681" cy="218"/>
            </a:xfrm>
            <a:custGeom>
              <a:avLst/>
              <a:gdLst/>
              <a:ahLst/>
              <a:cxnLst/>
              <a:rect l="l" t="t" r="r" b="b"/>
              <a:pathLst>
                <a:path w="25" h="8" extrusionOk="0">
                  <a:moveTo>
                    <a:pt x="0" y="1"/>
                  </a:moveTo>
                  <a:lnTo>
                    <a:pt x="0" y="1"/>
                  </a:lnTo>
                  <a:lnTo>
                    <a:pt x="25"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50"/>
            <p:cNvSpPr/>
            <p:nvPr/>
          </p:nvSpPr>
          <p:spPr>
            <a:xfrm>
              <a:off x="4971129" y="2083517"/>
              <a:ext cx="1281" cy="1253"/>
            </a:xfrm>
            <a:custGeom>
              <a:avLst/>
              <a:gdLst/>
              <a:ahLst/>
              <a:cxnLst/>
              <a:rect l="l" t="t" r="r" b="b"/>
              <a:pathLst>
                <a:path w="47" h="46" extrusionOk="0">
                  <a:moveTo>
                    <a:pt x="1" y="1"/>
                  </a:moveTo>
                  <a:cubicBezTo>
                    <a:pt x="18" y="11"/>
                    <a:pt x="32" y="29"/>
                    <a:pt x="46" y="46"/>
                  </a:cubicBezTo>
                  <a:cubicBezTo>
                    <a:pt x="36" y="29"/>
                    <a:pt x="18" y="1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50"/>
            <p:cNvSpPr/>
            <p:nvPr/>
          </p:nvSpPr>
          <p:spPr>
            <a:xfrm>
              <a:off x="4972464" y="2084853"/>
              <a:ext cx="518" cy="681"/>
            </a:xfrm>
            <a:custGeom>
              <a:avLst/>
              <a:gdLst/>
              <a:ahLst/>
              <a:cxnLst/>
              <a:rect l="l" t="t" r="r" b="b"/>
              <a:pathLst>
                <a:path w="19" h="25" extrusionOk="0">
                  <a:moveTo>
                    <a:pt x="18" y="25"/>
                  </a:moveTo>
                  <a:cubicBezTo>
                    <a:pt x="11" y="14"/>
                    <a:pt x="8" y="7"/>
                    <a:pt x="1" y="0"/>
                  </a:cubicBezTo>
                  <a:cubicBezTo>
                    <a:pt x="8" y="7"/>
                    <a:pt x="11" y="14"/>
                    <a:pt x="18"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50"/>
            <p:cNvSpPr/>
            <p:nvPr/>
          </p:nvSpPr>
          <p:spPr>
            <a:xfrm>
              <a:off x="5025981" y="2032399"/>
              <a:ext cx="1662" cy="7085"/>
            </a:xfrm>
            <a:custGeom>
              <a:avLst/>
              <a:gdLst/>
              <a:ahLst/>
              <a:cxnLst/>
              <a:rect l="l" t="t" r="r" b="b"/>
              <a:pathLst>
                <a:path w="61" h="260" extrusionOk="0">
                  <a:moveTo>
                    <a:pt x="1" y="0"/>
                  </a:moveTo>
                  <a:cubicBezTo>
                    <a:pt x="29" y="84"/>
                    <a:pt x="50" y="172"/>
                    <a:pt x="60" y="259"/>
                  </a:cubicBezTo>
                  <a:cubicBezTo>
                    <a:pt x="50" y="172"/>
                    <a:pt x="29" y="8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50"/>
            <p:cNvSpPr/>
            <p:nvPr/>
          </p:nvSpPr>
          <p:spPr>
            <a:xfrm>
              <a:off x="4970475" y="2083027"/>
              <a:ext cx="490" cy="409"/>
            </a:xfrm>
            <a:custGeom>
              <a:avLst/>
              <a:gdLst/>
              <a:ahLst/>
              <a:cxnLst/>
              <a:rect l="l" t="t" r="r" b="b"/>
              <a:pathLst>
                <a:path w="18" h="15" extrusionOk="0">
                  <a:moveTo>
                    <a:pt x="0" y="1"/>
                  </a:moveTo>
                  <a:lnTo>
                    <a:pt x="18" y="15"/>
                  </a:lnTo>
                  <a:cubicBezTo>
                    <a:pt x="14" y="8"/>
                    <a:pt x="7"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50"/>
            <p:cNvSpPr/>
            <p:nvPr/>
          </p:nvSpPr>
          <p:spPr>
            <a:xfrm>
              <a:off x="4543897" y="2094199"/>
              <a:ext cx="4850" cy="899"/>
            </a:xfrm>
            <a:custGeom>
              <a:avLst/>
              <a:gdLst/>
              <a:ahLst/>
              <a:cxnLst/>
              <a:rect l="l" t="t" r="r" b="b"/>
              <a:pathLst>
                <a:path w="178" h="33" extrusionOk="0">
                  <a:moveTo>
                    <a:pt x="1" y="1"/>
                  </a:moveTo>
                  <a:cubicBezTo>
                    <a:pt x="29" y="4"/>
                    <a:pt x="63" y="11"/>
                    <a:pt x="90" y="18"/>
                  </a:cubicBezTo>
                  <a:cubicBezTo>
                    <a:pt x="93" y="18"/>
                    <a:pt x="97" y="19"/>
                    <a:pt x="100" y="19"/>
                  </a:cubicBezTo>
                  <a:lnTo>
                    <a:pt x="100" y="19"/>
                  </a:lnTo>
                  <a:cubicBezTo>
                    <a:pt x="98" y="19"/>
                    <a:pt x="96" y="18"/>
                    <a:pt x="94" y="18"/>
                  </a:cubicBezTo>
                  <a:cubicBezTo>
                    <a:pt x="63" y="11"/>
                    <a:pt x="29" y="4"/>
                    <a:pt x="1" y="1"/>
                  </a:cubicBezTo>
                  <a:close/>
                  <a:moveTo>
                    <a:pt x="100" y="19"/>
                  </a:moveTo>
                  <a:lnTo>
                    <a:pt x="100" y="19"/>
                  </a:lnTo>
                  <a:cubicBezTo>
                    <a:pt x="115" y="22"/>
                    <a:pt x="134" y="25"/>
                    <a:pt x="151" y="28"/>
                  </a:cubicBezTo>
                  <a:lnTo>
                    <a:pt x="151" y="28"/>
                  </a:lnTo>
                  <a:cubicBezTo>
                    <a:pt x="135" y="25"/>
                    <a:pt x="117" y="22"/>
                    <a:pt x="100" y="19"/>
                  </a:cubicBezTo>
                  <a:close/>
                  <a:moveTo>
                    <a:pt x="151" y="28"/>
                  </a:moveTo>
                  <a:cubicBezTo>
                    <a:pt x="160" y="29"/>
                    <a:pt x="169" y="31"/>
                    <a:pt x="178" y="32"/>
                  </a:cubicBezTo>
                  <a:lnTo>
                    <a:pt x="157" y="29"/>
                  </a:lnTo>
                  <a:cubicBezTo>
                    <a:pt x="155" y="28"/>
                    <a:pt x="153" y="28"/>
                    <a:pt x="151"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50"/>
            <p:cNvSpPr/>
            <p:nvPr/>
          </p:nvSpPr>
          <p:spPr>
            <a:xfrm>
              <a:off x="4540327" y="2092400"/>
              <a:ext cx="2425" cy="1744"/>
            </a:xfrm>
            <a:custGeom>
              <a:avLst/>
              <a:gdLst/>
              <a:ahLst/>
              <a:cxnLst/>
              <a:rect l="l" t="t" r="r" b="b"/>
              <a:pathLst>
                <a:path w="89" h="64" extrusionOk="0">
                  <a:moveTo>
                    <a:pt x="1" y="0"/>
                  </a:moveTo>
                  <a:cubicBezTo>
                    <a:pt x="6" y="6"/>
                    <a:pt x="12" y="12"/>
                    <a:pt x="18" y="18"/>
                  </a:cubicBezTo>
                  <a:lnTo>
                    <a:pt x="18" y="18"/>
                  </a:lnTo>
                  <a:cubicBezTo>
                    <a:pt x="16" y="15"/>
                    <a:pt x="13" y="13"/>
                    <a:pt x="11" y="11"/>
                  </a:cubicBezTo>
                  <a:lnTo>
                    <a:pt x="1" y="0"/>
                  </a:lnTo>
                  <a:close/>
                  <a:moveTo>
                    <a:pt x="18" y="18"/>
                  </a:moveTo>
                  <a:cubicBezTo>
                    <a:pt x="37" y="39"/>
                    <a:pt x="60" y="54"/>
                    <a:pt x="88" y="63"/>
                  </a:cubicBezTo>
                  <a:cubicBezTo>
                    <a:pt x="61" y="52"/>
                    <a:pt x="38" y="37"/>
                    <a:pt x="18"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50"/>
            <p:cNvSpPr/>
            <p:nvPr/>
          </p:nvSpPr>
          <p:spPr>
            <a:xfrm>
              <a:off x="5104293" y="2022181"/>
              <a:ext cx="7194" cy="8992"/>
            </a:xfrm>
            <a:custGeom>
              <a:avLst/>
              <a:gdLst/>
              <a:ahLst/>
              <a:cxnLst/>
              <a:rect l="l" t="t" r="r" b="b"/>
              <a:pathLst>
                <a:path w="264" h="330" extrusionOk="0">
                  <a:moveTo>
                    <a:pt x="1" y="0"/>
                  </a:moveTo>
                  <a:cubicBezTo>
                    <a:pt x="113" y="77"/>
                    <a:pt x="263" y="175"/>
                    <a:pt x="246" y="330"/>
                  </a:cubicBezTo>
                  <a:cubicBezTo>
                    <a:pt x="263" y="175"/>
                    <a:pt x="113" y="7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50"/>
            <p:cNvSpPr/>
            <p:nvPr/>
          </p:nvSpPr>
          <p:spPr>
            <a:xfrm>
              <a:off x="5201707" y="2125017"/>
              <a:ext cx="2207" cy="109"/>
            </a:xfrm>
            <a:custGeom>
              <a:avLst/>
              <a:gdLst/>
              <a:ahLst/>
              <a:cxnLst/>
              <a:rect l="l" t="t" r="r" b="b"/>
              <a:pathLst>
                <a:path w="81" h="4" extrusionOk="0">
                  <a:moveTo>
                    <a:pt x="81" y="4"/>
                  </a:moveTo>
                  <a:cubicBezTo>
                    <a:pt x="56" y="4"/>
                    <a:pt x="32" y="4"/>
                    <a:pt x="0" y="0"/>
                  </a:cubicBezTo>
                  <a:cubicBezTo>
                    <a:pt x="32" y="4"/>
                    <a:pt x="56" y="4"/>
                    <a:pt x="81"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50"/>
            <p:cNvSpPr/>
            <p:nvPr/>
          </p:nvSpPr>
          <p:spPr>
            <a:xfrm>
              <a:off x="5176421" y="2103273"/>
              <a:ext cx="3760" cy="5259"/>
            </a:xfrm>
            <a:custGeom>
              <a:avLst/>
              <a:gdLst/>
              <a:ahLst/>
              <a:cxnLst/>
              <a:rect l="l" t="t" r="r" b="b"/>
              <a:pathLst>
                <a:path w="138" h="193" extrusionOk="0">
                  <a:moveTo>
                    <a:pt x="0" y="0"/>
                  </a:moveTo>
                  <a:cubicBezTo>
                    <a:pt x="72" y="26"/>
                    <a:pt x="138" y="68"/>
                    <a:pt x="138" y="170"/>
                  </a:cubicBezTo>
                  <a:lnTo>
                    <a:pt x="138" y="170"/>
                  </a:lnTo>
                  <a:cubicBezTo>
                    <a:pt x="138" y="67"/>
                    <a:pt x="72" y="23"/>
                    <a:pt x="0" y="0"/>
                  </a:cubicBezTo>
                  <a:close/>
                  <a:moveTo>
                    <a:pt x="138" y="170"/>
                  </a:moveTo>
                  <a:lnTo>
                    <a:pt x="138" y="170"/>
                  </a:lnTo>
                  <a:cubicBezTo>
                    <a:pt x="138" y="177"/>
                    <a:pt x="138" y="185"/>
                    <a:pt x="137" y="193"/>
                  </a:cubicBezTo>
                  <a:cubicBezTo>
                    <a:pt x="138" y="185"/>
                    <a:pt x="138" y="177"/>
                    <a:pt x="138" y="17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50"/>
            <p:cNvSpPr/>
            <p:nvPr/>
          </p:nvSpPr>
          <p:spPr>
            <a:xfrm>
              <a:off x="5239174" y="2129677"/>
              <a:ext cx="327" cy="899"/>
            </a:xfrm>
            <a:custGeom>
              <a:avLst/>
              <a:gdLst/>
              <a:ahLst/>
              <a:cxnLst/>
              <a:rect l="l" t="t" r="r" b="b"/>
              <a:pathLst>
                <a:path w="12" h="33" extrusionOk="0">
                  <a:moveTo>
                    <a:pt x="11" y="32"/>
                  </a:moveTo>
                  <a:cubicBezTo>
                    <a:pt x="8" y="22"/>
                    <a:pt x="4" y="11"/>
                    <a:pt x="1" y="1"/>
                  </a:cubicBezTo>
                  <a:cubicBezTo>
                    <a:pt x="4" y="11"/>
                    <a:pt x="8" y="22"/>
                    <a:pt x="11"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50"/>
            <p:cNvSpPr/>
            <p:nvPr/>
          </p:nvSpPr>
          <p:spPr>
            <a:xfrm>
              <a:off x="5168982" y="2100030"/>
              <a:ext cx="3079" cy="1935"/>
            </a:xfrm>
            <a:custGeom>
              <a:avLst/>
              <a:gdLst/>
              <a:ahLst/>
              <a:cxnLst/>
              <a:rect l="l" t="t" r="r" b="b"/>
              <a:pathLst>
                <a:path w="113" h="71" extrusionOk="0">
                  <a:moveTo>
                    <a:pt x="112" y="70"/>
                  </a:moveTo>
                  <a:cubicBezTo>
                    <a:pt x="70" y="56"/>
                    <a:pt x="32" y="32"/>
                    <a:pt x="0" y="0"/>
                  </a:cubicBezTo>
                  <a:cubicBezTo>
                    <a:pt x="32" y="32"/>
                    <a:pt x="70" y="56"/>
                    <a:pt x="112" y="7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50"/>
            <p:cNvSpPr/>
            <p:nvPr/>
          </p:nvSpPr>
          <p:spPr>
            <a:xfrm>
              <a:off x="5184704" y="2123110"/>
              <a:ext cx="10355" cy="2316"/>
            </a:xfrm>
            <a:custGeom>
              <a:avLst/>
              <a:gdLst/>
              <a:ahLst/>
              <a:cxnLst/>
              <a:rect l="l" t="t" r="r" b="b"/>
              <a:pathLst>
                <a:path w="380" h="85" extrusionOk="0">
                  <a:moveTo>
                    <a:pt x="1" y="0"/>
                  </a:moveTo>
                  <a:cubicBezTo>
                    <a:pt x="116" y="60"/>
                    <a:pt x="249" y="84"/>
                    <a:pt x="379" y="74"/>
                  </a:cubicBezTo>
                  <a:cubicBezTo>
                    <a:pt x="249" y="84"/>
                    <a:pt x="116" y="6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50"/>
            <p:cNvSpPr/>
            <p:nvPr/>
          </p:nvSpPr>
          <p:spPr>
            <a:xfrm>
              <a:off x="5223152" y="2114417"/>
              <a:ext cx="7384" cy="2234"/>
            </a:xfrm>
            <a:custGeom>
              <a:avLst/>
              <a:gdLst/>
              <a:ahLst/>
              <a:cxnLst/>
              <a:rect l="l" t="t" r="r" b="b"/>
              <a:pathLst>
                <a:path w="271" h="82" extrusionOk="0">
                  <a:moveTo>
                    <a:pt x="1" y="81"/>
                  </a:moveTo>
                  <a:cubicBezTo>
                    <a:pt x="81" y="32"/>
                    <a:pt x="176" y="4"/>
                    <a:pt x="270" y="1"/>
                  </a:cubicBezTo>
                  <a:cubicBezTo>
                    <a:pt x="176" y="4"/>
                    <a:pt x="81" y="32"/>
                    <a:pt x="1" y="8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50"/>
            <p:cNvSpPr/>
            <p:nvPr/>
          </p:nvSpPr>
          <p:spPr>
            <a:xfrm>
              <a:off x="5192552" y="2175073"/>
              <a:ext cx="5450" cy="2997"/>
            </a:xfrm>
            <a:custGeom>
              <a:avLst/>
              <a:gdLst/>
              <a:ahLst/>
              <a:cxnLst/>
              <a:rect l="l" t="t" r="r" b="b"/>
              <a:pathLst>
                <a:path w="200" h="110" extrusionOk="0">
                  <a:moveTo>
                    <a:pt x="165" y="1"/>
                  </a:moveTo>
                  <a:cubicBezTo>
                    <a:pt x="127" y="1"/>
                    <a:pt x="80" y="38"/>
                    <a:pt x="0" y="110"/>
                  </a:cubicBezTo>
                  <a:cubicBezTo>
                    <a:pt x="79" y="38"/>
                    <a:pt x="129" y="1"/>
                    <a:pt x="166" y="1"/>
                  </a:cubicBezTo>
                  <a:lnTo>
                    <a:pt x="166" y="1"/>
                  </a:lnTo>
                  <a:cubicBezTo>
                    <a:pt x="178" y="1"/>
                    <a:pt x="189" y="4"/>
                    <a:pt x="200" y="12"/>
                  </a:cubicBezTo>
                  <a:cubicBezTo>
                    <a:pt x="189" y="4"/>
                    <a:pt x="179" y="1"/>
                    <a:pt x="167" y="1"/>
                  </a:cubicBezTo>
                  <a:cubicBezTo>
                    <a:pt x="167" y="1"/>
                    <a:pt x="166" y="1"/>
                    <a:pt x="166" y="1"/>
                  </a:cubicBezTo>
                  <a:lnTo>
                    <a:pt x="166" y="1"/>
                  </a:lnTo>
                  <a:cubicBezTo>
                    <a:pt x="166" y="1"/>
                    <a:pt x="166" y="1"/>
                    <a:pt x="16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50"/>
            <p:cNvSpPr/>
            <p:nvPr/>
          </p:nvSpPr>
          <p:spPr>
            <a:xfrm>
              <a:off x="5126991" y="2063299"/>
              <a:ext cx="7466" cy="17276"/>
            </a:xfrm>
            <a:custGeom>
              <a:avLst/>
              <a:gdLst/>
              <a:ahLst/>
              <a:cxnLst/>
              <a:rect l="l" t="t" r="r" b="b"/>
              <a:pathLst>
                <a:path w="274" h="634" extrusionOk="0">
                  <a:moveTo>
                    <a:pt x="127" y="266"/>
                  </a:moveTo>
                  <a:cubicBezTo>
                    <a:pt x="78" y="179"/>
                    <a:pt x="36" y="91"/>
                    <a:pt x="1" y="0"/>
                  </a:cubicBezTo>
                  <a:cubicBezTo>
                    <a:pt x="36" y="91"/>
                    <a:pt x="78" y="179"/>
                    <a:pt x="127" y="266"/>
                  </a:cubicBezTo>
                  <a:cubicBezTo>
                    <a:pt x="214" y="434"/>
                    <a:pt x="274" y="550"/>
                    <a:pt x="270" y="634"/>
                  </a:cubicBezTo>
                  <a:cubicBezTo>
                    <a:pt x="274" y="550"/>
                    <a:pt x="214" y="434"/>
                    <a:pt x="127" y="26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50"/>
            <p:cNvSpPr/>
            <p:nvPr/>
          </p:nvSpPr>
          <p:spPr>
            <a:xfrm>
              <a:off x="5100860" y="2019510"/>
              <a:ext cx="3461" cy="2698"/>
            </a:xfrm>
            <a:custGeom>
              <a:avLst/>
              <a:gdLst/>
              <a:ahLst/>
              <a:cxnLst/>
              <a:rect l="l" t="t" r="r" b="b"/>
              <a:pathLst>
                <a:path w="127" h="99" extrusionOk="0">
                  <a:moveTo>
                    <a:pt x="1" y="0"/>
                  </a:moveTo>
                  <a:cubicBezTo>
                    <a:pt x="39" y="39"/>
                    <a:pt x="81" y="74"/>
                    <a:pt x="127" y="98"/>
                  </a:cubicBezTo>
                  <a:cubicBezTo>
                    <a:pt x="81" y="74"/>
                    <a:pt x="39" y="39"/>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50"/>
            <p:cNvSpPr/>
            <p:nvPr/>
          </p:nvSpPr>
          <p:spPr>
            <a:xfrm>
              <a:off x="5239474" y="2130549"/>
              <a:ext cx="109" cy="872"/>
            </a:xfrm>
            <a:custGeom>
              <a:avLst/>
              <a:gdLst/>
              <a:ahLst/>
              <a:cxnLst/>
              <a:rect l="l" t="t" r="r" b="b"/>
              <a:pathLst>
                <a:path w="4" h="32" extrusionOk="0">
                  <a:moveTo>
                    <a:pt x="0" y="0"/>
                  </a:moveTo>
                  <a:cubicBezTo>
                    <a:pt x="4" y="11"/>
                    <a:pt x="4" y="21"/>
                    <a:pt x="4" y="32"/>
                  </a:cubicBezTo>
                  <a:cubicBezTo>
                    <a:pt x="4" y="21"/>
                    <a:pt x="4"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50"/>
            <p:cNvSpPr/>
            <p:nvPr/>
          </p:nvSpPr>
          <p:spPr>
            <a:xfrm>
              <a:off x="5187020" y="2201913"/>
              <a:ext cx="954" cy="8120"/>
            </a:xfrm>
            <a:custGeom>
              <a:avLst/>
              <a:gdLst/>
              <a:ahLst/>
              <a:cxnLst/>
              <a:rect l="l" t="t" r="r" b="b"/>
              <a:pathLst>
                <a:path w="35" h="298" extrusionOk="0">
                  <a:moveTo>
                    <a:pt x="0" y="1"/>
                  </a:moveTo>
                  <a:lnTo>
                    <a:pt x="0" y="1"/>
                  </a:lnTo>
                  <a:cubicBezTo>
                    <a:pt x="31" y="74"/>
                    <a:pt x="31" y="179"/>
                    <a:pt x="35" y="298"/>
                  </a:cubicBezTo>
                  <a:cubicBezTo>
                    <a:pt x="31" y="175"/>
                    <a:pt x="31" y="7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50"/>
            <p:cNvSpPr/>
            <p:nvPr/>
          </p:nvSpPr>
          <p:spPr>
            <a:xfrm>
              <a:off x="5078543" y="2012262"/>
              <a:ext cx="681" cy="218"/>
            </a:xfrm>
            <a:custGeom>
              <a:avLst/>
              <a:gdLst/>
              <a:ahLst/>
              <a:cxnLst/>
              <a:rect l="l" t="t" r="r" b="b"/>
              <a:pathLst>
                <a:path w="25" h="8" extrusionOk="0">
                  <a:moveTo>
                    <a:pt x="25"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50"/>
            <p:cNvSpPr/>
            <p:nvPr/>
          </p:nvSpPr>
          <p:spPr>
            <a:xfrm>
              <a:off x="5133667" y="2084471"/>
              <a:ext cx="136" cy="599"/>
            </a:xfrm>
            <a:custGeom>
              <a:avLst/>
              <a:gdLst/>
              <a:ahLst/>
              <a:cxnLst/>
              <a:rect l="l" t="t" r="r" b="b"/>
              <a:pathLst>
                <a:path w="5" h="22" extrusionOk="0">
                  <a:moveTo>
                    <a:pt x="4" y="21"/>
                  </a:moveTo>
                  <a:cubicBezTo>
                    <a:pt x="4" y="14"/>
                    <a:pt x="1" y="7"/>
                    <a:pt x="1" y="0"/>
                  </a:cubicBezTo>
                  <a:cubicBezTo>
                    <a:pt x="1" y="7"/>
                    <a:pt x="4" y="14"/>
                    <a:pt x="4"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50"/>
            <p:cNvSpPr/>
            <p:nvPr/>
          </p:nvSpPr>
          <p:spPr>
            <a:xfrm>
              <a:off x="5110697" y="2032017"/>
              <a:ext cx="218" cy="790"/>
            </a:xfrm>
            <a:custGeom>
              <a:avLst/>
              <a:gdLst/>
              <a:ahLst/>
              <a:cxnLst/>
              <a:rect l="l" t="t" r="r" b="b"/>
              <a:pathLst>
                <a:path w="8" h="29" extrusionOk="0">
                  <a:moveTo>
                    <a:pt x="0" y="28"/>
                  </a:moveTo>
                  <a:cubicBezTo>
                    <a:pt x="4" y="18"/>
                    <a:pt x="4" y="11"/>
                    <a:pt x="7" y="0"/>
                  </a:cubicBezTo>
                  <a:cubicBezTo>
                    <a:pt x="4" y="11"/>
                    <a:pt x="4" y="18"/>
                    <a:pt x="0"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50"/>
            <p:cNvSpPr/>
            <p:nvPr/>
          </p:nvSpPr>
          <p:spPr>
            <a:xfrm>
              <a:off x="5080560" y="2013025"/>
              <a:ext cx="109" cy="27"/>
            </a:xfrm>
            <a:custGeom>
              <a:avLst/>
              <a:gdLst/>
              <a:ahLst/>
              <a:cxnLst/>
              <a:rect l="l" t="t" r="r" b="b"/>
              <a:pathLst>
                <a:path w="4" h="1" extrusionOk="0">
                  <a:moveTo>
                    <a:pt x="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50"/>
            <p:cNvSpPr/>
            <p:nvPr/>
          </p:nvSpPr>
          <p:spPr>
            <a:xfrm>
              <a:off x="5065082" y="2010927"/>
              <a:ext cx="4905" cy="681"/>
            </a:xfrm>
            <a:custGeom>
              <a:avLst/>
              <a:gdLst/>
              <a:ahLst/>
              <a:cxnLst/>
              <a:rect l="l" t="t" r="r" b="b"/>
              <a:pathLst>
                <a:path w="180" h="25" extrusionOk="0">
                  <a:moveTo>
                    <a:pt x="179" y="25"/>
                  </a:moveTo>
                  <a:cubicBezTo>
                    <a:pt x="120" y="25"/>
                    <a:pt x="60" y="18"/>
                    <a:pt x="1" y="0"/>
                  </a:cubicBezTo>
                  <a:cubicBezTo>
                    <a:pt x="60" y="18"/>
                    <a:pt x="120" y="25"/>
                    <a:pt x="179"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50"/>
            <p:cNvSpPr/>
            <p:nvPr/>
          </p:nvSpPr>
          <p:spPr>
            <a:xfrm>
              <a:off x="5152006" y="2092782"/>
              <a:ext cx="300" cy="109"/>
            </a:xfrm>
            <a:custGeom>
              <a:avLst/>
              <a:gdLst/>
              <a:ahLst/>
              <a:cxnLst/>
              <a:rect l="l" t="t" r="r" b="b"/>
              <a:pathLst>
                <a:path w="11" h="4" extrusionOk="0">
                  <a:moveTo>
                    <a:pt x="11" y="4"/>
                  </a:moveTo>
                  <a:lnTo>
                    <a:pt x="11" y="4"/>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50"/>
            <p:cNvSpPr/>
            <p:nvPr/>
          </p:nvSpPr>
          <p:spPr>
            <a:xfrm>
              <a:off x="4542916" y="2094199"/>
              <a:ext cx="872" cy="27"/>
            </a:xfrm>
            <a:custGeom>
              <a:avLst/>
              <a:gdLst/>
              <a:ahLst/>
              <a:cxnLst/>
              <a:rect l="l" t="t" r="r" b="b"/>
              <a:pathLst>
                <a:path w="32" h="1" extrusionOk="0">
                  <a:moveTo>
                    <a:pt x="0" y="1"/>
                  </a:moveTo>
                  <a:lnTo>
                    <a:pt x="32" y="1"/>
                  </a:lnTo>
                  <a:cubicBezTo>
                    <a:pt x="21" y="1"/>
                    <a:pt x="11"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50"/>
            <p:cNvSpPr/>
            <p:nvPr/>
          </p:nvSpPr>
          <p:spPr>
            <a:xfrm>
              <a:off x="4548148" y="2094962"/>
              <a:ext cx="1362" cy="218"/>
            </a:xfrm>
            <a:custGeom>
              <a:avLst/>
              <a:gdLst/>
              <a:ahLst/>
              <a:cxnLst/>
              <a:rect l="l" t="t" r="r" b="b"/>
              <a:pathLst>
                <a:path w="50" h="8" extrusionOk="0">
                  <a:moveTo>
                    <a:pt x="1" y="1"/>
                  </a:moveTo>
                  <a:lnTo>
                    <a:pt x="1" y="1"/>
                  </a:lnTo>
                  <a:cubicBezTo>
                    <a:pt x="15" y="4"/>
                    <a:pt x="32" y="8"/>
                    <a:pt x="50" y="8"/>
                  </a:cubicBezTo>
                  <a:lnTo>
                    <a:pt x="25" y="4"/>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50"/>
            <p:cNvSpPr/>
            <p:nvPr/>
          </p:nvSpPr>
          <p:spPr>
            <a:xfrm>
              <a:off x="3970557" y="2061391"/>
              <a:ext cx="3079" cy="2698"/>
            </a:xfrm>
            <a:custGeom>
              <a:avLst/>
              <a:gdLst/>
              <a:ahLst/>
              <a:cxnLst/>
              <a:rect l="l" t="t" r="r" b="b"/>
              <a:pathLst>
                <a:path w="113" h="99" extrusionOk="0">
                  <a:moveTo>
                    <a:pt x="112" y="0"/>
                  </a:moveTo>
                  <a:cubicBezTo>
                    <a:pt x="95" y="53"/>
                    <a:pt x="53" y="88"/>
                    <a:pt x="0" y="98"/>
                  </a:cubicBezTo>
                  <a:cubicBezTo>
                    <a:pt x="53" y="88"/>
                    <a:pt x="95" y="53"/>
                    <a:pt x="11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50"/>
            <p:cNvSpPr/>
            <p:nvPr/>
          </p:nvSpPr>
          <p:spPr>
            <a:xfrm>
              <a:off x="4002792" y="2045642"/>
              <a:ext cx="5668" cy="1662"/>
            </a:xfrm>
            <a:custGeom>
              <a:avLst/>
              <a:gdLst/>
              <a:ahLst/>
              <a:cxnLst/>
              <a:rect l="l" t="t" r="r" b="b"/>
              <a:pathLst>
                <a:path w="208" h="61" extrusionOk="0">
                  <a:moveTo>
                    <a:pt x="148" y="25"/>
                  </a:moveTo>
                  <a:cubicBezTo>
                    <a:pt x="165" y="36"/>
                    <a:pt x="186" y="46"/>
                    <a:pt x="207" y="60"/>
                  </a:cubicBezTo>
                  <a:cubicBezTo>
                    <a:pt x="186" y="46"/>
                    <a:pt x="165" y="36"/>
                    <a:pt x="148" y="25"/>
                  </a:cubicBezTo>
                  <a:cubicBezTo>
                    <a:pt x="102" y="4"/>
                    <a:pt x="50" y="1"/>
                    <a:pt x="0" y="11"/>
                  </a:cubicBezTo>
                  <a:cubicBezTo>
                    <a:pt x="50" y="1"/>
                    <a:pt x="102" y="4"/>
                    <a:pt x="148"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50"/>
            <p:cNvSpPr/>
            <p:nvPr/>
          </p:nvSpPr>
          <p:spPr>
            <a:xfrm>
              <a:off x="4067753" y="2064253"/>
              <a:ext cx="8910" cy="1662"/>
            </a:xfrm>
            <a:custGeom>
              <a:avLst/>
              <a:gdLst/>
              <a:ahLst/>
              <a:cxnLst/>
              <a:rect l="l" t="t" r="r" b="b"/>
              <a:pathLst>
                <a:path w="327" h="61" extrusionOk="0">
                  <a:moveTo>
                    <a:pt x="1" y="0"/>
                  </a:moveTo>
                  <a:cubicBezTo>
                    <a:pt x="65" y="39"/>
                    <a:pt x="138" y="60"/>
                    <a:pt x="211" y="60"/>
                  </a:cubicBezTo>
                  <a:cubicBezTo>
                    <a:pt x="250" y="60"/>
                    <a:pt x="289" y="54"/>
                    <a:pt x="326" y="42"/>
                  </a:cubicBezTo>
                  <a:lnTo>
                    <a:pt x="326" y="42"/>
                  </a:lnTo>
                  <a:cubicBezTo>
                    <a:pt x="289" y="53"/>
                    <a:pt x="250" y="59"/>
                    <a:pt x="211" y="59"/>
                  </a:cubicBezTo>
                  <a:cubicBezTo>
                    <a:pt x="138" y="59"/>
                    <a:pt x="65" y="39"/>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50"/>
            <p:cNvSpPr/>
            <p:nvPr/>
          </p:nvSpPr>
          <p:spPr>
            <a:xfrm>
              <a:off x="4286969" y="1971226"/>
              <a:ext cx="10137" cy="2616"/>
            </a:xfrm>
            <a:custGeom>
              <a:avLst/>
              <a:gdLst/>
              <a:ahLst/>
              <a:cxnLst/>
              <a:rect l="l" t="t" r="r" b="b"/>
              <a:pathLst>
                <a:path w="372" h="96" extrusionOk="0">
                  <a:moveTo>
                    <a:pt x="372" y="61"/>
                  </a:moveTo>
                  <a:cubicBezTo>
                    <a:pt x="291" y="96"/>
                    <a:pt x="155" y="71"/>
                    <a:pt x="1" y="1"/>
                  </a:cubicBezTo>
                  <a:cubicBezTo>
                    <a:pt x="155" y="71"/>
                    <a:pt x="291" y="96"/>
                    <a:pt x="372" y="6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50"/>
            <p:cNvSpPr/>
            <p:nvPr/>
          </p:nvSpPr>
          <p:spPr>
            <a:xfrm>
              <a:off x="4088163" y="2057168"/>
              <a:ext cx="8229" cy="1281"/>
            </a:xfrm>
            <a:custGeom>
              <a:avLst/>
              <a:gdLst/>
              <a:ahLst/>
              <a:cxnLst/>
              <a:rect l="l" t="t" r="r" b="b"/>
              <a:pathLst>
                <a:path w="302" h="47" extrusionOk="0">
                  <a:moveTo>
                    <a:pt x="146" y="0"/>
                  </a:moveTo>
                  <a:cubicBezTo>
                    <a:pt x="91" y="0"/>
                    <a:pt x="38" y="12"/>
                    <a:pt x="1" y="22"/>
                  </a:cubicBezTo>
                  <a:cubicBezTo>
                    <a:pt x="39" y="12"/>
                    <a:pt x="92" y="0"/>
                    <a:pt x="147" y="0"/>
                  </a:cubicBezTo>
                  <a:lnTo>
                    <a:pt x="147" y="0"/>
                  </a:lnTo>
                  <a:cubicBezTo>
                    <a:pt x="202" y="0"/>
                    <a:pt x="258" y="12"/>
                    <a:pt x="302" y="47"/>
                  </a:cubicBezTo>
                  <a:cubicBezTo>
                    <a:pt x="258" y="12"/>
                    <a:pt x="202" y="0"/>
                    <a:pt x="147" y="0"/>
                  </a:cubicBezTo>
                  <a:cubicBezTo>
                    <a:pt x="147" y="0"/>
                    <a:pt x="147" y="0"/>
                    <a:pt x="147" y="0"/>
                  </a:cubicBezTo>
                  <a:lnTo>
                    <a:pt x="147" y="0"/>
                  </a:lnTo>
                  <a:cubicBezTo>
                    <a:pt x="146" y="0"/>
                    <a:pt x="146" y="0"/>
                    <a:pt x="14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50"/>
            <p:cNvSpPr/>
            <p:nvPr/>
          </p:nvSpPr>
          <p:spPr>
            <a:xfrm>
              <a:off x="4155712" y="1997957"/>
              <a:ext cx="3842" cy="872"/>
            </a:xfrm>
            <a:custGeom>
              <a:avLst/>
              <a:gdLst/>
              <a:ahLst/>
              <a:cxnLst/>
              <a:rect l="l" t="t" r="r" b="b"/>
              <a:pathLst>
                <a:path w="141" h="32" extrusionOk="0">
                  <a:moveTo>
                    <a:pt x="140" y="4"/>
                  </a:moveTo>
                  <a:cubicBezTo>
                    <a:pt x="91" y="0"/>
                    <a:pt x="42" y="11"/>
                    <a:pt x="0" y="32"/>
                  </a:cubicBezTo>
                  <a:cubicBezTo>
                    <a:pt x="42" y="11"/>
                    <a:pt x="91" y="0"/>
                    <a:pt x="14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50"/>
            <p:cNvSpPr/>
            <p:nvPr/>
          </p:nvSpPr>
          <p:spPr>
            <a:xfrm>
              <a:off x="3965108" y="2073790"/>
              <a:ext cx="899" cy="2316"/>
            </a:xfrm>
            <a:custGeom>
              <a:avLst/>
              <a:gdLst/>
              <a:ahLst/>
              <a:cxnLst/>
              <a:rect l="l" t="t" r="r" b="b"/>
              <a:pathLst>
                <a:path w="33" h="85" extrusionOk="0">
                  <a:moveTo>
                    <a:pt x="1" y="0"/>
                  </a:moveTo>
                  <a:lnTo>
                    <a:pt x="4" y="14"/>
                  </a:lnTo>
                  <a:cubicBezTo>
                    <a:pt x="11" y="39"/>
                    <a:pt x="22" y="63"/>
                    <a:pt x="32" y="84"/>
                  </a:cubicBezTo>
                  <a:cubicBezTo>
                    <a:pt x="22" y="63"/>
                    <a:pt x="11" y="39"/>
                    <a:pt x="4"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50"/>
            <p:cNvSpPr/>
            <p:nvPr/>
          </p:nvSpPr>
          <p:spPr>
            <a:xfrm>
              <a:off x="4113340" y="2056132"/>
              <a:ext cx="1281" cy="218"/>
            </a:xfrm>
            <a:custGeom>
              <a:avLst/>
              <a:gdLst/>
              <a:ahLst/>
              <a:cxnLst/>
              <a:rect l="l" t="t" r="r" b="b"/>
              <a:pathLst>
                <a:path w="47" h="8" extrusionOk="0">
                  <a:moveTo>
                    <a:pt x="1" y="1"/>
                  </a:moveTo>
                  <a:cubicBezTo>
                    <a:pt x="15" y="4"/>
                    <a:pt x="32" y="8"/>
                    <a:pt x="46" y="8"/>
                  </a:cubicBezTo>
                  <a:cubicBezTo>
                    <a:pt x="32" y="4"/>
                    <a:pt x="15"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50"/>
            <p:cNvSpPr/>
            <p:nvPr/>
          </p:nvSpPr>
          <p:spPr>
            <a:xfrm>
              <a:off x="4097318" y="2059184"/>
              <a:ext cx="5286" cy="2425"/>
            </a:xfrm>
            <a:custGeom>
              <a:avLst/>
              <a:gdLst/>
              <a:ahLst/>
              <a:cxnLst/>
              <a:rect l="l" t="t" r="r" b="b"/>
              <a:pathLst>
                <a:path w="194" h="89" extrusionOk="0">
                  <a:moveTo>
                    <a:pt x="193" y="1"/>
                  </a:moveTo>
                  <a:cubicBezTo>
                    <a:pt x="106" y="88"/>
                    <a:pt x="95" y="81"/>
                    <a:pt x="1" y="1"/>
                  </a:cubicBezTo>
                  <a:cubicBezTo>
                    <a:pt x="95" y="81"/>
                    <a:pt x="106" y="88"/>
                    <a:pt x="19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50"/>
            <p:cNvSpPr/>
            <p:nvPr/>
          </p:nvSpPr>
          <p:spPr>
            <a:xfrm>
              <a:off x="4439698" y="2060710"/>
              <a:ext cx="2125" cy="3270"/>
            </a:xfrm>
            <a:custGeom>
              <a:avLst/>
              <a:gdLst/>
              <a:ahLst/>
              <a:cxnLst/>
              <a:rect l="l" t="t" r="r" b="b"/>
              <a:pathLst>
                <a:path w="78" h="120" extrusionOk="0">
                  <a:moveTo>
                    <a:pt x="77" y="1"/>
                  </a:moveTo>
                  <a:cubicBezTo>
                    <a:pt x="56" y="43"/>
                    <a:pt x="32" y="85"/>
                    <a:pt x="0" y="120"/>
                  </a:cubicBezTo>
                  <a:cubicBezTo>
                    <a:pt x="32" y="85"/>
                    <a:pt x="56" y="46"/>
                    <a:pt x="7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50"/>
            <p:cNvSpPr/>
            <p:nvPr/>
          </p:nvSpPr>
          <p:spPr>
            <a:xfrm>
              <a:off x="4406127" y="2011118"/>
              <a:ext cx="19483" cy="26922"/>
            </a:xfrm>
            <a:custGeom>
              <a:avLst/>
              <a:gdLst/>
              <a:ahLst/>
              <a:cxnLst/>
              <a:rect l="l" t="t" r="r" b="b"/>
              <a:pathLst>
                <a:path w="715" h="988" extrusionOk="0">
                  <a:moveTo>
                    <a:pt x="0" y="0"/>
                  </a:moveTo>
                  <a:cubicBezTo>
                    <a:pt x="235" y="238"/>
                    <a:pt x="462" y="588"/>
                    <a:pt x="627" y="848"/>
                  </a:cubicBezTo>
                  <a:cubicBezTo>
                    <a:pt x="462" y="588"/>
                    <a:pt x="235" y="235"/>
                    <a:pt x="0" y="0"/>
                  </a:cubicBezTo>
                  <a:close/>
                  <a:moveTo>
                    <a:pt x="627" y="848"/>
                  </a:moveTo>
                  <a:cubicBezTo>
                    <a:pt x="655" y="900"/>
                    <a:pt x="686" y="946"/>
                    <a:pt x="714" y="988"/>
                  </a:cubicBezTo>
                  <a:cubicBezTo>
                    <a:pt x="686" y="942"/>
                    <a:pt x="658" y="900"/>
                    <a:pt x="627" y="84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50"/>
            <p:cNvSpPr/>
            <p:nvPr/>
          </p:nvSpPr>
          <p:spPr>
            <a:xfrm>
              <a:off x="4535668" y="2084744"/>
              <a:ext cx="1826" cy="2425"/>
            </a:xfrm>
            <a:custGeom>
              <a:avLst/>
              <a:gdLst/>
              <a:ahLst/>
              <a:cxnLst/>
              <a:rect l="l" t="t" r="r" b="b"/>
              <a:pathLst>
                <a:path w="67" h="89" extrusionOk="0">
                  <a:moveTo>
                    <a:pt x="67" y="89"/>
                  </a:moveTo>
                  <a:cubicBezTo>
                    <a:pt x="60" y="50"/>
                    <a:pt x="35" y="15"/>
                    <a:pt x="0" y="1"/>
                  </a:cubicBezTo>
                  <a:cubicBezTo>
                    <a:pt x="35" y="15"/>
                    <a:pt x="60" y="50"/>
                    <a:pt x="67" y="8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50"/>
            <p:cNvSpPr/>
            <p:nvPr/>
          </p:nvSpPr>
          <p:spPr>
            <a:xfrm>
              <a:off x="4537466" y="2087250"/>
              <a:ext cx="2807" cy="5177"/>
            </a:xfrm>
            <a:custGeom>
              <a:avLst/>
              <a:gdLst/>
              <a:ahLst/>
              <a:cxnLst/>
              <a:rect l="l" t="t" r="r" b="b"/>
              <a:pathLst>
                <a:path w="103" h="190" extrusionOk="0">
                  <a:moveTo>
                    <a:pt x="1" y="0"/>
                  </a:moveTo>
                  <a:cubicBezTo>
                    <a:pt x="1" y="7"/>
                    <a:pt x="4" y="14"/>
                    <a:pt x="4" y="21"/>
                  </a:cubicBezTo>
                  <a:cubicBezTo>
                    <a:pt x="18" y="81"/>
                    <a:pt x="50" y="137"/>
                    <a:pt x="95" y="182"/>
                  </a:cubicBezTo>
                  <a:lnTo>
                    <a:pt x="102" y="189"/>
                  </a:lnTo>
                  <a:cubicBezTo>
                    <a:pt x="57" y="140"/>
                    <a:pt x="22" y="84"/>
                    <a:pt x="4" y="18"/>
                  </a:cubicBezTo>
                  <a:cubicBezTo>
                    <a:pt x="4" y="11"/>
                    <a:pt x="1"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50"/>
            <p:cNvSpPr/>
            <p:nvPr/>
          </p:nvSpPr>
          <p:spPr>
            <a:xfrm>
              <a:off x="4320539" y="1991853"/>
              <a:ext cx="4796" cy="2016"/>
            </a:xfrm>
            <a:custGeom>
              <a:avLst/>
              <a:gdLst/>
              <a:ahLst/>
              <a:cxnLst/>
              <a:rect l="l" t="t" r="r" b="b"/>
              <a:pathLst>
                <a:path w="176" h="74" extrusionOk="0">
                  <a:moveTo>
                    <a:pt x="176" y="25"/>
                  </a:moveTo>
                  <a:cubicBezTo>
                    <a:pt x="113" y="0"/>
                    <a:pt x="43" y="21"/>
                    <a:pt x="1" y="74"/>
                  </a:cubicBezTo>
                  <a:cubicBezTo>
                    <a:pt x="43" y="21"/>
                    <a:pt x="113" y="0"/>
                    <a:pt x="176"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50"/>
            <p:cNvSpPr/>
            <p:nvPr/>
          </p:nvSpPr>
          <p:spPr>
            <a:xfrm>
              <a:off x="4500353" y="2069675"/>
              <a:ext cx="7657" cy="6512"/>
            </a:xfrm>
            <a:custGeom>
              <a:avLst/>
              <a:gdLst/>
              <a:ahLst/>
              <a:cxnLst/>
              <a:rect l="l" t="t" r="r" b="b"/>
              <a:pathLst>
                <a:path w="281" h="239" extrusionOk="0">
                  <a:moveTo>
                    <a:pt x="1" y="1"/>
                  </a:moveTo>
                  <a:lnTo>
                    <a:pt x="1" y="1"/>
                  </a:lnTo>
                  <a:cubicBezTo>
                    <a:pt x="88" y="211"/>
                    <a:pt x="214" y="239"/>
                    <a:pt x="281" y="239"/>
                  </a:cubicBezTo>
                  <a:cubicBezTo>
                    <a:pt x="214" y="239"/>
                    <a:pt x="88" y="207"/>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50"/>
            <p:cNvSpPr/>
            <p:nvPr/>
          </p:nvSpPr>
          <p:spPr>
            <a:xfrm>
              <a:off x="4391222" y="1996621"/>
              <a:ext cx="2425" cy="4115"/>
            </a:xfrm>
            <a:custGeom>
              <a:avLst/>
              <a:gdLst/>
              <a:ahLst/>
              <a:cxnLst/>
              <a:rect l="l" t="t" r="r" b="b"/>
              <a:pathLst>
                <a:path w="89" h="151" extrusionOk="0">
                  <a:moveTo>
                    <a:pt x="15" y="151"/>
                  </a:moveTo>
                  <a:cubicBezTo>
                    <a:pt x="1" y="98"/>
                    <a:pt x="53" y="35"/>
                    <a:pt x="88" y="0"/>
                  </a:cubicBezTo>
                  <a:cubicBezTo>
                    <a:pt x="53" y="35"/>
                    <a:pt x="1" y="98"/>
                    <a:pt x="15" y="15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50"/>
            <p:cNvSpPr/>
            <p:nvPr/>
          </p:nvSpPr>
          <p:spPr>
            <a:xfrm>
              <a:off x="4340295" y="1999373"/>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50"/>
            <p:cNvSpPr/>
            <p:nvPr/>
          </p:nvSpPr>
          <p:spPr>
            <a:xfrm>
              <a:off x="4342202" y="2008529"/>
              <a:ext cx="599" cy="899"/>
            </a:xfrm>
            <a:custGeom>
              <a:avLst/>
              <a:gdLst/>
              <a:ahLst/>
              <a:cxnLst/>
              <a:rect l="l" t="t" r="r" b="b"/>
              <a:pathLst>
                <a:path w="22" h="33" extrusionOk="0">
                  <a:moveTo>
                    <a:pt x="0" y="32"/>
                  </a:moveTo>
                  <a:cubicBezTo>
                    <a:pt x="4" y="18"/>
                    <a:pt x="11" y="8"/>
                    <a:pt x="21" y="1"/>
                  </a:cubicBezTo>
                  <a:cubicBezTo>
                    <a:pt x="11" y="8"/>
                    <a:pt x="4" y="18"/>
                    <a:pt x="0"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50"/>
            <p:cNvSpPr/>
            <p:nvPr/>
          </p:nvSpPr>
          <p:spPr>
            <a:xfrm>
              <a:off x="4353183" y="2006812"/>
              <a:ext cx="2398" cy="327"/>
            </a:xfrm>
            <a:custGeom>
              <a:avLst/>
              <a:gdLst/>
              <a:ahLst/>
              <a:cxnLst/>
              <a:rect l="l" t="t" r="r" b="b"/>
              <a:pathLst>
                <a:path w="88" h="12" extrusionOk="0">
                  <a:moveTo>
                    <a:pt x="88" y="1"/>
                  </a:moveTo>
                  <a:cubicBezTo>
                    <a:pt x="60" y="11"/>
                    <a:pt x="28" y="11"/>
                    <a:pt x="0" y="1"/>
                  </a:cubicBezTo>
                  <a:cubicBezTo>
                    <a:pt x="28" y="11"/>
                    <a:pt x="60" y="11"/>
                    <a:pt x="8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50"/>
            <p:cNvSpPr/>
            <p:nvPr/>
          </p:nvSpPr>
          <p:spPr>
            <a:xfrm>
              <a:off x="4368443" y="1995368"/>
              <a:ext cx="9183" cy="4905"/>
            </a:xfrm>
            <a:custGeom>
              <a:avLst/>
              <a:gdLst/>
              <a:ahLst/>
              <a:cxnLst/>
              <a:rect l="l" t="t" r="r" b="b"/>
              <a:pathLst>
                <a:path w="337" h="180" extrusionOk="0">
                  <a:moveTo>
                    <a:pt x="0" y="179"/>
                  </a:moveTo>
                  <a:cubicBezTo>
                    <a:pt x="109" y="155"/>
                    <a:pt x="228" y="74"/>
                    <a:pt x="336" y="1"/>
                  </a:cubicBezTo>
                  <a:cubicBezTo>
                    <a:pt x="228" y="74"/>
                    <a:pt x="109" y="155"/>
                    <a:pt x="0" y="17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50"/>
            <p:cNvSpPr/>
            <p:nvPr/>
          </p:nvSpPr>
          <p:spPr>
            <a:xfrm>
              <a:off x="3968922" y="2150004"/>
              <a:ext cx="2234" cy="1281"/>
            </a:xfrm>
            <a:custGeom>
              <a:avLst/>
              <a:gdLst/>
              <a:ahLst/>
              <a:cxnLst/>
              <a:rect l="l" t="t" r="r" b="b"/>
              <a:pathLst>
                <a:path w="82" h="47" extrusionOk="0">
                  <a:moveTo>
                    <a:pt x="1" y="1"/>
                  </a:moveTo>
                  <a:cubicBezTo>
                    <a:pt x="25" y="15"/>
                    <a:pt x="53" y="29"/>
                    <a:pt x="81" y="46"/>
                  </a:cubicBezTo>
                  <a:lnTo>
                    <a:pt x="81" y="46"/>
                  </a:lnTo>
                  <a:cubicBezTo>
                    <a:pt x="53" y="29"/>
                    <a:pt x="25" y="15"/>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50"/>
            <p:cNvSpPr/>
            <p:nvPr/>
          </p:nvSpPr>
          <p:spPr>
            <a:xfrm>
              <a:off x="3945080" y="2123382"/>
              <a:ext cx="7957" cy="981"/>
            </a:xfrm>
            <a:custGeom>
              <a:avLst/>
              <a:gdLst/>
              <a:ahLst/>
              <a:cxnLst/>
              <a:rect l="l" t="t" r="r" b="b"/>
              <a:pathLst>
                <a:path w="292" h="36" extrusionOk="0">
                  <a:moveTo>
                    <a:pt x="0" y="36"/>
                  </a:moveTo>
                  <a:cubicBezTo>
                    <a:pt x="95" y="8"/>
                    <a:pt x="193" y="1"/>
                    <a:pt x="291" y="11"/>
                  </a:cubicBezTo>
                  <a:cubicBezTo>
                    <a:pt x="193" y="1"/>
                    <a:pt x="95" y="8"/>
                    <a:pt x="0" y="3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50"/>
            <p:cNvSpPr/>
            <p:nvPr/>
          </p:nvSpPr>
          <p:spPr>
            <a:xfrm>
              <a:off x="3941074" y="2123873"/>
              <a:ext cx="4033" cy="1063"/>
            </a:xfrm>
            <a:custGeom>
              <a:avLst/>
              <a:gdLst/>
              <a:ahLst/>
              <a:cxnLst/>
              <a:rect l="l" t="t" r="r" b="b"/>
              <a:pathLst>
                <a:path w="148" h="39" extrusionOk="0">
                  <a:moveTo>
                    <a:pt x="0" y="0"/>
                  </a:moveTo>
                  <a:cubicBezTo>
                    <a:pt x="42" y="32"/>
                    <a:pt x="98" y="39"/>
                    <a:pt x="147" y="18"/>
                  </a:cubicBezTo>
                  <a:cubicBezTo>
                    <a:pt x="98" y="39"/>
                    <a:pt x="42" y="32"/>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50"/>
            <p:cNvSpPr/>
            <p:nvPr/>
          </p:nvSpPr>
          <p:spPr>
            <a:xfrm>
              <a:off x="4149036" y="2027521"/>
              <a:ext cx="1362" cy="5858"/>
            </a:xfrm>
            <a:custGeom>
              <a:avLst/>
              <a:gdLst/>
              <a:ahLst/>
              <a:cxnLst/>
              <a:rect l="l" t="t" r="r" b="b"/>
              <a:pathLst>
                <a:path w="50" h="215" extrusionOk="0">
                  <a:moveTo>
                    <a:pt x="49" y="214"/>
                  </a:moveTo>
                  <a:cubicBezTo>
                    <a:pt x="21" y="148"/>
                    <a:pt x="7" y="74"/>
                    <a:pt x="0" y="0"/>
                  </a:cubicBezTo>
                  <a:cubicBezTo>
                    <a:pt x="7" y="74"/>
                    <a:pt x="21" y="148"/>
                    <a:pt x="49" y="2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50"/>
            <p:cNvSpPr/>
            <p:nvPr/>
          </p:nvSpPr>
          <p:spPr>
            <a:xfrm>
              <a:off x="3958541" y="2127769"/>
              <a:ext cx="4496" cy="5940"/>
            </a:xfrm>
            <a:custGeom>
              <a:avLst/>
              <a:gdLst/>
              <a:ahLst/>
              <a:cxnLst/>
              <a:rect l="l" t="t" r="r" b="b"/>
              <a:pathLst>
                <a:path w="165" h="218" extrusionOk="0">
                  <a:moveTo>
                    <a:pt x="165" y="218"/>
                  </a:moveTo>
                  <a:cubicBezTo>
                    <a:pt x="105" y="148"/>
                    <a:pt x="49" y="74"/>
                    <a:pt x="0" y="1"/>
                  </a:cubicBezTo>
                  <a:cubicBezTo>
                    <a:pt x="49" y="74"/>
                    <a:pt x="105" y="148"/>
                    <a:pt x="165" y="2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50"/>
            <p:cNvSpPr/>
            <p:nvPr/>
          </p:nvSpPr>
          <p:spPr>
            <a:xfrm>
              <a:off x="4102577" y="2055860"/>
              <a:ext cx="9074" cy="3352"/>
            </a:xfrm>
            <a:custGeom>
              <a:avLst/>
              <a:gdLst/>
              <a:ahLst/>
              <a:cxnLst/>
              <a:rect l="l" t="t" r="r" b="b"/>
              <a:pathLst>
                <a:path w="333" h="123" extrusionOk="0">
                  <a:moveTo>
                    <a:pt x="0" y="123"/>
                  </a:moveTo>
                  <a:cubicBezTo>
                    <a:pt x="88" y="42"/>
                    <a:pt x="210" y="0"/>
                    <a:pt x="333" y="7"/>
                  </a:cubicBezTo>
                  <a:cubicBezTo>
                    <a:pt x="210" y="0"/>
                    <a:pt x="88" y="42"/>
                    <a:pt x="0" y="12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50"/>
            <p:cNvSpPr/>
            <p:nvPr/>
          </p:nvSpPr>
          <p:spPr>
            <a:xfrm>
              <a:off x="4008433" y="2047277"/>
              <a:ext cx="2398" cy="1172"/>
            </a:xfrm>
            <a:custGeom>
              <a:avLst/>
              <a:gdLst/>
              <a:ahLst/>
              <a:cxnLst/>
              <a:rect l="l" t="t" r="r" b="b"/>
              <a:pathLst>
                <a:path w="88" h="43" extrusionOk="0">
                  <a:moveTo>
                    <a:pt x="0" y="0"/>
                  </a:moveTo>
                  <a:cubicBezTo>
                    <a:pt x="28" y="18"/>
                    <a:pt x="56" y="32"/>
                    <a:pt x="88" y="42"/>
                  </a:cubicBezTo>
                  <a:cubicBezTo>
                    <a:pt x="56" y="32"/>
                    <a:pt x="28" y="18"/>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50"/>
            <p:cNvSpPr/>
            <p:nvPr/>
          </p:nvSpPr>
          <p:spPr>
            <a:xfrm>
              <a:off x="4139390" y="2041064"/>
              <a:ext cx="409" cy="1662"/>
            </a:xfrm>
            <a:custGeom>
              <a:avLst/>
              <a:gdLst/>
              <a:ahLst/>
              <a:cxnLst/>
              <a:rect l="l" t="t" r="r" b="b"/>
              <a:pathLst>
                <a:path w="15" h="61" extrusionOk="0">
                  <a:moveTo>
                    <a:pt x="1" y="60"/>
                  </a:moveTo>
                  <a:cubicBezTo>
                    <a:pt x="1" y="39"/>
                    <a:pt x="4" y="22"/>
                    <a:pt x="15" y="1"/>
                  </a:cubicBezTo>
                  <a:cubicBezTo>
                    <a:pt x="4" y="22"/>
                    <a:pt x="1" y="39"/>
                    <a:pt x="1" y="6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50"/>
            <p:cNvSpPr/>
            <p:nvPr/>
          </p:nvSpPr>
          <p:spPr>
            <a:xfrm>
              <a:off x="4309585" y="1996049"/>
              <a:ext cx="2507" cy="681"/>
            </a:xfrm>
            <a:custGeom>
              <a:avLst/>
              <a:gdLst/>
              <a:ahLst/>
              <a:cxnLst/>
              <a:rect l="l" t="t" r="r" b="b"/>
              <a:pathLst>
                <a:path w="92" h="25" extrusionOk="0">
                  <a:moveTo>
                    <a:pt x="91" y="21"/>
                  </a:moveTo>
                  <a:lnTo>
                    <a:pt x="91" y="21"/>
                  </a:lnTo>
                  <a:cubicBezTo>
                    <a:pt x="60" y="25"/>
                    <a:pt x="32" y="21"/>
                    <a:pt x="7" y="7"/>
                  </a:cubicBezTo>
                  <a:lnTo>
                    <a:pt x="0" y="0"/>
                  </a:lnTo>
                  <a:lnTo>
                    <a:pt x="7" y="7"/>
                  </a:lnTo>
                  <a:cubicBezTo>
                    <a:pt x="32" y="21"/>
                    <a:pt x="60" y="25"/>
                    <a:pt x="91"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50"/>
            <p:cNvSpPr/>
            <p:nvPr/>
          </p:nvSpPr>
          <p:spPr>
            <a:xfrm>
              <a:off x="4355745" y="2006622"/>
              <a:ext cx="409" cy="218"/>
            </a:xfrm>
            <a:custGeom>
              <a:avLst/>
              <a:gdLst/>
              <a:ahLst/>
              <a:cxnLst/>
              <a:rect l="l" t="t" r="r" b="b"/>
              <a:pathLst>
                <a:path w="15" h="8" extrusionOk="0">
                  <a:moveTo>
                    <a:pt x="1" y="8"/>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50"/>
            <p:cNvSpPr/>
            <p:nvPr/>
          </p:nvSpPr>
          <p:spPr>
            <a:xfrm>
              <a:off x="3948132" y="2070029"/>
              <a:ext cx="6703" cy="1580"/>
            </a:xfrm>
            <a:custGeom>
              <a:avLst/>
              <a:gdLst/>
              <a:ahLst/>
              <a:cxnLst/>
              <a:rect l="l" t="t" r="r" b="b"/>
              <a:pathLst>
                <a:path w="246" h="58" extrusionOk="0">
                  <a:moveTo>
                    <a:pt x="84" y="0"/>
                  </a:moveTo>
                  <a:cubicBezTo>
                    <a:pt x="56" y="0"/>
                    <a:pt x="27" y="5"/>
                    <a:pt x="1" y="16"/>
                  </a:cubicBezTo>
                  <a:cubicBezTo>
                    <a:pt x="28" y="5"/>
                    <a:pt x="57" y="0"/>
                    <a:pt x="85" y="0"/>
                  </a:cubicBezTo>
                  <a:lnTo>
                    <a:pt x="85" y="0"/>
                  </a:lnTo>
                  <a:cubicBezTo>
                    <a:pt x="142" y="0"/>
                    <a:pt x="199" y="21"/>
                    <a:pt x="246" y="58"/>
                  </a:cubicBezTo>
                  <a:cubicBezTo>
                    <a:pt x="199" y="21"/>
                    <a:pt x="143" y="0"/>
                    <a:pt x="86" y="0"/>
                  </a:cubicBezTo>
                  <a:cubicBezTo>
                    <a:pt x="86" y="0"/>
                    <a:pt x="85" y="0"/>
                    <a:pt x="85" y="0"/>
                  </a:cubicBezTo>
                  <a:lnTo>
                    <a:pt x="85" y="0"/>
                  </a:lnTo>
                  <a:cubicBezTo>
                    <a:pt x="85" y="0"/>
                    <a:pt x="85" y="0"/>
                    <a:pt x="8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50"/>
            <p:cNvSpPr/>
            <p:nvPr/>
          </p:nvSpPr>
          <p:spPr>
            <a:xfrm>
              <a:off x="4359369" y="2003570"/>
              <a:ext cx="2425" cy="1553"/>
            </a:xfrm>
            <a:custGeom>
              <a:avLst/>
              <a:gdLst/>
              <a:ahLst/>
              <a:cxnLst/>
              <a:rect l="l" t="t" r="r" b="b"/>
              <a:pathLst>
                <a:path w="89" h="57" extrusionOk="0">
                  <a:moveTo>
                    <a:pt x="1" y="57"/>
                  </a:moveTo>
                  <a:cubicBezTo>
                    <a:pt x="32" y="39"/>
                    <a:pt x="60" y="18"/>
                    <a:pt x="88" y="1"/>
                  </a:cubicBezTo>
                  <a:cubicBezTo>
                    <a:pt x="60" y="18"/>
                    <a:pt x="32" y="39"/>
                    <a:pt x="1" y="5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50"/>
            <p:cNvSpPr/>
            <p:nvPr/>
          </p:nvSpPr>
          <p:spPr>
            <a:xfrm>
              <a:off x="4154459" y="2020164"/>
              <a:ext cx="1471" cy="218"/>
            </a:xfrm>
            <a:custGeom>
              <a:avLst/>
              <a:gdLst/>
              <a:ahLst/>
              <a:cxnLst/>
              <a:rect l="l" t="t" r="r" b="b"/>
              <a:pathLst>
                <a:path w="54" h="8" extrusionOk="0">
                  <a:moveTo>
                    <a:pt x="1" y="8"/>
                  </a:moveTo>
                  <a:lnTo>
                    <a:pt x="53"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50"/>
            <p:cNvSpPr/>
            <p:nvPr/>
          </p:nvSpPr>
          <p:spPr>
            <a:xfrm>
              <a:off x="4333128" y="199643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50"/>
            <p:cNvSpPr/>
            <p:nvPr/>
          </p:nvSpPr>
          <p:spPr>
            <a:xfrm>
              <a:off x="4540218" y="2092373"/>
              <a:ext cx="245" cy="245"/>
            </a:xfrm>
            <a:custGeom>
              <a:avLst/>
              <a:gdLst/>
              <a:ahLst/>
              <a:cxnLst/>
              <a:rect l="l" t="t" r="r" b="b"/>
              <a:pathLst>
                <a:path w="9" h="9" extrusionOk="0">
                  <a:moveTo>
                    <a:pt x="1" y="1"/>
                  </a:moveTo>
                  <a:lnTo>
                    <a:pt x="1" y="1"/>
                  </a:lnTo>
                  <a:lnTo>
                    <a:pt x="8" y="8"/>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50"/>
            <p:cNvSpPr/>
            <p:nvPr/>
          </p:nvSpPr>
          <p:spPr>
            <a:xfrm>
              <a:off x="3427573" y="2820976"/>
              <a:ext cx="269517" cy="278645"/>
            </a:xfrm>
            <a:custGeom>
              <a:avLst/>
              <a:gdLst/>
              <a:ahLst/>
              <a:cxnLst/>
              <a:rect l="l" t="t" r="r" b="b"/>
              <a:pathLst>
                <a:path w="9891" h="10226" extrusionOk="0">
                  <a:moveTo>
                    <a:pt x="7044" y="1"/>
                  </a:moveTo>
                  <a:cubicBezTo>
                    <a:pt x="7023" y="1"/>
                    <a:pt x="7004" y="3"/>
                    <a:pt x="6988" y="9"/>
                  </a:cubicBezTo>
                  <a:cubicBezTo>
                    <a:pt x="6971" y="12"/>
                    <a:pt x="6957" y="23"/>
                    <a:pt x="6950" y="40"/>
                  </a:cubicBezTo>
                  <a:cubicBezTo>
                    <a:pt x="6891" y="157"/>
                    <a:pt x="6822" y="187"/>
                    <a:pt x="6751" y="187"/>
                  </a:cubicBezTo>
                  <a:cubicBezTo>
                    <a:pt x="6711" y="187"/>
                    <a:pt x="6671" y="178"/>
                    <a:pt x="6631" y="170"/>
                  </a:cubicBezTo>
                  <a:cubicBezTo>
                    <a:pt x="6571" y="156"/>
                    <a:pt x="6512" y="145"/>
                    <a:pt x="6449" y="145"/>
                  </a:cubicBezTo>
                  <a:cubicBezTo>
                    <a:pt x="6232" y="145"/>
                    <a:pt x="6036" y="243"/>
                    <a:pt x="5906" y="306"/>
                  </a:cubicBezTo>
                  <a:cubicBezTo>
                    <a:pt x="5866" y="325"/>
                    <a:pt x="5824" y="332"/>
                    <a:pt x="5781" y="332"/>
                  </a:cubicBezTo>
                  <a:cubicBezTo>
                    <a:pt x="5729" y="332"/>
                    <a:pt x="5677" y="321"/>
                    <a:pt x="5626" y="310"/>
                  </a:cubicBezTo>
                  <a:cubicBezTo>
                    <a:pt x="5587" y="303"/>
                    <a:pt x="5545" y="294"/>
                    <a:pt x="5514" y="294"/>
                  </a:cubicBezTo>
                  <a:cubicBezTo>
                    <a:pt x="5497" y="294"/>
                    <a:pt x="5484" y="297"/>
                    <a:pt x="5476" y="303"/>
                  </a:cubicBezTo>
                  <a:cubicBezTo>
                    <a:pt x="5420" y="338"/>
                    <a:pt x="5360" y="520"/>
                    <a:pt x="5332" y="632"/>
                  </a:cubicBezTo>
                  <a:lnTo>
                    <a:pt x="5318" y="695"/>
                  </a:lnTo>
                  <a:lnTo>
                    <a:pt x="4184" y="478"/>
                  </a:lnTo>
                  <a:lnTo>
                    <a:pt x="4170" y="453"/>
                  </a:lnTo>
                  <a:cubicBezTo>
                    <a:pt x="4117" y="376"/>
                    <a:pt x="3949" y="180"/>
                    <a:pt x="3785" y="180"/>
                  </a:cubicBezTo>
                  <a:cubicBezTo>
                    <a:pt x="3641" y="180"/>
                    <a:pt x="3403" y="415"/>
                    <a:pt x="3277" y="572"/>
                  </a:cubicBezTo>
                  <a:lnTo>
                    <a:pt x="3277" y="912"/>
                  </a:lnTo>
                  <a:cubicBezTo>
                    <a:pt x="3277" y="919"/>
                    <a:pt x="3281" y="926"/>
                    <a:pt x="3281" y="933"/>
                  </a:cubicBezTo>
                  <a:cubicBezTo>
                    <a:pt x="3281" y="943"/>
                    <a:pt x="3281" y="947"/>
                    <a:pt x="3284" y="954"/>
                  </a:cubicBezTo>
                  <a:cubicBezTo>
                    <a:pt x="3288" y="961"/>
                    <a:pt x="3284" y="971"/>
                    <a:pt x="3288" y="978"/>
                  </a:cubicBezTo>
                  <a:cubicBezTo>
                    <a:pt x="3288" y="989"/>
                    <a:pt x="3288" y="992"/>
                    <a:pt x="3288" y="999"/>
                  </a:cubicBezTo>
                  <a:lnTo>
                    <a:pt x="3288" y="1024"/>
                  </a:lnTo>
                  <a:lnTo>
                    <a:pt x="3288" y="1045"/>
                  </a:lnTo>
                  <a:lnTo>
                    <a:pt x="3288" y="1069"/>
                  </a:lnTo>
                  <a:lnTo>
                    <a:pt x="3288" y="1087"/>
                  </a:lnTo>
                  <a:lnTo>
                    <a:pt x="3288" y="1111"/>
                  </a:lnTo>
                  <a:lnTo>
                    <a:pt x="3288" y="1132"/>
                  </a:lnTo>
                  <a:lnTo>
                    <a:pt x="3288" y="1157"/>
                  </a:lnTo>
                  <a:lnTo>
                    <a:pt x="3288" y="1174"/>
                  </a:lnTo>
                  <a:cubicBezTo>
                    <a:pt x="3288" y="1181"/>
                    <a:pt x="3288" y="1188"/>
                    <a:pt x="3284" y="1195"/>
                  </a:cubicBezTo>
                  <a:cubicBezTo>
                    <a:pt x="3281" y="1202"/>
                    <a:pt x="3284" y="1209"/>
                    <a:pt x="3281" y="1216"/>
                  </a:cubicBezTo>
                  <a:cubicBezTo>
                    <a:pt x="3281" y="1223"/>
                    <a:pt x="3281" y="1230"/>
                    <a:pt x="3281" y="1237"/>
                  </a:cubicBezTo>
                  <a:cubicBezTo>
                    <a:pt x="3277" y="1244"/>
                    <a:pt x="3281" y="1251"/>
                    <a:pt x="3277" y="1258"/>
                  </a:cubicBezTo>
                  <a:cubicBezTo>
                    <a:pt x="3274" y="1265"/>
                    <a:pt x="3274" y="1269"/>
                    <a:pt x="3274" y="1276"/>
                  </a:cubicBezTo>
                  <a:cubicBezTo>
                    <a:pt x="3270" y="1283"/>
                    <a:pt x="3270" y="1290"/>
                    <a:pt x="3267" y="1297"/>
                  </a:cubicBezTo>
                  <a:cubicBezTo>
                    <a:pt x="3267" y="1304"/>
                    <a:pt x="3267" y="1307"/>
                    <a:pt x="3263" y="1314"/>
                  </a:cubicBezTo>
                  <a:cubicBezTo>
                    <a:pt x="3263" y="1318"/>
                    <a:pt x="3260" y="1328"/>
                    <a:pt x="3260" y="1335"/>
                  </a:cubicBezTo>
                  <a:lnTo>
                    <a:pt x="3256" y="1349"/>
                  </a:lnTo>
                  <a:cubicBezTo>
                    <a:pt x="3256" y="1356"/>
                    <a:pt x="3249" y="1363"/>
                    <a:pt x="3249" y="1370"/>
                  </a:cubicBezTo>
                  <a:lnTo>
                    <a:pt x="3246" y="1384"/>
                  </a:lnTo>
                  <a:cubicBezTo>
                    <a:pt x="3242" y="1391"/>
                    <a:pt x="3239" y="1398"/>
                    <a:pt x="3239" y="1405"/>
                  </a:cubicBezTo>
                  <a:lnTo>
                    <a:pt x="3235" y="1416"/>
                  </a:lnTo>
                  <a:cubicBezTo>
                    <a:pt x="3232" y="1423"/>
                    <a:pt x="3228" y="1430"/>
                    <a:pt x="3225" y="1437"/>
                  </a:cubicBezTo>
                  <a:lnTo>
                    <a:pt x="3221" y="1447"/>
                  </a:lnTo>
                  <a:lnTo>
                    <a:pt x="3214" y="1465"/>
                  </a:lnTo>
                  <a:lnTo>
                    <a:pt x="3207" y="1475"/>
                  </a:lnTo>
                  <a:lnTo>
                    <a:pt x="3200" y="1493"/>
                  </a:lnTo>
                  <a:cubicBezTo>
                    <a:pt x="3197" y="1503"/>
                    <a:pt x="3190" y="1510"/>
                    <a:pt x="3186" y="1517"/>
                  </a:cubicBezTo>
                  <a:cubicBezTo>
                    <a:pt x="3165" y="1552"/>
                    <a:pt x="3144" y="1580"/>
                    <a:pt x="3127" y="1612"/>
                  </a:cubicBezTo>
                  <a:cubicBezTo>
                    <a:pt x="3050" y="1724"/>
                    <a:pt x="2994" y="1808"/>
                    <a:pt x="2994" y="2060"/>
                  </a:cubicBezTo>
                  <a:cubicBezTo>
                    <a:pt x="2994" y="2253"/>
                    <a:pt x="2878" y="2491"/>
                    <a:pt x="2770" y="2722"/>
                  </a:cubicBezTo>
                  <a:cubicBezTo>
                    <a:pt x="2682" y="2907"/>
                    <a:pt x="2588" y="3096"/>
                    <a:pt x="2588" y="3208"/>
                  </a:cubicBezTo>
                  <a:cubicBezTo>
                    <a:pt x="2588" y="3390"/>
                    <a:pt x="2430" y="3520"/>
                    <a:pt x="2286" y="3635"/>
                  </a:cubicBezTo>
                  <a:cubicBezTo>
                    <a:pt x="2209" y="3695"/>
                    <a:pt x="2115" y="3772"/>
                    <a:pt x="2115" y="3817"/>
                  </a:cubicBezTo>
                  <a:cubicBezTo>
                    <a:pt x="2115" y="3887"/>
                    <a:pt x="2111" y="3992"/>
                    <a:pt x="2104" y="4108"/>
                  </a:cubicBezTo>
                  <a:cubicBezTo>
                    <a:pt x="2094" y="4287"/>
                    <a:pt x="2080" y="4511"/>
                    <a:pt x="2080" y="4728"/>
                  </a:cubicBezTo>
                  <a:cubicBezTo>
                    <a:pt x="2080" y="4931"/>
                    <a:pt x="2020" y="4987"/>
                    <a:pt x="1926" y="5008"/>
                  </a:cubicBezTo>
                  <a:cubicBezTo>
                    <a:pt x="1898" y="5018"/>
                    <a:pt x="1880" y="5022"/>
                    <a:pt x="1880" y="5134"/>
                  </a:cubicBezTo>
                  <a:cubicBezTo>
                    <a:pt x="1880" y="5375"/>
                    <a:pt x="1786" y="5407"/>
                    <a:pt x="1674" y="5421"/>
                  </a:cubicBezTo>
                  <a:cubicBezTo>
                    <a:pt x="1618" y="5424"/>
                    <a:pt x="1562" y="5445"/>
                    <a:pt x="1523" y="5484"/>
                  </a:cubicBezTo>
                  <a:cubicBezTo>
                    <a:pt x="1414" y="5593"/>
                    <a:pt x="1345" y="5650"/>
                    <a:pt x="1286" y="5650"/>
                  </a:cubicBezTo>
                  <a:cubicBezTo>
                    <a:pt x="1272" y="5650"/>
                    <a:pt x="1259" y="5647"/>
                    <a:pt x="1247" y="5641"/>
                  </a:cubicBezTo>
                  <a:cubicBezTo>
                    <a:pt x="1173" y="5613"/>
                    <a:pt x="1173" y="5515"/>
                    <a:pt x="1173" y="5473"/>
                  </a:cubicBezTo>
                  <a:cubicBezTo>
                    <a:pt x="1177" y="5445"/>
                    <a:pt x="1159" y="5417"/>
                    <a:pt x="1131" y="5407"/>
                  </a:cubicBezTo>
                  <a:cubicBezTo>
                    <a:pt x="1114" y="5399"/>
                    <a:pt x="1093" y="5395"/>
                    <a:pt x="1069" y="5395"/>
                  </a:cubicBezTo>
                  <a:cubicBezTo>
                    <a:pt x="1005" y="5395"/>
                    <a:pt x="921" y="5423"/>
                    <a:pt x="841" y="5491"/>
                  </a:cubicBezTo>
                  <a:cubicBezTo>
                    <a:pt x="762" y="5557"/>
                    <a:pt x="696" y="5579"/>
                    <a:pt x="640" y="5579"/>
                  </a:cubicBezTo>
                  <a:cubicBezTo>
                    <a:pt x="563" y="5579"/>
                    <a:pt x="507" y="5535"/>
                    <a:pt x="466" y="5505"/>
                  </a:cubicBezTo>
                  <a:cubicBezTo>
                    <a:pt x="449" y="5491"/>
                    <a:pt x="431" y="5480"/>
                    <a:pt x="414" y="5470"/>
                  </a:cubicBezTo>
                  <a:lnTo>
                    <a:pt x="389" y="5470"/>
                  </a:lnTo>
                  <a:lnTo>
                    <a:pt x="379" y="5473"/>
                  </a:lnTo>
                  <a:lnTo>
                    <a:pt x="372" y="5477"/>
                  </a:lnTo>
                  <a:lnTo>
                    <a:pt x="364" y="5480"/>
                  </a:lnTo>
                  <a:lnTo>
                    <a:pt x="354" y="5484"/>
                  </a:lnTo>
                  <a:lnTo>
                    <a:pt x="347" y="5487"/>
                  </a:lnTo>
                  <a:lnTo>
                    <a:pt x="336" y="5491"/>
                  </a:lnTo>
                  <a:lnTo>
                    <a:pt x="326" y="5498"/>
                  </a:lnTo>
                  <a:lnTo>
                    <a:pt x="312" y="5501"/>
                  </a:lnTo>
                  <a:lnTo>
                    <a:pt x="301" y="5508"/>
                  </a:lnTo>
                  <a:lnTo>
                    <a:pt x="287" y="5515"/>
                  </a:lnTo>
                  <a:lnTo>
                    <a:pt x="273" y="5522"/>
                  </a:lnTo>
                  <a:lnTo>
                    <a:pt x="263" y="5529"/>
                  </a:lnTo>
                  <a:lnTo>
                    <a:pt x="245" y="5536"/>
                  </a:lnTo>
                  <a:lnTo>
                    <a:pt x="231" y="5547"/>
                  </a:lnTo>
                  <a:lnTo>
                    <a:pt x="214" y="5554"/>
                  </a:lnTo>
                  <a:lnTo>
                    <a:pt x="200" y="5564"/>
                  </a:lnTo>
                  <a:lnTo>
                    <a:pt x="182" y="5575"/>
                  </a:lnTo>
                  <a:lnTo>
                    <a:pt x="165" y="5585"/>
                  </a:lnTo>
                  <a:lnTo>
                    <a:pt x="144" y="5599"/>
                  </a:lnTo>
                  <a:lnTo>
                    <a:pt x="126" y="5610"/>
                  </a:lnTo>
                  <a:lnTo>
                    <a:pt x="105" y="5624"/>
                  </a:lnTo>
                  <a:lnTo>
                    <a:pt x="88" y="5634"/>
                  </a:lnTo>
                  <a:lnTo>
                    <a:pt x="63" y="5648"/>
                  </a:lnTo>
                  <a:lnTo>
                    <a:pt x="46" y="5662"/>
                  </a:lnTo>
                  <a:lnTo>
                    <a:pt x="14" y="5683"/>
                  </a:lnTo>
                  <a:lnTo>
                    <a:pt x="0" y="5690"/>
                  </a:lnTo>
                  <a:cubicBezTo>
                    <a:pt x="74" y="5862"/>
                    <a:pt x="130" y="6037"/>
                    <a:pt x="168" y="6219"/>
                  </a:cubicBezTo>
                  <a:lnTo>
                    <a:pt x="172" y="6216"/>
                  </a:lnTo>
                  <a:lnTo>
                    <a:pt x="217" y="6187"/>
                  </a:lnTo>
                  <a:lnTo>
                    <a:pt x="259" y="6163"/>
                  </a:lnTo>
                  <a:lnTo>
                    <a:pt x="266" y="6156"/>
                  </a:lnTo>
                  <a:lnTo>
                    <a:pt x="301" y="6138"/>
                  </a:lnTo>
                  <a:lnTo>
                    <a:pt x="308" y="6135"/>
                  </a:lnTo>
                  <a:lnTo>
                    <a:pt x="336" y="6121"/>
                  </a:lnTo>
                  <a:lnTo>
                    <a:pt x="340" y="6121"/>
                  </a:lnTo>
                  <a:lnTo>
                    <a:pt x="361" y="6114"/>
                  </a:lnTo>
                  <a:lnTo>
                    <a:pt x="364" y="6114"/>
                  </a:lnTo>
                  <a:lnTo>
                    <a:pt x="386" y="6107"/>
                  </a:lnTo>
                  <a:lnTo>
                    <a:pt x="389" y="6107"/>
                  </a:lnTo>
                  <a:lnTo>
                    <a:pt x="407" y="6100"/>
                  </a:lnTo>
                  <a:lnTo>
                    <a:pt x="424" y="6100"/>
                  </a:lnTo>
                  <a:cubicBezTo>
                    <a:pt x="482" y="6091"/>
                    <a:pt x="692" y="6088"/>
                    <a:pt x="949" y="6088"/>
                  </a:cubicBezTo>
                  <a:cubicBezTo>
                    <a:pt x="1462" y="6088"/>
                    <a:pt x="2162" y="6100"/>
                    <a:pt x="2206" y="6100"/>
                  </a:cubicBezTo>
                  <a:lnTo>
                    <a:pt x="2241" y="6100"/>
                  </a:lnTo>
                  <a:lnTo>
                    <a:pt x="2258" y="6128"/>
                  </a:lnTo>
                  <a:cubicBezTo>
                    <a:pt x="2265" y="6142"/>
                    <a:pt x="2419" y="6398"/>
                    <a:pt x="2363" y="6639"/>
                  </a:cubicBezTo>
                  <a:cubicBezTo>
                    <a:pt x="2346" y="6720"/>
                    <a:pt x="2353" y="6723"/>
                    <a:pt x="2398" y="6762"/>
                  </a:cubicBezTo>
                  <a:cubicBezTo>
                    <a:pt x="2483" y="6828"/>
                    <a:pt x="2542" y="6916"/>
                    <a:pt x="2581" y="7010"/>
                  </a:cubicBezTo>
                  <a:cubicBezTo>
                    <a:pt x="2677" y="7245"/>
                    <a:pt x="2746" y="7332"/>
                    <a:pt x="2860" y="7332"/>
                  </a:cubicBezTo>
                  <a:cubicBezTo>
                    <a:pt x="2890" y="7332"/>
                    <a:pt x="2924" y="7326"/>
                    <a:pt x="2962" y="7315"/>
                  </a:cubicBezTo>
                  <a:cubicBezTo>
                    <a:pt x="3152" y="7257"/>
                    <a:pt x="3395" y="7207"/>
                    <a:pt x="3542" y="7207"/>
                  </a:cubicBezTo>
                  <a:cubicBezTo>
                    <a:pt x="3563" y="7207"/>
                    <a:pt x="3583" y="7208"/>
                    <a:pt x="3599" y="7210"/>
                  </a:cubicBezTo>
                  <a:cubicBezTo>
                    <a:pt x="3613" y="7168"/>
                    <a:pt x="3624" y="7126"/>
                    <a:pt x="3634" y="7080"/>
                  </a:cubicBezTo>
                  <a:cubicBezTo>
                    <a:pt x="3662" y="6944"/>
                    <a:pt x="3694" y="6786"/>
                    <a:pt x="3799" y="6734"/>
                  </a:cubicBezTo>
                  <a:cubicBezTo>
                    <a:pt x="3859" y="6704"/>
                    <a:pt x="3936" y="6694"/>
                    <a:pt x="4011" y="6694"/>
                  </a:cubicBezTo>
                  <a:cubicBezTo>
                    <a:pt x="4140" y="6694"/>
                    <a:pt x="4262" y="6723"/>
                    <a:pt x="4282" y="6730"/>
                  </a:cubicBezTo>
                  <a:lnTo>
                    <a:pt x="4320" y="6741"/>
                  </a:lnTo>
                  <a:lnTo>
                    <a:pt x="4331" y="6779"/>
                  </a:lnTo>
                  <a:cubicBezTo>
                    <a:pt x="4331" y="6779"/>
                    <a:pt x="4355" y="6849"/>
                    <a:pt x="4531" y="6849"/>
                  </a:cubicBezTo>
                  <a:cubicBezTo>
                    <a:pt x="4594" y="6849"/>
                    <a:pt x="4657" y="6842"/>
                    <a:pt x="4716" y="6832"/>
                  </a:cubicBezTo>
                  <a:cubicBezTo>
                    <a:pt x="4752" y="6827"/>
                    <a:pt x="4785" y="6822"/>
                    <a:pt x="4815" y="6822"/>
                  </a:cubicBezTo>
                  <a:cubicBezTo>
                    <a:pt x="4853" y="6822"/>
                    <a:pt x="4885" y="6829"/>
                    <a:pt x="4912" y="6853"/>
                  </a:cubicBezTo>
                  <a:cubicBezTo>
                    <a:pt x="4947" y="6888"/>
                    <a:pt x="4965" y="6937"/>
                    <a:pt x="4961" y="6986"/>
                  </a:cubicBezTo>
                  <a:cubicBezTo>
                    <a:pt x="4961" y="7178"/>
                    <a:pt x="4993" y="7329"/>
                    <a:pt x="5038" y="7378"/>
                  </a:cubicBezTo>
                  <a:cubicBezTo>
                    <a:pt x="5094" y="7434"/>
                    <a:pt x="5070" y="7539"/>
                    <a:pt x="5017" y="7759"/>
                  </a:cubicBezTo>
                  <a:cubicBezTo>
                    <a:pt x="4989" y="7871"/>
                    <a:pt x="4930" y="8109"/>
                    <a:pt x="4961" y="8148"/>
                  </a:cubicBezTo>
                  <a:cubicBezTo>
                    <a:pt x="5077" y="8242"/>
                    <a:pt x="5283" y="8484"/>
                    <a:pt x="5252" y="8649"/>
                  </a:cubicBezTo>
                  <a:cubicBezTo>
                    <a:pt x="5248" y="8663"/>
                    <a:pt x="5245" y="8677"/>
                    <a:pt x="5241" y="8694"/>
                  </a:cubicBezTo>
                  <a:cubicBezTo>
                    <a:pt x="5206" y="8869"/>
                    <a:pt x="5192" y="8974"/>
                    <a:pt x="5210" y="9009"/>
                  </a:cubicBezTo>
                  <a:cubicBezTo>
                    <a:pt x="5224" y="8999"/>
                    <a:pt x="5238" y="8988"/>
                    <a:pt x="5248" y="8974"/>
                  </a:cubicBezTo>
                  <a:cubicBezTo>
                    <a:pt x="5304" y="8904"/>
                    <a:pt x="5388" y="8866"/>
                    <a:pt x="5479" y="8862"/>
                  </a:cubicBezTo>
                  <a:lnTo>
                    <a:pt x="5581" y="8862"/>
                  </a:lnTo>
                  <a:cubicBezTo>
                    <a:pt x="5613" y="8863"/>
                    <a:pt x="5645" y="8864"/>
                    <a:pt x="5675" y="8864"/>
                  </a:cubicBezTo>
                  <a:cubicBezTo>
                    <a:pt x="5764" y="8864"/>
                    <a:pt x="5847" y="8856"/>
                    <a:pt x="5938" y="8820"/>
                  </a:cubicBezTo>
                  <a:cubicBezTo>
                    <a:pt x="5964" y="8807"/>
                    <a:pt x="5994" y="8800"/>
                    <a:pt x="6023" y="8800"/>
                  </a:cubicBezTo>
                  <a:cubicBezTo>
                    <a:pt x="6033" y="8800"/>
                    <a:pt x="6043" y="8801"/>
                    <a:pt x="6053" y="8803"/>
                  </a:cubicBezTo>
                  <a:lnTo>
                    <a:pt x="6053" y="8785"/>
                  </a:lnTo>
                  <a:lnTo>
                    <a:pt x="6144" y="8834"/>
                  </a:lnTo>
                  <a:lnTo>
                    <a:pt x="6190" y="8855"/>
                  </a:lnTo>
                  <a:lnTo>
                    <a:pt x="6190" y="8859"/>
                  </a:lnTo>
                  <a:cubicBezTo>
                    <a:pt x="6239" y="8894"/>
                    <a:pt x="6281" y="8939"/>
                    <a:pt x="6316" y="8992"/>
                  </a:cubicBezTo>
                  <a:lnTo>
                    <a:pt x="6319" y="9002"/>
                  </a:lnTo>
                  <a:lnTo>
                    <a:pt x="6326" y="9016"/>
                  </a:lnTo>
                  <a:cubicBezTo>
                    <a:pt x="6333" y="9048"/>
                    <a:pt x="6351" y="9076"/>
                    <a:pt x="6375" y="9097"/>
                  </a:cubicBezTo>
                  <a:lnTo>
                    <a:pt x="6379" y="9097"/>
                  </a:lnTo>
                  <a:cubicBezTo>
                    <a:pt x="6382" y="9097"/>
                    <a:pt x="6552" y="9020"/>
                    <a:pt x="6680" y="9020"/>
                  </a:cubicBezTo>
                  <a:cubicBezTo>
                    <a:pt x="6720" y="9020"/>
                    <a:pt x="6756" y="9028"/>
                    <a:pt x="6782" y="9048"/>
                  </a:cubicBezTo>
                  <a:cubicBezTo>
                    <a:pt x="6810" y="9072"/>
                    <a:pt x="6824" y="9111"/>
                    <a:pt x="6813" y="9149"/>
                  </a:cubicBezTo>
                  <a:cubicBezTo>
                    <a:pt x="6810" y="9202"/>
                    <a:pt x="6824" y="9258"/>
                    <a:pt x="6855" y="9303"/>
                  </a:cubicBezTo>
                  <a:cubicBezTo>
                    <a:pt x="6873" y="9331"/>
                    <a:pt x="6890" y="9342"/>
                    <a:pt x="6894" y="9342"/>
                  </a:cubicBezTo>
                  <a:cubicBezTo>
                    <a:pt x="6914" y="9330"/>
                    <a:pt x="6937" y="9325"/>
                    <a:pt x="6961" y="9325"/>
                  </a:cubicBezTo>
                  <a:cubicBezTo>
                    <a:pt x="7032" y="9325"/>
                    <a:pt x="7116" y="9367"/>
                    <a:pt x="7202" y="9412"/>
                  </a:cubicBezTo>
                  <a:cubicBezTo>
                    <a:pt x="7258" y="9443"/>
                    <a:pt x="7317" y="9468"/>
                    <a:pt x="7380" y="9478"/>
                  </a:cubicBezTo>
                  <a:cubicBezTo>
                    <a:pt x="7394" y="9479"/>
                    <a:pt x="7408" y="9480"/>
                    <a:pt x="7422" y="9480"/>
                  </a:cubicBezTo>
                  <a:cubicBezTo>
                    <a:pt x="7468" y="9480"/>
                    <a:pt x="7512" y="9475"/>
                    <a:pt x="7555" y="9464"/>
                  </a:cubicBezTo>
                  <a:cubicBezTo>
                    <a:pt x="7562" y="9380"/>
                    <a:pt x="7650" y="9296"/>
                    <a:pt x="7727" y="9279"/>
                  </a:cubicBezTo>
                  <a:cubicBezTo>
                    <a:pt x="7737" y="9275"/>
                    <a:pt x="7748" y="9275"/>
                    <a:pt x="7758" y="9275"/>
                  </a:cubicBezTo>
                  <a:lnTo>
                    <a:pt x="7765" y="9275"/>
                  </a:lnTo>
                  <a:cubicBezTo>
                    <a:pt x="7776" y="9275"/>
                    <a:pt x="7786" y="9275"/>
                    <a:pt x="7793" y="9279"/>
                  </a:cubicBezTo>
                  <a:lnTo>
                    <a:pt x="7797" y="9279"/>
                  </a:lnTo>
                  <a:cubicBezTo>
                    <a:pt x="7807" y="9282"/>
                    <a:pt x="7814" y="9286"/>
                    <a:pt x="7825" y="9289"/>
                  </a:cubicBezTo>
                  <a:lnTo>
                    <a:pt x="7828" y="9293"/>
                  </a:lnTo>
                  <a:cubicBezTo>
                    <a:pt x="7835" y="9300"/>
                    <a:pt x="7846" y="9307"/>
                    <a:pt x="7853" y="9314"/>
                  </a:cubicBezTo>
                  <a:lnTo>
                    <a:pt x="7856" y="9317"/>
                  </a:lnTo>
                  <a:cubicBezTo>
                    <a:pt x="7863" y="9328"/>
                    <a:pt x="7870" y="9335"/>
                    <a:pt x="7874" y="9345"/>
                  </a:cubicBezTo>
                  <a:cubicBezTo>
                    <a:pt x="7972" y="9538"/>
                    <a:pt x="8059" y="9625"/>
                    <a:pt x="8105" y="9625"/>
                  </a:cubicBezTo>
                  <a:cubicBezTo>
                    <a:pt x="8121" y="9625"/>
                    <a:pt x="8137" y="9624"/>
                    <a:pt x="8153" y="9624"/>
                  </a:cubicBezTo>
                  <a:cubicBezTo>
                    <a:pt x="8227" y="9624"/>
                    <a:pt x="8298" y="9631"/>
                    <a:pt x="8367" y="9639"/>
                  </a:cubicBezTo>
                  <a:cubicBezTo>
                    <a:pt x="8423" y="9643"/>
                    <a:pt x="8476" y="9657"/>
                    <a:pt x="8521" y="9681"/>
                  </a:cubicBezTo>
                  <a:cubicBezTo>
                    <a:pt x="8528" y="9685"/>
                    <a:pt x="8535" y="9688"/>
                    <a:pt x="8539" y="9695"/>
                  </a:cubicBezTo>
                  <a:lnTo>
                    <a:pt x="8546" y="9699"/>
                  </a:lnTo>
                  <a:cubicBezTo>
                    <a:pt x="8549" y="9702"/>
                    <a:pt x="8556" y="9706"/>
                    <a:pt x="8560" y="9713"/>
                  </a:cubicBezTo>
                  <a:cubicBezTo>
                    <a:pt x="8560" y="9716"/>
                    <a:pt x="8563" y="9720"/>
                    <a:pt x="8563" y="9720"/>
                  </a:cubicBezTo>
                  <a:cubicBezTo>
                    <a:pt x="8567" y="9723"/>
                    <a:pt x="8570" y="9727"/>
                    <a:pt x="8570" y="9730"/>
                  </a:cubicBezTo>
                  <a:cubicBezTo>
                    <a:pt x="8574" y="9734"/>
                    <a:pt x="8574" y="9737"/>
                    <a:pt x="8577" y="9741"/>
                  </a:cubicBezTo>
                  <a:cubicBezTo>
                    <a:pt x="8577" y="9744"/>
                    <a:pt x="8581" y="9748"/>
                    <a:pt x="8581" y="9755"/>
                  </a:cubicBezTo>
                  <a:cubicBezTo>
                    <a:pt x="8581" y="9755"/>
                    <a:pt x="8581" y="9758"/>
                    <a:pt x="8581" y="9762"/>
                  </a:cubicBezTo>
                  <a:cubicBezTo>
                    <a:pt x="8584" y="9769"/>
                    <a:pt x="8584" y="9779"/>
                    <a:pt x="8584" y="9786"/>
                  </a:cubicBezTo>
                  <a:cubicBezTo>
                    <a:pt x="8584" y="9867"/>
                    <a:pt x="8675" y="10115"/>
                    <a:pt x="8777" y="10196"/>
                  </a:cubicBezTo>
                  <a:cubicBezTo>
                    <a:pt x="8804" y="10217"/>
                    <a:pt x="8846" y="10225"/>
                    <a:pt x="8892" y="10225"/>
                  </a:cubicBezTo>
                  <a:cubicBezTo>
                    <a:pt x="8960" y="10225"/>
                    <a:pt x="9038" y="10208"/>
                    <a:pt x="9092" y="10189"/>
                  </a:cubicBezTo>
                  <a:cubicBezTo>
                    <a:pt x="9138" y="10136"/>
                    <a:pt x="9162" y="10070"/>
                    <a:pt x="9159" y="10003"/>
                  </a:cubicBezTo>
                  <a:cubicBezTo>
                    <a:pt x="9159" y="9916"/>
                    <a:pt x="9159" y="9748"/>
                    <a:pt x="9138" y="9688"/>
                  </a:cubicBezTo>
                  <a:cubicBezTo>
                    <a:pt x="9124" y="9695"/>
                    <a:pt x="9106" y="9706"/>
                    <a:pt x="9092" y="9716"/>
                  </a:cubicBezTo>
                  <a:cubicBezTo>
                    <a:pt x="9033" y="9756"/>
                    <a:pt x="8951" y="9811"/>
                    <a:pt x="8848" y="9811"/>
                  </a:cubicBezTo>
                  <a:cubicBezTo>
                    <a:pt x="8823" y="9811"/>
                    <a:pt x="8797" y="9808"/>
                    <a:pt x="8770" y="9800"/>
                  </a:cubicBezTo>
                  <a:cubicBezTo>
                    <a:pt x="8630" y="9762"/>
                    <a:pt x="8539" y="9601"/>
                    <a:pt x="8462" y="9471"/>
                  </a:cubicBezTo>
                  <a:cubicBezTo>
                    <a:pt x="8441" y="9429"/>
                    <a:pt x="8416" y="9391"/>
                    <a:pt x="8385" y="9356"/>
                  </a:cubicBezTo>
                  <a:cubicBezTo>
                    <a:pt x="8301" y="9300"/>
                    <a:pt x="8350" y="9177"/>
                    <a:pt x="8409" y="9020"/>
                  </a:cubicBezTo>
                  <a:cubicBezTo>
                    <a:pt x="8444" y="8946"/>
                    <a:pt x="8465" y="8869"/>
                    <a:pt x="8479" y="8792"/>
                  </a:cubicBezTo>
                  <a:cubicBezTo>
                    <a:pt x="8483" y="8719"/>
                    <a:pt x="8493" y="8645"/>
                    <a:pt x="8507" y="8572"/>
                  </a:cubicBezTo>
                  <a:cubicBezTo>
                    <a:pt x="8521" y="8477"/>
                    <a:pt x="8556" y="8285"/>
                    <a:pt x="8535" y="8239"/>
                  </a:cubicBezTo>
                  <a:cubicBezTo>
                    <a:pt x="8486" y="8214"/>
                    <a:pt x="8458" y="8169"/>
                    <a:pt x="8451" y="8116"/>
                  </a:cubicBezTo>
                  <a:cubicBezTo>
                    <a:pt x="8444" y="8029"/>
                    <a:pt x="8500" y="7920"/>
                    <a:pt x="8602" y="7840"/>
                  </a:cubicBezTo>
                  <a:cubicBezTo>
                    <a:pt x="8630" y="7819"/>
                    <a:pt x="8626" y="7759"/>
                    <a:pt x="8623" y="7703"/>
                  </a:cubicBezTo>
                  <a:cubicBezTo>
                    <a:pt x="8619" y="7633"/>
                    <a:pt x="8616" y="7560"/>
                    <a:pt x="8665" y="7507"/>
                  </a:cubicBezTo>
                  <a:cubicBezTo>
                    <a:pt x="8697" y="7479"/>
                    <a:pt x="8734" y="7465"/>
                    <a:pt x="8774" y="7465"/>
                  </a:cubicBezTo>
                  <a:cubicBezTo>
                    <a:pt x="8778" y="7465"/>
                    <a:pt x="8783" y="7465"/>
                    <a:pt x="8788" y="7465"/>
                  </a:cubicBezTo>
                  <a:lnTo>
                    <a:pt x="8861" y="7465"/>
                  </a:lnTo>
                  <a:cubicBezTo>
                    <a:pt x="8873" y="7465"/>
                    <a:pt x="8886" y="7465"/>
                    <a:pt x="8900" y="7465"/>
                  </a:cubicBezTo>
                  <a:cubicBezTo>
                    <a:pt x="9060" y="7465"/>
                    <a:pt x="9329" y="7462"/>
                    <a:pt x="9397" y="7388"/>
                  </a:cubicBezTo>
                  <a:lnTo>
                    <a:pt x="9411" y="7374"/>
                  </a:lnTo>
                  <a:cubicBezTo>
                    <a:pt x="9418" y="7364"/>
                    <a:pt x="9421" y="7357"/>
                    <a:pt x="9425" y="7346"/>
                  </a:cubicBezTo>
                  <a:lnTo>
                    <a:pt x="9428" y="7336"/>
                  </a:lnTo>
                  <a:lnTo>
                    <a:pt x="9432" y="7332"/>
                  </a:lnTo>
                  <a:cubicBezTo>
                    <a:pt x="9407" y="7294"/>
                    <a:pt x="9386" y="7252"/>
                    <a:pt x="9362" y="7210"/>
                  </a:cubicBezTo>
                  <a:cubicBezTo>
                    <a:pt x="9274" y="7056"/>
                    <a:pt x="9173" y="6877"/>
                    <a:pt x="9075" y="6825"/>
                  </a:cubicBezTo>
                  <a:cubicBezTo>
                    <a:pt x="8798" y="6674"/>
                    <a:pt x="8714" y="5351"/>
                    <a:pt x="8746" y="4927"/>
                  </a:cubicBezTo>
                  <a:cubicBezTo>
                    <a:pt x="8760" y="4766"/>
                    <a:pt x="8784" y="4700"/>
                    <a:pt x="8840" y="4679"/>
                  </a:cubicBezTo>
                  <a:lnTo>
                    <a:pt x="8823" y="4427"/>
                  </a:lnTo>
                  <a:lnTo>
                    <a:pt x="8486" y="4287"/>
                  </a:lnTo>
                  <a:lnTo>
                    <a:pt x="8690" y="4294"/>
                  </a:lnTo>
                  <a:cubicBezTo>
                    <a:pt x="8690" y="4290"/>
                    <a:pt x="8690" y="4287"/>
                    <a:pt x="8686" y="4283"/>
                  </a:cubicBezTo>
                  <a:lnTo>
                    <a:pt x="8686" y="4280"/>
                  </a:lnTo>
                  <a:cubicBezTo>
                    <a:pt x="8686" y="4269"/>
                    <a:pt x="8683" y="4262"/>
                    <a:pt x="8683" y="4252"/>
                  </a:cubicBezTo>
                  <a:lnTo>
                    <a:pt x="8683" y="4245"/>
                  </a:lnTo>
                  <a:cubicBezTo>
                    <a:pt x="8679" y="4231"/>
                    <a:pt x="8679" y="4220"/>
                    <a:pt x="8679" y="4206"/>
                  </a:cubicBezTo>
                  <a:cubicBezTo>
                    <a:pt x="8672" y="4118"/>
                    <a:pt x="8721" y="4038"/>
                    <a:pt x="8798" y="4003"/>
                  </a:cubicBezTo>
                  <a:cubicBezTo>
                    <a:pt x="8798" y="3894"/>
                    <a:pt x="8812" y="3688"/>
                    <a:pt x="8952" y="3635"/>
                  </a:cubicBezTo>
                  <a:cubicBezTo>
                    <a:pt x="8970" y="3628"/>
                    <a:pt x="8984" y="3618"/>
                    <a:pt x="8991" y="3604"/>
                  </a:cubicBezTo>
                  <a:cubicBezTo>
                    <a:pt x="9036" y="3551"/>
                    <a:pt x="9061" y="3446"/>
                    <a:pt x="9068" y="3310"/>
                  </a:cubicBezTo>
                  <a:lnTo>
                    <a:pt x="9068" y="3247"/>
                  </a:lnTo>
                  <a:cubicBezTo>
                    <a:pt x="9068" y="3075"/>
                    <a:pt x="9103" y="2907"/>
                    <a:pt x="9169" y="2750"/>
                  </a:cubicBezTo>
                  <a:cubicBezTo>
                    <a:pt x="9190" y="2697"/>
                    <a:pt x="9204" y="2645"/>
                    <a:pt x="9211" y="2592"/>
                  </a:cubicBezTo>
                  <a:cubicBezTo>
                    <a:pt x="9225" y="2494"/>
                    <a:pt x="9243" y="2393"/>
                    <a:pt x="9323" y="2333"/>
                  </a:cubicBezTo>
                  <a:cubicBezTo>
                    <a:pt x="9355" y="2302"/>
                    <a:pt x="9376" y="2263"/>
                    <a:pt x="9386" y="2218"/>
                  </a:cubicBezTo>
                  <a:cubicBezTo>
                    <a:pt x="9418" y="2144"/>
                    <a:pt x="9453" y="2050"/>
                    <a:pt x="9551" y="2021"/>
                  </a:cubicBezTo>
                  <a:cubicBezTo>
                    <a:pt x="9712" y="1972"/>
                    <a:pt x="9733" y="1927"/>
                    <a:pt x="9733" y="1916"/>
                  </a:cubicBezTo>
                  <a:cubicBezTo>
                    <a:pt x="9750" y="1864"/>
                    <a:pt x="9778" y="1818"/>
                    <a:pt x="9813" y="1780"/>
                  </a:cubicBezTo>
                  <a:cubicBezTo>
                    <a:pt x="9852" y="1738"/>
                    <a:pt x="9890" y="1685"/>
                    <a:pt x="9890" y="1650"/>
                  </a:cubicBezTo>
                  <a:cubicBezTo>
                    <a:pt x="9890" y="1629"/>
                    <a:pt x="9869" y="1612"/>
                    <a:pt x="9831" y="1580"/>
                  </a:cubicBezTo>
                  <a:cubicBezTo>
                    <a:pt x="9778" y="1542"/>
                    <a:pt x="9708" y="1486"/>
                    <a:pt x="9708" y="1384"/>
                  </a:cubicBezTo>
                  <a:lnTo>
                    <a:pt x="9708" y="1356"/>
                  </a:lnTo>
                  <a:lnTo>
                    <a:pt x="9708" y="1349"/>
                  </a:lnTo>
                  <a:lnTo>
                    <a:pt x="9708" y="1328"/>
                  </a:lnTo>
                  <a:lnTo>
                    <a:pt x="9708" y="1314"/>
                  </a:lnTo>
                  <a:lnTo>
                    <a:pt x="9708" y="1297"/>
                  </a:lnTo>
                  <a:lnTo>
                    <a:pt x="9708" y="1283"/>
                  </a:lnTo>
                  <a:lnTo>
                    <a:pt x="9708" y="1262"/>
                  </a:lnTo>
                  <a:lnTo>
                    <a:pt x="9708" y="1248"/>
                  </a:lnTo>
                  <a:lnTo>
                    <a:pt x="9712" y="1220"/>
                  </a:lnTo>
                  <a:lnTo>
                    <a:pt x="9712" y="1213"/>
                  </a:lnTo>
                  <a:cubicBezTo>
                    <a:pt x="9712" y="1199"/>
                    <a:pt x="9715" y="1188"/>
                    <a:pt x="9715" y="1174"/>
                  </a:cubicBezTo>
                  <a:lnTo>
                    <a:pt x="9715" y="1171"/>
                  </a:lnTo>
                  <a:lnTo>
                    <a:pt x="9719" y="1139"/>
                  </a:lnTo>
                  <a:lnTo>
                    <a:pt x="9719" y="1125"/>
                  </a:lnTo>
                  <a:lnTo>
                    <a:pt x="9722" y="1101"/>
                  </a:lnTo>
                  <a:lnTo>
                    <a:pt x="9722" y="1087"/>
                  </a:lnTo>
                  <a:lnTo>
                    <a:pt x="9726" y="1066"/>
                  </a:lnTo>
                  <a:lnTo>
                    <a:pt x="9726" y="1052"/>
                  </a:lnTo>
                  <a:lnTo>
                    <a:pt x="9726" y="1034"/>
                  </a:lnTo>
                  <a:lnTo>
                    <a:pt x="9726" y="1020"/>
                  </a:lnTo>
                  <a:lnTo>
                    <a:pt x="9726" y="1006"/>
                  </a:lnTo>
                  <a:cubicBezTo>
                    <a:pt x="9729" y="971"/>
                    <a:pt x="9733" y="947"/>
                    <a:pt x="9736" y="926"/>
                  </a:cubicBezTo>
                  <a:lnTo>
                    <a:pt x="9729" y="919"/>
                  </a:lnTo>
                  <a:lnTo>
                    <a:pt x="9705" y="898"/>
                  </a:lnTo>
                  <a:lnTo>
                    <a:pt x="9680" y="873"/>
                  </a:lnTo>
                  <a:lnTo>
                    <a:pt x="9656" y="852"/>
                  </a:lnTo>
                  <a:lnTo>
                    <a:pt x="9628" y="831"/>
                  </a:lnTo>
                  <a:lnTo>
                    <a:pt x="9607" y="810"/>
                  </a:lnTo>
                  <a:lnTo>
                    <a:pt x="9579" y="786"/>
                  </a:lnTo>
                  <a:lnTo>
                    <a:pt x="9558" y="768"/>
                  </a:lnTo>
                  <a:lnTo>
                    <a:pt x="9530" y="744"/>
                  </a:lnTo>
                  <a:lnTo>
                    <a:pt x="9512" y="726"/>
                  </a:lnTo>
                  <a:lnTo>
                    <a:pt x="9484" y="702"/>
                  </a:lnTo>
                  <a:lnTo>
                    <a:pt x="9463" y="688"/>
                  </a:lnTo>
                  <a:lnTo>
                    <a:pt x="9435" y="663"/>
                  </a:lnTo>
                  <a:lnTo>
                    <a:pt x="9421" y="649"/>
                  </a:lnTo>
                  <a:lnTo>
                    <a:pt x="9390" y="625"/>
                  </a:lnTo>
                  <a:lnTo>
                    <a:pt x="9376" y="614"/>
                  </a:lnTo>
                  <a:lnTo>
                    <a:pt x="9348" y="590"/>
                  </a:lnTo>
                  <a:lnTo>
                    <a:pt x="9337" y="579"/>
                  </a:lnTo>
                  <a:lnTo>
                    <a:pt x="9309" y="555"/>
                  </a:lnTo>
                  <a:lnTo>
                    <a:pt x="9299" y="548"/>
                  </a:lnTo>
                  <a:lnTo>
                    <a:pt x="9271" y="527"/>
                  </a:lnTo>
                  <a:lnTo>
                    <a:pt x="9264" y="520"/>
                  </a:lnTo>
                  <a:lnTo>
                    <a:pt x="9239" y="499"/>
                  </a:lnTo>
                  <a:lnTo>
                    <a:pt x="9232" y="492"/>
                  </a:lnTo>
                  <a:lnTo>
                    <a:pt x="9211" y="478"/>
                  </a:lnTo>
                  <a:lnTo>
                    <a:pt x="9204" y="471"/>
                  </a:lnTo>
                  <a:lnTo>
                    <a:pt x="9183" y="457"/>
                  </a:lnTo>
                  <a:lnTo>
                    <a:pt x="9180" y="453"/>
                  </a:lnTo>
                  <a:lnTo>
                    <a:pt x="9162" y="443"/>
                  </a:lnTo>
                  <a:lnTo>
                    <a:pt x="9159" y="439"/>
                  </a:lnTo>
                  <a:lnTo>
                    <a:pt x="9145" y="429"/>
                  </a:lnTo>
                  <a:cubicBezTo>
                    <a:pt x="9141" y="425"/>
                    <a:pt x="9134" y="422"/>
                    <a:pt x="9127" y="422"/>
                  </a:cubicBezTo>
                  <a:lnTo>
                    <a:pt x="9099" y="422"/>
                  </a:lnTo>
                  <a:cubicBezTo>
                    <a:pt x="9092" y="422"/>
                    <a:pt x="9085" y="422"/>
                    <a:pt x="9078" y="425"/>
                  </a:cubicBezTo>
                  <a:lnTo>
                    <a:pt x="9075" y="425"/>
                  </a:lnTo>
                  <a:cubicBezTo>
                    <a:pt x="9047" y="432"/>
                    <a:pt x="9022" y="446"/>
                    <a:pt x="8998" y="460"/>
                  </a:cubicBezTo>
                  <a:lnTo>
                    <a:pt x="8973" y="474"/>
                  </a:lnTo>
                  <a:lnTo>
                    <a:pt x="8956" y="492"/>
                  </a:lnTo>
                  <a:lnTo>
                    <a:pt x="8952" y="492"/>
                  </a:lnTo>
                  <a:lnTo>
                    <a:pt x="8907" y="523"/>
                  </a:lnTo>
                  <a:lnTo>
                    <a:pt x="8865" y="481"/>
                  </a:lnTo>
                  <a:cubicBezTo>
                    <a:pt x="8857" y="471"/>
                    <a:pt x="8795" y="414"/>
                    <a:pt x="8730" y="414"/>
                  </a:cubicBezTo>
                  <a:cubicBezTo>
                    <a:pt x="8704" y="414"/>
                    <a:pt x="8678" y="423"/>
                    <a:pt x="8654" y="446"/>
                  </a:cubicBezTo>
                  <a:cubicBezTo>
                    <a:pt x="8602" y="499"/>
                    <a:pt x="8528" y="527"/>
                    <a:pt x="8455" y="527"/>
                  </a:cubicBezTo>
                  <a:cubicBezTo>
                    <a:pt x="8378" y="523"/>
                    <a:pt x="8301" y="499"/>
                    <a:pt x="8234" y="457"/>
                  </a:cubicBezTo>
                  <a:cubicBezTo>
                    <a:pt x="8122" y="383"/>
                    <a:pt x="8028" y="278"/>
                    <a:pt x="7972" y="156"/>
                  </a:cubicBezTo>
                  <a:cubicBezTo>
                    <a:pt x="7972" y="149"/>
                    <a:pt x="7968" y="142"/>
                    <a:pt x="7965" y="135"/>
                  </a:cubicBezTo>
                  <a:lnTo>
                    <a:pt x="7961" y="128"/>
                  </a:lnTo>
                  <a:cubicBezTo>
                    <a:pt x="7958" y="124"/>
                    <a:pt x="7954" y="117"/>
                    <a:pt x="7951" y="114"/>
                  </a:cubicBezTo>
                  <a:lnTo>
                    <a:pt x="7947" y="110"/>
                  </a:lnTo>
                  <a:cubicBezTo>
                    <a:pt x="7944" y="103"/>
                    <a:pt x="7937" y="100"/>
                    <a:pt x="7933" y="93"/>
                  </a:cubicBezTo>
                  <a:lnTo>
                    <a:pt x="7926" y="89"/>
                  </a:lnTo>
                  <a:lnTo>
                    <a:pt x="7912" y="79"/>
                  </a:lnTo>
                  <a:lnTo>
                    <a:pt x="7909" y="75"/>
                  </a:lnTo>
                  <a:lnTo>
                    <a:pt x="7485" y="145"/>
                  </a:lnTo>
                  <a:lnTo>
                    <a:pt x="7464" y="135"/>
                  </a:lnTo>
                  <a:cubicBezTo>
                    <a:pt x="7357" y="78"/>
                    <a:pt x="7166" y="1"/>
                    <a:pt x="704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50"/>
            <p:cNvSpPr/>
            <p:nvPr/>
          </p:nvSpPr>
          <p:spPr>
            <a:xfrm>
              <a:off x="3433676" y="2989182"/>
              <a:ext cx="1172" cy="681"/>
            </a:xfrm>
            <a:custGeom>
              <a:avLst/>
              <a:gdLst/>
              <a:ahLst/>
              <a:cxnLst/>
              <a:rect l="l" t="t" r="r" b="b"/>
              <a:pathLst>
                <a:path w="43" h="25" extrusionOk="0">
                  <a:moveTo>
                    <a:pt x="42" y="0"/>
                  </a:moveTo>
                  <a:lnTo>
                    <a:pt x="0"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50"/>
            <p:cNvSpPr/>
            <p:nvPr/>
          </p:nvSpPr>
          <p:spPr>
            <a:xfrm>
              <a:off x="3436919" y="2987847"/>
              <a:ext cx="681" cy="218"/>
            </a:xfrm>
            <a:custGeom>
              <a:avLst/>
              <a:gdLst/>
              <a:ahLst/>
              <a:cxnLst/>
              <a:rect l="l" t="t" r="r" b="b"/>
              <a:pathLst>
                <a:path w="25" h="8" extrusionOk="0">
                  <a:moveTo>
                    <a:pt x="25"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50"/>
            <p:cNvSpPr/>
            <p:nvPr/>
          </p:nvSpPr>
          <p:spPr>
            <a:xfrm>
              <a:off x="3436047" y="2988119"/>
              <a:ext cx="899" cy="409"/>
            </a:xfrm>
            <a:custGeom>
              <a:avLst/>
              <a:gdLst/>
              <a:ahLst/>
              <a:cxnLst/>
              <a:rect l="l" t="t" r="r" b="b"/>
              <a:pathLst>
                <a:path w="33" h="15" extrusionOk="0">
                  <a:moveTo>
                    <a:pt x="32"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50"/>
            <p:cNvSpPr/>
            <p:nvPr/>
          </p:nvSpPr>
          <p:spPr>
            <a:xfrm>
              <a:off x="3432341" y="2989836"/>
              <a:ext cx="1362" cy="899"/>
            </a:xfrm>
            <a:custGeom>
              <a:avLst/>
              <a:gdLst/>
              <a:ahLst/>
              <a:cxnLst/>
              <a:rect l="l" t="t" r="r" b="b"/>
              <a:pathLst>
                <a:path w="50" h="33" extrusionOk="0">
                  <a:moveTo>
                    <a:pt x="49" y="1"/>
                  </a:moveTo>
                  <a:lnTo>
                    <a:pt x="0" y="33"/>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50"/>
            <p:cNvSpPr/>
            <p:nvPr/>
          </p:nvSpPr>
          <p:spPr>
            <a:xfrm>
              <a:off x="3434903" y="2988610"/>
              <a:ext cx="981" cy="490"/>
            </a:xfrm>
            <a:custGeom>
              <a:avLst/>
              <a:gdLst/>
              <a:ahLst/>
              <a:cxnLst/>
              <a:rect l="l" t="t" r="r" b="b"/>
              <a:pathLst>
                <a:path w="36" h="18" extrusionOk="0">
                  <a:moveTo>
                    <a:pt x="36" y="0"/>
                  </a:moveTo>
                  <a:lnTo>
                    <a:pt x="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50"/>
            <p:cNvSpPr/>
            <p:nvPr/>
          </p:nvSpPr>
          <p:spPr>
            <a:xfrm>
              <a:off x="3437682" y="2987547"/>
              <a:ext cx="599" cy="218"/>
            </a:xfrm>
            <a:custGeom>
              <a:avLst/>
              <a:gdLst/>
              <a:ahLst/>
              <a:cxnLst/>
              <a:rect l="l" t="t" r="r" b="b"/>
              <a:pathLst>
                <a:path w="22" h="8" extrusionOk="0">
                  <a:moveTo>
                    <a:pt x="22"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50"/>
            <p:cNvSpPr/>
            <p:nvPr/>
          </p:nvSpPr>
          <p:spPr>
            <a:xfrm>
              <a:off x="3438363" y="2987465"/>
              <a:ext cx="490" cy="109"/>
            </a:xfrm>
            <a:custGeom>
              <a:avLst/>
              <a:gdLst/>
              <a:ahLst/>
              <a:cxnLst/>
              <a:rect l="l" t="t" r="r" b="b"/>
              <a:pathLst>
                <a:path w="18" h="4" extrusionOk="0">
                  <a:moveTo>
                    <a:pt x="18"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50"/>
            <p:cNvSpPr/>
            <p:nvPr/>
          </p:nvSpPr>
          <p:spPr>
            <a:xfrm>
              <a:off x="3438935" y="2987356"/>
              <a:ext cx="381" cy="136"/>
            </a:xfrm>
            <a:custGeom>
              <a:avLst/>
              <a:gdLst/>
              <a:ahLst/>
              <a:cxnLst/>
              <a:rect l="l" t="t" r="r" b="b"/>
              <a:pathLst>
                <a:path w="14" h="5" extrusionOk="0">
                  <a:moveTo>
                    <a:pt x="14"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50"/>
            <p:cNvSpPr/>
            <p:nvPr/>
          </p:nvSpPr>
          <p:spPr>
            <a:xfrm>
              <a:off x="3594989" y="3061691"/>
              <a:ext cx="1172" cy="681"/>
            </a:xfrm>
            <a:custGeom>
              <a:avLst/>
              <a:gdLst/>
              <a:ahLst/>
              <a:cxnLst/>
              <a:rect l="l" t="t" r="r" b="b"/>
              <a:pathLst>
                <a:path w="43" h="25" extrusionOk="0">
                  <a:moveTo>
                    <a:pt x="1" y="0"/>
                  </a:moveTo>
                  <a:cubicBezTo>
                    <a:pt x="15" y="7"/>
                    <a:pt x="29" y="14"/>
                    <a:pt x="42" y="25"/>
                  </a:cubicBezTo>
                  <a:lnTo>
                    <a:pt x="42" y="21"/>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50"/>
            <p:cNvSpPr/>
            <p:nvPr/>
          </p:nvSpPr>
          <p:spPr>
            <a:xfrm>
              <a:off x="3659650" y="3084770"/>
              <a:ext cx="518" cy="409"/>
            </a:xfrm>
            <a:custGeom>
              <a:avLst/>
              <a:gdLst/>
              <a:ahLst/>
              <a:cxnLst/>
              <a:rect l="l" t="t" r="r" b="b"/>
              <a:pathLst>
                <a:path w="19" h="15" extrusionOk="0">
                  <a:moveTo>
                    <a:pt x="1" y="0"/>
                  </a:moveTo>
                  <a:cubicBezTo>
                    <a:pt x="8" y="4"/>
                    <a:pt x="15" y="11"/>
                    <a:pt x="18" y="14"/>
                  </a:cubicBezTo>
                  <a:cubicBezTo>
                    <a:pt x="15" y="11"/>
                    <a:pt x="8"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50"/>
            <p:cNvSpPr/>
            <p:nvPr/>
          </p:nvSpPr>
          <p:spPr>
            <a:xfrm>
              <a:off x="3648314" y="3083135"/>
              <a:ext cx="11281" cy="1662"/>
            </a:xfrm>
            <a:custGeom>
              <a:avLst/>
              <a:gdLst/>
              <a:ahLst/>
              <a:cxnLst/>
              <a:rect l="l" t="t" r="r" b="b"/>
              <a:pathLst>
                <a:path w="414" h="61" extrusionOk="0">
                  <a:moveTo>
                    <a:pt x="0" y="1"/>
                  </a:moveTo>
                  <a:cubicBezTo>
                    <a:pt x="88" y="1"/>
                    <a:pt x="175" y="4"/>
                    <a:pt x="263" y="15"/>
                  </a:cubicBezTo>
                  <a:cubicBezTo>
                    <a:pt x="315" y="22"/>
                    <a:pt x="368" y="36"/>
                    <a:pt x="413" y="60"/>
                  </a:cubicBezTo>
                  <a:cubicBezTo>
                    <a:pt x="326" y="8"/>
                    <a:pt x="161"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50"/>
            <p:cNvSpPr/>
            <p:nvPr/>
          </p:nvSpPr>
          <p:spPr>
            <a:xfrm>
              <a:off x="3641529" y="3074852"/>
              <a:ext cx="518" cy="790"/>
            </a:xfrm>
            <a:custGeom>
              <a:avLst/>
              <a:gdLst/>
              <a:ahLst/>
              <a:cxnLst/>
              <a:rect l="l" t="t" r="r" b="b"/>
              <a:pathLst>
                <a:path w="19" h="29" extrusionOk="0">
                  <a:moveTo>
                    <a:pt x="1" y="0"/>
                  </a:moveTo>
                  <a:cubicBezTo>
                    <a:pt x="8" y="7"/>
                    <a:pt x="15" y="18"/>
                    <a:pt x="18" y="28"/>
                  </a:cubicBezTo>
                  <a:cubicBezTo>
                    <a:pt x="15" y="18"/>
                    <a:pt x="8"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50"/>
            <p:cNvSpPr/>
            <p:nvPr/>
          </p:nvSpPr>
          <p:spPr>
            <a:xfrm>
              <a:off x="3660794" y="3085915"/>
              <a:ext cx="218" cy="218"/>
            </a:xfrm>
            <a:custGeom>
              <a:avLst/>
              <a:gdLst/>
              <a:ahLst/>
              <a:cxnLst/>
              <a:rect l="l" t="t" r="r" b="b"/>
              <a:pathLst>
                <a:path w="8" h="8" extrusionOk="0">
                  <a:moveTo>
                    <a:pt x="1" y="0"/>
                  </a:moveTo>
                  <a:cubicBezTo>
                    <a:pt x="4" y="0"/>
                    <a:pt x="8" y="4"/>
                    <a:pt x="8" y="7"/>
                  </a:cubicBezTo>
                  <a:cubicBezTo>
                    <a:pt x="8" y="4"/>
                    <a:pt x="4"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50"/>
            <p:cNvSpPr/>
            <p:nvPr/>
          </p:nvSpPr>
          <p:spPr>
            <a:xfrm>
              <a:off x="3661176" y="3086378"/>
              <a:ext cx="136" cy="409"/>
            </a:xfrm>
            <a:custGeom>
              <a:avLst/>
              <a:gdLst/>
              <a:ahLst/>
              <a:cxnLst/>
              <a:rect l="l" t="t" r="r" b="b"/>
              <a:pathLst>
                <a:path w="5" h="15" extrusionOk="0">
                  <a:moveTo>
                    <a:pt x="1" y="1"/>
                  </a:moveTo>
                  <a:cubicBezTo>
                    <a:pt x="1" y="4"/>
                    <a:pt x="4" y="8"/>
                    <a:pt x="4" y="15"/>
                  </a:cubicBezTo>
                  <a:cubicBezTo>
                    <a:pt x="4" y="8"/>
                    <a:pt x="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50"/>
            <p:cNvSpPr/>
            <p:nvPr/>
          </p:nvSpPr>
          <p:spPr>
            <a:xfrm>
              <a:off x="3657742" y="3042208"/>
              <a:ext cx="2316" cy="3379"/>
            </a:xfrm>
            <a:custGeom>
              <a:avLst/>
              <a:gdLst/>
              <a:ahLst/>
              <a:cxnLst/>
              <a:rect l="l" t="t" r="r" b="b"/>
              <a:pathLst>
                <a:path w="85" h="124" extrusionOk="0">
                  <a:moveTo>
                    <a:pt x="1" y="1"/>
                  </a:moveTo>
                  <a:cubicBezTo>
                    <a:pt x="8" y="53"/>
                    <a:pt x="36" y="99"/>
                    <a:pt x="85" y="123"/>
                  </a:cubicBezTo>
                  <a:cubicBezTo>
                    <a:pt x="36" y="99"/>
                    <a:pt x="8" y="53"/>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50"/>
            <p:cNvSpPr/>
            <p:nvPr/>
          </p:nvSpPr>
          <p:spPr>
            <a:xfrm>
              <a:off x="3683520" y="3021908"/>
              <a:ext cx="409" cy="409"/>
            </a:xfrm>
            <a:custGeom>
              <a:avLst/>
              <a:gdLst/>
              <a:ahLst/>
              <a:cxnLst/>
              <a:rect l="l" t="t" r="r" b="b"/>
              <a:pathLst>
                <a:path w="15" h="15" extrusionOk="0">
                  <a:moveTo>
                    <a:pt x="14" y="0"/>
                  </a:moveTo>
                  <a:lnTo>
                    <a:pt x="14" y="0"/>
                  </a:lnTo>
                  <a:lnTo>
                    <a:pt x="0" y="14"/>
                  </a:lnTo>
                  <a:lnTo>
                    <a:pt x="1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50"/>
            <p:cNvSpPr/>
            <p:nvPr/>
          </p:nvSpPr>
          <p:spPr>
            <a:xfrm>
              <a:off x="3658505" y="3054524"/>
              <a:ext cx="790" cy="6049"/>
            </a:xfrm>
            <a:custGeom>
              <a:avLst/>
              <a:gdLst/>
              <a:ahLst/>
              <a:cxnLst/>
              <a:rect l="l" t="t" r="r" b="b"/>
              <a:pathLst>
                <a:path w="29" h="222" extrusionOk="0">
                  <a:moveTo>
                    <a:pt x="1" y="221"/>
                  </a:moveTo>
                  <a:cubicBezTo>
                    <a:pt x="4" y="148"/>
                    <a:pt x="15" y="74"/>
                    <a:pt x="29" y="1"/>
                  </a:cubicBezTo>
                  <a:cubicBezTo>
                    <a:pt x="15" y="74"/>
                    <a:pt x="4" y="148"/>
                    <a:pt x="1" y="2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50"/>
            <p:cNvSpPr/>
            <p:nvPr/>
          </p:nvSpPr>
          <p:spPr>
            <a:xfrm>
              <a:off x="3596133" y="3062345"/>
              <a:ext cx="3461" cy="3651"/>
            </a:xfrm>
            <a:custGeom>
              <a:avLst/>
              <a:gdLst/>
              <a:ahLst/>
              <a:cxnLst/>
              <a:rect l="l" t="t" r="r" b="b"/>
              <a:pathLst>
                <a:path w="127" h="134" extrusionOk="0">
                  <a:moveTo>
                    <a:pt x="126" y="134"/>
                  </a:moveTo>
                  <a:cubicBezTo>
                    <a:pt x="95" y="81"/>
                    <a:pt x="49" y="36"/>
                    <a:pt x="0" y="1"/>
                  </a:cubicBezTo>
                  <a:lnTo>
                    <a:pt x="0" y="1"/>
                  </a:lnTo>
                  <a:cubicBezTo>
                    <a:pt x="49" y="36"/>
                    <a:pt x="95" y="81"/>
                    <a:pt x="126" y="13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50"/>
            <p:cNvSpPr/>
            <p:nvPr/>
          </p:nvSpPr>
          <p:spPr>
            <a:xfrm>
              <a:off x="3614253" y="3074361"/>
              <a:ext cx="981" cy="1090"/>
            </a:xfrm>
            <a:custGeom>
              <a:avLst/>
              <a:gdLst/>
              <a:ahLst/>
              <a:cxnLst/>
              <a:rect l="l" t="t" r="r" b="b"/>
              <a:pathLst>
                <a:path w="36" h="40" extrusionOk="0">
                  <a:moveTo>
                    <a:pt x="1" y="1"/>
                  </a:moveTo>
                  <a:lnTo>
                    <a:pt x="1" y="1"/>
                  </a:lnTo>
                  <a:cubicBezTo>
                    <a:pt x="18" y="32"/>
                    <a:pt x="32" y="39"/>
                    <a:pt x="36" y="39"/>
                  </a:cubicBezTo>
                  <a:cubicBezTo>
                    <a:pt x="36" y="39"/>
                    <a:pt x="18" y="32"/>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50"/>
            <p:cNvSpPr/>
            <p:nvPr/>
          </p:nvSpPr>
          <p:spPr>
            <a:xfrm>
              <a:off x="3660331" y="3085234"/>
              <a:ext cx="409" cy="409"/>
            </a:xfrm>
            <a:custGeom>
              <a:avLst/>
              <a:gdLst/>
              <a:ahLst/>
              <a:cxnLst/>
              <a:rect l="l" t="t" r="r" b="b"/>
              <a:pathLst>
                <a:path w="15" h="15" extrusionOk="0">
                  <a:moveTo>
                    <a:pt x="0" y="1"/>
                  </a:moveTo>
                  <a:cubicBezTo>
                    <a:pt x="4" y="4"/>
                    <a:pt x="11" y="11"/>
                    <a:pt x="14" y="15"/>
                  </a:cubicBezTo>
                  <a:cubicBezTo>
                    <a:pt x="11" y="11"/>
                    <a:pt x="4"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50"/>
            <p:cNvSpPr/>
            <p:nvPr/>
          </p:nvSpPr>
          <p:spPr>
            <a:xfrm>
              <a:off x="3640003" y="3073789"/>
              <a:ext cx="708" cy="327"/>
            </a:xfrm>
            <a:custGeom>
              <a:avLst/>
              <a:gdLst/>
              <a:ahLst/>
              <a:cxnLst/>
              <a:rect l="l" t="t" r="r" b="b"/>
              <a:pathLst>
                <a:path w="26" h="12" extrusionOk="0">
                  <a:moveTo>
                    <a:pt x="1" y="1"/>
                  </a:moveTo>
                  <a:cubicBezTo>
                    <a:pt x="8" y="1"/>
                    <a:pt x="18" y="4"/>
                    <a:pt x="25" y="11"/>
                  </a:cubicBezTo>
                  <a:cubicBezTo>
                    <a:pt x="18" y="4"/>
                    <a:pt x="8"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50"/>
            <p:cNvSpPr/>
            <p:nvPr/>
          </p:nvSpPr>
          <p:spPr>
            <a:xfrm>
              <a:off x="3592781" y="3060628"/>
              <a:ext cx="2425" cy="1172"/>
            </a:xfrm>
            <a:custGeom>
              <a:avLst/>
              <a:gdLst/>
              <a:ahLst/>
              <a:cxnLst/>
              <a:rect l="l" t="t" r="r" b="b"/>
              <a:pathLst>
                <a:path w="89" h="43" extrusionOk="0">
                  <a:moveTo>
                    <a:pt x="1" y="1"/>
                  </a:moveTo>
                  <a:lnTo>
                    <a:pt x="1" y="18"/>
                  </a:lnTo>
                  <a:cubicBezTo>
                    <a:pt x="26" y="18"/>
                    <a:pt x="54" y="27"/>
                    <a:pt x="79" y="38"/>
                  </a:cubicBezTo>
                  <a:lnTo>
                    <a:pt x="79" y="38"/>
                  </a:lnTo>
                  <a:lnTo>
                    <a:pt x="1" y="1"/>
                  </a:lnTo>
                  <a:close/>
                  <a:moveTo>
                    <a:pt x="79" y="38"/>
                  </a:moveTo>
                  <a:lnTo>
                    <a:pt x="88" y="43"/>
                  </a:lnTo>
                  <a:cubicBezTo>
                    <a:pt x="85" y="41"/>
                    <a:pt x="82" y="40"/>
                    <a:pt x="79" y="3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50"/>
            <p:cNvSpPr/>
            <p:nvPr/>
          </p:nvSpPr>
          <p:spPr>
            <a:xfrm>
              <a:off x="3639050" y="3073598"/>
              <a:ext cx="899" cy="136"/>
            </a:xfrm>
            <a:custGeom>
              <a:avLst/>
              <a:gdLst/>
              <a:ahLst/>
              <a:cxnLst/>
              <a:rect l="l" t="t" r="r" b="b"/>
              <a:pathLst>
                <a:path w="33" h="5" extrusionOk="0">
                  <a:moveTo>
                    <a:pt x="1" y="1"/>
                  </a:moveTo>
                  <a:cubicBezTo>
                    <a:pt x="11" y="1"/>
                    <a:pt x="22" y="4"/>
                    <a:pt x="32" y="4"/>
                  </a:cubicBezTo>
                  <a:cubicBezTo>
                    <a:pt x="22" y="4"/>
                    <a:pt x="11"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50"/>
            <p:cNvSpPr/>
            <p:nvPr/>
          </p:nvSpPr>
          <p:spPr>
            <a:xfrm>
              <a:off x="3638014" y="3073707"/>
              <a:ext cx="872" cy="109"/>
            </a:xfrm>
            <a:custGeom>
              <a:avLst/>
              <a:gdLst/>
              <a:ahLst/>
              <a:cxnLst/>
              <a:rect l="l" t="t" r="r" b="b"/>
              <a:pathLst>
                <a:path w="32" h="4" extrusionOk="0">
                  <a:moveTo>
                    <a:pt x="0" y="4"/>
                  </a:moveTo>
                  <a:cubicBezTo>
                    <a:pt x="11" y="0"/>
                    <a:pt x="21" y="0"/>
                    <a:pt x="32" y="0"/>
                  </a:cubicBezTo>
                  <a:cubicBezTo>
                    <a:pt x="21" y="0"/>
                    <a:pt x="11" y="0"/>
                    <a:pt x="0"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50"/>
            <p:cNvSpPr/>
            <p:nvPr/>
          </p:nvSpPr>
          <p:spPr>
            <a:xfrm>
              <a:off x="3661366" y="3086950"/>
              <a:ext cx="27" cy="708"/>
            </a:xfrm>
            <a:custGeom>
              <a:avLst/>
              <a:gdLst/>
              <a:ahLst/>
              <a:cxnLst/>
              <a:rect l="l" t="t" r="r" b="b"/>
              <a:pathLst>
                <a:path w="1" h="26" extrusionOk="0">
                  <a:moveTo>
                    <a:pt x="1" y="1"/>
                  </a:moveTo>
                  <a:cubicBezTo>
                    <a:pt x="1" y="8"/>
                    <a:pt x="1" y="18"/>
                    <a:pt x="1" y="25"/>
                  </a:cubicBezTo>
                  <a:cubicBezTo>
                    <a:pt x="1" y="18"/>
                    <a:pt x="1"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50"/>
            <p:cNvSpPr/>
            <p:nvPr/>
          </p:nvSpPr>
          <p:spPr>
            <a:xfrm>
              <a:off x="3640766" y="3074171"/>
              <a:ext cx="708" cy="518"/>
            </a:xfrm>
            <a:custGeom>
              <a:avLst/>
              <a:gdLst/>
              <a:ahLst/>
              <a:cxnLst/>
              <a:rect l="l" t="t" r="r" b="b"/>
              <a:pathLst>
                <a:path w="26" h="19" extrusionOk="0">
                  <a:moveTo>
                    <a:pt x="1" y="1"/>
                  </a:moveTo>
                  <a:cubicBezTo>
                    <a:pt x="11" y="4"/>
                    <a:pt x="18" y="11"/>
                    <a:pt x="25" y="18"/>
                  </a:cubicBezTo>
                  <a:cubicBezTo>
                    <a:pt x="18" y="11"/>
                    <a:pt x="11" y="4"/>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50"/>
            <p:cNvSpPr/>
            <p:nvPr/>
          </p:nvSpPr>
          <p:spPr>
            <a:xfrm>
              <a:off x="3595070" y="3061691"/>
              <a:ext cx="1090" cy="681"/>
            </a:xfrm>
            <a:custGeom>
              <a:avLst/>
              <a:gdLst/>
              <a:ahLst/>
              <a:cxnLst/>
              <a:rect l="l" t="t" r="r" b="b"/>
              <a:pathLst>
                <a:path w="40" h="25" extrusionOk="0">
                  <a:moveTo>
                    <a:pt x="1" y="0"/>
                  </a:moveTo>
                  <a:lnTo>
                    <a:pt x="1" y="0"/>
                  </a:lnTo>
                  <a:cubicBezTo>
                    <a:pt x="15" y="7"/>
                    <a:pt x="29" y="18"/>
                    <a:pt x="39" y="25"/>
                  </a:cubicBezTo>
                  <a:lnTo>
                    <a:pt x="39" y="25"/>
                  </a:lnTo>
                  <a:cubicBezTo>
                    <a:pt x="29" y="18"/>
                    <a:pt x="15"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50"/>
            <p:cNvSpPr/>
            <p:nvPr/>
          </p:nvSpPr>
          <p:spPr>
            <a:xfrm>
              <a:off x="3664146" y="2937573"/>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50"/>
            <p:cNvSpPr/>
            <p:nvPr/>
          </p:nvSpPr>
          <p:spPr>
            <a:xfrm>
              <a:off x="3663846" y="2936538"/>
              <a:ext cx="27" cy="300"/>
            </a:xfrm>
            <a:custGeom>
              <a:avLst/>
              <a:gdLst/>
              <a:ahLst/>
              <a:cxnLst/>
              <a:rect l="l" t="t" r="r" b="b"/>
              <a:pathLst>
                <a:path w="1" h="11" extrusionOk="0">
                  <a:moveTo>
                    <a:pt x="1" y="11"/>
                  </a:moveTo>
                  <a:lnTo>
                    <a:pt x="1" y="4"/>
                  </a:lnTo>
                  <a:cubicBezTo>
                    <a:pt x="1" y="0"/>
                    <a:pt x="1" y="7"/>
                    <a:pt x="1"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50"/>
            <p:cNvSpPr/>
            <p:nvPr/>
          </p:nvSpPr>
          <p:spPr>
            <a:xfrm>
              <a:off x="3581065" y="2829396"/>
              <a:ext cx="7630" cy="763"/>
            </a:xfrm>
            <a:custGeom>
              <a:avLst/>
              <a:gdLst/>
              <a:ahLst/>
              <a:cxnLst/>
              <a:rect l="l" t="t" r="r" b="b"/>
              <a:pathLst>
                <a:path w="280" h="28" extrusionOk="0">
                  <a:moveTo>
                    <a:pt x="280" y="1"/>
                  </a:moveTo>
                  <a:cubicBezTo>
                    <a:pt x="242" y="20"/>
                    <a:pt x="201" y="28"/>
                    <a:pt x="159" y="28"/>
                  </a:cubicBezTo>
                  <a:lnTo>
                    <a:pt x="159" y="28"/>
                  </a:lnTo>
                  <a:cubicBezTo>
                    <a:pt x="106" y="28"/>
                    <a:pt x="51" y="16"/>
                    <a:pt x="0" y="4"/>
                  </a:cubicBezTo>
                  <a:lnTo>
                    <a:pt x="0" y="4"/>
                  </a:lnTo>
                  <a:cubicBezTo>
                    <a:pt x="49" y="16"/>
                    <a:pt x="104" y="28"/>
                    <a:pt x="158" y="28"/>
                  </a:cubicBezTo>
                  <a:cubicBezTo>
                    <a:pt x="158" y="28"/>
                    <a:pt x="159" y="28"/>
                    <a:pt x="159" y="28"/>
                  </a:cubicBezTo>
                  <a:lnTo>
                    <a:pt x="159" y="28"/>
                  </a:lnTo>
                  <a:cubicBezTo>
                    <a:pt x="159" y="28"/>
                    <a:pt x="159" y="28"/>
                    <a:pt x="159" y="28"/>
                  </a:cubicBezTo>
                  <a:cubicBezTo>
                    <a:pt x="201" y="28"/>
                    <a:pt x="242" y="21"/>
                    <a:pt x="28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50"/>
            <p:cNvSpPr/>
            <p:nvPr/>
          </p:nvSpPr>
          <p:spPr>
            <a:xfrm>
              <a:off x="3541854" y="2833973"/>
              <a:ext cx="31309" cy="6049"/>
            </a:xfrm>
            <a:custGeom>
              <a:avLst/>
              <a:gdLst/>
              <a:ahLst/>
              <a:cxnLst/>
              <a:rect l="l" t="t" r="r" b="b"/>
              <a:pathLst>
                <a:path w="1149" h="222" extrusionOk="0">
                  <a:moveTo>
                    <a:pt x="0" y="1"/>
                  </a:moveTo>
                  <a:lnTo>
                    <a:pt x="1135" y="221"/>
                  </a:lnTo>
                  <a:lnTo>
                    <a:pt x="1149" y="158"/>
                  </a:lnTo>
                  <a:lnTo>
                    <a:pt x="1135" y="2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50"/>
            <p:cNvSpPr/>
            <p:nvPr/>
          </p:nvSpPr>
          <p:spPr>
            <a:xfrm>
              <a:off x="3517439" y="2848960"/>
              <a:ext cx="27" cy="599"/>
            </a:xfrm>
            <a:custGeom>
              <a:avLst/>
              <a:gdLst/>
              <a:ahLst/>
              <a:cxnLst/>
              <a:rect l="l" t="t" r="r" b="b"/>
              <a:pathLst>
                <a:path w="1" h="22" extrusionOk="0">
                  <a:moveTo>
                    <a:pt x="0" y="21"/>
                  </a:moveTo>
                  <a:lnTo>
                    <a:pt x="0" y="0"/>
                  </a:lnTo>
                  <a:cubicBezTo>
                    <a:pt x="0" y="7"/>
                    <a:pt x="0" y="14"/>
                    <a:pt x="0"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50"/>
            <p:cNvSpPr/>
            <p:nvPr/>
          </p:nvSpPr>
          <p:spPr>
            <a:xfrm>
              <a:off x="3517139" y="2846562"/>
              <a:ext cx="136" cy="518"/>
            </a:xfrm>
            <a:custGeom>
              <a:avLst/>
              <a:gdLst/>
              <a:ahLst/>
              <a:cxnLst/>
              <a:rect l="l" t="t" r="r" b="b"/>
              <a:pathLst>
                <a:path w="5" h="19" extrusionOk="0">
                  <a:moveTo>
                    <a:pt x="4" y="18"/>
                  </a:moveTo>
                  <a:cubicBezTo>
                    <a:pt x="4" y="11"/>
                    <a:pt x="4" y="4"/>
                    <a:pt x="1" y="1"/>
                  </a:cubicBezTo>
                  <a:cubicBezTo>
                    <a:pt x="4" y="4"/>
                    <a:pt x="4" y="11"/>
                    <a:pt x="4"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50"/>
            <p:cNvSpPr/>
            <p:nvPr/>
          </p:nvSpPr>
          <p:spPr>
            <a:xfrm>
              <a:off x="3517330" y="2847816"/>
              <a:ext cx="136" cy="490"/>
            </a:xfrm>
            <a:custGeom>
              <a:avLst/>
              <a:gdLst/>
              <a:ahLst/>
              <a:cxnLst/>
              <a:rect l="l" t="t" r="r" b="b"/>
              <a:pathLst>
                <a:path w="5" h="18" extrusionOk="0">
                  <a:moveTo>
                    <a:pt x="4" y="0"/>
                  </a:moveTo>
                  <a:cubicBezTo>
                    <a:pt x="1" y="4"/>
                    <a:pt x="1" y="11"/>
                    <a:pt x="4" y="18"/>
                  </a:cubicBez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50"/>
            <p:cNvSpPr/>
            <p:nvPr/>
          </p:nvSpPr>
          <p:spPr>
            <a:xfrm>
              <a:off x="3517439" y="2850186"/>
              <a:ext cx="27" cy="599"/>
            </a:xfrm>
            <a:custGeom>
              <a:avLst/>
              <a:gdLst/>
              <a:ahLst/>
              <a:cxnLst/>
              <a:rect l="l" t="t" r="r" b="b"/>
              <a:pathLst>
                <a:path w="1" h="22" extrusionOk="0">
                  <a:moveTo>
                    <a:pt x="0" y="1"/>
                  </a:moveTo>
                  <a:lnTo>
                    <a:pt x="0"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50"/>
            <p:cNvSpPr/>
            <p:nvPr/>
          </p:nvSpPr>
          <p:spPr>
            <a:xfrm>
              <a:off x="3427654" y="2976402"/>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50"/>
            <p:cNvSpPr/>
            <p:nvPr/>
          </p:nvSpPr>
          <p:spPr>
            <a:xfrm>
              <a:off x="3438063" y="2970299"/>
              <a:ext cx="218" cy="109"/>
            </a:xfrm>
            <a:custGeom>
              <a:avLst/>
              <a:gdLst/>
              <a:ahLst/>
              <a:cxnLst/>
              <a:rect l="l" t="t" r="r" b="b"/>
              <a:pathLst>
                <a:path w="8" h="4" extrusionOk="0">
                  <a:moveTo>
                    <a:pt x="1" y="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50"/>
            <p:cNvSpPr/>
            <p:nvPr/>
          </p:nvSpPr>
          <p:spPr>
            <a:xfrm>
              <a:off x="3436538" y="2970871"/>
              <a:ext cx="409" cy="218"/>
            </a:xfrm>
            <a:custGeom>
              <a:avLst/>
              <a:gdLst/>
              <a:ahLst/>
              <a:cxnLst/>
              <a:rect l="l" t="t" r="r" b="b"/>
              <a:pathLst>
                <a:path w="15" h="8" extrusionOk="0">
                  <a:moveTo>
                    <a:pt x="0" y="7"/>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50"/>
            <p:cNvSpPr/>
            <p:nvPr/>
          </p:nvSpPr>
          <p:spPr>
            <a:xfrm>
              <a:off x="3515341" y="2860486"/>
              <a:ext cx="300" cy="599"/>
            </a:xfrm>
            <a:custGeom>
              <a:avLst/>
              <a:gdLst/>
              <a:ahLst/>
              <a:cxnLst/>
              <a:rect l="l" t="t" r="r" b="b"/>
              <a:pathLst>
                <a:path w="11" h="22" extrusionOk="0">
                  <a:moveTo>
                    <a:pt x="0" y="22"/>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50"/>
            <p:cNvSpPr/>
            <p:nvPr/>
          </p:nvSpPr>
          <p:spPr>
            <a:xfrm>
              <a:off x="3437110" y="2970680"/>
              <a:ext cx="300" cy="109"/>
            </a:xfrm>
            <a:custGeom>
              <a:avLst/>
              <a:gdLst/>
              <a:ahLst/>
              <a:cxnLst/>
              <a:rect l="l" t="t" r="r" b="b"/>
              <a:pathLst>
                <a:path w="11" h="4" extrusionOk="0">
                  <a:moveTo>
                    <a:pt x="0"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50"/>
            <p:cNvSpPr/>
            <p:nvPr/>
          </p:nvSpPr>
          <p:spPr>
            <a:xfrm>
              <a:off x="3514959" y="2861249"/>
              <a:ext cx="300" cy="518"/>
            </a:xfrm>
            <a:custGeom>
              <a:avLst/>
              <a:gdLst/>
              <a:ahLst/>
              <a:cxnLst/>
              <a:rect l="l" t="t" r="r" b="b"/>
              <a:pathLst>
                <a:path w="11" h="19" extrusionOk="0">
                  <a:moveTo>
                    <a:pt x="0" y="1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50"/>
            <p:cNvSpPr/>
            <p:nvPr/>
          </p:nvSpPr>
          <p:spPr>
            <a:xfrm>
              <a:off x="3517057" y="2854764"/>
              <a:ext cx="109" cy="599"/>
            </a:xfrm>
            <a:custGeom>
              <a:avLst/>
              <a:gdLst/>
              <a:ahLst/>
              <a:cxnLst/>
              <a:rect l="l" t="t" r="r" b="b"/>
              <a:pathLst>
                <a:path w="4" h="22" extrusionOk="0">
                  <a:moveTo>
                    <a:pt x="0" y="22"/>
                  </a:moveTo>
                  <a:cubicBezTo>
                    <a:pt x="0" y="15"/>
                    <a:pt x="4" y="8"/>
                    <a:pt x="4" y="1"/>
                  </a:cubicBezTo>
                  <a:cubicBezTo>
                    <a:pt x="4" y="8"/>
                    <a:pt x="0" y="15"/>
                    <a:pt x="0"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50"/>
            <p:cNvSpPr/>
            <p:nvPr/>
          </p:nvSpPr>
          <p:spPr>
            <a:xfrm>
              <a:off x="3438935" y="2970108"/>
              <a:ext cx="1553" cy="981"/>
            </a:xfrm>
            <a:custGeom>
              <a:avLst/>
              <a:gdLst/>
              <a:ahLst/>
              <a:cxnLst/>
              <a:rect l="l" t="t" r="r" b="b"/>
              <a:pathLst>
                <a:path w="57" h="36" extrusionOk="0">
                  <a:moveTo>
                    <a:pt x="0" y="0"/>
                  </a:moveTo>
                  <a:cubicBezTo>
                    <a:pt x="21" y="11"/>
                    <a:pt x="39" y="21"/>
                    <a:pt x="56" y="35"/>
                  </a:cubicBezTo>
                  <a:cubicBezTo>
                    <a:pt x="39" y="21"/>
                    <a:pt x="21"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50"/>
            <p:cNvSpPr/>
            <p:nvPr/>
          </p:nvSpPr>
          <p:spPr>
            <a:xfrm>
              <a:off x="3516867" y="2855827"/>
              <a:ext cx="109" cy="599"/>
            </a:xfrm>
            <a:custGeom>
              <a:avLst/>
              <a:gdLst/>
              <a:ahLst/>
              <a:cxnLst/>
              <a:rect l="l" t="t" r="r" b="b"/>
              <a:pathLst>
                <a:path w="4" h="22" extrusionOk="0">
                  <a:moveTo>
                    <a:pt x="0" y="21"/>
                  </a:moveTo>
                  <a:cubicBezTo>
                    <a:pt x="0" y="14"/>
                    <a:pt x="4" y="7"/>
                    <a:pt x="4" y="0"/>
                  </a:cubicBezTo>
                  <a:cubicBezTo>
                    <a:pt x="4" y="7"/>
                    <a:pt x="0" y="14"/>
                    <a:pt x="0"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50"/>
            <p:cNvSpPr/>
            <p:nvPr/>
          </p:nvSpPr>
          <p:spPr>
            <a:xfrm>
              <a:off x="3435965" y="2971252"/>
              <a:ext cx="300" cy="109"/>
            </a:xfrm>
            <a:custGeom>
              <a:avLst/>
              <a:gdLst/>
              <a:ahLst/>
              <a:cxnLst/>
              <a:rect l="l" t="t" r="r" b="b"/>
              <a:pathLst>
                <a:path w="11" h="4" extrusionOk="0">
                  <a:moveTo>
                    <a:pt x="0"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50"/>
            <p:cNvSpPr/>
            <p:nvPr/>
          </p:nvSpPr>
          <p:spPr>
            <a:xfrm>
              <a:off x="3515995" y="2858770"/>
              <a:ext cx="218" cy="599"/>
            </a:xfrm>
            <a:custGeom>
              <a:avLst/>
              <a:gdLst/>
              <a:ahLst/>
              <a:cxnLst/>
              <a:rect l="l" t="t" r="r" b="b"/>
              <a:pathLst>
                <a:path w="8" h="22" extrusionOk="0">
                  <a:moveTo>
                    <a:pt x="1" y="22"/>
                  </a:moveTo>
                  <a:cubicBezTo>
                    <a:pt x="4" y="15"/>
                    <a:pt x="8" y="8"/>
                    <a:pt x="8" y="1"/>
                  </a:cubicBezTo>
                  <a:cubicBezTo>
                    <a:pt x="8" y="8"/>
                    <a:pt x="4" y="15"/>
                    <a:pt x="1"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50"/>
            <p:cNvSpPr/>
            <p:nvPr/>
          </p:nvSpPr>
          <p:spPr>
            <a:xfrm>
              <a:off x="3435202" y="2971525"/>
              <a:ext cx="409" cy="218"/>
            </a:xfrm>
            <a:custGeom>
              <a:avLst/>
              <a:gdLst/>
              <a:ahLst/>
              <a:cxnLst/>
              <a:rect l="l" t="t" r="r" b="b"/>
              <a:pathLst>
                <a:path w="15" h="8" extrusionOk="0">
                  <a:moveTo>
                    <a:pt x="0" y="8"/>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50"/>
            <p:cNvSpPr/>
            <p:nvPr/>
          </p:nvSpPr>
          <p:spPr>
            <a:xfrm>
              <a:off x="3516567" y="2856862"/>
              <a:ext cx="218" cy="599"/>
            </a:xfrm>
            <a:custGeom>
              <a:avLst/>
              <a:gdLst/>
              <a:ahLst/>
              <a:cxnLst/>
              <a:rect l="l" t="t" r="r" b="b"/>
              <a:pathLst>
                <a:path w="8" h="22" extrusionOk="0">
                  <a:moveTo>
                    <a:pt x="8" y="1"/>
                  </a:moveTo>
                  <a:cubicBezTo>
                    <a:pt x="4" y="8"/>
                    <a:pt x="1" y="15"/>
                    <a:pt x="1" y="22"/>
                  </a:cubicBezTo>
                  <a:cubicBezTo>
                    <a:pt x="4" y="15"/>
                    <a:pt x="4" y="8"/>
                    <a:pt x="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50"/>
            <p:cNvSpPr/>
            <p:nvPr/>
          </p:nvSpPr>
          <p:spPr>
            <a:xfrm>
              <a:off x="3516294" y="2857816"/>
              <a:ext cx="218" cy="599"/>
            </a:xfrm>
            <a:custGeom>
              <a:avLst/>
              <a:gdLst/>
              <a:ahLst/>
              <a:cxnLst/>
              <a:rect l="l" t="t" r="r" b="b"/>
              <a:pathLst>
                <a:path w="8" h="22" extrusionOk="0">
                  <a:moveTo>
                    <a:pt x="0" y="22"/>
                  </a:moveTo>
                  <a:cubicBezTo>
                    <a:pt x="4" y="15"/>
                    <a:pt x="7" y="8"/>
                    <a:pt x="7" y="1"/>
                  </a:cubicBezTo>
                  <a:cubicBezTo>
                    <a:pt x="7" y="8"/>
                    <a:pt x="4" y="15"/>
                    <a:pt x="0"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50"/>
            <p:cNvSpPr/>
            <p:nvPr/>
          </p:nvSpPr>
          <p:spPr>
            <a:xfrm>
              <a:off x="3515722" y="2859642"/>
              <a:ext cx="218" cy="599"/>
            </a:xfrm>
            <a:custGeom>
              <a:avLst/>
              <a:gdLst/>
              <a:ahLst/>
              <a:cxnLst/>
              <a:rect l="l" t="t" r="r" b="b"/>
              <a:pathLst>
                <a:path w="8" h="22" extrusionOk="0">
                  <a:moveTo>
                    <a:pt x="0" y="21"/>
                  </a:moveTo>
                  <a:cubicBezTo>
                    <a:pt x="4" y="14"/>
                    <a:pt x="4" y="7"/>
                    <a:pt x="7" y="0"/>
                  </a:cubicBezTo>
                  <a:cubicBezTo>
                    <a:pt x="4" y="7"/>
                    <a:pt x="4" y="14"/>
                    <a:pt x="0"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50"/>
            <p:cNvSpPr/>
            <p:nvPr/>
          </p:nvSpPr>
          <p:spPr>
            <a:xfrm>
              <a:off x="3428145" y="2975530"/>
              <a:ext cx="790" cy="599"/>
            </a:xfrm>
            <a:custGeom>
              <a:avLst/>
              <a:gdLst/>
              <a:ahLst/>
              <a:cxnLst/>
              <a:rect l="l" t="t" r="r" b="b"/>
              <a:pathLst>
                <a:path w="29" h="22" extrusionOk="0">
                  <a:moveTo>
                    <a:pt x="0" y="22"/>
                  </a:moveTo>
                  <a:lnTo>
                    <a:pt x="2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50"/>
            <p:cNvSpPr/>
            <p:nvPr/>
          </p:nvSpPr>
          <p:spPr>
            <a:xfrm>
              <a:off x="3429480" y="2974767"/>
              <a:ext cx="681" cy="518"/>
            </a:xfrm>
            <a:custGeom>
              <a:avLst/>
              <a:gdLst/>
              <a:ahLst/>
              <a:cxnLst/>
              <a:rect l="l" t="t" r="r" b="b"/>
              <a:pathLst>
                <a:path w="25" h="19" extrusionOk="0">
                  <a:moveTo>
                    <a:pt x="0" y="18"/>
                  </a:moveTo>
                  <a:lnTo>
                    <a:pt x="2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50"/>
            <p:cNvSpPr/>
            <p:nvPr/>
          </p:nvSpPr>
          <p:spPr>
            <a:xfrm>
              <a:off x="3430625" y="2974113"/>
              <a:ext cx="599" cy="409"/>
            </a:xfrm>
            <a:custGeom>
              <a:avLst/>
              <a:gdLst/>
              <a:ahLst/>
              <a:cxnLst/>
              <a:rect l="l" t="t" r="r" b="b"/>
              <a:pathLst>
                <a:path w="22" h="15" extrusionOk="0">
                  <a:moveTo>
                    <a:pt x="0" y="14"/>
                  </a:move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50"/>
            <p:cNvSpPr/>
            <p:nvPr/>
          </p:nvSpPr>
          <p:spPr>
            <a:xfrm>
              <a:off x="3517248" y="2853620"/>
              <a:ext cx="27" cy="599"/>
            </a:xfrm>
            <a:custGeom>
              <a:avLst/>
              <a:gdLst/>
              <a:ahLst/>
              <a:cxnLst/>
              <a:rect l="l" t="t" r="r" b="b"/>
              <a:pathLst>
                <a:path w="1" h="22" extrusionOk="0">
                  <a:moveTo>
                    <a:pt x="0" y="22"/>
                  </a:moveTo>
                  <a:cubicBezTo>
                    <a:pt x="0" y="15"/>
                    <a:pt x="0" y="8"/>
                    <a:pt x="0" y="1"/>
                  </a:cubicBezTo>
                  <a:cubicBezTo>
                    <a:pt x="0" y="8"/>
                    <a:pt x="0" y="15"/>
                    <a:pt x="0"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50"/>
            <p:cNvSpPr/>
            <p:nvPr/>
          </p:nvSpPr>
          <p:spPr>
            <a:xfrm>
              <a:off x="3431660" y="2973432"/>
              <a:ext cx="599" cy="409"/>
            </a:xfrm>
            <a:custGeom>
              <a:avLst/>
              <a:gdLst/>
              <a:ahLst/>
              <a:cxnLst/>
              <a:rect l="l" t="t" r="r" b="b"/>
              <a:pathLst>
                <a:path w="22" h="15" extrusionOk="0">
                  <a:moveTo>
                    <a:pt x="1" y="15"/>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50"/>
            <p:cNvSpPr/>
            <p:nvPr/>
          </p:nvSpPr>
          <p:spPr>
            <a:xfrm>
              <a:off x="3517439" y="2851440"/>
              <a:ext cx="27" cy="599"/>
            </a:xfrm>
            <a:custGeom>
              <a:avLst/>
              <a:gdLst/>
              <a:ahLst/>
              <a:cxnLst/>
              <a:rect l="l" t="t" r="r" b="b"/>
              <a:pathLst>
                <a:path w="1" h="22" extrusionOk="0">
                  <a:moveTo>
                    <a:pt x="0" y="21"/>
                  </a:moveTo>
                  <a:lnTo>
                    <a:pt x="0" y="0"/>
                  </a:lnTo>
                  <a:cubicBezTo>
                    <a:pt x="0" y="4"/>
                    <a:pt x="0" y="11"/>
                    <a:pt x="0"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4" name="Google Shape;4914;p50"/>
            <p:cNvSpPr/>
            <p:nvPr/>
          </p:nvSpPr>
          <p:spPr>
            <a:xfrm>
              <a:off x="3432723" y="2972860"/>
              <a:ext cx="490" cy="409"/>
            </a:xfrm>
            <a:custGeom>
              <a:avLst/>
              <a:gdLst/>
              <a:ahLst/>
              <a:cxnLst/>
              <a:rect l="l" t="t" r="r" b="b"/>
              <a:pathLst>
                <a:path w="18" h="15" extrusionOk="0">
                  <a:moveTo>
                    <a:pt x="0" y="15"/>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5" name="Google Shape;4915;p50"/>
            <p:cNvSpPr/>
            <p:nvPr/>
          </p:nvSpPr>
          <p:spPr>
            <a:xfrm>
              <a:off x="3437682" y="2970489"/>
              <a:ext cx="218" cy="109"/>
            </a:xfrm>
            <a:custGeom>
              <a:avLst/>
              <a:gdLst/>
              <a:ahLst/>
              <a:cxnLst/>
              <a:rect l="l" t="t" r="r" b="b"/>
              <a:pathLst>
                <a:path w="8" h="4" extrusionOk="0">
                  <a:moveTo>
                    <a:pt x="1" y="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6" name="Google Shape;4916;p50"/>
            <p:cNvSpPr/>
            <p:nvPr/>
          </p:nvSpPr>
          <p:spPr>
            <a:xfrm>
              <a:off x="3433567" y="2972397"/>
              <a:ext cx="518" cy="300"/>
            </a:xfrm>
            <a:custGeom>
              <a:avLst/>
              <a:gdLst/>
              <a:ahLst/>
              <a:cxnLst/>
              <a:rect l="l" t="t" r="r" b="b"/>
              <a:pathLst>
                <a:path w="19" h="11" extrusionOk="0">
                  <a:moveTo>
                    <a:pt x="1" y="11"/>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50"/>
            <p:cNvSpPr/>
            <p:nvPr/>
          </p:nvSpPr>
          <p:spPr>
            <a:xfrm>
              <a:off x="3434439" y="2971906"/>
              <a:ext cx="490" cy="327"/>
            </a:xfrm>
            <a:custGeom>
              <a:avLst/>
              <a:gdLst/>
              <a:ahLst/>
              <a:cxnLst/>
              <a:rect l="l" t="t" r="r" b="b"/>
              <a:pathLst>
                <a:path w="18" h="12" extrusionOk="0">
                  <a:moveTo>
                    <a:pt x="0" y="1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50"/>
            <p:cNvSpPr/>
            <p:nvPr/>
          </p:nvSpPr>
          <p:spPr>
            <a:xfrm>
              <a:off x="3438445" y="2970299"/>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50"/>
            <p:cNvSpPr/>
            <p:nvPr/>
          </p:nvSpPr>
          <p:spPr>
            <a:xfrm>
              <a:off x="3438745" y="2970190"/>
              <a:ext cx="191" cy="27"/>
            </a:xfrm>
            <a:custGeom>
              <a:avLst/>
              <a:gdLst/>
              <a:ahLst/>
              <a:cxnLst/>
              <a:rect l="l" t="t" r="r" b="b"/>
              <a:pathLst>
                <a:path w="7"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50"/>
            <p:cNvSpPr/>
            <p:nvPr/>
          </p:nvSpPr>
          <p:spPr>
            <a:xfrm>
              <a:off x="3517330" y="2852584"/>
              <a:ext cx="27" cy="490"/>
            </a:xfrm>
            <a:custGeom>
              <a:avLst/>
              <a:gdLst/>
              <a:ahLst/>
              <a:cxnLst/>
              <a:rect l="l" t="t" r="r" b="b"/>
              <a:pathLst>
                <a:path w="1" h="18" extrusionOk="0">
                  <a:moveTo>
                    <a:pt x="1" y="18"/>
                  </a:moveTo>
                  <a:lnTo>
                    <a:pt x="1" y="0"/>
                  </a:lnTo>
                  <a:cubicBezTo>
                    <a:pt x="1" y="7"/>
                    <a:pt x="1" y="11"/>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50"/>
            <p:cNvSpPr/>
            <p:nvPr/>
          </p:nvSpPr>
          <p:spPr>
            <a:xfrm>
              <a:off x="3643737" y="2823592"/>
              <a:ext cx="218" cy="109"/>
            </a:xfrm>
            <a:custGeom>
              <a:avLst/>
              <a:gdLst/>
              <a:ahLst/>
              <a:cxnLst/>
              <a:rect l="l" t="t" r="r" b="b"/>
              <a:pathLst>
                <a:path w="8" h="4" extrusionOk="0">
                  <a:moveTo>
                    <a:pt x="0" y="0"/>
                  </a:moveTo>
                  <a:lnTo>
                    <a:pt x="7"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50"/>
            <p:cNvSpPr/>
            <p:nvPr/>
          </p:nvSpPr>
          <p:spPr>
            <a:xfrm>
              <a:off x="3676462" y="2832448"/>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50"/>
            <p:cNvSpPr/>
            <p:nvPr/>
          </p:nvSpPr>
          <p:spPr>
            <a:xfrm>
              <a:off x="3671694" y="2833973"/>
              <a:ext cx="599" cy="518"/>
            </a:xfrm>
            <a:custGeom>
              <a:avLst/>
              <a:gdLst/>
              <a:ahLst/>
              <a:cxnLst/>
              <a:rect l="l" t="t" r="r" b="b"/>
              <a:pathLst>
                <a:path w="22" h="19" extrusionOk="0">
                  <a:moveTo>
                    <a:pt x="0" y="18"/>
                  </a:moveTo>
                  <a:lnTo>
                    <a:pt x="0" y="18"/>
                  </a:lnTo>
                  <a:lnTo>
                    <a:pt x="21" y="1"/>
                  </a:ln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50"/>
            <p:cNvSpPr/>
            <p:nvPr/>
          </p:nvSpPr>
          <p:spPr>
            <a:xfrm>
              <a:off x="3682566" y="2837025"/>
              <a:ext cx="790" cy="708"/>
            </a:xfrm>
            <a:custGeom>
              <a:avLst/>
              <a:gdLst/>
              <a:ahLst/>
              <a:cxnLst/>
              <a:rect l="l" t="t" r="r" b="b"/>
              <a:pathLst>
                <a:path w="29" h="26" extrusionOk="0">
                  <a:moveTo>
                    <a:pt x="28"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50"/>
            <p:cNvSpPr/>
            <p:nvPr/>
          </p:nvSpPr>
          <p:spPr>
            <a:xfrm>
              <a:off x="3681421" y="2836072"/>
              <a:ext cx="790" cy="708"/>
            </a:xfrm>
            <a:custGeom>
              <a:avLst/>
              <a:gdLst/>
              <a:ahLst/>
              <a:cxnLst/>
              <a:rect l="l" t="t" r="r" b="b"/>
              <a:pathLst>
                <a:path w="29" h="26" extrusionOk="0">
                  <a:moveTo>
                    <a:pt x="28"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6" name="Google Shape;4926;p50"/>
            <p:cNvSpPr/>
            <p:nvPr/>
          </p:nvSpPr>
          <p:spPr>
            <a:xfrm>
              <a:off x="3680468" y="2835227"/>
              <a:ext cx="681" cy="681"/>
            </a:xfrm>
            <a:custGeom>
              <a:avLst/>
              <a:gdLst/>
              <a:ahLst/>
              <a:cxnLst/>
              <a:rect l="l" t="t" r="r" b="b"/>
              <a:pathLst>
                <a:path w="25" h="25" extrusionOk="0">
                  <a:moveTo>
                    <a:pt x="25" y="25"/>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7" name="Google Shape;4927;p50"/>
            <p:cNvSpPr/>
            <p:nvPr/>
          </p:nvSpPr>
          <p:spPr>
            <a:xfrm>
              <a:off x="3643246" y="2823101"/>
              <a:ext cx="136" cy="136"/>
            </a:xfrm>
            <a:custGeom>
              <a:avLst/>
              <a:gdLst/>
              <a:ahLst/>
              <a:cxnLst/>
              <a:rect l="l" t="t" r="r" b="b"/>
              <a:pathLst>
                <a:path w="5" h="5" extrusionOk="0">
                  <a:moveTo>
                    <a:pt x="1" y="1"/>
                  </a:moveTo>
                  <a:lnTo>
                    <a:pt x="4" y="4"/>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8" name="Google Shape;4928;p50"/>
            <p:cNvSpPr/>
            <p:nvPr/>
          </p:nvSpPr>
          <p:spPr>
            <a:xfrm>
              <a:off x="3678070" y="2833401"/>
              <a:ext cx="518" cy="409"/>
            </a:xfrm>
            <a:custGeom>
              <a:avLst/>
              <a:gdLst/>
              <a:ahLst/>
              <a:cxnLst/>
              <a:rect l="l" t="t" r="r" b="b"/>
              <a:pathLst>
                <a:path w="19" h="15" extrusionOk="0">
                  <a:moveTo>
                    <a:pt x="18"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9" name="Google Shape;4929;p50"/>
            <p:cNvSpPr/>
            <p:nvPr/>
          </p:nvSpPr>
          <p:spPr>
            <a:xfrm>
              <a:off x="3683710" y="2837897"/>
              <a:ext cx="790" cy="790"/>
            </a:xfrm>
            <a:custGeom>
              <a:avLst/>
              <a:gdLst/>
              <a:ahLst/>
              <a:cxnLst/>
              <a:rect l="l" t="t" r="r" b="b"/>
              <a:pathLst>
                <a:path w="29" h="29" extrusionOk="0">
                  <a:moveTo>
                    <a:pt x="28" y="2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0" name="Google Shape;4930;p50"/>
            <p:cNvSpPr/>
            <p:nvPr/>
          </p:nvSpPr>
          <p:spPr>
            <a:xfrm>
              <a:off x="3677498" y="2832938"/>
              <a:ext cx="518" cy="300"/>
            </a:xfrm>
            <a:custGeom>
              <a:avLst/>
              <a:gdLst/>
              <a:ahLst/>
              <a:cxnLst/>
              <a:rect l="l" t="t" r="r" b="b"/>
              <a:pathLst>
                <a:path w="19" h="11" extrusionOk="0">
                  <a:moveTo>
                    <a:pt x="18"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1" name="Google Shape;4931;p50"/>
            <p:cNvSpPr/>
            <p:nvPr/>
          </p:nvSpPr>
          <p:spPr>
            <a:xfrm>
              <a:off x="3672920" y="283351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2" name="Google Shape;4932;p50"/>
            <p:cNvSpPr/>
            <p:nvPr/>
          </p:nvSpPr>
          <p:spPr>
            <a:xfrm>
              <a:off x="3678751" y="2833892"/>
              <a:ext cx="599" cy="490"/>
            </a:xfrm>
            <a:custGeom>
              <a:avLst/>
              <a:gdLst/>
              <a:ahLst/>
              <a:cxnLst/>
              <a:rect l="l" t="t" r="r" b="b"/>
              <a:pathLst>
                <a:path w="22" h="18" extrusionOk="0">
                  <a:moveTo>
                    <a:pt x="21" y="1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50"/>
            <p:cNvSpPr/>
            <p:nvPr/>
          </p:nvSpPr>
          <p:spPr>
            <a:xfrm>
              <a:off x="3679514" y="2834546"/>
              <a:ext cx="681" cy="518"/>
            </a:xfrm>
            <a:custGeom>
              <a:avLst/>
              <a:gdLst/>
              <a:ahLst/>
              <a:cxnLst/>
              <a:rect l="l" t="t" r="r" b="b"/>
              <a:pathLst>
                <a:path w="25" h="19" extrusionOk="0">
                  <a:moveTo>
                    <a:pt x="25" y="1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50"/>
            <p:cNvSpPr/>
            <p:nvPr/>
          </p:nvSpPr>
          <p:spPr>
            <a:xfrm>
              <a:off x="3677034" y="2832638"/>
              <a:ext cx="409" cy="327"/>
            </a:xfrm>
            <a:custGeom>
              <a:avLst/>
              <a:gdLst/>
              <a:ahLst/>
              <a:cxnLst/>
              <a:rect l="l" t="t" r="r" b="b"/>
              <a:pathLst>
                <a:path w="15" h="12" extrusionOk="0">
                  <a:moveTo>
                    <a:pt x="14"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50"/>
            <p:cNvSpPr/>
            <p:nvPr/>
          </p:nvSpPr>
          <p:spPr>
            <a:xfrm>
              <a:off x="3675127" y="2832557"/>
              <a:ext cx="27" cy="27"/>
            </a:xfrm>
            <a:custGeom>
              <a:avLst/>
              <a:gdLst/>
              <a:ahLst/>
              <a:cxnLst/>
              <a:rect l="l" t="t" r="r" b="b"/>
              <a:pathLst>
                <a:path w="1" h="1" extrusionOk="0">
                  <a:moveTo>
                    <a:pt x="0"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6" name="Google Shape;4936;p50"/>
            <p:cNvSpPr/>
            <p:nvPr/>
          </p:nvSpPr>
          <p:spPr>
            <a:xfrm>
              <a:off x="3675699" y="2832448"/>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7" name="Google Shape;4937;p50"/>
            <p:cNvSpPr/>
            <p:nvPr/>
          </p:nvSpPr>
          <p:spPr>
            <a:xfrm>
              <a:off x="3687525" y="2841140"/>
              <a:ext cx="790" cy="681"/>
            </a:xfrm>
            <a:custGeom>
              <a:avLst/>
              <a:gdLst/>
              <a:ahLst/>
              <a:cxnLst/>
              <a:rect l="l" t="t" r="r" b="b"/>
              <a:pathLst>
                <a:path w="29" h="25" extrusionOk="0">
                  <a:moveTo>
                    <a:pt x="28" y="25"/>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8" name="Google Shape;4938;p50"/>
            <p:cNvSpPr/>
            <p:nvPr/>
          </p:nvSpPr>
          <p:spPr>
            <a:xfrm>
              <a:off x="3652129" y="2833510"/>
              <a:ext cx="6022" cy="1935"/>
            </a:xfrm>
            <a:custGeom>
              <a:avLst/>
              <a:gdLst/>
              <a:ahLst/>
              <a:cxnLst/>
              <a:rect l="l" t="t" r="r" b="b"/>
              <a:pathLst>
                <a:path w="221" h="71" extrusionOk="0">
                  <a:moveTo>
                    <a:pt x="221" y="70"/>
                  </a:moveTo>
                  <a:cubicBezTo>
                    <a:pt x="144" y="67"/>
                    <a:pt x="67" y="42"/>
                    <a:pt x="0" y="0"/>
                  </a:cubicBezTo>
                  <a:cubicBezTo>
                    <a:pt x="67" y="42"/>
                    <a:pt x="144" y="67"/>
                    <a:pt x="221" y="7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9" name="Google Shape;4939;p50"/>
            <p:cNvSpPr/>
            <p:nvPr/>
          </p:nvSpPr>
          <p:spPr>
            <a:xfrm>
              <a:off x="3686190" y="2840077"/>
              <a:ext cx="790" cy="708"/>
            </a:xfrm>
            <a:custGeom>
              <a:avLst/>
              <a:gdLst/>
              <a:ahLst/>
              <a:cxnLst/>
              <a:rect l="l" t="t" r="r" b="b"/>
              <a:pathLst>
                <a:path w="29" h="26" extrusionOk="0">
                  <a:moveTo>
                    <a:pt x="28"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50"/>
            <p:cNvSpPr/>
            <p:nvPr/>
          </p:nvSpPr>
          <p:spPr>
            <a:xfrm>
              <a:off x="3692866" y="2845990"/>
              <a:ext cx="300" cy="218"/>
            </a:xfrm>
            <a:custGeom>
              <a:avLst/>
              <a:gdLst/>
              <a:ahLst/>
              <a:cxnLst/>
              <a:rect l="l" t="t" r="r" b="b"/>
              <a:pathLst>
                <a:path w="11" h="8" extrusionOk="0">
                  <a:moveTo>
                    <a:pt x="0" y="1"/>
                  </a:moveTo>
                  <a:lnTo>
                    <a:pt x="11" y="8"/>
                  </a:lnTo>
                  <a:lnTo>
                    <a:pt x="1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50"/>
            <p:cNvSpPr/>
            <p:nvPr/>
          </p:nvSpPr>
          <p:spPr>
            <a:xfrm>
              <a:off x="3688860" y="2842366"/>
              <a:ext cx="681" cy="599"/>
            </a:xfrm>
            <a:custGeom>
              <a:avLst/>
              <a:gdLst/>
              <a:ahLst/>
              <a:cxnLst/>
              <a:rect l="l" t="t" r="r" b="b"/>
              <a:pathLst>
                <a:path w="25" h="22" extrusionOk="0">
                  <a:moveTo>
                    <a:pt x="25" y="22"/>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50"/>
            <p:cNvSpPr/>
            <p:nvPr/>
          </p:nvSpPr>
          <p:spPr>
            <a:xfrm>
              <a:off x="3691612" y="2844764"/>
              <a:ext cx="708" cy="599"/>
            </a:xfrm>
            <a:custGeom>
              <a:avLst/>
              <a:gdLst/>
              <a:ahLst/>
              <a:cxnLst/>
              <a:rect l="l" t="t" r="r" b="b"/>
              <a:pathLst>
                <a:path w="26" h="22" extrusionOk="0">
                  <a:moveTo>
                    <a:pt x="25" y="2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50"/>
            <p:cNvSpPr/>
            <p:nvPr/>
          </p:nvSpPr>
          <p:spPr>
            <a:xfrm>
              <a:off x="3690196" y="2843510"/>
              <a:ext cx="681" cy="708"/>
            </a:xfrm>
            <a:custGeom>
              <a:avLst/>
              <a:gdLst/>
              <a:ahLst/>
              <a:cxnLst/>
              <a:rect l="l" t="t" r="r" b="b"/>
              <a:pathLst>
                <a:path w="25" h="26" extrusionOk="0">
                  <a:moveTo>
                    <a:pt x="25"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4" name="Google Shape;4944;p50"/>
            <p:cNvSpPr/>
            <p:nvPr/>
          </p:nvSpPr>
          <p:spPr>
            <a:xfrm>
              <a:off x="3644309" y="2824164"/>
              <a:ext cx="109" cy="109"/>
            </a:xfrm>
            <a:custGeom>
              <a:avLst/>
              <a:gdLst/>
              <a:ahLst/>
              <a:cxnLst/>
              <a:rect l="l" t="t" r="r" b="b"/>
              <a:pathLst>
                <a:path w="4" h="4" extrusionOk="0">
                  <a:moveTo>
                    <a:pt x="4"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5" name="Google Shape;4945;p50"/>
            <p:cNvSpPr/>
            <p:nvPr/>
          </p:nvSpPr>
          <p:spPr>
            <a:xfrm>
              <a:off x="3684937" y="2838933"/>
              <a:ext cx="790" cy="708"/>
            </a:xfrm>
            <a:custGeom>
              <a:avLst/>
              <a:gdLst/>
              <a:ahLst/>
              <a:cxnLst/>
              <a:rect l="l" t="t" r="r" b="b"/>
              <a:pathLst>
                <a:path w="29" h="26" extrusionOk="0">
                  <a:moveTo>
                    <a:pt x="29" y="2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6" name="Google Shape;4946;p50"/>
            <p:cNvSpPr/>
            <p:nvPr/>
          </p:nvSpPr>
          <p:spPr>
            <a:xfrm>
              <a:off x="3644690" y="2824627"/>
              <a:ext cx="109" cy="136"/>
            </a:xfrm>
            <a:custGeom>
              <a:avLst/>
              <a:gdLst/>
              <a:ahLst/>
              <a:cxnLst/>
              <a:rect l="l" t="t" r="r" b="b"/>
              <a:pathLst>
                <a:path w="4" h="5" extrusionOk="0">
                  <a:moveTo>
                    <a:pt x="4"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7" name="Google Shape;4947;p50"/>
            <p:cNvSpPr/>
            <p:nvPr/>
          </p:nvSpPr>
          <p:spPr>
            <a:xfrm>
              <a:off x="3692185" y="2853919"/>
              <a:ext cx="27" cy="300"/>
            </a:xfrm>
            <a:custGeom>
              <a:avLst/>
              <a:gdLst/>
              <a:ahLst/>
              <a:cxnLst/>
              <a:rect l="l" t="t" r="r" b="b"/>
              <a:pathLst>
                <a:path w="1" h="11" extrusionOk="0">
                  <a:moveTo>
                    <a:pt x="1"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8" name="Google Shape;4948;p50"/>
            <p:cNvSpPr/>
            <p:nvPr/>
          </p:nvSpPr>
          <p:spPr>
            <a:xfrm>
              <a:off x="3692866" y="2846181"/>
              <a:ext cx="300" cy="2125"/>
            </a:xfrm>
            <a:custGeom>
              <a:avLst/>
              <a:gdLst/>
              <a:ahLst/>
              <a:cxnLst/>
              <a:rect l="l" t="t" r="r" b="b"/>
              <a:pathLst>
                <a:path w="11" h="78" extrusionOk="0">
                  <a:moveTo>
                    <a:pt x="11" y="1"/>
                  </a:moveTo>
                  <a:lnTo>
                    <a:pt x="11" y="1"/>
                  </a:lnTo>
                  <a:cubicBezTo>
                    <a:pt x="7" y="18"/>
                    <a:pt x="4" y="43"/>
                    <a:pt x="0" y="78"/>
                  </a:cubicBezTo>
                  <a:cubicBezTo>
                    <a:pt x="4" y="46"/>
                    <a:pt x="7" y="18"/>
                    <a:pt x="1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9" name="Google Shape;4949;p50"/>
            <p:cNvSpPr/>
            <p:nvPr/>
          </p:nvSpPr>
          <p:spPr>
            <a:xfrm>
              <a:off x="3692103" y="2854873"/>
              <a:ext cx="27" cy="409"/>
            </a:xfrm>
            <a:custGeom>
              <a:avLst/>
              <a:gdLst/>
              <a:ahLst/>
              <a:cxnLst/>
              <a:rect l="l" t="t" r="r" b="b"/>
              <a:pathLst>
                <a:path w="1" h="15" extrusionOk="0">
                  <a:moveTo>
                    <a:pt x="0"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0" name="Google Shape;4950;p50"/>
            <p:cNvSpPr/>
            <p:nvPr/>
          </p:nvSpPr>
          <p:spPr>
            <a:xfrm>
              <a:off x="3692294" y="2852857"/>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1" name="Google Shape;4951;p50"/>
            <p:cNvSpPr/>
            <p:nvPr/>
          </p:nvSpPr>
          <p:spPr>
            <a:xfrm>
              <a:off x="3692757" y="2848660"/>
              <a:ext cx="27" cy="409"/>
            </a:xfrm>
            <a:custGeom>
              <a:avLst/>
              <a:gdLst/>
              <a:ahLst/>
              <a:cxnLst/>
              <a:rect l="l" t="t" r="r" b="b"/>
              <a:pathLst>
                <a:path w="1" h="15" extrusionOk="0">
                  <a:moveTo>
                    <a:pt x="1"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2" name="Google Shape;4952;p50"/>
            <p:cNvSpPr/>
            <p:nvPr/>
          </p:nvSpPr>
          <p:spPr>
            <a:xfrm>
              <a:off x="3691994" y="2855827"/>
              <a:ext cx="27" cy="409"/>
            </a:xfrm>
            <a:custGeom>
              <a:avLst/>
              <a:gdLst/>
              <a:ahLst/>
              <a:cxnLst/>
              <a:rect l="l" t="t" r="r" b="b"/>
              <a:pathLst>
                <a:path w="1" h="15" extrusionOk="0">
                  <a:moveTo>
                    <a:pt x="1"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3" name="Google Shape;4953;p50"/>
            <p:cNvSpPr/>
            <p:nvPr/>
          </p:nvSpPr>
          <p:spPr>
            <a:xfrm>
              <a:off x="3672348" y="2911169"/>
              <a:ext cx="2044" cy="8011"/>
            </a:xfrm>
            <a:custGeom>
              <a:avLst/>
              <a:gdLst/>
              <a:ahLst/>
              <a:cxnLst/>
              <a:rect l="l" t="t" r="r" b="b"/>
              <a:pathLst>
                <a:path w="75" h="294" extrusionOk="0">
                  <a:moveTo>
                    <a:pt x="74" y="0"/>
                  </a:moveTo>
                  <a:cubicBezTo>
                    <a:pt x="67" y="137"/>
                    <a:pt x="39" y="241"/>
                    <a:pt x="1" y="294"/>
                  </a:cubicBezTo>
                  <a:cubicBezTo>
                    <a:pt x="43" y="241"/>
                    <a:pt x="67" y="137"/>
                    <a:pt x="7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4" name="Google Shape;4954;p50"/>
            <p:cNvSpPr/>
            <p:nvPr/>
          </p:nvSpPr>
          <p:spPr>
            <a:xfrm>
              <a:off x="3692675" y="2849532"/>
              <a:ext cx="27" cy="490"/>
            </a:xfrm>
            <a:custGeom>
              <a:avLst/>
              <a:gdLst/>
              <a:ahLst/>
              <a:cxnLst/>
              <a:rect l="l" t="t" r="r" b="b"/>
              <a:pathLst>
                <a:path w="1" h="18" extrusionOk="0">
                  <a:moveTo>
                    <a:pt x="0" y="1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5" name="Google Shape;4955;p50"/>
            <p:cNvSpPr/>
            <p:nvPr/>
          </p:nvSpPr>
          <p:spPr>
            <a:xfrm>
              <a:off x="3692375" y="2851631"/>
              <a:ext cx="27" cy="409"/>
            </a:xfrm>
            <a:custGeom>
              <a:avLst/>
              <a:gdLst/>
              <a:ahLst/>
              <a:cxnLst/>
              <a:rect l="l" t="t" r="r" b="b"/>
              <a:pathLst>
                <a:path w="1" h="15" extrusionOk="0">
                  <a:moveTo>
                    <a:pt x="1"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6" name="Google Shape;4956;p50"/>
            <p:cNvSpPr/>
            <p:nvPr/>
          </p:nvSpPr>
          <p:spPr>
            <a:xfrm>
              <a:off x="3691912" y="2856781"/>
              <a:ext cx="27" cy="300"/>
            </a:xfrm>
            <a:custGeom>
              <a:avLst/>
              <a:gdLst/>
              <a:ahLst/>
              <a:cxnLst/>
              <a:rect l="l" t="t" r="r" b="b"/>
              <a:pathLst>
                <a:path w="1" h="11" extrusionOk="0">
                  <a:moveTo>
                    <a:pt x="0"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7" name="Google Shape;4957;p50"/>
            <p:cNvSpPr/>
            <p:nvPr/>
          </p:nvSpPr>
          <p:spPr>
            <a:xfrm>
              <a:off x="3692484" y="2850486"/>
              <a:ext cx="27" cy="490"/>
            </a:xfrm>
            <a:custGeom>
              <a:avLst/>
              <a:gdLst/>
              <a:ahLst/>
              <a:cxnLst/>
              <a:rect l="l" t="t" r="r" b="b"/>
              <a:pathLst>
                <a:path w="1" h="18" extrusionOk="0">
                  <a:moveTo>
                    <a:pt x="0" y="1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8" name="Google Shape;4958;p50"/>
            <p:cNvSpPr/>
            <p:nvPr/>
          </p:nvSpPr>
          <p:spPr>
            <a:xfrm>
              <a:off x="3691912" y="2857625"/>
              <a:ext cx="27" cy="327"/>
            </a:xfrm>
            <a:custGeom>
              <a:avLst/>
              <a:gdLst/>
              <a:ahLst/>
              <a:cxnLst/>
              <a:rect l="l" t="t" r="r" b="b"/>
              <a:pathLst>
                <a:path w="1" h="12" extrusionOk="0">
                  <a:moveTo>
                    <a:pt x="0" y="11"/>
                  </a:moveTo>
                  <a:lnTo>
                    <a:pt x="0" y="1"/>
                  </a:lnTo>
                  <a:cubicBezTo>
                    <a:pt x="0" y="1"/>
                    <a:pt x="0" y="8"/>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9" name="Google Shape;4959;p50"/>
            <p:cNvSpPr/>
            <p:nvPr/>
          </p:nvSpPr>
          <p:spPr>
            <a:xfrm>
              <a:off x="3671394" y="2937682"/>
              <a:ext cx="18447" cy="26622"/>
            </a:xfrm>
            <a:custGeom>
              <a:avLst/>
              <a:gdLst/>
              <a:ahLst/>
              <a:cxnLst/>
              <a:rect l="l" t="t" r="r" b="b"/>
              <a:pathLst>
                <a:path w="677" h="977" extrusionOk="0">
                  <a:moveTo>
                    <a:pt x="417" y="0"/>
                  </a:moveTo>
                  <a:cubicBezTo>
                    <a:pt x="417" y="4"/>
                    <a:pt x="414" y="7"/>
                    <a:pt x="410" y="14"/>
                  </a:cubicBezTo>
                  <a:cubicBezTo>
                    <a:pt x="410" y="18"/>
                    <a:pt x="410" y="21"/>
                    <a:pt x="407" y="28"/>
                  </a:cubicBezTo>
                  <a:cubicBezTo>
                    <a:pt x="403" y="32"/>
                    <a:pt x="403" y="35"/>
                    <a:pt x="400" y="42"/>
                  </a:cubicBezTo>
                  <a:cubicBezTo>
                    <a:pt x="400" y="46"/>
                    <a:pt x="400" y="49"/>
                    <a:pt x="396" y="56"/>
                  </a:cubicBezTo>
                  <a:cubicBezTo>
                    <a:pt x="393" y="60"/>
                    <a:pt x="389" y="67"/>
                    <a:pt x="386" y="74"/>
                  </a:cubicBezTo>
                  <a:cubicBezTo>
                    <a:pt x="379" y="81"/>
                    <a:pt x="379" y="81"/>
                    <a:pt x="379" y="84"/>
                  </a:cubicBezTo>
                  <a:cubicBezTo>
                    <a:pt x="372" y="91"/>
                    <a:pt x="365" y="102"/>
                    <a:pt x="354" y="109"/>
                  </a:cubicBezTo>
                  <a:cubicBezTo>
                    <a:pt x="344" y="119"/>
                    <a:pt x="333" y="126"/>
                    <a:pt x="319" y="137"/>
                  </a:cubicBezTo>
                  <a:lnTo>
                    <a:pt x="312" y="140"/>
                  </a:lnTo>
                  <a:cubicBezTo>
                    <a:pt x="302" y="147"/>
                    <a:pt x="291" y="151"/>
                    <a:pt x="277" y="158"/>
                  </a:cubicBezTo>
                  <a:lnTo>
                    <a:pt x="270" y="158"/>
                  </a:lnTo>
                  <a:cubicBezTo>
                    <a:pt x="256" y="165"/>
                    <a:pt x="242" y="168"/>
                    <a:pt x="228" y="168"/>
                  </a:cubicBezTo>
                  <a:lnTo>
                    <a:pt x="214" y="168"/>
                  </a:lnTo>
                  <a:cubicBezTo>
                    <a:pt x="204" y="172"/>
                    <a:pt x="190" y="172"/>
                    <a:pt x="176" y="172"/>
                  </a:cubicBezTo>
                  <a:lnTo>
                    <a:pt x="116" y="172"/>
                  </a:lnTo>
                  <a:cubicBezTo>
                    <a:pt x="99" y="172"/>
                    <a:pt x="81" y="168"/>
                    <a:pt x="64" y="165"/>
                  </a:cubicBezTo>
                  <a:lnTo>
                    <a:pt x="32" y="161"/>
                  </a:lnTo>
                  <a:lnTo>
                    <a:pt x="1" y="161"/>
                  </a:lnTo>
                  <a:lnTo>
                    <a:pt x="22" y="497"/>
                  </a:lnTo>
                  <a:cubicBezTo>
                    <a:pt x="74" y="655"/>
                    <a:pt x="113" y="812"/>
                    <a:pt x="141" y="977"/>
                  </a:cubicBezTo>
                  <a:lnTo>
                    <a:pt x="176" y="952"/>
                  </a:lnTo>
                  <a:lnTo>
                    <a:pt x="179" y="952"/>
                  </a:lnTo>
                  <a:lnTo>
                    <a:pt x="239" y="917"/>
                  </a:lnTo>
                  <a:lnTo>
                    <a:pt x="256" y="907"/>
                  </a:lnTo>
                  <a:lnTo>
                    <a:pt x="284" y="893"/>
                  </a:lnTo>
                  <a:lnTo>
                    <a:pt x="291" y="889"/>
                  </a:lnTo>
                  <a:cubicBezTo>
                    <a:pt x="344" y="872"/>
                    <a:pt x="456" y="711"/>
                    <a:pt x="568" y="525"/>
                  </a:cubicBezTo>
                  <a:lnTo>
                    <a:pt x="596" y="476"/>
                  </a:lnTo>
                  <a:cubicBezTo>
                    <a:pt x="613" y="445"/>
                    <a:pt x="631" y="413"/>
                    <a:pt x="648" y="382"/>
                  </a:cubicBezTo>
                  <a:lnTo>
                    <a:pt x="676" y="333"/>
                  </a:lnTo>
                  <a:lnTo>
                    <a:pt x="554" y="259"/>
                  </a:lnTo>
                  <a:lnTo>
                    <a:pt x="557" y="214"/>
                  </a:lnTo>
                  <a:lnTo>
                    <a:pt x="557" y="210"/>
                  </a:lnTo>
                  <a:lnTo>
                    <a:pt x="557" y="200"/>
                  </a:lnTo>
                  <a:lnTo>
                    <a:pt x="557" y="196"/>
                  </a:lnTo>
                  <a:lnTo>
                    <a:pt x="557" y="182"/>
                  </a:lnTo>
                  <a:lnTo>
                    <a:pt x="557" y="179"/>
                  </a:lnTo>
                  <a:lnTo>
                    <a:pt x="557" y="158"/>
                  </a:lnTo>
                  <a:lnTo>
                    <a:pt x="557" y="130"/>
                  </a:lnTo>
                  <a:lnTo>
                    <a:pt x="557" y="123"/>
                  </a:lnTo>
                  <a:lnTo>
                    <a:pt x="557" y="95"/>
                  </a:lnTo>
                  <a:lnTo>
                    <a:pt x="557" y="88"/>
                  </a:lnTo>
                  <a:cubicBezTo>
                    <a:pt x="557" y="77"/>
                    <a:pt x="557" y="63"/>
                    <a:pt x="554" y="53"/>
                  </a:cubicBezTo>
                  <a:lnTo>
                    <a:pt x="554" y="49"/>
                  </a:lnTo>
                  <a:cubicBezTo>
                    <a:pt x="554" y="35"/>
                    <a:pt x="554" y="21"/>
                    <a:pt x="550" y="11"/>
                  </a:cubicBezTo>
                  <a:cubicBezTo>
                    <a:pt x="512" y="0"/>
                    <a:pt x="459" y="0"/>
                    <a:pt x="41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0" name="Google Shape;4960;p50"/>
            <p:cNvSpPr/>
            <p:nvPr/>
          </p:nvSpPr>
          <p:spPr>
            <a:xfrm>
              <a:off x="3682375" y="2938445"/>
              <a:ext cx="218" cy="409"/>
            </a:xfrm>
            <a:custGeom>
              <a:avLst/>
              <a:gdLst/>
              <a:ahLst/>
              <a:cxnLst/>
              <a:rect l="l" t="t" r="r" b="b"/>
              <a:pathLst>
                <a:path w="8" h="15" extrusionOk="0">
                  <a:moveTo>
                    <a:pt x="7" y="0"/>
                  </a:moveTo>
                  <a:lnTo>
                    <a:pt x="7" y="0"/>
                  </a:lnTo>
                  <a:cubicBezTo>
                    <a:pt x="4" y="4"/>
                    <a:pt x="0" y="7"/>
                    <a:pt x="0" y="14"/>
                  </a:cubicBezTo>
                  <a:cubicBezTo>
                    <a:pt x="4" y="7"/>
                    <a:pt x="4" y="4"/>
                    <a:pt x="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1" name="Google Shape;4961;p50"/>
            <p:cNvSpPr/>
            <p:nvPr/>
          </p:nvSpPr>
          <p:spPr>
            <a:xfrm>
              <a:off x="3676162" y="294245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2" name="Google Shape;4962;p50"/>
            <p:cNvSpPr/>
            <p:nvPr/>
          </p:nvSpPr>
          <p:spPr>
            <a:xfrm>
              <a:off x="3681122" y="2939971"/>
              <a:ext cx="708" cy="681"/>
            </a:xfrm>
            <a:custGeom>
              <a:avLst/>
              <a:gdLst/>
              <a:ahLst/>
              <a:cxnLst/>
              <a:rect l="l" t="t" r="r" b="b"/>
              <a:pathLst>
                <a:path w="26" h="25" extrusionOk="0">
                  <a:moveTo>
                    <a:pt x="1" y="25"/>
                  </a:moveTo>
                  <a:cubicBezTo>
                    <a:pt x="8" y="18"/>
                    <a:pt x="15" y="7"/>
                    <a:pt x="25" y="0"/>
                  </a:cubicBezTo>
                  <a:cubicBezTo>
                    <a:pt x="15" y="7"/>
                    <a:pt x="8" y="18"/>
                    <a:pt x="1" y="2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3" name="Google Shape;4963;p50"/>
            <p:cNvSpPr/>
            <p:nvPr/>
          </p:nvSpPr>
          <p:spPr>
            <a:xfrm>
              <a:off x="3672266" y="2941960"/>
              <a:ext cx="872" cy="218"/>
            </a:xfrm>
            <a:custGeom>
              <a:avLst/>
              <a:gdLst/>
              <a:ahLst/>
              <a:cxnLst/>
              <a:rect l="l" t="t" r="r" b="b"/>
              <a:pathLst>
                <a:path w="32" h="8" extrusionOk="0">
                  <a:moveTo>
                    <a:pt x="0" y="1"/>
                  </a:moveTo>
                  <a:lnTo>
                    <a:pt x="32"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4" name="Google Shape;4964;p50"/>
            <p:cNvSpPr/>
            <p:nvPr/>
          </p:nvSpPr>
          <p:spPr>
            <a:xfrm>
              <a:off x="3679896" y="2941306"/>
              <a:ext cx="300" cy="218"/>
            </a:xfrm>
            <a:custGeom>
              <a:avLst/>
              <a:gdLst/>
              <a:ahLst/>
              <a:cxnLst/>
              <a:rect l="l" t="t" r="r" b="b"/>
              <a:pathLst>
                <a:path w="11" h="8" extrusionOk="0">
                  <a:moveTo>
                    <a:pt x="0" y="7"/>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5" name="Google Shape;4965;p50"/>
            <p:cNvSpPr/>
            <p:nvPr/>
          </p:nvSpPr>
          <p:spPr>
            <a:xfrm>
              <a:off x="3678833" y="2941878"/>
              <a:ext cx="218" cy="109"/>
            </a:xfrm>
            <a:custGeom>
              <a:avLst/>
              <a:gdLst/>
              <a:ahLst/>
              <a:cxnLst/>
              <a:rect l="l" t="t" r="r" b="b"/>
              <a:pathLst>
                <a:path w="8" h="4" extrusionOk="0">
                  <a:moveTo>
                    <a:pt x="1" y="4"/>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6" name="Google Shape;4966;p50"/>
            <p:cNvSpPr/>
            <p:nvPr/>
          </p:nvSpPr>
          <p:spPr>
            <a:xfrm>
              <a:off x="3674555" y="2942341"/>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7" name="Google Shape;4967;p50"/>
            <p:cNvSpPr/>
            <p:nvPr/>
          </p:nvSpPr>
          <p:spPr>
            <a:xfrm>
              <a:off x="3677307" y="2942341"/>
              <a:ext cx="327" cy="27"/>
            </a:xfrm>
            <a:custGeom>
              <a:avLst/>
              <a:gdLst/>
              <a:ahLst/>
              <a:cxnLst/>
              <a:rect l="l" t="t" r="r" b="b"/>
              <a:pathLst>
                <a:path w="12" h="1" extrusionOk="0">
                  <a:moveTo>
                    <a:pt x="1"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8" name="Google Shape;4968;p50"/>
            <p:cNvSpPr/>
            <p:nvPr/>
          </p:nvSpPr>
          <p:spPr>
            <a:xfrm>
              <a:off x="3671394" y="2941960"/>
              <a:ext cx="518" cy="27"/>
            </a:xfrm>
            <a:custGeom>
              <a:avLst/>
              <a:gdLst/>
              <a:ahLst/>
              <a:cxnLst/>
              <a:rect l="l" t="t" r="r" b="b"/>
              <a:pathLst>
                <a:path w="19" h="1" extrusionOk="0">
                  <a:moveTo>
                    <a:pt x="18" y="1"/>
                  </a:moveTo>
                  <a:lnTo>
                    <a:pt x="1" y="1"/>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9" name="Google Shape;4969;p50"/>
            <p:cNvSpPr/>
            <p:nvPr/>
          </p:nvSpPr>
          <p:spPr>
            <a:xfrm>
              <a:off x="3681885" y="2939208"/>
              <a:ext cx="327" cy="490"/>
            </a:xfrm>
            <a:custGeom>
              <a:avLst/>
              <a:gdLst/>
              <a:ahLst/>
              <a:cxnLst/>
              <a:rect l="l" t="t" r="r" b="b"/>
              <a:pathLst>
                <a:path w="12" h="18" extrusionOk="0">
                  <a:moveTo>
                    <a:pt x="1" y="18"/>
                  </a:moveTo>
                  <a:cubicBezTo>
                    <a:pt x="4" y="11"/>
                    <a:pt x="11" y="4"/>
                    <a:pt x="11" y="0"/>
                  </a:cubicBezTo>
                  <a:cubicBezTo>
                    <a:pt x="11" y="4"/>
                    <a:pt x="4" y="11"/>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0" name="Google Shape;4970;p50"/>
            <p:cNvSpPr/>
            <p:nvPr/>
          </p:nvSpPr>
          <p:spPr>
            <a:xfrm>
              <a:off x="3682566" y="2937573"/>
              <a:ext cx="4115" cy="518"/>
            </a:xfrm>
            <a:custGeom>
              <a:avLst/>
              <a:gdLst/>
              <a:ahLst/>
              <a:cxnLst/>
              <a:rect l="l" t="t" r="r" b="b"/>
              <a:pathLst>
                <a:path w="151" h="19" extrusionOk="0">
                  <a:moveTo>
                    <a:pt x="151" y="1"/>
                  </a:moveTo>
                  <a:lnTo>
                    <a:pt x="151" y="1"/>
                  </a:lnTo>
                  <a:cubicBezTo>
                    <a:pt x="98" y="4"/>
                    <a:pt x="46" y="4"/>
                    <a:pt x="7" y="4"/>
                  </a:cubicBezTo>
                  <a:cubicBezTo>
                    <a:pt x="49" y="4"/>
                    <a:pt x="98" y="4"/>
                    <a:pt x="151" y="1"/>
                  </a:cubicBezTo>
                  <a:close/>
                  <a:moveTo>
                    <a:pt x="7" y="4"/>
                  </a:moveTo>
                  <a:cubicBezTo>
                    <a:pt x="4" y="8"/>
                    <a:pt x="0" y="15"/>
                    <a:pt x="0" y="18"/>
                  </a:cubicBezTo>
                  <a:cubicBezTo>
                    <a:pt x="4" y="11"/>
                    <a:pt x="7" y="8"/>
                    <a:pt x="7"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1" name="Google Shape;4971;p50"/>
            <p:cNvSpPr/>
            <p:nvPr/>
          </p:nvSpPr>
          <p:spPr>
            <a:xfrm>
              <a:off x="3671394" y="2941878"/>
              <a:ext cx="708" cy="9265"/>
            </a:xfrm>
            <a:custGeom>
              <a:avLst/>
              <a:gdLst/>
              <a:ahLst/>
              <a:cxnLst/>
              <a:rect l="l" t="t" r="r" b="b"/>
              <a:pathLst>
                <a:path w="26" h="340" extrusionOk="0">
                  <a:moveTo>
                    <a:pt x="1" y="0"/>
                  </a:moveTo>
                  <a:lnTo>
                    <a:pt x="25" y="340"/>
                  </a:lnTo>
                  <a:lnTo>
                    <a:pt x="25" y="34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2" name="Google Shape;4972;p50"/>
            <p:cNvSpPr/>
            <p:nvPr/>
          </p:nvSpPr>
          <p:spPr>
            <a:xfrm>
              <a:off x="3685808" y="3061118"/>
              <a:ext cx="154091" cy="250524"/>
            </a:xfrm>
            <a:custGeom>
              <a:avLst/>
              <a:gdLst/>
              <a:ahLst/>
              <a:cxnLst/>
              <a:rect l="l" t="t" r="r" b="b"/>
              <a:pathLst>
                <a:path w="5655" h="9194" extrusionOk="0">
                  <a:moveTo>
                    <a:pt x="5448" y="0"/>
                  </a:moveTo>
                  <a:lnTo>
                    <a:pt x="5402" y="21"/>
                  </a:lnTo>
                  <a:lnTo>
                    <a:pt x="5384" y="28"/>
                  </a:lnTo>
                  <a:lnTo>
                    <a:pt x="5321" y="60"/>
                  </a:lnTo>
                  <a:lnTo>
                    <a:pt x="5265" y="84"/>
                  </a:lnTo>
                  <a:lnTo>
                    <a:pt x="5251" y="91"/>
                  </a:lnTo>
                  <a:lnTo>
                    <a:pt x="5216" y="109"/>
                  </a:lnTo>
                  <a:lnTo>
                    <a:pt x="5202" y="119"/>
                  </a:lnTo>
                  <a:lnTo>
                    <a:pt x="5174" y="133"/>
                  </a:lnTo>
                  <a:lnTo>
                    <a:pt x="5160" y="140"/>
                  </a:lnTo>
                  <a:lnTo>
                    <a:pt x="5136" y="151"/>
                  </a:lnTo>
                  <a:lnTo>
                    <a:pt x="5122" y="158"/>
                  </a:lnTo>
                  <a:lnTo>
                    <a:pt x="5104" y="168"/>
                  </a:lnTo>
                  <a:lnTo>
                    <a:pt x="5094" y="175"/>
                  </a:lnTo>
                  <a:lnTo>
                    <a:pt x="5076" y="182"/>
                  </a:lnTo>
                  <a:lnTo>
                    <a:pt x="5066" y="189"/>
                  </a:lnTo>
                  <a:lnTo>
                    <a:pt x="5055" y="196"/>
                  </a:lnTo>
                  <a:lnTo>
                    <a:pt x="5045" y="200"/>
                  </a:lnTo>
                  <a:lnTo>
                    <a:pt x="5038" y="207"/>
                  </a:lnTo>
                  <a:lnTo>
                    <a:pt x="5031" y="210"/>
                  </a:lnTo>
                  <a:lnTo>
                    <a:pt x="5020" y="217"/>
                  </a:lnTo>
                  <a:lnTo>
                    <a:pt x="5017" y="221"/>
                  </a:lnTo>
                  <a:lnTo>
                    <a:pt x="5010" y="224"/>
                  </a:lnTo>
                  <a:lnTo>
                    <a:pt x="5006" y="228"/>
                  </a:lnTo>
                  <a:lnTo>
                    <a:pt x="4999" y="231"/>
                  </a:lnTo>
                  <a:lnTo>
                    <a:pt x="4996" y="235"/>
                  </a:lnTo>
                  <a:lnTo>
                    <a:pt x="4992" y="238"/>
                  </a:lnTo>
                  <a:lnTo>
                    <a:pt x="4989" y="242"/>
                  </a:lnTo>
                  <a:cubicBezTo>
                    <a:pt x="4954" y="305"/>
                    <a:pt x="4884" y="316"/>
                    <a:pt x="4819" y="316"/>
                  </a:cubicBezTo>
                  <a:cubicBezTo>
                    <a:pt x="4805" y="316"/>
                    <a:pt x="4792" y="316"/>
                    <a:pt x="4779" y="315"/>
                  </a:cubicBezTo>
                  <a:cubicBezTo>
                    <a:pt x="4768" y="315"/>
                    <a:pt x="4757" y="315"/>
                    <a:pt x="4747" y="315"/>
                  </a:cubicBezTo>
                  <a:cubicBezTo>
                    <a:pt x="4683" y="315"/>
                    <a:pt x="4629" y="318"/>
                    <a:pt x="4590" y="354"/>
                  </a:cubicBezTo>
                  <a:cubicBezTo>
                    <a:pt x="4529" y="406"/>
                    <a:pt x="4474" y="423"/>
                    <a:pt x="4425" y="423"/>
                  </a:cubicBezTo>
                  <a:cubicBezTo>
                    <a:pt x="4368" y="423"/>
                    <a:pt x="4318" y="400"/>
                    <a:pt x="4275" y="382"/>
                  </a:cubicBezTo>
                  <a:cubicBezTo>
                    <a:pt x="4254" y="368"/>
                    <a:pt x="4229" y="361"/>
                    <a:pt x="4205" y="350"/>
                  </a:cubicBezTo>
                  <a:cubicBezTo>
                    <a:pt x="4200" y="349"/>
                    <a:pt x="4196" y="348"/>
                    <a:pt x="4192" y="348"/>
                  </a:cubicBezTo>
                  <a:cubicBezTo>
                    <a:pt x="4186" y="348"/>
                    <a:pt x="4181" y="350"/>
                    <a:pt x="4177" y="354"/>
                  </a:cubicBezTo>
                  <a:cubicBezTo>
                    <a:pt x="4149" y="371"/>
                    <a:pt x="4121" y="434"/>
                    <a:pt x="4110" y="508"/>
                  </a:cubicBezTo>
                  <a:cubicBezTo>
                    <a:pt x="4103" y="543"/>
                    <a:pt x="4086" y="571"/>
                    <a:pt x="4058" y="588"/>
                  </a:cubicBezTo>
                  <a:cubicBezTo>
                    <a:pt x="4023" y="613"/>
                    <a:pt x="3976" y="622"/>
                    <a:pt x="3923" y="622"/>
                  </a:cubicBezTo>
                  <a:cubicBezTo>
                    <a:pt x="3859" y="622"/>
                    <a:pt x="3786" y="609"/>
                    <a:pt x="3718" y="595"/>
                  </a:cubicBezTo>
                  <a:lnTo>
                    <a:pt x="3708" y="595"/>
                  </a:lnTo>
                  <a:cubicBezTo>
                    <a:pt x="3638" y="599"/>
                    <a:pt x="3568" y="609"/>
                    <a:pt x="3501" y="627"/>
                  </a:cubicBezTo>
                  <a:cubicBezTo>
                    <a:pt x="3421" y="644"/>
                    <a:pt x="3336" y="658"/>
                    <a:pt x="3252" y="662"/>
                  </a:cubicBezTo>
                  <a:cubicBezTo>
                    <a:pt x="3248" y="662"/>
                    <a:pt x="3243" y="662"/>
                    <a:pt x="3238" y="662"/>
                  </a:cubicBezTo>
                  <a:cubicBezTo>
                    <a:pt x="3174" y="662"/>
                    <a:pt x="3115" y="619"/>
                    <a:pt x="3105" y="553"/>
                  </a:cubicBezTo>
                  <a:cubicBezTo>
                    <a:pt x="3102" y="525"/>
                    <a:pt x="3081" y="504"/>
                    <a:pt x="3053" y="497"/>
                  </a:cubicBezTo>
                  <a:cubicBezTo>
                    <a:pt x="3035" y="492"/>
                    <a:pt x="3019" y="489"/>
                    <a:pt x="3003" y="489"/>
                  </a:cubicBezTo>
                  <a:cubicBezTo>
                    <a:pt x="2957" y="489"/>
                    <a:pt x="2916" y="508"/>
                    <a:pt x="2874" y="529"/>
                  </a:cubicBezTo>
                  <a:cubicBezTo>
                    <a:pt x="2836" y="550"/>
                    <a:pt x="2794" y="564"/>
                    <a:pt x="2748" y="567"/>
                  </a:cubicBezTo>
                  <a:lnTo>
                    <a:pt x="2650" y="567"/>
                  </a:lnTo>
                  <a:lnTo>
                    <a:pt x="2626" y="564"/>
                  </a:lnTo>
                  <a:lnTo>
                    <a:pt x="2601" y="560"/>
                  </a:lnTo>
                  <a:lnTo>
                    <a:pt x="2573" y="557"/>
                  </a:lnTo>
                  <a:lnTo>
                    <a:pt x="2552" y="553"/>
                  </a:lnTo>
                  <a:lnTo>
                    <a:pt x="2531" y="553"/>
                  </a:lnTo>
                  <a:lnTo>
                    <a:pt x="2510" y="550"/>
                  </a:lnTo>
                  <a:lnTo>
                    <a:pt x="2500" y="550"/>
                  </a:lnTo>
                  <a:cubicBezTo>
                    <a:pt x="2496" y="599"/>
                    <a:pt x="2489" y="648"/>
                    <a:pt x="2472" y="693"/>
                  </a:cubicBezTo>
                  <a:cubicBezTo>
                    <a:pt x="2416" y="840"/>
                    <a:pt x="2517" y="1148"/>
                    <a:pt x="2598" y="1393"/>
                  </a:cubicBezTo>
                  <a:cubicBezTo>
                    <a:pt x="2647" y="1523"/>
                    <a:pt x="2685" y="1656"/>
                    <a:pt x="2710" y="1793"/>
                  </a:cubicBezTo>
                  <a:lnTo>
                    <a:pt x="2724" y="1807"/>
                  </a:lnTo>
                  <a:lnTo>
                    <a:pt x="2759" y="1835"/>
                  </a:lnTo>
                  <a:lnTo>
                    <a:pt x="2780" y="1852"/>
                  </a:lnTo>
                  <a:lnTo>
                    <a:pt x="2811" y="1884"/>
                  </a:lnTo>
                  <a:lnTo>
                    <a:pt x="2829" y="1898"/>
                  </a:lnTo>
                  <a:lnTo>
                    <a:pt x="2857" y="1926"/>
                  </a:lnTo>
                  <a:lnTo>
                    <a:pt x="2874" y="1943"/>
                  </a:lnTo>
                  <a:lnTo>
                    <a:pt x="2902" y="1968"/>
                  </a:lnTo>
                  <a:lnTo>
                    <a:pt x="2916" y="1982"/>
                  </a:lnTo>
                  <a:lnTo>
                    <a:pt x="2941" y="2006"/>
                  </a:lnTo>
                  <a:lnTo>
                    <a:pt x="2955" y="2020"/>
                  </a:lnTo>
                  <a:lnTo>
                    <a:pt x="2972" y="2041"/>
                  </a:lnTo>
                  <a:lnTo>
                    <a:pt x="2986" y="2055"/>
                  </a:lnTo>
                  <a:lnTo>
                    <a:pt x="3004" y="2073"/>
                  </a:lnTo>
                  <a:lnTo>
                    <a:pt x="3014" y="2087"/>
                  </a:lnTo>
                  <a:lnTo>
                    <a:pt x="3028" y="2101"/>
                  </a:lnTo>
                  <a:cubicBezTo>
                    <a:pt x="3039" y="2115"/>
                    <a:pt x="3049" y="2129"/>
                    <a:pt x="3056" y="2139"/>
                  </a:cubicBezTo>
                  <a:cubicBezTo>
                    <a:pt x="3098" y="2192"/>
                    <a:pt x="3116" y="2262"/>
                    <a:pt x="3102" y="2328"/>
                  </a:cubicBezTo>
                  <a:cubicBezTo>
                    <a:pt x="3098" y="2346"/>
                    <a:pt x="3095" y="2363"/>
                    <a:pt x="3091" y="2381"/>
                  </a:cubicBezTo>
                  <a:lnTo>
                    <a:pt x="3084" y="2405"/>
                  </a:lnTo>
                  <a:cubicBezTo>
                    <a:pt x="3060" y="2500"/>
                    <a:pt x="3053" y="2594"/>
                    <a:pt x="3060" y="2689"/>
                  </a:cubicBezTo>
                  <a:cubicBezTo>
                    <a:pt x="3070" y="2979"/>
                    <a:pt x="2976" y="3025"/>
                    <a:pt x="2846" y="3049"/>
                  </a:cubicBezTo>
                  <a:cubicBezTo>
                    <a:pt x="2804" y="3053"/>
                    <a:pt x="2762" y="3070"/>
                    <a:pt x="2727" y="3098"/>
                  </a:cubicBezTo>
                  <a:cubicBezTo>
                    <a:pt x="2661" y="3158"/>
                    <a:pt x="2678" y="3291"/>
                    <a:pt x="2696" y="3399"/>
                  </a:cubicBezTo>
                  <a:cubicBezTo>
                    <a:pt x="2706" y="3473"/>
                    <a:pt x="2717" y="3529"/>
                    <a:pt x="2699" y="3574"/>
                  </a:cubicBezTo>
                  <a:cubicBezTo>
                    <a:pt x="2696" y="3581"/>
                    <a:pt x="2692" y="3588"/>
                    <a:pt x="2685" y="3595"/>
                  </a:cubicBezTo>
                  <a:cubicBezTo>
                    <a:pt x="2682" y="3599"/>
                    <a:pt x="2675" y="3606"/>
                    <a:pt x="2671" y="3609"/>
                  </a:cubicBezTo>
                  <a:cubicBezTo>
                    <a:pt x="2664" y="3613"/>
                    <a:pt x="2661" y="3617"/>
                    <a:pt x="2654" y="3617"/>
                  </a:cubicBezTo>
                  <a:lnTo>
                    <a:pt x="2626" y="3617"/>
                  </a:lnTo>
                  <a:cubicBezTo>
                    <a:pt x="2489" y="3613"/>
                    <a:pt x="2094" y="2962"/>
                    <a:pt x="2073" y="2902"/>
                  </a:cubicBezTo>
                  <a:cubicBezTo>
                    <a:pt x="2055" y="2843"/>
                    <a:pt x="2073" y="2766"/>
                    <a:pt x="2118" y="2619"/>
                  </a:cubicBezTo>
                  <a:cubicBezTo>
                    <a:pt x="2160" y="2475"/>
                    <a:pt x="2209" y="2300"/>
                    <a:pt x="2185" y="2181"/>
                  </a:cubicBezTo>
                  <a:cubicBezTo>
                    <a:pt x="2185" y="2157"/>
                    <a:pt x="2171" y="2136"/>
                    <a:pt x="2150" y="2122"/>
                  </a:cubicBezTo>
                  <a:cubicBezTo>
                    <a:pt x="2134" y="2113"/>
                    <a:pt x="2113" y="2109"/>
                    <a:pt x="2090" y="2109"/>
                  </a:cubicBezTo>
                  <a:cubicBezTo>
                    <a:pt x="2032" y="2109"/>
                    <a:pt x="1960" y="2131"/>
                    <a:pt x="1905" y="2146"/>
                  </a:cubicBezTo>
                  <a:cubicBezTo>
                    <a:pt x="1880" y="2157"/>
                    <a:pt x="1852" y="2164"/>
                    <a:pt x="1824" y="2167"/>
                  </a:cubicBezTo>
                  <a:cubicBezTo>
                    <a:pt x="1818" y="2168"/>
                    <a:pt x="1811" y="2169"/>
                    <a:pt x="1804" y="2169"/>
                  </a:cubicBezTo>
                  <a:cubicBezTo>
                    <a:pt x="1726" y="2169"/>
                    <a:pt x="1639" y="2095"/>
                    <a:pt x="1516" y="1985"/>
                  </a:cubicBezTo>
                  <a:lnTo>
                    <a:pt x="1495" y="1968"/>
                  </a:lnTo>
                  <a:lnTo>
                    <a:pt x="1488" y="1957"/>
                  </a:lnTo>
                  <a:lnTo>
                    <a:pt x="1471" y="1947"/>
                  </a:lnTo>
                  <a:lnTo>
                    <a:pt x="1464" y="1936"/>
                  </a:lnTo>
                  <a:lnTo>
                    <a:pt x="1450" y="1929"/>
                  </a:lnTo>
                  <a:lnTo>
                    <a:pt x="1443" y="1922"/>
                  </a:lnTo>
                  <a:lnTo>
                    <a:pt x="1436" y="1915"/>
                  </a:lnTo>
                  <a:cubicBezTo>
                    <a:pt x="1320" y="1947"/>
                    <a:pt x="595" y="2213"/>
                    <a:pt x="56" y="2416"/>
                  </a:cubicBezTo>
                  <a:lnTo>
                    <a:pt x="53" y="2416"/>
                  </a:lnTo>
                  <a:lnTo>
                    <a:pt x="0" y="2433"/>
                  </a:lnTo>
                  <a:lnTo>
                    <a:pt x="119" y="2860"/>
                  </a:lnTo>
                  <a:lnTo>
                    <a:pt x="102" y="2860"/>
                  </a:lnTo>
                  <a:lnTo>
                    <a:pt x="126" y="2913"/>
                  </a:lnTo>
                  <a:cubicBezTo>
                    <a:pt x="252" y="2923"/>
                    <a:pt x="627" y="2962"/>
                    <a:pt x="823" y="3091"/>
                  </a:cubicBezTo>
                  <a:cubicBezTo>
                    <a:pt x="952" y="3179"/>
                    <a:pt x="1131" y="3217"/>
                    <a:pt x="1264" y="3249"/>
                  </a:cubicBezTo>
                  <a:cubicBezTo>
                    <a:pt x="1331" y="3259"/>
                    <a:pt x="1394" y="3280"/>
                    <a:pt x="1453" y="3308"/>
                  </a:cubicBezTo>
                  <a:cubicBezTo>
                    <a:pt x="1520" y="3354"/>
                    <a:pt x="1523" y="3473"/>
                    <a:pt x="1509" y="3809"/>
                  </a:cubicBezTo>
                  <a:cubicBezTo>
                    <a:pt x="1499" y="3942"/>
                    <a:pt x="1499" y="4075"/>
                    <a:pt x="1506" y="4205"/>
                  </a:cubicBezTo>
                  <a:cubicBezTo>
                    <a:pt x="1520" y="4366"/>
                    <a:pt x="1439" y="4464"/>
                    <a:pt x="1376" y="4537"/>
                  </a:cubicBezTo>
                  <a:cubicBezTo>
                    <a:pt x="1310" y="4618"/>
                    <a:pt x="1313" y="4625"/>
                    <a:pt x="1341" y="4649"/>
                  </a:cubicBezTo>
                  <a:cubicBezTo>
                    <a:pt x="1432" y="4744"/>
                    <a:pt x="1450" y="4866"/>
                    <a:pt x="1464" y="4957"/>
                  </a:cubicBezTo>
                  <a:cubicBezTo>
                    <a:pt x="1467" y="4989"/>
                    <a:pt x="1474" y="5017"/>
                    <a:pt x="1485" y="5048"/>
                  </a:cubicBezTo>
                  <a:cubicBezTo>
                    <a:pt x="1520" y="5059"/>
                    <a:pt x="1544" y="5087"/>
                    <a:pt x="1548" y="5122"/>
                  </a:cubicBezTo>
                  <a:cubicBezTo>
                    <a:pt x="1569" y="5248"/>
                    <a:pt x="1310" y="5517"/>
                    <a:pt x="1204" y="5580"/>
                  </a:cubicBezTo>
                  <a:cubicBezTo>
                    <a:pt x="1180" y="5594"/>
                    <a:pt x="1176" y="5664"/>
                    <a:pt x="1173" y="5735"/>
                  </a:cubicBezTo>
                  <a:cubicBezTo>
                    <a:pt x="1173" y="5843"/>
                    <a:pt x="1166" y="5980"/>
                    <a:pt x="1078" y="6095"/>
                  </a:cubicBezTo>
                  <a:cubicBezTo>
                    <a:pt x="1008" y="6190"/>
                    <a:pt x="844" y="6347"/>
                    <a:pt x="686" y="6498"/>
                  </a:cubicBezTo>
                  <a:lnTo>
                    <a:pt x="609" y="6568"/>
                  </a:lnTo>
                  <a:lnTo>
                    <a:pt x="592" y="6585"/>
                  </a:lnTo>
                  <a:lnTo>
                    <a:pt x="560" y="6613"/>
                  </a:lnTo>
                  <a:cubicBezTo>
                    <a:pt x="571" y="6638"/>
                    <a:pt x="578" y="6662"/>
                    <a:pt x="585" y="6687"/>
                  </a:cubicBezTo>
                  <a:lnTo>
                    <a:pt x="592" y="6718"/>
                  </a:lnTo>
                  <a:lnTo>
                    <a:pt x="595" y="6729"/>
                  </a:lnTo>
                  <a:lnTo>
                    <a:pt x="602" y="6760"/>
                  </a:lnTo>
                  <a:lnTo>
                    <a:pt x="606" y="6774"/>
                  </a:lnTo>
                  <a:lnTo>
                    <a:pt x="616" y="6813"/>
                  </a:lnTo>
                  <a:lnTo>
                    <a:pt x="620" y="6823"/>
                  </a:lnTo>
                  <a:lnTo>
                    <a:pt x="630" y="6879"/>
                  </a:lnTo>
                  <a:cubicBezTo>
                    <a:pt x="679" y="7079"/>
                    <a:pt x="791" y="7544"/>
                    <a:pt x="868" y="7586"/>
                  </a:cubicBezTo>
                  <a:cubicBezTo>
                    <a:pt x="1075" y="7709"/>
                    <a:pt x="949" y="8640"/>
                    <a:pt x="949" y="8651"/>
                  </a:cubicBezTo>
                  <a:lnTo>
                    <a:pt x="949" y="8654"/>
                  </a:lnTo>
                  <a:lnTo>
                    <a:pt x="949" y="8714"/>
                  </a:lnTo>
                  <a:lnTo>
                    <a:pt x="949" y="8738"/>
                  </a:lnTo>
                  <a:lnTo>
                    <a:pt x="952" y="8780"/>
                  </a:lnTo>
                  <a:cubicBezTo>
                    <a:pt x="956" y="8857"/>
                    <a:pt x="970" y="8955"/>
                    <a:pt x="984" y="9085"/>
                  </a:cubicBezTo>
                  <a:lnTo>
                    <a:pt x="998" y="9193"/>
                  </a:lnTo>
                  <a:lnTo>
                    <a:pt x="1005" y="9193"/>
                  </a:lnTo>
                  <a:lnTo>
                    <a:pt x="1029" y="9190"/>
                  </a:lnTo>
                  <a:lnTo>
                    <a:pt x="1033" y="9190"/>
                  </a:lnTo>
                  <a:cubicBezTo>
                    <a:pt x="1099" y="9183"/>
                    <a:pt x="1194" y="9176"/>
                    <a:pt x="1289" y="9172"/>
                  </a:cubicBezTo>
                  <a:cubicBezTo>
                    <a:pt x="1296" y="9099"/>
                    <a:pt x="1303" y="9022"/>
                    <a:pt x="1306" y="8962"/>
                  </a:cubicBezTo>
                  <a:cubicBezTo>
                    <a:pt x="1310" y="8938"/>
                    <a:pt x="1310" y="8913"/>
                    <a:pt x="1303" y="8889"/>
                  </a:cubicBezTo>
                  <a:lnTo>
                    <a:pt x="1274" y="8889"/>
                  </a:lnTo>
                  <a:cubicBezTo>
                    <a:pt x="1265" y="8890"/>
                    <a:pt x="1256" y="8891"/>
                    <a:pt x="1247" y="8891"/>
                  </a:cubicBezTo>
                  <a:cubicBezTo>
                    <a:pt x="1177" y="8891"/>
                    <a:pt x="1114" y="8845"/>
                    <a:pt x="1092" y="8777"/>
                  </a:cubicBezTo>
                  <a:cubicBezTo>
                    <a:pt x="1005" y="8532"/>
                    <a:pt x="1597" y="8210"/>
                    <a:pt x="1989" y="8063"/>
                  </a:cubicBezTo>
                  <a:cubicBezTo>
                    <a:pt x="2447" y="7895"/>
                    <a:pt x="2598" y="7804"/>
                    <a:pt x="2636" y="7677"/>
                  </a:cubicBezTo>
                  <a:cubicBezTo>
                    <a:pt x="2654" y="7611"/>
                    <a:pt x="2654" y="7474"/>
                    <a:pt x="2654" y="7341"/>
                  </a:cubicBezTo>
                  <a:cubicBezTo>
                    <a:pt x="2654" y="7166"/>
                    <a:pt x="2654" y="6988"/>
                    <a:pt x="2692" y="6883"/>
                  </a:cubicBezTo>
                  <a:cubicBezTo>
                    <a:pt x="2724" y="6795"/>
                    <a:pt x="2706" y="6732"/>
                    <a:pt x="2671" y="6603"/>
                  </a:cubicBezTo>
                  <a:cubicBezTo>
                    <a:pt x="2636" y="6480"/>
                    <a:pt x="2612" y="6354"/>
                    <a:pt x="2594" y="6225"/>
                  </a:cubicBezTo>
                  <a:cubicBezTo>
                    <a:pt x="2573" y="6064"/>
                    <a:pt x="2521" y="5910"/>
                    <a:pt x="2433" y="5770"/>
                  </a:cubicBezTo>
                  <a:cubicBezTo>
                    <a:pt x="2388" y="5700"/>
                    <a:pt x="2353" y="5622"/>
                    <a:pt x="2328" y="5538"/>
                  </a:cubicBezTo>
                  <a:cubicBezTo>
                    <a:pt x="2290" y="5409"/>
                    <a:pt x="2262" y="5227"/>
                    <a:pt x="2335" y="5118"/>
                  </a:cubicBezTo>
                  <a:cubicBezTo>
                    <a:pt x="2367" y="5073"/>
                    <a:pt x="2419" y="5045"/>
                    <a:pt x="2475" y="5045"/>
                  </a:cubicBezTo>
                  <a:cubicBezTo>
                    <a:pt x="2545" y="5038"/>
                    <a:pt x="2552" y="5031"/>
                    <a:pt x="2619" y="4898"/>
                  </a:cubicBezTo>
                  <a:cubicBezTo>
                    <a:pt x="2633" y="4866"/>
                    <a:pt x="2650" y="4831"/>
                    <a:pt x="2671" y="4789"/>
                  </a:cubicBezTo>
                  <a:cubicBezTo>
                    <a:pt x="2752" y="4635"/>
                    <a:pt x="2843" y="4607"/>
                    <a:pt x="2941" y="4576"/>
                  </a:cubicBezTo>
                  <a:cubicBezTo>
                    <a:pt x="3018" y="4555"/>
                    <a:pt x="3088" y="4520"/>
                    <a:pt x="3154" y="4474"/>
                  </a:cubicBezTo>
                  <a:cubicBezTo>
                    <a:pt x="3231" y="4411"/>
                    <a:pt x="3301" y="4334"/>
                    <a:pt x="3354" y="4247"/>
                  </a:cubicBezTo>
                  <a:cubicBezTo>
                    <a:pt x="3452" y="4093"/>
                    <a:pt x="3578" y="3956"/>
                    <a:pt x="3725" y="3844"/>
                  </a:cubicBezTo>
                  <a:cubicBezTo>
                    <a:pt x="3928" y="3687"/>
                    <a:pt x="4142" y="3624"/>
                    <a:pt x="4348" y="3560"/>
                  </a:cubicBezTo>
                  <a:cubicBezTo>
                    <a:pt x="4506" y="3518"/>
                    <a:pt x="4656" y="3459"/>
                    <a:pt x="4800" y="3378"/>
                  </a:cubicBezTo>
                  <a:cubicBezTo>
                    <a:pt x="5122" y="3189"/>
                    <a:pt x="5654" y="2444"/>
                    <a:pt x="5637" y="2318"/>
                  </a:cubicBezTo>
                  <a:cubicBezTo>
                    <a:pt x="5577" y="2167"/>
                    <a:pt x="5462" y="1505"/>
                    <a:pt x="5497" y="1222"/>
                  </a:cubicBezTo>
                  <a:cubicBezTo>
                    <a:pt x="5514" y="1068"/>
                    <a:pt x="5497" y="756"/>
                    <a:pt x="5472" y="455"/>
                  </a:cubicBezTo>
                  <a:cubicBezTo>
                    <a:pt x="5462" y="287"/>
                    <a:pt x="5451" y="126"/>
                    <a:pt x="5448" y="0"/>
                  </a:cubicBezTo>
                  <a:close/>
                </a:path>
              </a:pathLst>
            </a:custGeom>
            <a:solidFill>
              <a:srgbClr val="A01127"/>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73" name="Google Shape;4973;p50"/>
            <p:cNvSpPr/>
            <p:nvPr/>
          </p:nvSpPr>
          <p:spPr>
            <a:xfrm>
              <a:off x="3839491" y="3124553"/>
              <a:ext cx="27" cy="27"/>
            </a:xfrm>
            <a:custGeom>
              <a:avLst/>
              <a:gdLst/>
              <a:ahLst/>
              <a:cxnLst/>
              <a:rect l="l" t="t" r="r" b="b"/>
              <a:pathLst>
                <a:path w="1" h="1" extrusionOk="0">
                  <a:moveTo>
                    <a:pt x="0"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4" name="Google Shape;4974;p50"/>
            <p:cNvSpPr/>
            <p:nvPr/>
          </p:nvSpPr>
          <p:spPr>
            <a:xfrm>
              <a:off x="3701068" y="3240824"/>
              <a:ext cx="981" cy="899"/>
            </a:xfrm>
            <a:custGeom>
              <a:avLst/>
              <a:gdLst/>
              <a:ahLst/>
              <a:cxnLst/>
              <a:rect l="l" t="t" r="r" b="b"/>
              <a:pathLst>
                <a:path w="36" h="33" extrusionOk="0">
                  <a:moveTo>
                    <a:pt x="35" y="1"/>
                  </a:moveTo>
                  <a:lnTo>
                    <a:pt x="0" y="32"/>
                  </a:lnTo>
                  <a:lnTo>
                    <a:pt x="4" y="32"/>
                  </a:lnTo>
                  <a:lnTo>
                    <a:pt x="3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5" name="Google Shape;4975;p50"/>
            <p:cNvSpPr/>
            <p:nvPr/>
          </p:nvSpPr>
          <p:spPr>
            <a:xfrm>
              <a:off x="3702403" y="3238453"/>
              <a:ext cx="2125" cy="1935"/>
            </a:xfrm>
            <a:custGeom>
              <a:avLst/>
              <a:gdLst/>
              <a:ahLst/>
              <a:cxnLst/>
              <a:rect l="l" t="t" r="r" b="b"/>
              <a:pathLst>
                <a:path w="78" h="71" extrusionOk="0">
                  <a:moveTo>
                    <a:pt x="77" y="0"/>
                  </a:moveTo>
                  <a:lnTo>
                    <a:pt x="0" y="7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6" name="Google Shape;4976;p50"/>
            <p:cNvSpPr/>
            <p:nvPr/>
          </p:nvSpPr>
          <p:spPr>
            <a:xfrm>
              <a:off x="3711749" y="3298836"/>
              <a:ext cx="27" cy="681"/>
            </a:xfrm>
            <a:custGeom>
              <a:avLst/>
              <a:gdLst/>
              <a:ahLst/>
              <a:cxnLst/>
              <a:rect l="l" t="t" r="r" b="b"/>
              <a:pathLst>
                <a:path w="1" h="25" extrusionOk="0">
                  <a:moveTo>
                    <a:pt x="0" y="25"/>
                  </a:moveTo>
                  <a:lnTo>
                    <a:pt x="0" y="0"/>
                  </a:lnTo>
                  <a:lnTo>
                    <a:pt x="0"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50"/>
            <p:cNvSpPr/>
            <p:nvPr/>
          </p:nvSpPr>
          <p:spPr>
            <a:xfrm>
              <a:off x="3711831" y="3300743"/>
              <a:ext cx="899" cy="8311"/>
            </a:xfrm>
            <a:custGeom>
              <a:avLst/>
              <a:gdLst/>
              <a:ahLst/>
              <a:cxnLst/>
              <a:rect l="l" t="t" r="r" b="b"/>
              <a:pathLst>
                <a:path w="33" h="305" extrusionOk="0">
                  <a:moveTo>
                    <a:pt x="1" y="0"/>
                  </a:moveTo>
                  <a:lnTo>
                    <a:pt x="1" y="35"/>
                  </a:lnTo>
                  <a:cubicBezTo>
                    <a:pt x="4" y="54"/>
                    <a:pt x="6" y="74"/>
                    <a:pt x="9" y="95"/>
                  </a:cubicBezTo>
                  <a:lnTo>
                    <a:pt x="9" y="95"/>
                  </a:lnTo>
                  <a:cubicBezTo>
                    <a:pt x="5" y="59"/>
                    <a:pt x="2" y="28"/>
                    <a:pt x="1" y="0"/>
                  </a:cubicBezTo>
                  <a:close/>
                  <a:moveTo>
                    <a:pt x="9" y="95"/>
                  </a:moveTo>
                  <a:cubicBezTo>
                    <a:pt x="15" y="155"/>
                    <a:pt x="24" y="226"/>
                    <a:pt x="32" y="305"/>
                  </a:cubicBezTo>
                  <a:cubicBezTo>
                    <a:pt x="25" y="231"/>
                    <a:pt x="17" y="159"/>
                    <a:pt x="9" y="9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8" name="Google Shape;4978;p50"/>
            <p:cNvSpPr/>
            <p:nvPr/>
          </p:nvSpPr>
          <p:spPr>
            <a:xfrm>
              <a:off x="3712703" y="3309027"/>
              <a:ext cx="409" cy="2997"/>
            </a:xfrm>
            <a:custGeom>
              <a:avLst/>
              <a:gdLst/>
              <a:ahLst/>
              <a:cxnLst/>
              <a:rect l="l" t="t" r="r" b="b"/>
              <a:pathLst>
                <a:path w="15" h="110" extrusionOk="0">
                  <a:moveTo>
                    <a:pt x="0" y="1"/>
                  </a:moveTo>
                  <a:cubicBezTo>
                    <a:pt x="4" y="36"/>
                    <a:pt x="7" y="71"/>
                    <a:pt x="14" y="109"/>
                  </a:cubicBez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9" name="Google Shape;4979;p50"/>
            <p:cNvSpPr/>
            <p:nvPr/>
          </p:nvSpPr>
          <p:spPr>
            <a:xfrm>
              <a:off x="3702594" y="3247036"/>
              <a:ext cx="109" cy="300"/>
            </a:xfrm>
            <a:custGeom>
              <a:avLst/>
              <a:gdLst/>
              <a:ahLst/>
              <a:cxnLst/>
              <a:rect l="l" t="t" r="r" b="b"/>
              <a:pathLst>
                <a:path w="4" h="11" extrusionOk="0">
                  <a:moveTo>
                    <a:pt x="0" y="0"/>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0" name="Google Shape;4980;p50"/>
            <p:cNvSpPr/>
            <p:nvPr/>
          </p:nvSpPr>
          <p:spPr>
            <a:xfrm>
              <a:off x="3711640" y="3297201"/>
              <a:ext cx="27" cy="1662"/>
            </a:xfrm>
            <a:custGeom>
              <a:avLst/>
              <a:gdLst/>
              <a:ahLst/>
              <a:cxnLst/>
              <a:rect l="l" t="t" r="r" b="b"/>
              <a:pathLst>
                <a:path w="1" h="61" extrusionOk="0">
                  <a:moveTo>
                    <a:pt x="1" y="53"/>
                  </a:moveTo>
                  <a:lnTo>
                    <a:pt x="1" y="53"/>
                  </a:lnTo>
                  <a:lnTo>
                    <a:pt x="1" y="60"/>
                  </a:lnTo>
                  <a:lnTo>
                    <a:pt x="1" y="1"/>
                  </a:lnTo>
                  <a:cubicBezTo>
                    <a:pt x="1" y="18"/>
                    <a:pt x="1" y="36"/>
                    <a:pt x="1" y="5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1" name="Google Shape;4981;p50"/>
            <p:cNvSpPr/>
            <p:nvPr/>
          </p:nvSpPr>
          <p:spPr>
            <a:xfrm>
              <a:off x="3714038" y="3311888"/>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2" name="Google Shape;4982;p50"/>
            <p:cNvSpPr/>
            <p:nvPr/>
          </p:nvSpPr>
          <p:spPr>
            <a:xfrm>
              <a:off x="3711749" y="3299490"/>
              <a:ext cx="109" cy="1281"/>
            </a:xfrm>
            <a:custGeom>
              <a:avLst/>
              <a:gdLst/>
              <a:ahLst/>
              <a:cxnLst/>
              <a:rect l="l" t="t" r="r" b="b"/>
              <a:pathLst>
                <a:path w="4" h="47" extrusionOk="0">
                  <a:moveTo>
                    <a:pt x="0" y="1"/>
                  </a:moveTo>
                  <a:cubicBezTo>
                    <a:pt x="0" y="15"/>
                    <a:pt x="0" y="32"/>
                    <a:pt x="4" y="46"/>
                  </a:cubicBez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3" name="Google Shape;4983;p50"/>
            <p:cNvSpPr/>
            <p:nvPr/>
          </p:nvSpPr>
          <p:spPr>
            <a:xfrm>
              <a:off x="3701912" y="3244557"/>
              <a:ext cx="136" cy="218"/>
            </a:xfrm>
            <a:custGeom>
              <a:avLst/>
              <a:gdLst/>
              <a:ahLst/>
              <a:cxnLst/>
              <a:rect l="l" t="t" r="r" b="b"/>
              <a:pathLst>
                <a:path w="5" h="8" extrusionOk="0">
                  <a:moveTo>
                    <a:pt x="1" y="0"/>
                  </a:moveTo>
                  <a:lnTo>
                    <a:pt x="4"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4" name="Google Shape;4984;p50"/>
            <p:cNvSpPr/>
            <p:nvPr/>
          </p:nvSpPr>
          <p:spPr>
            <a:xfrm>
              <a:off x="3701722" y="3243603"/>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5" name="Google Shape;4985;p50"/>
            <p:cNvSpPr/>
            <p:nvPr/>
          </p:nvSpPr>
          <p:spPr>
            <a:xfrm>
              <a:off x="3702212" y="3245701"/>
              <a:ext cx="109" cy="300"/>
            </a:xfrm>
            <a:custGeom>
              <a:avLst/>
              <a:gdLst/>
              <a:ahLst/>
              <a:cxnLst/>
              <a:rect l="l" t="t" r="r" b="b"/>
              <a:pathLst>
                <a:path w="4" h="11" extrusionOk="0">
                  <a:moveTo>
                    <a:pt x="0" y="0"/>
                  </a:moveTo>
                  <a:lnTo>
                    <a:pt x="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6" name="Google Shape;4986;p50"/>
            <p:cNvSpPr/>
            <p:nvPr/>
          </p:nvSpPr>
          <p:spPr>
            <a:xfrm>
              <a:off x="3711640" y="3298645"/>
              <a:ext cx="327" cy="3079"/>
            </a:xfrm>
            <a:custGeom>
              <a:avLst/>
              <a:gdLst/>
              <a:ahLst/>
              <a:cxnLst/>
              <a:rect l="l" t="t" r="r" b="b"/>
              <a:pathLst>
                <a:path w="12" h="113" extrusionOk="0">
                  <a:moveTo>
                    <a:pt x="1" y="0"/>
                  </a:moveTo>
                  <a:cubicBezTo>
                    <a:pt x="1" y="28"/>
                    <a:pt x="4" y="67"/>
                    <a:pt x="11" y="112"/>
                  </a:cubicBezTo>
                  <a:lnTo>
                    <a:pt x="8" y="77"/>
                  </a:lnTo>
                  <a:cubicBezTo>
                    <a:pt x="8" y="60"/>
                    <a:pt x="4" y="46"/>
                    <a:pt x="4" y="32"/>
                  </a:cubicBezTo>
                  <a:lnTo>
                    <a:pt x="4" y="7"/>
                  </a:ln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7" name="Google Shape;4987;p50"/>
            <p:cNvSpPr/>
            <p:nvPr/>
          </p:nvSpPr>
          <p:spPr>
            <a:xfrm>
              <a:off x="3712703" y="3309054"/>
              <a:ext cx="409" cy="2970"/>
            </a:xfrm>
            <a:custGeom>
              <a:avLst/>
              <a:gdLst/>
              <a:ahLst/>
              <a:cxnLst/>
              <a:rect l="l" t="t" r="r" b="b"/>
              <a:pathLst>
                <a:path w="15" h="109" extrusionOk="0">
                  <a:moveTo>
                    <a:pt x="0" y="0"/>
                  </a:moveTo>
                  <a:lnTo>
                    <a:pt x="0" y="0"/>
                  </a:lnTo>
                  <a:cubicBezTo>
                    <a:pt x="4" y="35"/>
                    <a:pt x="7" y="73"/>
                    <a:pt x="14" y="108"/>
                  </a:cubicBezTo>
                  <a:cubicBezTo>
                    <a:pt x="7" y="70"/>
                    <a:pt x="4" y="35"/>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8" name="Google Shape;4988;p50"/>
            <p:cNvSpPr/>
            <p:nvPr/>
          </p:nvSpPr>
          <p:spPr>
            <a:xfrm>
              <a:off x="3688561" y="3139322"/>
              <a:ext cx="518" cy="136"/>
            </a:xfrm>
            <a:custGeom>
              <a:avLst/>
              <a:gdLst/>
              <a:ahLst/>
              <a:cxnLst/>
              <a:rect l="l" t="t" r="r" b="b"/>
              <a:pathLst>
                <a:path w="19" h="5" extrusionOk="0">
                  <a:moveTo>
                    <a:pt x="1" y="4"/>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9" name="Google Shape;4989;p50"/>
            <p:cNvSpPr/>
            <p:nvPr/>
          </p:nvSpPr>
          <p:spPr>
            <a:xfrm>
              <a:off x="3687334" y="3113490"/>
              <a:ext cx="37603" cy="13652"/>
            </a:xfrm>
            <a:custGeom>
              <a:avLst/>
              <a:gdLst/>
              <a:ahLst/>
              <a:cxnLst/>
              <a:rect l="l" t="t" r="r" b="b"/>
              <a:pathLst>
                <a:path w="1380" h="501" extrusionOk="0">
                  <a:moveTo>
                    <a:pt x="1380" y="0"/>
                  </a:moveTo>
                  <a:cubicBezTo>
                    <a:pt x="1372" y="2"/>
                    <a:pt x="1363" y="5"/>
                    <a:pt x="1352" y="9"/>
                  </a:cubicBezTo>
                  <a:lnTo>
                    <a:pt x="1352" y="9"/>
                  </a:lnTo>
                  <a:cubicBezTo>
                    <a:pt x="1363" y="5"/>
                    <a:pt x="1372" y="2"/>
                    <a:pt x="1380" y="0"/>
                  </a:cubicBezTo>
                  <a:close/>
                  <a:moveTo>
                    <a:pt x="1352" y="9"/>
                  </a:moveTo>
                  <a:cubicBezTo>
                    <a:pt x="1169" y="68"/>
                    <a:pt x="505" y="313"/>
                    <a:pt x="0" y="501"/>
                  </a:cubicBezTo>
                  <a:cubicBezTo>
                    <a:pt x="507" y="313"/>
                    <a:pt x="1174" y="67"/>
                    <a:pt x="1352" y="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0" name="Google Shape;4990;p50"/>
            <p:cNvSpPr/>
            <p:nvPr/>
          </p:nvSpPr>
          <p:spPr>
            <a:xfrm>
              <a:off x="3685808" y="3127224"/>
              <a:ext cx="1444" cy="490"/>
            </a:xfrm>
            <a:custGeom>
              <a:avLst/>
              <a:gdLst/>
              <a:ahLst/>
              <a:cxnLst/>
              <a:rect l="l" t="t" r="r" b="b"/>
              <a:pathLst>
                <a:path w="53" h="18" extrusionOk="0">
                  <a:moveTo>
                    <a:pt x="53" y="0"/>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1" name="Google Shape;4991;p50"/>
            <p:cNvSpPr/>
            <p:nvPr/>
          </p:nvSpPr>
          <p:spPr>
            <a:xfrm>
              <a:off x="3675781" y="2915447"/>
              <a:ext cx="157606" cy="160086"/>
            </a:xfrm>
            <a:custGeom>
              <a:avLst/>
              <a:gdLst/>
              <a:ahLst/>
              <a:cxnLst/>
              <a:rect l="l" t="t" r="r" b="b"/>
              <a:pathLst>
                <a:path w="5784" h="5875" extrusionOk="0">
                  <a:moveTo>
                    <a:pt x="1121" y="0"/>
                  </a:moveTo>
                  <a:lnTo>
                    <a:pt x="844" y="25"/>
                  </a:lnTo>
                  <a:lnTo>
                    <a:pt x="767" y="28"/>
                  </a:lnTo>
                  <a:cubicBezTo>
                    <a:pt x="750" y="35"/>
                    <a:pt x="673" y="53"/>
                    <a:pt x="585" y="77"/>
                  </a:cubicBezTo>
                  <a:lnTo>
                    <a:pt x="648" y="245"/>
                  </a:lnTo>
                  <a:lnTo>
                    <a:pt x="655" y="256"/>
                  </a:lnTo>
                  <a:cubicBezTo>
                    <a:pt x="704" y="361"/>
                    <a:pt x="736" y="473"/>
                    <a:pt x="743" y="588"/>
                  </a:cubicBezTo>
                  <a:cubicBezTo>
                    <a:pt x="743" y="609"/>
                    <a:pt x="739" y="630"/>
                    <a:pt x="736" y="648"/>
                  </a:cubicBezTo>
                  <a:cubicBezTo>
                    <a:pt x="732" y="659"/>
                    <a:pt x="729" y="669"/>
                    <a:pt x="725" y="680"/>
                  </a:cubicBezTo>
                  <a:cubicBezTo>
                    <a:pt x="725" y="683"/>
                    <a:pt x="722" y="683"/>
                    <a:pt x="722" y="687"/>
                  </a:cubicBezTo>
                  <a:cubicBezTo>
                    <a:pt x="718" y="694"/>
                    <a:pt x="715" y="701"/>
                    <a:pt x="708" y="708"/>
                  </a:cubicBezTo>
                  <a:lnTo>
                    <a:pt x="704" y="715"/>
                  </a:lnTo>
                  <a:cubicBezTo>
                    <a:pt x="697" y="718"/>
                    <a:pt x="694" y="725"/>
                    <a:pt x="687" y="729"/>
                  </a:cubicBezTo>
                  <a:lnTo>
                    <a:pt x="680" y="736"/>
                  </a:lnTo>
                  <a:cubicBezTo>
                    <a:pt x="673" y="739"/>
                    <a:pt x="666" y="746"/>
                    <a:pt x="659" y="750"/>
                  </a:cubicBezTo>
                  <a:lnTo>
                    <a:pt x="655" y="750"/>
                  </a:lnTo>
                  <a:cubicBezTo>
                    <a:pt x="617" y="771"/>
                    <a:pt x="575" y="785"/>
                    <a:pt x="529" y="795"/>
                  </a:cubicBezTo>
                  <a:lnTo>
                    <a:pt x="529" y="802"/>
                  </a:lnTo>
                  <a:lnTo>
                    <a:pt x="529" y="813"/>
                  </a:lnTo>
                  <a:cubicBezTo>
                    <a:pt x="529" y="823"/>
                    <a:pt x="533" y="830"/>
                    <a:pt x="533" y="837"/>
                  </a:cubicBezTo>
                  <a:lnTo>
                    <a:pt x="533" y="848"/>
                  </a:lnTo>
                  <a:cubicBezTo>
                    <a:pt x="533" y="858"/>
                    <a:pt x="533" y="869"/>
                    <a:pt x="536" y="879"/>
                  </a:cubicBezTo>
                  <a:lnTo>
                    <a:pt x="536" y="911"/>
                  </a:lnTo>
                  <a:lnTo>
                    <a:pt x="536" y="918"/>
                  </a:lnTo>
                  <a:lnTo>
                    <a:pt x="536" y="935"/>
                  </a:lnTo>
                  <a:lnTo>
                    <a:pt x="536" y="946"/>
                  </a:lnTo>
                  <a:lnTo>
                    <a:pt x="536" y="963"/>
                  </a:lnTo>
                  <a:lnTo>
                    <a:pt x="536" y="967"/>
                  </a:lnTo>
                  <a:lnTo>
                    <a:pt x="536" y="988"/>
                  </a:lnTo>
                  <a:lnTo>
                    <a:pt x="697" y="1082"/>
                  </a:lnTo>
                  <a:lnTo>
                    <a:pt x="666" y="1138"/>
                  </a:lnTo>
                  <a:cubicBezTo>
                    <a:pt x="592" y="1282"/>
                    <a:pt x="337" y="1751"/>
                    <a:pt x="186" y="1810"/>
                  </a:cubicBezTo>
                  <a:lnTo>
                    <a:pt x="179" y="1814"/>
                  </a:lnTo>
                  <a:lnTo>
                    <a:pt x="172" y="1817"/>
                  </a:lnTo>
                  <a:lnTo>
                    <a:pt x="169" y="1821"/>
                  </a:lnTo>
                  <a:lnTo>
                    <a:pt x="158" y="1824"/>
                  </a:lnTo>
                  <a:lnTo>
                    <a:pt x="151" y="1828"/>
                  </a:lnTo>
                  <a:lnTo>
                    <a:pt x="141" y="1835"/>
                  </a:lnTo>
                  <a:lnTo>
                    <a:pt x="130" y="1842"/>
                  </a:lnTo>
                  <a:lnTo>
                    <a:pt x="116" y="1849"/>
                  </a:lnTo>
                  <a:lnTo>
                    <a:pt x="106" y="1856"/>
                  </a:lnTo>
                  <a:lnTo>
                    <a:pt x="88" y="1866"/>
                  </a:lnTo>
                  <a:lnTo>
                    <a:pt x="71" y="1877"/>
                  </a:lnTo>
                  <a:lnTo>
                    <a:pt x="53" y="1887"/>
                  </a:lnTo>
                  <a:lnTo>
                    <a:pt x="25" y="1905"/>
                  </a:lnTo>
                  <a:lnTo>
                    <a:pt x="11" y="1915"/>
                  </a:lnTo>
                  <a:lnTo>
                    <a:pt x="1" y="1922"/>
                  </a:lnTo>
                  <a:cubicBezTo>
                    <a:pt x="71" y="2272"/>
                    <a:pt x="172" y="2763"/>
                    <a:pt x="309" y="2885"/>
                  </a:cubicBezTo>
                  <a:cubicBezTo>
                    <a:pt x="526" y="3085"/>
                    <a:pt x="561" y="3309"/>
                    <a:pt x="585" y="3473"/>
                  </a:cubicBezTo>
                  <a:cubicBezTo>
                    <a:pt x="592" y="3526"/>
                    <a:pt x="599" y="3578"/>
                    <a:pt x="617" y="3627"/>
                  </a:cubicBezTo>
                  <a:cubicBezTo>
                    <a:pt x="641" y="3683"/>
                    <a:pt x="673" y="3736"/>
                    <a:pt x="708" y="3785"/>
                  </a:cubicBezTo>
                  <a:cubicBezTo>
                    <a:pt x="771" y="3876"/>
                    <a:pt x="830" y="3967"/>
                    <a:pt x="806" y="4047"/>
                  </a:cubicBezTo>
                  <a:cubicBezTo>
                    <a:pt x="799" y="4079"/>
                    <a:pt x="778" y="4107"/>
                    <a:pt x="753" y="4124"/>
                  </a:cubicBezTo>
                  <a:lnTo>
                    <a:pt x="771" y="4124"/>
                  </a:lnTo>
                  <a:lnTo>
                    <a:pt x="792" y="4131"/>
                  </a:lnTo>
                  <a:lnTo>
                    <a:pt x="806" y="4135"/>
                  </a:lnTo>
                  <a:lnTo>
                    <a:pt x="827" y="4142"/>
                  </a:lnTo>
                  <a:lnTo>
                    <a:pt x="844" y="4145"/>
                  </a:lnTo>
                  <a:lnTo>
                    <a:pt x="865" y="4152"/>
                  </a:lnTo>
                  <a:lnTo>
                    <a:pt x="883" y="4159"/>
                  </a:lnTo>
                  <a:lnTo>
                    <a:pt x="904" y="4170"/>
                  </a:lnTo>
                  <a:lnTo>
                    <a:pt x="921" y="4177"/>
                  </a:lnTo>
                  <a:lnTo>
                    <a:pt x="946" y="4187"/>
                  </a:lnTo>
                  <a:lnTo>
                    <a:pt x="960" y="4194"/>
                  </a:lnTo>
                  <a:lnTo>
                    <a:pt x="984" y="4208"/>
                  </a:lnTo>
                  <a:lnTo>
                    <a:pt x="998" y="4215"/>
                  </a:lnTo>
                  <a:lnTo>
                    <a:pt x="1037" y="4233"/>
                  </a:lnTo>
                  <a:cubicBezTo>
                    <a:pt x="1100" y="4268"/>
                    <a:pt x="1166" y="4299"/>
                    <a:pt x="1236" y="4320"/>
                  </a:cubicBezTo>
                  <a:cubicBezTo>
                    <a:pt x="1359" y="4345"/>
                    <a:pt x="1895" y="4544"/>
                    <a:pt x="1979" y="4653"/>
                  </a:cubicBezTo>
                  <a:cubicBezTo>
                    <a:pt x="1982" y="4660"/>
                    <a:pt x="1989" y="4670"/>
                    <a:pt x="1996" y="4677"/>
                  </a:cubicBezTo>
                  <a:lnTo>
                    <a:pt x="2311" y="4677"/>
                  </a:lnTo>
                  <a:cubicBezTo>
                    <a:pt x="2339" y="4660"/>
                    <a:pt x="2374" y="4649"/>
                    <a:pt x="2409" y="4649"/>
                  </a:cubicBezTo>
                  <a:cubicBezTo>
                    <a:pt x="2462" y="4653"/>
                    <a:pt x="2511" y="4677"/>
                    <a:pt x="2542" y="4716"/>
                  </a:cubicBezTo>
                  <a:cubicBezTo>
                    <a:pt x="2717" y="4895"/>
                    <a:pt x="2861" y="5420"/>
                    <a:pt x="2868" y="5766"/>
                  </a:cubicBezTo>
                  <a:lnTo>
                    <a:pt x="2917" y="5773"/>
                  </a:lnTo>
                  <a:lnTo>
                    <a:pt x="2927" y="5773"/>
                  </a:lnTo>
                  <a:lnTo>
                    <a:pt x="2962" y="5777"/>
                  </a:lnTo>
                  <a:lnTo>
                    <a:pt x="2973" y="5777"/>
                  </a:lnTo>
                  <a:lnTo>
                    <a:pt x="3001" y="5780"/>
                  </a:lnTo>
                  <a:lnTo>
                    <a:pt x="3113" y="5780"/>
                  </a:lnTo>
                  <a:cubicBezTo>
                    <a:pt x="3137" y="5773"/>
                    <a:pt x="3162" y="5766"/>
                    <a:pt x="3183" y="5752"/>
                  </a:cubicBezTo>
                  <a:cubicBezTo>
                    <a:pt x="3236" y="5720"/>
                    <a:pt x="3298" y="5703"/>
                    <a:pt x="3361" y="5703"/>
                  </a:cubicBezTo>
                  <a:cubicBezTo>
                    <a:pt x="3394" y="5703"/>
                    <a:pt x="3427" y="5708"/>
                    <a:pt x="3459" y="5717"/>
                  </a:cubicBezTo>
                  <a:cubicBezTo>
                    <a:pt x="3526" y="5735"/>
                    <a:pt x="3578" y="5791"/>
                    <a:pt x="3596" y="5861"/>
                  </a:cubicBezTo>
                  <a:cubicBezTo>
                    <a:pt x="3596" y="5864"/>
                    <a:pt x="3599" y="5871"/>
                    <a:pt x="3599" y="5875"/>
                  </a:cubicBezTo>
                  <a:lnTo>
                    <a:pt x="3613" y="5875"/>
                  </a:lnTo>
                  <a:cubicBezTo>
                    <a:pt x="3690" y="5868"/>
                    <a:pt x="3764" y="5857"/>
                    <a:pt x="3838" y="5840"/>
                  </a:cubicBezTo>
                  <a:cubicBezTo>
                    <a:pt x="3908" y="5826"/>
                    <a:pt x="3981" y="5812"/>
                    <a:pt x="4051" y="5808"/>
                  </a:cubicBezTo>
                  <a:cubicBezTo>
                    <a:pt x="4065" y="5808"/>
                    <a:pt x="4083" y="5808"/>
                    <a:pt x="4097" y="5812"/>
                  </a:cubicBezTo>
                  <a:lnTo>
                    <a:pt x="4104" y="5812"/>
                  </a:lnTo>
                  <a:cubicBezTo>
                    <a:pt x="4195" y="5830"/>
                    <a:pt x="4251" y="5836"/>
                    <a:pt x="4287" y="5836"/>
                  </a:cubicBezTo>
                  <a:cubicBezTo>
                    <a:pt x="4320" y="5836"/>
                    <a:pt x="4335" y="5831"/>
                    <a:pt x="4342" y="5826"/>
                  </a:cubicBezTo>
                  <a:cubicBezTo>
                    <a:pt x="4352" y="5759"/>
                    <a:pt x="4387" y="5640"/>
                    <a:pt x="4468" y="5588"/>
                  </a:cubicBezTo>
                  <a:cubicBezTo>
                    <a:pt x="4492" y="5570"/>
                    <a:pt x="4521" y="5561"/>
                    <a:pt x="4550" y="5561"/>
                  </a:cubicBezTo>
                  <a:cubicBezTo>
                    <a:pt x="4567" y="5561"/>
                    <a:pt x="4584" y="5564"/>
                    <a:pt x="4601" y="5570"/>
                  </a:cubicBezTo>
                  <a:cubicBezTo>
                    <a:pt x="4632" y="5577"/>
                    <a:pt x="4664" y="5591"/>
                    <a:pt x="4692" y="5605"/>
                  </a:cubicBezTo>
                  <a:cubicBezTo>
                    <a:pt x="4713" y="5612"/>
                    <a:pt x="4727" y="5619"/>
                    <a:pt x="4741" y="5626"/>
                  </a:cubicBezTo>
                  <a:cubicBezTo>
                    <a:pt x="4754" y="5632"/>
                    <a:pt x="4769" y="5635"/>
                    <a:pt x="4783" y="5635"/>
                  </a:cubicBezTo>
                  <a:cubicBezTo>
                    <a:pt x="4814" y="5635"/>
                    <a:pt x="4844" y="5622"/>
                    <a:pt x="4863" y="5598"/>
                  </a:cubicBezTo>
                  <a:cubicBezTo>
                    <a:pt x="4933" y="5537"/>
                    <a:pt x="5017" y="5527"/>
                    <a:pt x="5089" y="5527"/>
                  </a:cubicBezTo>
                  <a:cubicBezTo>
                    <a:pt x="5108" y="5527"/>
                    <a:pt x="5127" y="5527"/>
                    <a:pt x="5143" y="5528"/>
                  </a:cubicBezTo>
                  <a:lnTo>
                    <a:pt x="5185" y="5528"/>
                  </a:lnTo>
                  <a:cubicBezTo>
                    <a:pt x="5203" y="5528"/>
                    <a:pt x="5220" y="5528"/>
                    <a:pt x="5238" y="5521"/>
                  </a:cubicBezTo>
                  <a:lnTo>
                    <a:pt x="5238" y="5518"/>
                  </a:lnTo>
                  <a:lnTo>
                    <a:pt x="5238" y="5514"/>
                  </a:lnTo>
                  <a:lnTo>
                    <a:pt x="5238" y="5511"/>
                  </a:lnTo>
                  <a:lnTo>
                    <a:pt x="5241" y="5507"/>
                  </a:lnTo>
                  <a:lnTo>
                    <a:pt x="5245" y="5504"/>
                  </a:lnTo>
                  <a:lnTo>
                    <a:pt x="5248" y="5500"/>
                  </a:lnTo>
                  <a:lnTo>
                    <a:pt x="5255" y="5497"/>
                  </a:lnTo>
                  <a:lnTo>
                    <a:pt x="5262" y="5493"/>
                  </a:lnTo>
                  <a:lnTo>
                    <a:pt x="5266" y="5493"/>
                  </a:lnTo>
                  <a:lnTo>
                    <a:pt x="5269" y="5490"/>
                  </a:lnTo>
                  <a:lnTo>
                    <a:pt x="5273" y="5486"/>
                  </a:lnTo>
                  <a:lnTo>
                    <a:pt x="5280" y="5479"/>
                  </a:lnTo>
                  <a:lnTo>
                    <a:pt x="5283" y="5479"/>
                  </a:lnTo>
                  <a:lnTo>
                    <a:pt x="5294" y="5476"/>
                  </a:lnTo>
                  <a:lnTo>
                    <a:pt x="5297" y="5472"/>
                  </a:lnTo>
                  <a:lnTo>
                    <a:pt x="5304" y="5465"/>
                  </a:lnTo>
                  <a:lnTo>
                    <a:pt x="5311" y="5465"/>
                  </a:lnTo>
                  <a:lnTo>
                    <a:pt x="5322" y="5458"/>
                  </a:lnTo>
                  <a:lnTo>
                    <a:pt x="5325" y="5455"/>
                  </a:lnTo>
                  <a:lnTo>
                    <a:pt x="5336" y="5448"/>
                  </a:lnTo>
                  <a:lnTo>
                    <a:pt x="5343" y="5444"/>
                  </a:lnTo>
                  <a:lnTo>
                    <a:pt x="5353" y="5437"/>
                  </a:lnTo>
                  <a:lnTo>
                    <a:pt x="5360" y="5434"/>
                  </a:lnTo>
                  <a:lnTo>
                    <a:pt x="5374" y="5427"/>
                  </a:lnTo>
                  <a:lnTo>
                    <a:pt x="5381" y="5423"/>
                  </a:lnTo>
                  <a:lnTo>
                    <a:pt x="5395" y="5416"/>
                  </a:lnTo>
                  <a:lnTo>
                    <a:pt x="5402" y="5413"/>
                  </a:lnTo>
                  <a:lnTo>
                    <a:pt x="5420" y="5402"/>
                  </a:lnTo>
                  <a:lnTo>
                    <a:pt x="5427" y="5399"/>
                  </a:lnTo>
                  <a:lnTo>
                    <a:pt x="5444" y="5388"/>
                  </a:lnTo>
                  <a:lnTo>
                    <a:pt x="5451" y="5385"/>
                  </a:lnTo>
                  <a:lnTo>
                    <a:pt x="5472" y="5374"/>
                  </a:lnTo>
                  <a:lnTo>
                    <a:pt x="5479" y="5371"/>
                  </a:lnTo>
                  <a:lnTo>
                    <a:pt x="5504" y="5360"/>
                  </a:lnTo>
                  <a:lnTo>
                    <a:pt x="5511" y="5353"/>
                  </a:lnTo>
                  <a:lnTo>
                    <a:pt x="5535" y="5343"/>
                  </a:lnTo>
                  <a:lnTo>
                    <a:pt x="5546" y="5339"/>
                  </a:lnTo>
                  <a:lnTo>
                    <a:pt x="5570" y="5325"/>
                  </a:lnTo>
                  <a:lnTo>
                    <a:pt x="5581" y="5322"/>
                  </a:lnTo>
                  <a:lnTo>
                    <a:pt x="5605" y="5308"/>
                  </a:lnTo>
                  <a:lnTo>
                    <a:pt x="5619" y="5301"/>
                  </a:lnTo>
                  <a:lnTo>
                    <a:pt x="5647" y="5290"/>
                  </a:lnTo>
                  <a:lnTo>
                    <a:pt x="5658" y="5283"/>
                  </a:lnTo>
                  <a:lnTo>
                    <a:pt x="5689" y="5269"/>
                  </a:lnTo>
                  <a:lnTo>
                    <a:pt x="5700" y="5266"/>
                  </a:lnTo>
                  <a:lnTo>
                    <a:pt x="5735" y="5248"/>
                  </a:lnTo>
                  <a:lnTo>
                    <a:pt x="5745" y="5245"/>
                  </a:lnTo>
                  <a:lnTo>
                    <a:pt x="5784" y="5224"/>
                  </a:lnTo>
                  <a:cubicBezTo>
                    <a:pt x="5766" y="5143"/>
                    <a:pt x="5714" y="5119"/>
                    <a:pt x="5637" y="5080"/>
                  </a:cubicBezTo>
                  <a:cubicBezTo>
                    <a:pt x="5542" y="5038"/>
                    <a:pt x="5413" y="4975"/>
                    <a:pt x="5402" y="4772"/>
                  </a:cubicBezTo>
                  <a:cubicBezTo>
                    <a:pt x="5402" y="4663"/>
                    <a:pt x="5364" y="4558"/>
                    <a:pt x="5294" y="4474"/>
                  </a:cubicBezTo>
                  <a:cubicBezTo>
                    <a:pt x="5231" y="4401"/>
                    <a:pt x="5199" y="4306"/>
                    <a:pt x="5199" y="4208"/>
                  </a:cubicBezTo>
                  <a:lnTo>
                    <a:pt x="5203" y="4145"/>
                  </a:lnTo>
                  <a:cubicBezTo>
                    <a:pt x="5206" y="4030"/>
                    <a:pt x="5213" y="3851"/>
                    <a:pt x="5189" y="3820"/>
                  </a:cubicBezTo>
                  <a:cubicBezTo>
                    <a:pt x="5154" y="3806"/>
                    <a:pt x="5126" y="3781"/>
                    <a:pt x="5115" y="3746"/>
                  </a:cubicBezTo>
                  <a:cubicBezTo>
                    <a:pt x="5073" y="3634"/>
                    <a:pt x="5164" y="3438"/>
                    <a:pt x="5252" y="3309"/>
                  </a:cubicBezTo>
                  <a:cubicBezTo>
                    <a:pt x="5280" y="3263"/>
                    <a:pt x="5283" y="3253"/>
                    <a:pt x="5171" y="3169"/>
                  </a:cubicBezTo>
                  <a:cubicBezTo>
                    <a:pt x="5087" y="3109"/>
                    <a:pt x="4982" y="3032"/>
                    <a:pt x="4951" y="2899"/>
                  </a:cubicBezTo>
                  <a:cubicBezTo>
                    <a:pt x="4940" y="2854"/>
                    <a:pt x="4916" y="2745"/>
                    <a:pt x="5175" y="2076"/>
                  </a:cubicBezTo>
                  <a:cubicBezTo>
                    <a:pt x="4741" y="1775"/>
                    <a:pt x="4303" y="1457"/>
                    <a:pt x="4300" y="1453"/>
                  </a:cubicBezTo>
                  <a:lnTo>
                    <a:pt x="4272" y="1432"/>
                  </a:lnTo>
                  <a:lnTo>
                    <a:pt x="4300" y="1100"/>
                  </a:lnTo>
                  <a:lnTo>
                    <a:pt x="2357" y="70"/>
                  </a:lnTo>
                  <a:cubicBezTo>
                    <a:pt x="2350" y="287"/>
                    <a:pt x="2241" y="462"/>
                    <a:pt x="2094" y="532"/>
                  </a:cubicBezTo>
                  <a:cubicBezTo>
                    <a:pt x="2108" y="564"/>
                    <a:pt x="2126" y="592"/>
                    <a:pt x="2147" y="620"/>
                  </a:cubicBezTo>
                  <a:cubicBezTo>
                    <a:pt x="2189" y="683"/>
                    <a:pt x="2234" y="746"/>
                    <a:pt x="2210" y="809"/>
                  </a:cubicBezTo>
                  <a:cubicBezTo>
                    <a:pt x="2192" y="848"/>
                    <a:pt x="2157" y="876"/>
                    <a:pt x="2115" y="879"/>
                  </a:cubicBezTo>
                  <a:cubicBezTo>
                    <a:pt x="2096" y="883"/>
                    <a:pt x="2074" y="885"/>
                    <a:pt x="2052" y="885"/>
                  </a:cubicBezTo>
                  <a:cubicBezTo>
                    <a:pt x="1978" y="885"/>
                    <a:pt x="1889" y="866"/>
                    <a:pt x="1790" y="844"/>
                  </a:cubicBezTo>
                  <a:cubicBezTo>
                    <a:pt x="1675" y="820"/>
                    <a:pt x="1550" y="793"/>
                    <a:pt x="1433" y="793"/>
                  </a:cubicBezTo>
                  <a:cubicBezTo>
                    <a:pt x="1365" y="793"/>
                    <a:pt x="1299" y="802"/>
                    <a:pt x="1240" y="827"/>
                  </a:cubicBezTo>
                  <a:cubicBezTo>
                    <a:pt x="1221" y="836"/>
                    <a:pt x="1200" y="841"/>
                    <a:pt x="1178" y="841"/>
                  </a:cubicBezTo>
                  <a:cubicBezTo>
                    <a:pt x="1145" y="841"/>
                    <a:pt x="1112" y="829"/>
                    <a:pt x="1086" y="806"/>
                  </a:cubicBezTo>
                  <a:cubicBezTo>
                    <a:pt x="963" y="687"/>
                    <a:pt x="1030" y="291"/>
                    <a:pt x="112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2" name="Google Shape;4992;p50"/>
            <p:cNvSpPr/>
            <p:nvPr/>
          </p:nvSpPr>
          <p:spPr>
            <a:xfrm>
              <a:off x="3698479" y="3028393"/>
              <a:ext cx="518" cy="109"/>
            </a:xfrm>
            <a:custGeom>
              <a:avLst/>
              <a:gdLst/>
              <a:ahLst/>
              <a:cxnLst/>
              <a:rect l="l" t="t" r="r" b="b"/>
              <a:pathLst>
                <a:path w="19" h="4" extrusionOk="0">
                  <a:moveTo>
                    <a:pt x="1" y="0"/>
                  </a:moveTo>
                  <a:lnTo>
                    <a:pt x="1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3" name="Google Shape;4993;p50"/>
            <p:cNvSpPr/>
            <p:nvPr/>
          </p:nvSpPr>
          <p:spPr>
            <a:xfrm>
              <a:off x="3696490" y="3027902"/>
              <a:ext cx="409" cy="27"/>
            </a:xfrm>
            <a:custGeom>
              <a:avLst/>
              <a:gdLst/>
              <a:ahLst/>
              <a:cxnLst/>
              <a:rect l="l" t="t" r="r" b="b"/>
              <a:pathLst>
                <a:path w="15" h="1" extrusionOk="0">
                  <a:moveTo>
                    <a:pt x="0" y="1"/>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4" name="Google Shape;4994;p50"/>
            <p:cNvSpPr/>
            <p:nvPr/>
          </p:nvSpPr>
          <p:spPr>
            <a:xfrm>
              <a:off x="3701640" y="3029619"/>
              <a:ext cx="490" cy="218"/>
            </a:xfrm>
            <a:custGeom>
              <a:avLst/>
              <a:gdLst/>
              <a:ahLst/>
              <a:cxnLst/>
              <a:rect l="l" t="t" r="r" b="b"/>
              <a:pathLst>
                <a:path w="18" h="8" extrusionOk="0">
                  <a:moveTo>
                    <a:pt x="0" y="1"/>
                  </a:moveTo>
                  <a:lnTo>
                    <a:pt x="1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5" name="Google Shape;4995;p50"/>
            <p:cNvSpPr/>
            <p:nvPr/>
          </p:nvSpPr>
          <p:spPr>
            <a:xfrm>
              <a:off x="3699542" y="3028665"/>
              <a:ext cx="490" cy="218"/>
            </a:xfrm>
            <a:custGeom>
              <a:avLst/>
              <a:gdLst/>
              <a:ahLst/>
              <a:cxnLst/>
              <a:rect l="l" t="t" r="r" b="b"/>
              <a:pathLst>
                <a:path w="18" h="8" extrusionOk="0">
                  <a:moveTo>
                    <a:pt x="0" y="1"/>
                  </a:moveTo>
                  <a:lnTo>
                    <a:pt x="1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6" name="Google Shape;4996;p50"/>
            <p:cNvSpPr/>
            <p:nvPr/>
          </p:nvSpPr>
          <p:spPr>
            <a:xfrm>
              <a:off x="3700577" y="3029156"/>
              <a:ext cx="518" cy="218"/>
            </a:xfrm>
            <a:custGeom>
              <a:avLst/>
              <a:gdLst/>
              <a:ahLst/>
              <a:cxnLst/>
              <a:rect l="l" t="t" r="r" b="b"/>
              <a:pathLst>
                <a:path w="19" h="8" extrusionOk="0">
                  <a:moveTo>
                    <a:pt x="1" y="0"/>
                  </a:moveTo>
                  <a:lnTo>
                    <a:pt x="18"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7" name="Google Shape;4997;p50"/>
            <p:cNvSpPr/>
            <p:nvPr/>
          </p:nvSpPr>
          <p:spPr>
            <a:xfrm>
              <a:off x="3697444" y="3028093"/>
              <a:ext cx="490" cy="136"/>
            </a:xfrm>
            <a:custGeom>
              <a:avLst/>
              <a:gdLst/>
              <a:ahLst/>
              <a:cxnLst/>
              <a:rect l="l" t="t" r="r" b="b"/>
              <a:pathLst>
                <a:path w="18" h="5" extrusionOk="0">
                  <a:moveTo>
                    <a:pt x="0" y="1"/>
                  </a:moveTo>
                  <a:lnTo>
                    <a:pt x="1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8" name="Google Shape;4998;p50"/>
            <p:cNvSpPr/>
            <p:nvPr/>
          </p:nvSpPr>
          <p:spPr>
            <a:xfrm>
              <a:off x="3702784" y="3030191"/>
              <a:ext cx="409" cy="136"/>
            </a:xfrm>
            <a:custGeom>
              <a:avLst/>
              <a:gdLst/>
              <a:ahLst/>
              <a:cxnLst/>
              <a:rect l="l" t="t" r="r" b="b"/>
              <a:pathLst>
                <a:path w="15" h="5" extrusionOk="0">
                  <a:moveTo>
                    <a:pt x="0" y="1"/>
                  </a:moveTo>
                  <a:lnTo>
                    <a:pt x="1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9" name="Google Shape;4999;p50"/>
            <p:cNvSpPr/>
            <p:nvPr/>
          </p:nvSpPr>
          <p:spPr>
            <a:xfrm>
              <a:off x="3694474" y="2934821"/>
              <a:ext cx="518" cy="490"/>
            </a:xfrm>
            <a:custGeom>
              <a:avLst/>
              <a:gdLst/>
              <a:ahLst/>
              <a:cxnLst/>
              <a:rect l="l" t="t" r="r" b="b"/>
              <a:pathLst>
                <a:path w="19" h="18" extrusionOk="0">
                  <a:moveTo>
                    <a:pt x="18" y="0"/>
                  </a:moveTo>
                  <a:cubicBezTo>
                    <a:pt x="11" y="7"/>
                    <a:pt x="8" y="14"/>
                    <a:pt x="1" y="18"/>
                  </a:cubicBezTo>
                  <a:cubicBezTo>
                    <a:pt x="8" y="14"/>
                    <a:pt x="11" y="7"/>
                    <a:pt x="1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0" name="Google Shape;5000;p50"/>
            <p:cNvSpPr/>
            <p:nvPr/>
          </p:nvSpPr>
          <p:spPr>
            <a:xfrm>
              <a:off x="3695046" y="2934140"/>
              <a:ext cx="409" cy="490"/>
            </a:xfrm>
            <a:custGeom>
              <a:avLst/>
              <a:gdLst/>
              <a:ahLst/>
              <a:cxnLst/>
              <a:rect l="l" t="t" r="r" b="b"/>
              <a:pathLst>
                <a:path w="15" h="18" extrusionOk="0">
                  <a:moveTo>
                    <a:pt x="15" y="1"/>
                  </a:moveTo>
                  <a:cubicBezTo>
                    <a:pt x="11" y="8"/>
                    <a:pt x="8" y="15"/>
                    <a:pt x="1" y="18"/>
                  </a:cubicBezTo>
                  <a:cubicBezTo>
                    <a:pt x="8" y="15"/>
                    <a:pt x="11" y="8"/>
                    <a:pt x="1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1" name="Google Shape;5001;p50"/>
            <p:cNvSpPr/>
            <p:nvPr/>
          </p:nvSpPr>
          <p:spPr>
            <a:xfrm>
              <a:off x="3693711" y="2935475"/>
              <a:ext cx="599" cy="409"/>
            </a:xfrm>
            <a:custGeom>
              <a:avLst/>
              <a:gdLst/>
              <a:ahLst/>
              <a:cxnLst/>
              <a:rect l="l" t="t" r="r" b="b"/>
              <a:pathLst>
                <a:path w="22" h="15" extrusionOk="0">
                  <a:moveTo>
                    <a:pt x="22" y="1"/>
                  </a:moveTo>
                  <a:cubicBezTo>
                    <a:pt x="15" y="4"/>
                    <a:pt x="8" y="11"/>
                    <a:pt x="1" y="15"/>
                  </a:cubicBezTo>
                  <a:cubicBezTo>
                    <a:pt x="8" y="11"/>
                    <a:pt x="15" y="4"/>
                    <a:pt x="2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2" name="Google Shape;5002;p50"/>
            <p:cNvSpPr/>
            <p:nvPr/>
          </p:nvSpPr>
          <p:spPr>
            <a:xfrm>
              <a:off x="3693520" y="2922314"/>
              <a:ext cx="2425" cy="9183"/>
            </a:xfrm>
            <a:custGeom>
              <a:avLst/>
              <a:gdLst/>
              <a:ahLst/>
              <a:cxnLst/>
              <a:rect l="l" t="t" r="r" b="b"/>
              <a:pathLst>
                <a:path w="89" h="337" extrusionOk="0">
                  <a:moveTo>
                    <a:pt x="1" y="0"/>
                  </a:moveTo>
                  <a:cubicBezTo>
                    <a:pt x="53" y="105"/>
                    <a:pt x="81" y="217"/>
                    <a:pt x="88" y="336"/>
                  </a:cubicBezTo>
                  <a:cubicBezTo>
                    <a:pt x="81" y="217"/>
                    <a:pt x="53" y="105"/>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3" name="Google Shape;5003;p50"/>
            <p:cNvSpPr/>
            <p:nvPr/>
          </p:nvSpPr>
          <p:spPr>
            <a:xfrm>
              <a:off x="3695536" y="2933077"/>
              <a:ext cx="300" cy="790"/>
            </a:xfrm>
            <a:custGeom>
              <a:avLst/>
              <a:gdLst/>
              <a:ahLst/>
              <a:cxnLst/>
              <a:rect l="l" t="t" r="r" b="b"/>
              <a:pathLst>
                <a:path w="11" h="29" extrusionOk="0">
                  <a:moveTo>
                    <a:pt x="11" y="1"/>
                  </a:moveTo>
                  <a:cubicBezTo>
                    <a:pt x="7" y="12"/>
                    <a:pt x="4" y="19"/>
                    <a:pt x="0" y="29"/>
                  </a:cubicBezTo>
                  <a:cubicBezTo>
                    <a:pt x="4" y="19"/>
                    <a:pt x="7" y="12"/>
                    <a:pt x="1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4" name="Google Shape;5004;p50"/>
            <p:cNvSpPr/>
            <p:nvPr/>
          </p:nvSpPr>
          <p:spPr>
            <a:xfrm>
              <a:off x="3690277" y="2935965"/>
              <a:ext cx="3379" cy="1172"/>
            </a:xfrm>
            <a:custGeom>
              <a:avLst/>
              <a:gdLst/>
              <a:ahLst/>
              <a:cxnLst/>
              <a:rect l="l" t="t" r="r" b="b"/>
              <a:pathLst>
                <a:path w="124" h="43" extrusionOk="0">
                  <a:moveTo>
                    <a:pt x="1" y="42"/>
                  </a:moveTo>
                  <a:cubicBezTo>
                    <a:pt x="43" y="35"/>
                    <a:pt x="85" y="21"/>
                    <a:pt x="123" y="0"/>
                  </a:cubicBezTo>
                  <a:cubicBezTo>
                    <a:pt x="85" y="21"/>
                    <a:pt x="43" y="35"/>
                    <a:pt x="1" y="4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5" name="Google Shape;5005;p50"/>
            <p:cNvSpPr/>
            <p:nvPr/>
          </p:nvSpPr>
          <p:spPr>
            <a:xfrm>
              <a:off x="3740742" y="2917164"/>
              <a:ext cx="52890" cy="28066"/>
            </a:xfrm>
            <a:custGeom>
              <a:avLst/>
              <a:gdLst/>
              <a:ahLst/>
              <a:cxnLst/>
              <a:rect l="l" t="t" r="r" b="b"/>
              <a:pathLst>
                <a:path w="1941" h="1030" extrusionOk="0">
                  <a:moveTo>
                    <a:pt x="1" y="0"/>
                  </a:moveTo>
                  <a:lnTo>
                    <a:pt x="1" y="0"/>
                  </a:lnTo>
                  <a:lnTo>
                    <a:pt x="1940" y="103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6" name="Google Shape;5006;p50"/>
            <p:cNvSpPr/>
            <p:nvPr/>
          </p:nvSpPr>
          <p:spPr>
            <a:xfrm>
              <a:off x="3698670" y="2915447"/>
              <a:ext cx="7575" cy="599"/>
            </a:xfrm>
            <a:custGeom>
              <a:avLst/>
              <a:gdLst/>
              <a:ahLst/>
              <a:cxnLst/>
              <a:rect l="l" t="t" r="r" b="b"/>
              <a:pathLst>
                <a:path w="278" h="22" extrusionOk="0">
                  <a:moveTo>
                    <a:pt x="1" y="21"/>
                  </a:moveTo>
                  <a:lnTo>
                    <a:pt x="277" y="0"/>
                  </a:lnTo>
                  <a:lnTo>
                    <a:pt x="27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7" name="Google Shape;5007;p50"/>
            <p:cNvSpPr/>
            <p:nvPr/>
          </p:nvSpPr>
          <p:spPr>
            <a:xfrm>
              <a:off x="3690577" y="2941769"/>
              <a:ext cx="27" cy="218"/>
            </a:xfrm>
            <a:custGeom>
              <a:avLst/>
              <a:gdLst/>
              <a:ahLst/>
              <a:cxnLst/>
              <a:rect l="l" t="t" r="r" b="b"/>
              <a:pathLst>
                <a:path w="1" h="8" extrusionOk="0">
                  <a:moveTo>
                    <a:pt x="0"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8" name="Google Shape;5008;p50"/>
            <p:cNvSpPr/>
            <p:nvPr/>
          </p:nvSpPr>
          <p:spPr>
            <a:xfrm>
              <a:off x="3690577" y="2940352"/>
              <a:ext cx="27" cy="218"/>
            </a:xfrm>
            <a:custGeom>
              <a:avLst/>
              <a:gdLst/>
              <a:ahLst/>
              <a:cxnLst/>
              <a:rect l="l" t="t" r="r" b="b"/>
              <a:pathLst>
                <a:path w="1" h="8"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9" name="Google Shape;5009;p50"/>
            <p:cNvSpPr/>
            <p:nvPr/>
          </p:nvSpPr>
          <p:spPr>
            <a:xfrm>
              <a:off x="3678833" y="2965912"/>
              <a:ext cx="327" cy="218"/>
            </a:xfrm>
            <a:custGeom>
              <a:avLst/>
              <a:gdLst/>
              <a:ahLst/>
              <a:cxnLst/>
              <a:rect l="l" t="t" r="r" b="b"/>
              <a:pathLst>
                <a:path w="12" h="8" extrusionOk="0">
                  <a:moveTo>
                    <a:pt x="1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0" name="Google Shape;5010;p50"/>
            <p:cNvSpPr/>
            <p:nvPr/>
          </p:nvSpPr>
          <p:spPr>
            <a:xfrm>
              <a:off x="3690577" y="2941006"/>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1" name="Google Shape;5011;p50"/>
            <p:cNvSpPr/>
            <p:nvPr/>
          </p:nvSpPr>
          <p:spPr>
            <a:xfrm>
              <a:off x="3680849" y="2964958"/>
              <a:ext cx="218" cy="109"/>
            </a:xfrm>
            <a:custGeom>
              <a:avLst/>
              <a:gdLst/>
              <a:ahLst/>
              <a:cxnLst/>
              <a:rect l="l" t="t" r="r" b="b"/>
              <a:pathLst>
                <a:path w="8" h="4" extrusionOk="0">
                  <a:moveTo>
                    <a:pt x="7"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2" name="Google Shape;5012;p50"/>
            <p:cNvSpPr/>
            <p:nvPr/>
          </p:nvSpPr>
          <p:spPr>
            <a:xfrm>
              <a:off x="3680468" y="2965040"/>
              <a:ext cx="218" cy="136"/>
            </a:xfrm>
            <a:custGeom>
              <a:avLst/>
              <a:gdLst/>
              <a:ahLst/>
              <a:cxnLst/>
              <a:rect l="l" t="t" r="r" b="b"/>
              <a:pathLst>
                <a:path w="8" h="5" extrusionOk="0">
                  <a:moveTo>
                    <a:pt x="7"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5013;p50"/>
            <p:cNvSpPr/>
            <p:nvPr/>
          </p:nvSpPr>
          <p:spPr>
            <a:xfrm>
              <a:off x="3677879" y="2966484"/>
              <a:ext cx="518" cy="218"/>
            </a:xfrm>
            <a:custGeom>
              <a:avLst/>
              <a:gdLst/>
              <a:ahLst/>
              <a:cxnLst/>
              <a:rect l="l" t="t" r="r" b="b"/>
              <a:pathLst>
                <a:path w="19" h="8" extrusionOk="0">
                  <a:moveTo>
                    <a:pt x="1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5014;p50"/>
            <p:cNvSpPr/>
            <p:nvPr/>
          </p:nvSpPr>
          <p:spPr>
            <a:xfrm>
              <a:off x="3680086" y="2965230"/>
              <a:ext cx="218" cy="136"/>
            </a:xfrm>
            <a:custGeom>
              <a:avLst/>
              <a:gdLst/>
              <a:ahLst/>
              <a:cxnLst/>
              <a:rect l="l" t="t" r="r" b="b"/>
              <a:pathLst>
                <a:path w="8" h="5" extrusionOk="0">
                  <a:moveTo>
                    <a:pt x="7"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5015;p50"/>
            <p:cNvSpPr/>
            <p:nvPr/>
          </p:nvSpPr>
          <p:spPr>
            <a:xfrm>
              <a:off x="3679514" y="2965530"/>
              <a:ext cx="300" cy="218"/>
            </a:xfrm>
            <a:custGeom>
              <a:avLst/>
              <a:gdLst/>
              <a:ahLst/>
              <a:cxnLst/>
              <a:rect l="l" t="t" r="r" b="b"/>
              <a:pathLst>
                <a:path w="11" h="8" extrusionOk="0">
                  <a:moveTo>
                    <a:pt x="11"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5016;p50"/>
            <p:cNvSpPr/>
            <p:nvPr/>
          </p:nvSpPr>
          <p:spPr>
            <a:xfrm>
              <a:off x="3675972" y="2967710"/>
              <a:ext cx="327" cy="218"/>
            </a:xfrm>
            <a:custGeom>
              <a:avLst/>
              <a:gdLst/>
              <a:ahLst/>
              <a:cxnLst/>
              <a:rect l="l" t="t" r="r" b="b"/>
              <a:pathLst>
                <a:path w="12" h="8" extrusionOk="0">
                  <a:moveTo>
                    <a:pt x="1" y="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7" name="Google Shape;5017;p50"/>
            <p:cNvSpPr/>
            <p:nvPr/>
          </p:nvSpPr>
          <p:spPr>
            <a:xfrm>
              <a:off x="3690277" y="2937300"/>
              <a:ext cx="27" cy="409"/>
            </a:xfrm>
            <a:custGeom>
              <a:avLst/>
              <a:gdLst/>
              <a:ahLst/>
              <a:cxnLst/>
              <a:rect l="l" t="t" r="r" b="b"/>
              <a:pathLst>
                <a:path w="1" h="15" extrusionOk="0">
                  <a:moveTo>
                    <a:pt x="1" y="0"/>
                  </a:moveTo>
                  <a:lnTo>
                    <a:pt x="1"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50"/>
            <p:cNvSpPr/>
            <p:nvPr/>
          </p:nvSpPr>
          <p:spPr>
            <a:xfrm>
              <a:off x="3690386" y="2938336"/>
              <a:ext cx="27" cy="327"/>
            </a:xfrm>
            <a:custGeom>
              <a:avLst/>
              <a:gdLst/>
              <a:ahLst/>
              <a:cxnLst/>
              <a:rect l="l" t="t" r="r" b="b"/>
              <a:pathLst>
                <a:path w="1" h="12" extrusionOk="0">
                  <a:moveTo>
                    <a:pt x="0"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9" name="Google Shape;5019;p50"/>
            <p:cNvSpPr/>
            <p:nvPr/>
          </p:nvSpPr>
          <p:spPr>
            <a:xfrm>
              <a:off x="3676653" y="2966947"/>
              <a:ext cx="790" cy="518"/>
            </a:xfrm>
            <a:custGeom>
              <a:avLst/>
              <a:gdLst/>
              <a:ahLst/>
              <a:cxnLst/>
              <a:rect l="l" t="t" r="r" b="b"/>
              <a:pathLst>
                <a:path w="29" h="19" extrusionOk="0">
                  <a:moveTo>
                    <a:pt x="28"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0" name="Google Shape;5020;p50"/>
            <p:cNvSpPr/>
            <p:nvPr/>
          </p:nvSpPr>
          <p:spPr>
            <a:xfrm>
              <a:off x="3690468" y="2939399"/>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1" name="Google Shape;5021;p50"/>
            <p:cNvSpPr/>
            <p:nvPr/>
          </p:nvSpPr>
          <p:spPr>
            <a:xfrm>
              <a:off x="3818782" y="3066078"/>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2" name="Google Shape;5022;p50"/>
            <p:cNvSpPr/>
            <p:nvPr/>
          </p:nvSpPr>
          <p:spPr>
            <a:xfrm>
              <a:off x="3818973" y="3065778"/>
              <a:ext cx="27" cy="136"/>
            </a:xfrm>
            <a:custGeom>
              <a:avLst/>
              <a:gdLst/>
              <a:ahLst/>
              <a:cxnLst/>
              <a:rect l="l" t="t" r="r" b="b"/>
              <a:pathLst>
                <a:path w="1" h="5" extrusionOk="0">
                  <a:moveTo>
                    <a:pt x="0" y="1"/>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3" name="Google Shape;5023;p50"/>
            <p:cNvSpPr/>
            <p:nvPr/>
          </p:nvSpPr>
          <p:spPr>
            <a:xfrm>
              <a:off x="3818864" y="306588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4" name="Google Shape;5024;p50"/>
            <p:cNvSpPr/>
            <p:nvPr/>
          </p:nvSpPr>
          <p:spPr>
            <a:xfrm>
              <a:off x="3818973" y="3065696"/>
              <a:ext cx="109" cy="109"/>
            </a:xfrm>
            <a:custGeom>
              <a:avLst/>
              <a:gdLst/>
              <a:ahLst/>
              <a:cxnLst/>
              <a:rect l="l" t="t" r="r" b="b"/>
              <a:pathLst>
                <a:path w="4" h="4" extrusionOk="0">
                  <a:moveTo>
                    <a:pt x="4"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5" name="Google Shape;5025;p50"/>
            <p:cNvSpPr/>
            <p:nvPr/>
          </p:nvSpPr>
          <p:spPr>
            <a:xfrm>
              <a:off x="3818673" y="306626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6" name="Google Shape;5026;p50"/>
            <p:cNvSpPr/>
            <p:nvPr/>
          </p:nvSpPr>
          <p:spPr>
            <a:xfrm>
              <a:off x="3818782" y="3066159"/>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7" name="Google Shape;5027;p50"/>
            <p:cNvSpPr/>
            <p:nvPr/>
          </p:nvSpPr>
          <p:spPr>
            <a:xfrm>
              <a:off x="3823741" y="3062345"/>
              <a:ext cx="409" cy="327"/>
            </a:xfrm>
            <a:custGeom>
              <a:avLst/>
              <a:gdLst/>
              <a:ahLst/>
              <a:cxnLst/>
              <a:rect l="l" t="t" r="r" b="b"/>
              <a:pathLst>
                <a:path w="15" h="12" extrusionOk="0">
                  <a:moveTo>
                    <a:pt x="14"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8" name="Google Shape;5028;p50"/>
            <p:cNvSpPr/>
            <p:nvPr/>
          </p:nvSpPr>
          <p:spPr>
            <a:xfrm>
              <a:off x="3758971" y="3073217"/>
              <a:ext cx="490" cy="27"/>
            </a:xfrm>
            <a:custGeom>
              <a:avLst/>
              <a:gdLst/>
              <a:ahLst/>
              <a:cxnLst/>
              <a:rect l="l" t="t" r="r" b="b"/>
              <a:pathLst>
                <a:path w="18" h="1" extrusionOk="0">
                  <a:moveTo>
                    <a:pt x="1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9" name="Google Shape;5029;p50"/>
            <p:cNvSpPr/>
            <p:nvPr/>
          </p:nvSpPr>
          <p:spPr>
            <a:xfrm>
              <a:off x="3825077" y="3061582"/>
              <a:ext cx="599" cy="327"/>
            </a:xfrm>
            <a:custGeom>
              <a:avLst/>
              <a:gdLst/>
              <a:ahLst/>
              <a:cxnLst/>
              <a:rect l="l" t="t" r="r" b="b"/>
              <a:pathLst>
                <a:path w="22" h="12" extrusionOk="0">
                  <a:moveTo>
                    <a:pt x="21"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0" name="Google Shape;5030;p50"/>
            <p:cNvSpPr/>
            <p:nvPr/>
          </p:nvSpPr>
          <p:spPr>
            <a:xfrm>
              <a:off x="3786356" y="3074089"/>
              <a:ext cx="1172" cy="109"/>
            </a:xfrm>
            <a:custGeom>
              <a:avLst/>
              <a:gdLst/>
              <a:ahLst/>
              <a:cxnLst/>
              <a:rect l="l" t="t" r="r" b="b"/>
              <a:pathLst>
                <a:path w="43" h="4" extrusionOk="0">
                  <a:moveTo>
                    <a:pt x="0" y="0"/>
                  </a:moveTo>
                  <a:cubicBezTo>
                    <a:pt x="14" y="0"/>
                    <a:pt x="28" y="0"/>
                    <a:pt x="42" y="4"/>
                  </a:cubicBezTo>
                  <a:cubicBezTo>
                    <a:pt x="28" y="0"/>
                    <a:pt x="14" y="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1" name="Google Shape;5031;p50"/>
            <p:cNvSpPr/>
            <p:nvPr/>
          </p:nvSpPr>
          <p:spPr>
            <a:xfrm>
              <a:off x="3759734" y="3073217"/>
              <a:ext cx="409" cy="27"/>
            </a:xfrm>
            <a:custGeom>
              <a:avLst/>
              <a:gdLst/>
              <a:ahLst/>
              <a:cxnLst/>
              <a:rect l="l" t="t" r="r" b="b"/>
              <a:pathLst>
                <a:path w="15" h="1" extrusionOk="0">
                  <a:moveTo>
                    <a:pt x="1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2" name="Google Shape;5032;p50"/>
            <p:cNvSpPr/>
            <p:nvPr/>
          </p:nvSpPr>
          <p:spPr>
            <a:xfrm>
              <a:off x="3787773" y="3074280"/>
              <a:ext cx="6512" cy="627"/>
            </a:xfrm>
            <a:custGeom>
              <a:avLst/>
              <a:gdLst/>
              <a:ahLst/>
              <a:cxnLst/>
              <a:rect l="l" t="t" r="r" b="b"/>
              <a:pathLst>
                <a:path w="239" h="23" extrusionOk="0">
                  <a:moveTo>
                    <a:pt x="1" y="0"/>
                  </a:moveTo>
                  <a:cubicBezTo>
                    <a:pt x="88" y="18"/>
                    <a:pt x="144" y="23"/>
                    <a:pt x="180" y="23"/>
                  </a:cubicBezTo>
                  <a:cubicBezTo>
                    <a:pt x="216" y="23"/>
                    <a:pt x="232" y="18"/>
                    <a:pt x="239" y="14"/>
                  </a:cubicBezTo>
                  <a:lnTo>
                    <a:pt x="239" y="14"/>
                  </a:lnTo>
                  <a:cubicBezTo>
                    <a:pt x="232" y="18"/>
                    <a:pt x="217" y="22"/>
                    <a:pt x="185" y="22"/>
                  </a:cubicBezTo>
                  <a:cubicBezTo>
                    <a:pt x="149" y="22"/>
                    <a:pt x="92" y="1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3" name="Google Shape;5033;p50"/>
            <p:cNvSpPr/>
            <p:nvPr/>
          </p:nvSpPr>
          <p:spPr>
            <a:xfrm>
              <a:off x="3823060" y="3062726"/>
              <a:ext cx="518" cy="218"/>
            </a:xfrm>
            <a:custGeom>
              <a:avLst/>
              <a:gdLst/>
              <a:ahLst/>
              <a:cxnLst/>
              <a:rect l="l" t="t" r="r" b="b"/>
              <a:pathLst>
                <a:path w="19" h="8" extrusionOk="0">
                  <a:moveTo>
                    <a:pt x="18"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4" name="Google Shape;5034;p50"/>
            <p:cNvSpPr/>
            <p:nvPr/>
          </p:nvSpPr>
          <p:spPr>
            <a:xfrm>
              <a:off x="3822597" y="3063026"/>
              <a:ext cx="409" cy="218"/>
            </a:xfrm>
            <a:custGeom>
              <a:avLst/>
              <a:gdLst/>
              <a:ahLst/>
              <a:cxnLst/>
              <a:rect l="l" t="t" r="r" b="b"/>
              <a:pathLst>
                <a:path w="15" h="8" extrusionOk="0">
                  <a:moveTo>
                    <a:pt x="1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5" name="Google Shape;5035;p50"/>
            <p:cNvSpPr/>
            <p:nvPr/>
          </p:nvSpPr>
          <p:spPr>
            <a:xfrm>
              <a:off x="3822025" y="3063407"/>
              <a:ext cx="409" cy="218"/>
            </a:xfrm>
            <a:custGeom>
              <a:avLst/>
              <a:gdLst/>
              <a:ahLst/>
              <a:cxnLst/>
              <a:rect l="l" t="t" r="r" b="b"/>
              <a:pathLst>
                <a:path w="15" h="8" extrusionOk="0">
                  <a:moveTo>
                    <a:pt x="1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6" name="Google Shape;5036;p50"/>
            <p:cNvSpPr/>
            <p:nvPr/>
          </p:nvSpPr>
          <p:spPr>
            <a:xfrm>
              <a:off x="3833088" y="3057576"/>
              <a:ext cx="1063" cy="518"/>
            </a:xfrm>
            <a:custGeom>
              <a:avLst/>
              <a:gdLst/>
              <a:ahLst/>
              <a:cxnLst/>
              <a:rect l="l" t="t" r="r" b="b"/>
              <a:pathLst>
                <a:path w="39" h="19" extrusionOk="0">
                  <a:moveTo>
                    <a:pt x="39"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50"/>
            <p:cNvSpPr/>
            <p:nvPr/>
          </p:nvSpPr>
          <p:spPr>
            <a:xfrm>
              <a:off x="3824314" y="3062072"/>
              <a:ext cx="599" cy="218"/>
            </a:xfrm>
            <a:custGeom>
              <a:avLst/>
              <a:gdLst/>
              <a:ahLst/>
              <a:cxnLst/>
              <a:rect l="l" t="t" r="r" b="b"/>
              <a:pathLst>
                <a:path w="22" h="8" extrusionOk="0">
                  <a:moveTo>
                    <a:pt x="21"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8" name="Google Shape;5038;p50"/>
            <p:cNvSpPr/>
            <p:nvPr/>
          </p:nvSpPr>
          <p:spPr>
            <a:xfrm>
              <a:off x="3829545" y="3059293"/>
              <a:ext cx="899" cy="409"/>
            </a:xfrm>
            <a:custGeom>
              <a:avLst/>
              <a:gdLst/>
              <a:ahLst/>
              <a:cxnLst/>
              <a:rect l="l" t="t" r="r" b="b"/>
              <a:pathLst>
                <a:path w="33" h="15" extrusionOk="0">
                  <a:moveTo>
                    <a:pt x="32"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9" name="Google Shape;5039;p50"/>
            <p:cNvSpPr/>
            <p:nvPr/>
          </p:nvSpPr>
          <p:spPr>
            <a:xfrm>
              <a:off x="3754094" y="3072563"/>
              <a:ext cx="1362" cy="218"/>
            </a:xfrm>
            <a:custGeom>
              <a:avLst/>
              <a:gdLst/>
              <a:ahLst/>
              <a:cxnLst/>
              <a:rect l="l" t="t" r="r" b="b"/>
              <a:pathLst>
                <a:path w="50" h="8" extrusionOk="0">
                  <a:moveTo>
                    <a:pt x="1" y="0"/>
                  </a:moveTo>
                  <a:lnTo>
                    <a:pt x="5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0" name="Google Shape;5040;p50"/>
            <p:cNvSpPr/>
            <p:nvPr/>
          </p:nvSpPr>
          <p:spPr>
            <a:xfrm>
              <a:off x="3831752" y="3058148"/>
              <a:ext cx="1063" cy="518"/>
            </a:xfrm>
            <a:custGeom>
              <a:avLst/>
              <a:gdLst/>
              <a:ahLst/>
              <a:cxnLst/>
              <a:rect l="l" t="t" r="r" b="b"/>
              <a:pathLst>
                <a:path w="39" h="19" extrusionOk="0">
                  <a:moveTo>
                    <a:pt x="39"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50"/>
            <p:cNvSpPr/>
            <p:nvPr/>
          </p:nvSpPr>
          <p:spPr>
            <a:xfrm>
              <a:off x="3819245" y="3065397"/>
              <a:ext cx="136" cy="136"/>
            </a:xfrm>
            <a:custGeom>
              <a:avLst/>
              <a:gdLst/>
              <a:ahLst/>
              <a:cxnLst/>
              <a:rect l="l" t="t" r="r" b="b"/>
              <a:pathLst>
                <a:path w="5" h="5" extrusionOk="0">
                  <a:moveTo>
                    <a:pt x="1" y="4"/>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50"/>
            <p:cNvSpPr/>
            <p:nvPr/>
          </p:nvSpPr>
          <p:spPr>
            <a:xfrm>
              <a:off x="3828510" y="3059865"/>
              <a:ext cx="790" cy="327"/>
            </a:xfrm>
            <a:custGeom>
              <a:avLst/>
              <a:gdLst/>
              <a:ahLst/>
              <a:cxnLst/>
              <a:rect l="l" t="t" r="r" b="b"/>
              <a:pathLst>
                <a:path w="29" h="12" extrusionOk="0">
                  <a:moveTo>
                    <a:pt x="28"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50"/>
            <p:cNvSpPr/>
            <p:nvPr/>
          </p:nvSpPr>
          <p:spPr>
            <a:xfrm>
              <a:off x="3805130" y="3068448"/>
              <a:ext cx="3379" cy="1281"/>
            </a:xfrm>
            <a:custGeom>
              <a:avLst/>
              <a:gdLst/>
              <a:ahLst/>
              <a:cxnLst/>
              <a:rect l="l" t="t" r="r" b="b"/>
              <a:pathLst>
                <a:path w="124" h="47" extrusionOk="0">
                  <a:moveTo>
                    <a:pt x="1" y="29"/>
                  </a:moveTo>
                  <a:cubicBezTo>
                    <a:pt x="43" y="46"/>
                    <a:pt x="95" y="36"/>
                    <a:pt x="123" y="1"/>
                  </a:cubicBezTo>
                  <a:cubicBezTo>
                    <a:pt x="95" y="36"/>
                    <a:pt x="43" y="46"/>
                    <a:pt x="1"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50"/>
            <p:cNvSpPr/>
            <p:nvPr/>
          </p:nvSpPr>
          <p:spPr>
            <a:xfrm>
              <a:off x="3827556" y="3060356"/>
              <a:ext cx="681" cy="300"/>
            </a:xfrm>
            <a:custGeom>
              <a:avLst/>
              <a:gdLst/>
              <a:ahLst/>
              <a:cxnLst/>
              <a:rect l="l" t="t" r="r" b="b"/>
              <a:pathLst>
                <a:path w="25" h="11" extrusionOk="0">
                  <a:moveTo>
                    <a:pt x="25"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50"/>
            <p:cNvSpPr/>
            <p:nvPr/>
          </p:nvSpPr>
          <p:spPr>
            <a:xfrm>
              <a:off x="3808482" y="3066350"/>
              <a:ext cx="7657" cy="2125"/>
            </a:xfrm>
            <a:custGeom>
              <a:avLst/>
              <a:gdLst/>
              <a:ahLst/>
              <a:cxnLst/>
              <a:rect l="l" t="t" r="r" b="b"/>
              <a:pathLst>
                <a:path w="281" h="78" extrusionOk="0">
                  <a:moveTo>
                    <a:pt x="0" y="78"/>
                  </a:moveTo>
                  <a:cubicBezTo>
                    <a:pt x="88" y="1"/>
                    <a:pt x="200" y="4"/>
                    <a:pt x="280" y="8"/>
                  </a:cubicBezTo>
                  <a:cubicBezTo>
                    <a:pt x="200" y="4"/>
                    <a:pt x="88" y="1"/>
                    <a:pt x="0" y="7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50"/>
            <p:cNvSpPr/>
            <p:nvPr/>
          </p:nvSpPr>
          <p:spPr>
            <a:xfrm>
              <a:off x="3755729" y="3072835"/>
              <a:ext cx="981" cy="136"/>
            </a:xfrm>
            <a:custGeom>
              <a:avLst/>
              <a:gdLst/>
              <a:ahLst/>
              <a:cxnLst/>
              <a:rect l="l" t="t" r="r" b="b"/>
              <a:pathLst>
                <a:path w="36" h="5" extrusionOk="0">
                  <a:moveTo>
                    <a:pt x="35"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50"/>
            <p:cNvSpPr/>
            <p:nvPr/>
          </p:nvSpPr>
          <p:spPr>
            <a:xfrm>
              <a:off x="3819055" y="3065587"/>
              <a:ext cx="136" cy="136"/>
            </a:xfrm>
            <a:custGeom>
              <a:avLst/>
              <a:gdLst/>
              <a:ahLst/>
              <a:cxnLst/>
              <a:rect l="l" t="t" r="r" b="b"/>
              <a:pathLst>
                <a:path w="5" h="5" extrusionOk="0">
                  <a:moveTo>
                    <a:pt x="4"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8" name="Google Shape;5048;p50"/>
            <p:cNvSpPr/>
            <p:nvPr/>
          </p:nvSpPr>
          <p:spPr>
            <a:xfrm>
              <a:off x="3819545" y="3065124"/>
              <a:ext cx="109" cy="109"/>
            </a:xfrm>
            <a:custGeom>
              <a:avLst/>
              <a:gdLst/>
              <a:ahLst/>
              <a:cxnLst/>
              <a:rect l="l" t="t" r="r" b="b"/>
              <a:pathLst>
                <a:path w="4" h="4" extrusionOk="0">
                  <a:moveTo>
                    <a:pt x="4"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9" name="Google Shape;5049;p50"/>
            <p:cNvSpPr/>
            <p:nvPr/>
          </p:nvSpPr>
          <p:spPr>
            <a:xfrm>
              <a:off x="3756955" y="3072944"/>
              <a:ext cx="790" cy="109"/>
            </a:xfrm>
            <a:custGeom>
              <a:avLst/>
              <a:gdLst/>
              <a:ahLst/>
              <a:cxnLst/>
              <a:rect l="l" t="t" r="r" b="b"/>
              <a:pathLst>
                <a:path w="29" h="4" extrusionOk="0">
                  <a:moveTo>
                    <a:pt x="29"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0" name="Google Shape;5050;p50"/>
            <p:cNvSpPr/>
            <p:nvPr/>
          </p:nvSpPr>
          <p:spPr>
            <a:xfrm>
              <a:off x="3817147" y="3066541"/>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50"/>
            <p:cNvSpPr/>
            <p:nvPr/>
          </p:nvSpPr>
          <p:spPr>
            <a:xfrm>
              <a:off x="3819354" y="3065315"/>
              <a:ext cx="109" cy="109"/>
            </a:xfrm>
            <a:custGeom>
              <a:avLst/>
              <a:gdLst/>
              <a:ahLst/>
              <a:cxnLst/>
              <a:rect l="l" t="t" r="r" b="b"/>
              <a:pathLst>
                <a:path w="4" h="4" extrusionOk="0">
                  <a:moveTo>
                    <a:pt x="4"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50"/>
            <p:cNvSpPr/>
            <p:nvPr/>
          </p:nvSpPr>
          <p:spPr>
            <a:xfrm>
              <a:off x="3830608" y="3058721"/>
              <a:ext cx="981" cy="518"/>
            </a:xfrm>
            <a:custGeom>
              <a:avLst/>
              <a:gdLst/>
              <a:ahLst/>
              <a:cxnLst/>
              <a:rect l="l" t="t" r="r" b="b"/>
              <a:pathLst>
                <a:path w="36" h="19" extrusionOk="0">
                  <a:moveTo>
                    <a:pt x="35" y="1"/>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50"/>
            <p:cNvSpPr/>
            <p:nvPr/>
          </p:nvSpPr>
          <p:spPr>
            <a:xfrm>
              <a:off x="3819627" y="3064933"/>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50"/>
            <p:cNvSpPr/>
            <p:nvPr/>
          </p:nvSpPr>
          <p:spPr>
            <a:xfrm>
              <a:off x="3760770" y="307332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50"/>
            <p:cNvSpPr/>
            <p:nvPr/>
          </p:nvSpPr>
          <p:spPr>
            <a:xfrm>
              <a:off x="3820771" y="3064170"/>
              <a:ext cx="327" cy="218"/>
            </a:xfrm>
            <a:custGeom>
              <a:avLst/>
              <a:gdLst/>
              <a:ahLst/>
              <a:cxnLst/>
              <a:rect l="l" t="t" r="r" b="b"/>
              <a:pathLst>
                <a:path w="12" h="8" extrusionOk="0">
                  <a:moveTo>
                    <a:pt x="11"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50"/>
            <p:cNvSpPr/>
            <p:nvPr/>
          </p:nvSpPr>
          <p:spPr>
            <a:xfrm>
              <a:off x="3820499" y="3064361"/>
              <a:ext cx="218" cy="218"/>
            </a:xfrm>
            <a:custGeom>
              <a:avLst/>
              <a:gdLst/>
              <a:ahLst/>
              <a:cxnLst/>
              <a:rect l="l" t="t" r="r" b="b"/>
              <a:pathLst>
                <a:path w="8" h="8" extrusionOk="0">
                  <a:moveTo>
                    <a:pt x="7"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7" name="Google Shape;5057;p50"/>
            <p:cNvSpPr/>
            <p:nvPr/>
          </p:nvSpPr>
          <p:spPr>
            <a:xfrm>
              <a:off x="3821643" y="3063598"/>
              <a:ext cx="300" cy="218"/>
            </a:xfrm>
            <a:custGeom>
              <a:avLst/>
              <a:gdLst/>
              <a:ahLst/>
              <a:cxnLst/>
              <a:rect l="l" t="t" r="r" b="b"/>
              <a:pathLst>
                <a:path w="11" h="8" extrusionOk="0">
                  <a:moveTo>
                    <a:pt x="11"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8" name="Google Shape;5058;p50"/>
            <p:cNvSpPr/>
            <p:nvPr/>
          </p:nvSpPr>
          <p:spPr>
            <a:xfrm>
              <a:off x="3826684" y="3060819"/>
              <a:ext cx="599" cy="327"/>
            </a:xfrm>
            <a:custGeom>
              <a:avLst/>
              <a:gdLst/>
              <a:ahLst/>
              <a:cxnLst/>
              <a:rect l="l" t="t" r="r" b="b"/>
              <a:pathLst>
                <a:path w="22" h="12" extrusionOk="0">
                  <a:moveTo>
                    <a:pt x="22"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9" name="Google Shape;5059;p50"/>
            <p:cNvSpPr/>
            <p:nvPr/>
          </p:nvSpPr>
          <p:spPr>
            <a:xfrm>
              <a:off x="3758017" y="3073135"/>
              <a:ext cx="599" cy="27"/>
            </a:xfrm>
            <a:custGeom>
              <a:avLst/>
              <a:gdLst/>
              <a:ahLst/>
              <a:cxnLst/>
              <a:rect l="l" t="t" r="r" b="b"/>
              <a:pathLst>
                <a:path w="22" h="1" extrusionOk="0">
                  <a:moveTo>
                    <a:pt x="21"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50"/>
            <p:cNvSpPr/>
            <p:nvPr/>
          </p:nvSpPr>
          <p:spPr>
            <a:xfrm>
              <a:off x="3821153" y="3063871"/>
              <a:ext cx="327" cy="218"/>
            </a:xfrm>
            <a:custGeom>
              <a:avLst/>
              <a:gdLst/>
              <a:ahLst/>
              <a:cxnLst/>
              <a:rect l="l" t="t" r="r" b="b"/>
              <a:pathLst>
                <a:path w="12" h="8" extrusionOk="0">
                  <a:moveTo>
                    <a:pt x="11"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50"/>
            <p:cNvSpPr/>
            <p:nvPr/>
          </p:nvSpPr>
          <p:spPr>
            <a:xfrm>
              <a:off x="3819927" y="3064743"/>
              <a:ext cx="218" cy="218"/>
            </a:xfrm>
            <a:custGeom>
              <a:avLst/>
              <a:gdLst/>
              <a:ahLst/>
              <a:cxnLst/>
              <a:rect l="l" t="t" r="r" b="b"/>
              <a:pathLst>
                <a:path w="8" h="8" extrusionOk="0">
                  <a:moveTo>
                    <a:pt x="7"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50"/>
            <p:cNvSpPr/>
            <p:nvPr/>
          </p:nvSpPr>
          <p:spPr>
            <a:xfrm>
              <a:off x="3825839" y="3061200"/>
              <a:ext cx="599" cy="327"/>
            </a:xfrm>
            <a:custGeom>
              <a:avLst/>
              <a:gdLst/>
              <a:ahLst/>
              <a:cxnLst/>
              <a:rect l="l" t="t" r="r" b="b"/>
              <a:pathLst>
                <a:path w="22" h="12" extrusionOk="0">
                  <a:moveTo>
                    <a:pt x="21" y="1"/>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50"/>
            <p:cNvSpPr/>
            <p:nvPr/>
          </p:nvSpPr>
          <p:spPr>
            <a:xfrm>
              <a:off x="3820199" y="3064552"/>
              <a:ext cx="218" cy="218"/>
            </a:xfrm>
            <a:custGeom>
              <a:avLst/>
              <a:gdLst/>
              <a:ahLst/>
              <a:cxnLst/>
              <a:rect l="l" t="t" r="r" b="b"/>
              <a:pathLst>
                <a:path w="8" h="8" extrusionOk="0">
                  <a:moveTo>
                    <a:pt x="8"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50"/>
            <p:cNvSpPr/>
            <p:nvPr/>
          </p:nvSpPr>
          <p:spPr>
            <a:xfrm>
              <a:off x="3723875" y="3046322"/>
              <a:ext cx="42944" cy="107714"/>
            </a:xfrm>
            <a:custGeom>
              <a:avLst/>
              <a:gdLst/>
              <a:ahLst/>
              <a:cxnLst/>
              <a:rect l="l" t="t" r="r" b="b"/>
              <a:pathLst>
                <a:path w="1576" h="3953" extrusionOk="0">
                  <a:moveTo>
                    <a:pt x="308" y="0"/>
                  </a:moveTo>
                  <a:cubicBezTo>
                    <a:pt x="350" y="85"/>
                    <a:pt x="392" y="172"/>
                    <a:pt x="427" y="260"/>
                  </a:cubicBezTo>
                  <a:lnTo>
                    <a:pt x="434" y="281"/>
                  </a:lnTo>
                  <a:lnTo>
                    <a:pt x="441" y="305"/>
                  </a:lnTo>
                  <a:lnTo>
                    <a:pt x="452" y="333"/>
                  </a:lnTo>
                  <a:lnTo>
                    <a:pt x="455" y="344"/>
                  </a:lnTo>
                  <a:cubicBezTo>
                    <a:pt x="462" y="368"/>
                    <a:pt x="469" y="393"/>
                    <a:pt x="476" y="417"/>
                  </a:cubicBezTo>
                  <a:lnTo>
                    <a:pt x="476" y="421"/>
                  </a:lnTo>
                  <a:cubicBezTo>
                    <a:pt x="476" y="431"/>
                    <a:pt x="480" y="438"/>
                    <a:pt x="480" y="449"/>
                  </a:cubicBezTo>
                  <a:lnTo>
                    <a:pt x="480" y="452"/>
                  </a:lnTo>
                  <a:cubicBezTo>
                    <a:pt x="480" y="463"/>
                    <a:pt x="480" y="470"/>
                    <a:pt x="480" y="480"/>
                  </a:cubicBezTo>
                  <a:cubicBezTo>
                    <a:pt x="483" y="512"/>
                    <a:pt x="469" y="543"/>
                    <a:pt x="448" y="568"/>
                  </a:cubicBezTo>
                  <a:cubicBezTo>
                    <a:pt x="423" y="584"/>
                    <a:pt x="394" y="594"/>
                    <a:pt x="364" y="594"/>
                  </a:cubicBezTo>
                  <a:cubicBezTo>
                    <a:pt x="356" y="594"/>
                    <a:pt x="348" y="594"/>
                    <a:pt x="340" y="592"/>
                  </a:cubicBezTo>
                  <a:cubicBezTo>
                    <a:pt x="330" y="591"/>
                    <a:pt x="323" y="591"/>
                    <a:pt x="316" y="591"/>
                  </a:cubicBezTo>
                  <a:cubicBezTo>
                    <a:pt x="292" y="591"/>
                    <a:pt x="288" y="597"/>
                    <a:pt x="280" y="617"/>
                  </a:cubicBezTo>
                  <a:cubicBezTo>
                    <a:pt x="224" y="753"/>
                    <a:pt x="210" y="1359"/>
                    <a:pt x="291" y="1439"/>
                  </a:cubicBezTo>
                  <a:cubicBezTo>
                    <a:pt x="326" y="1467"/>
                    <a:pt x="340" y="1509"/>
                    <a:pt x="329" y="1551"/>
                  </a:cubicBezTo>
                  <a:cubicBezTo>
                    <a:pt x="308" y="1611"/>
                    <a:pt x="245" y="1614"/>
                    <a:pt x="179" y="1621"/>
                  </a:cubicBezTo>
                  <a:lnTo>
                    <a:pt x="154" y="1625"/>
                  </a:lnTo>
                  <a:cubicBezTo>
                    <a:pt x="133" y="1625"/>
                    <a:pt x="109" y="1632"/>
                    <a:pt x="88" y="1639"/>
                  </a:cubicBezTo>
                  <a:cubicBezTo>
                    <a:pt x="88" y="1779"/>
                    <a:pt x="74" y="1919"/>
                    <a:pt x="46" y="2059"/>
                  </a:cubicBezTo>
                  <a:cubicBezTo>
                    <a:pt x="39" y="2094"/>
                    <a:pt x="28" y="2129"/>
                    <a:pt x="14" y="2161"/>
                  </a:cubicBezTo>
                  <a:cubicBezTo>
                    <a:pt x="11" y="2168"/>
                    <a:pt x="4" y="2178"/>
                    <a:pt x="0" y="2185"/>
                  </a:cubicBezTo>
                  <a:cubicBezTo>
                    <a:pt x="7" y="2206"/>
                    <a:pt x="28" y="2245"/>
                    <a:pt x="42" y="2273"/>
                  </a:cubicBezTo>
                  <a:lnTo>
                    <a:pt x="63" y="2311"/>
                  </a:lnTo>
                  <a:lnTo>
                    <a:pt x="70" y="2325"/>
                  </a:lnTo>
                  <a:lnTo>
                    <a:pt x="81" y="2339"/>
                  </a:lnTo>
                  <a:cubicBezTo>
                    <a:pt x="88" y="2343"/>
                    <a:pt x="95" y="2346"/>
                    <a:pt x="102" y="2350"/>
                  </a:cubicBezTo>
                  <a:lnTo>
                    <a:pt x="105" y="2353"/>
                  </a:lnTo>
                  <a:cubicBezTo>
                    <a:pt x="112" y="2360"/>
                    <a:pt x="119" y="2367"/>
                    <a:pt x="130" y="2374"/>
                  </a:cubicBezTo>
                  <a:lnTo>
                    <a:pt x="137" y="2381"/>
                  </a:lnTo>
                  <a:lnTo>
                    <a:pt x="158" y="2399"/>
                  </a:lnTo>
                  <a:lnTo>
                    <a:pt x="168" y="2409"/>
                  </a:lnTo>
                  <a:lnTo>
                    <a:pt x="203" y="2441"/>
                  </a:lnTo>
                  <a:cubicBezTo>
                    <a:pt x="256" y="2486"/>
                    <a:pt x="364" y="2588"/>
                    <a:pt x="403" y="2588"/>
                  </a:cubicBezTo>
                  <a:cubicBezTo>
                    <a:pt x="413" y="2588"/>
                    <a:pt x="441" y="2577"/>
                    <a:pt x="466" y="2570"/>
                  </a:cubicBezTo>
                  <a:lnTo>
                    <a:pt x="511" y="2556"/>
                  </a:lnTo>
                  <a:lnTo>
                    <a:pt x="522" y="2553"/>
                  </a:lnTo>
                  <a:lnTo>
                    <a:pt x="560" y="2542"/>
                  </a:lnTo>
                  <a:lnTo>
                    <a:pt x="578" y="2539"/>
                  </a:lnTo>
                  <a:cubicBezTo>
                    <a:pt x="588" y="2539"/>
                    <a:pt x="602" y="2535"/>
                    <a:pt x="616" y="2532"/>
                  </a:cubicBezTo>
                  <a:lnTo>
                    <a:pt x="630" y="2532"/>
                  </a:lnTo>
                  <a:cubicBezTo>
                    <a:pt x="648" y="2528"/>
                    <a:pt x="665" y="2528"/>
                    <a:pt x="683" y="2528"/>
                  </a:cubicBezTo>
                  <a:lnTo>
                    <a:pt x="735" y="2528"/>
                  </a:lnTo>
                  <a:cubicBezTo>
                    <a:pt x="746" y="2532"/>
                    <a:pt x="753" y="2532"/>
                    <a:pt x="763" y="2535"/>
                  </a:cubicBezTo>
                  <a:lnTo>
                    <a:pt x="774" y="2539"/>
                  </a:lnTo>
                  <a:cubicBezTo>
                    <a:pt x="788" y="2542"/>
                    <a:pt x="802" y="2549"/>
                    <a:pt x="812" y="2556"/>
                  </a:cubicBezTo>
                  <a:cubicBezTo>
                    <a:pt x="865" y="2588"/>
                    <a:pt x="900" y="2644"/>
                    <a:pt x="910" y="2703"/>
                  </a:cubicBezTo>
                  <a:cubicBezTo>
                    <a:pt x="942" y="2850"/>
                    <a:pt x="886" y="3046"/>
                    <a:pt x="840" y="3204"/>
                  </a:cubicBezTo>
                  <a:cubicBezTo>
                    <a:pt x="819" y="3277"/>
                    <a:pt x="788" y="3382"/>
                    <a:pt x="798" y="3407"/>
                  </a:cubicBezTo>
                  <a:cubicBezTo>
                    <a:pt x="819" y="3473"/>
                    <a:pt x="1008" y="3757"/>
                    <a:pt x="1138" y="3921"/>
                  </a:cubicBezTo>
                  <a:lnTo>
                    <a:pt x="1166" y="3953"/>
                  </a:lnTo>
                  <a:cubicBezTo>
                    <a:pt x="1145" y="3823"/>
                    <a:pt x="1120" y="3648"/>
                    <a:pt x="1239" y="3540"/>
                  </a:cubicBezTo>
                  <a:cubicBezTo>
                    <a:pt x="1292" y="3498"/>
                    <a:pt x="1355" y="3470"/>
                    <a:pt x="1421" y="3463"/>
                  </a:cubicBezTo>
                  <a:cubicBezTo>
                    <a:pt x="1498" y="3445"/>
                    <a:pt x="1533" y="3438"/>
                    <a:pt x="1526" y="3239"/>
                  </a:cubicBezTo>
                  <a:cubicBezTo>
                    <a:pt x="1519" y="3120"/>
                    <a:pt x="1530" y="3004"/>
                    <a:pt x="1561" y="2889"/>
                  </a:cubicBezTo>
                  <a:cubicBezTo>
                    <a:pt x="1568" y="2868"/>
                    <a:pt x="1572" y="2847"/>
                    <a:pt x="1575" y="2826"/>
                  </a:cubicBezTo>
                  <a:cubicBezTo>
                    <a:pt x="1575" y="2794"/>
                    <a:pt x="1561" y="2773"/>
                    <a:pt x="1523" y="2728"/>
                  </a:cubicBezTo>
                  <a:lnTo>
                    <a:pt x="1502" y="2703"/>
                  </a:lnTo>
                  <a:lnTo>
                    <a:pt x="1495" y="2693"/>
                  </a:lnTo>
                  <a:lnTo>
                    <a:pt x="1477" y="2672"/>
                  </a:lnTo>
                  <a:lnTo>
                    <a:pt x="1467" y="2665"/>
                  </a:lnTo>
                  <a:lnTo>
                    <a:pt x="1446" y="2640"/>
                  </a:lnTo>
                  <a:lnTo>
                    <a:pt x="1435" y="2630"/>
                  </a:lnTo>
                  <a:lnTo>
                    <a:pt x="1404" y="2598"/>
                  </a:lnTo>
                  <a:lnTo>
                    <a:pt x="1400" y="2595"/>
                  </a:lnTo>
                  <a:lnTo>
                    <a:pt x="1362" y="2556"/>
                  </a:lnTo>
                  <a:lnTo>
                    <a:pt x="1351" y="2549"/>
                  </a:lnTo>
                  <a:lnTo>
                    <a:pt x="1316" y="2518"/>
                  </a:lnTo>
                  <a:lnTo>
                    <a:pt x="1302" y="2504"/>
                  </a:lnTo>
                  <a:lnTo>
                    <a:pt x="1285" y="2490"/>
                  </a:lnTo>
                  <a:lnTo>
                    <a:pt x="1281" y="2497"/>
                  </a:lnTo>
                  <a:cubicBezTo>
                    <a:pt x="1253" y="2539"/>
                    <a:pt x="1208" y="2565"/>
                    <a:pt x="1158" y="2565"/>
                  </a:cubicBezTo>
                  <a:cubicBezTo>
                    <a:pt x="1146" y="2565"/>
                    <a:pt x="1133" y="2563"/>
                    <a:pt x="1120" y="2560"/>
                  </a:cubicBezTo>
                  <a:cubicBezTo>
                    <a:pt x="900" y="2504"/>
                    <a:pt x="609" y="1968"/>
                    <a:pt x="571" y="1628"/>
                  </a:cubicBezTo>
                  <a:cubicBezTo>
                    <a:pt x="546" y="1439"/>
                    <a:pt x="592" y="1292"/>
                    <a:pt x="630" y="1163"/>
                  </a:cubicBezTo>
                  <a:cubicBezTo>
                    <a:pt x="679" y="1005"/>
                    <a:pt x="721" y="869"/>
                    <a:pt x="637" y="680"/>
                  </a:cubicBezTo>
                  <a:cubicBezTo>
                    <a:pt x="462" y="295"/>
                    <a:pt x="441" y="102"/>
                    <a:pt x="462"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50"/>
            <p:cNvSpPr/>
            <p:nvPr/>
          </p:nvSpPr>
          <p:spPr>
            <a:xfrm>
              <a:off x="3732349" y="3046513"/>
              <a:ext cx="3188" cy="6894"/>
            </a:xfrm>
            <a:custGeom>
              <a:avLst/>
              <a:gdLst/>
              <a:ahLst/>
              <a:cxnLst/>
              <a:rect l="l" t="t" r="r" b="b"/>
              <a:pathLst>
                <a:path w="117" h="253" extrusionOk="0">
                  <a:moveTo>
                    <a:pt x="1" y="1"/>
                  </a:moveTo>
                  <a:lnTo>
                    <a:pt x="1" y="1"/>
                  </a:lnTo>
                  <a:cubicBezTo>
                    <a:pt x="43" y="81"/>
                    <a:pt x="81" y="165"/>
                    <a:pt x="116" y="253"/>
                  </a:cubicBezTo>
                  <a:cubicBezTo>
                    <a:pt x="81" y="165"/>
                    <a:pt x="43" y="8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50"/>
            <p:cNvSpPr/>
            <p:nvPr/>
          </p:nvSpPr>
          <p:spPr>
            <a:xfrm>
              <a:off x="3725210" y="3090574"/>
              <a:ext cx="3079" cy="11853"/>
            </a:xfrm>
            <a:custGeom>
              <a:avLst/>
              <a:gdLst/>
              <a:ahLst/>
              <a:cxnLst/>
              <a:rect l="l" t="t" r="r" b="b"/>
              <a:pathLst>
                <a:path w="113" h="435" extrusionOk="0">
                  <a:moveTo>
                    <a:pt x="112" y="1"/>
                  </a:moveTo>
                  <a:cubicBezTo>
                    <a:pt x="88" y="1"/>
                    <a:pt x="63" y="8"/>
                    <a:pt x="42" y="11"/>
                  </a:cubicBezTo>
                  <a:cubicBezTo>
                    <a:pt x="42" y="155"/>
                    <a:pt x="28" y="295"/>
                    <a:pt x="0" y="435"/>
                  </a:cubicBezTo>
                  <a:cubicBezTo>
                    <a:pt x="28" y="295"/>
                    <a:pt x="42" y="155"/>
                    <a:pt x="42" y="11"/>
                  </a:cubicBezTo>
                  <a:cubicBezTo>
                    <a:pt x="63" y="8"/>
                    <a:pt x="88" y="1"/>
                    <a:pt x="11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50"/>
            <p:cNvSpPr/>
            <p:nvPr/>
          </p:nvSpPr>
          <p:spPr>
            <a:xfrm>
              <a:off x="3736164" y="3055396"/>
              <a:ext cx="136" cy="300"/>
            </a:xfrm>
            <a:custGeom>
              <a:avLst/>
              <a:gdLst/>
              <a:ahLst/>
              <a:cxnLst/>
              <a:rect l="l" t="t" r="r" b="b"/>
              <a:pathLst>
                <a:path w="5" h="11" extrusionOk="0">
                  <a:moveTo>
                    <a:pt x="4"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50"/>
            <p:cNvSpPr/>
            <p:nvPr/>
          </p:nvSpPr>
          <p:spPr>
            <a:xfrm>
              <a:off x="3735701" y="3053952"/>
              <a:ext cx="218" cy="708"/>
            </a:xfrm>
            <a:custGeom>
              <a:avLst/>
              <a:gdLst/>
              <a:ahLst/>
              <a:cxnLst/>
              <a:rect l="l" t="t" r="r" b="b"/>
              <a:pathLst>
                <a:path w="8" h="26" extrusionOk="0">
                  <a:moveTo>
                    <a:pt x="7" y="2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50"/>
            <p:cNvSpPr/>
            <p:nvPr/>
          </p:nvSpPr>
          <p:spPr>
            <a:xfrm>
              <a:off x="3737036" y="3058530"/>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50"/>
            <p:cNvSpPr/>
            <p:nvPr/>
          </p:nvSpPr>
          <p:spPr>
            <a:xfrm>
              <a:off x="3724338" y="3102400"/>
              <a:ext cx="899" cy="2807"/>
            </a:xfrm>
            <a:custGeom>
              <a:avLst/>
              <a:gdLst/>
              <a:ahLst/>
              <a:cxnLst/>
              <a:rect l="l" t="t" r="r" b="b"/>
              <a:pathLst>
                <a:path w="33" h="103" extrusionOk="0">
                  <a:moveTo>
                    <a:pt x="1" y="103"/>
                  </a:moveTo>
                  <a:cubicBezTo>
                    <a:pt x="15" y="71"/>
                    <a:pt x="25" y="36"/>
                    <a:pt x="32" y="1"/>
                  </a:cubicBezTo>
                  <a:cubicBezTo>
                    <a:pt x="25" y="36"/>
                    <a:pt x="15" y="71"/>
                    <a:pt x="1" y="10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50"/>
            <p:cNvSpPr/>
            <p:nvPr/>
          </p:nvSpPr>
          <p:spPr>
            <a:xfrm>
              <a:off x="3736845" y="3057685"/>
              <a:ext cx="27" cy="109"/>
            </a:xfrm>
            <a:custGeom>
              <a:avLst/>
              <a:gdLst/>
              <a:ahLst/>
              <a:cxnLst/>
              <a:rect l="l" t="t" r="r" b="b"/>
              <a:pathLst>
                <a:path w="1" h="4" extrusionOk="0">
                  <a:moveTo>
                    <a:pt x="0"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50"/>
            <p:cNvSpPr/>
            <p:nvPr/>
          </p:nvSpPr>
          <p:spPr>
            <a:xfrm>
              <a:off x="3725782" y="3109376"/>
              <a:ext cx="109" cy="327"/>
            </a:xfrm>
            <a:custGeom>
              <a:avLst/>
              <a:gdLst/>
              <a:ahLst/>
              <a:cxnLst/>
              <a:rect l="l" t="t" r="r" b="b"/>
              <a:pathLst>
                <a:path w="4" h="12" extrusionOk="0">
                  <a:moveTo>
                    <a:pt x="4"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50"/>
            <p:cNvSpPr/>
            <p:nvPr/>
          </p:nvSpPr>
          <p:spPr>
            <a:xfrm>
              <a:off x="3726246" y="3110139"/>
              <a:ext cx="518" cy="327"/>
            </a:xfrm>
            <a:custGeom>
              <a:avLst/>
              <a:gdLst/>
              <a:ahLst/>
              <a:cxnLst/>
              <a:rect l="l" t="t" r="r" b="b"/>
              <a:pathLst>
                <a:path w="19" h="12" extrusionOk="0">
                  <a:moveTo>
                    <a:pt x="18" y="11"/>
                  </a:moveTo>
                  <a:cubicBezTo>
                    <a:pt x="11" y="8"/>
                    <a:pt x="8" y="4"/>
                    <a:pt x="1" y="1"/>
                  </a:cubicBezTo>
                  <a:cubicBezTo>
                    <a:pt x="8" y="4"/>
                    <a:pt x="11" y="8"/>
                    <a:pt x="18"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50"/>
            <p:cNvSpPr/>
            <p:nvPr/>
          </p:nvSpPr>
          <p:spPr>
            <a:xfrm>
              <a:off x="3741232" y="3115207"/>
              <a:ext cx="1444" cy="218"/>
            </a:xfrm>
            <a:custGeom>
              <a:avLst/>
              <a:gdLst/>
              <a:ahLst/>
              <a:cxnLst/>
              <a:rect l="l" t="t" r="r" b="b"/>
              <a:pathLst>
                <a:path w="53" h="8" extrusionOk="0">
                  <a:moveTo>
                    <a:pt x="0" y="7"/>
                  </a:moveTo>
                  <a:cubicBezTo>
                    <a:pt x="18" y="4"/>
                    <a:pt x="35" y="0"/>
                    <a:pt x="53" y="0"/>
                  </a:cubicBezTo>
                  <a:cubicBezTo>
                    <a:pt x="35" y="0"/>
                    <a:pt x="18" y="4"/>
                    <a:pt x="0"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5" name="Google Shape;5075;p50"/>
            <p:cNvSpPr/>
            <p:nvPr/>
          </p:nvSpPr>
          <p:spPr>
            <a:xfrm>
              <a:off x="3727771" y="3111202"/>
              <a:ext cx="599" cy="599"/>
            </a:xfrm>
            <a:custGeom>
              <a:avLst/>
              <a:gdLst/>
              <a:ahLst/>
              <a:cxnLst/>
              <a:rect l="l" t="t" r="r" b="b"/>
              <a:pathLst>
                <a:path w="22" h="22" extrusionOk="0">
                  <a:moveTo>
                    <a:pt x="22" y="2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6" name="Google Shape;5076;p50"/>
            <p:cNvSpPr/>
            <p:nvPr/>
          </p:nvSpPr>
          <p:spPr>
            <a:xfrm>
              <a:off x="3726818" y="3110520"/>
              <a:ext cx="708" cy="518"/>
            </a:xfrm>
            <a:custGeom>
              <a:avLst/>
              <a:gdLst/>
              <a:ahLst/>
              <a:cxnLst/>
              <a:rect l="l" t="t" r="r" b="b"/>
              <a:pathLst>
                <a:path w="26" h="19" extrusionOk="0">
                  <a:moveTo>
                    <a:pt x="25" y="18"/>
                  </a:moveTo>
                  <a:cubicBezTo>
                    <a:pt x="18" y="11"/>
                    <a:pt x="8" y="8"/>
                    <a:pt x="1" y="1"/>
                  </a:cubicBezTo>
                  <a:cubicBezTo>
                    <a:pt x="8" y="8"/>
                    <a:pt x="18" y="11"/>
                    <a:pt x="25"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7" name="Google Shape;5077;p50"/>
            <p:cNvSpPr/>
            <p:nvPr/>
          </p:nvSpPr>
          <p:spPr>
            <a:xfrm>
              <a:off x="3739788" y="3115398"/>
              <a:ext cx="1090" cy="218"/>
            </a:xfrm>
            <a:custGeom>
              <a:avLst/>
              <a:gdLst/>
              <a:ahLst/>
              <a:cxnLst/>
              <a:rect l="l" t="t" r="r" b="b"/>
              <a:pathLst>
                <a:path w="40" h="8" extrusionOk="0">
                  <a:moveTo>
                    <a:pt x="39" y="0"/>
                  </a:moveTo>
                  <a:cubicBezTo>
                    <a:pt x="25" y="0"/>
                    <a:pt x="11" y="4"/>
                    <a:pt x="1" y="7"/>
                  </a:cubicBezTo>
                  <a:cubicBezTo>
                    <a:pt x="11" y="4"/>
                    <a:pt x="25" y="4"/>
                    <a:pt x="3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50"/>
            <p:cNvSpPr/>
            <p:nvPr/>
          </p:nvSpPr>
          <p:spPr>
            <a:xfrm>
              <a:off x="3736736" y="3116052"/>
              <a:ext cx="1281" cy="409"/>
            </a:xfrm>
            <a:custGeom>
              <a:avLst/>
              <a:gdLst/>
              <a:ahLst/>
              <a:cxnLst/>
              <a:rect l="l" t="t" r="r" b="b"/>
              <a:pathLst>
                <a:path w="47" h="15" extrusionOk="0">
                  <a:moveTo>
                    <a:pt x="46"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9" name="Google Shape;5079;p50"/>
            <p:cNvSpPr/>
            <p:nvPr/>
          </p:nvSpPr>
          <p:spPr>
            <a:xfrm>
              <a:off x="3743712" y="3115398"/>
              <a:ext cx="409" cy="27"/>
            </a:xfrm>
            <a:custGeom>
              <a:avLst/>
              <a:gdLst/>
              <a:ahLst/>
              <a:cxnLst/>
              <a:rect l="l" t="t" r="r" b="b"/>
              <a:pathLst>
                <a:path w="15" h="1" extrusionOk="0">
                  <a:moveTo>
                    <a:pt x="14"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0" name="Google Shape;5080;p50"/>
            <p:cNvSpPr/>
            <p:nvPr/>
          </p:nvSpPr>
          <p:spPr>
            <a:xfrm>
              <a:off x="3728643" y="3112046"/>
              <a:ext cx="981" cy="790"/>
            </a:xfrm>
            <a:custGeom>
              <a:avLst/>
              <a:gdLst/>
              <a:ahLst/>
              <a:cxnLst/>
              <a:rect l="l" t="t" r="r" b="b"/>
              <a:pathLst>
                <a:path w="36" h="29" extrusionOk="0">
                  <a:moveTo>
                    <a:pt x="35" y="29"/>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50"/>
            <p:cNvSpPr/>
            <p:nvPr/>
          </p:nvSpPr>
          <p:spPr>
            <a:xfrm>
              <a:off x="3744856" y="3115589"/>
              <a:ext cx="300" cy="109"/>
            </a:xfrm>
            <a:custGeom>
              <a:avLst/>
              <a:gdLst/>
              <a:ahLst/>
              <a:cxnLst/>
              <a:rect l="l" t="t" r="r" b="b"/>
              <a:pathLst>
                <a:path w="11" h="4" extrusionOk="0">
                  <a:moveTo>
                    <a:pt x="1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2" name="Google Shape;5082;p50"/>
            <p:cNvSpPr/>
            <p:nvPr/>
          </p:nvSpPr>
          <p:spPr>
            <a:xfrm>
              <a:off x="3738262" y="3115670"/>
              <a:ext cx="1090" cy="327"/>
            </a:xfrm>
            <a:custGeom>
              <a:avLst/>
              <a:gdLst/>
              <a:ahLst/>
              <a:cxnLst/>
              <a:rect l="l" t="t" r="r" b="b"/>
              <a:pathLst>
                <a:path w="40" h="12" extrusionOk="0">
                  <a:moveTo>
                    <a:pt x="39"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3" name="Google Shape;5083;p50"/>
            <p:cNvSpPr/>
            <p:nvPr/>
          </p:nvSpPr>
          <p:spPr>
            <a:xfrm>
              <a:off x="3764203" y="3119213"/>
              <a:ext cx="518" cy="599"/>
            </a:xfrm>
            <a:custGeom>
              <a:avLst/>
              <a:gdLst/>
              <a:ahLst/>
              <a:cxnLst/>
              <a:rect l="l" t="t" r="r" b="b"/>
              <a:pathLst>
                <a:path w="19" h="22" extrusionOk="0">
                  <a:moveTo>
                    <a:pt x="1" y="0"/>
                  </a:moveTo>
                  <a:lnTo>
                    <a:pt x="18" y="2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4" name="Google Shape;5084;p50"/>
            <p:cNvSpPr/>
            <p:nvPr/>
          </p:nvSpPr>
          <p:spPr>
            <a:xfrm>
              <a:off x="3764966" y="3119976"/>
              <a:ext cx="599" cy="681"/>
            </a:xfrm>
            <a:custGeom>
              <a:avLst/>
              <a:gdLst/>
              <a:ahLst/>
              <a:cxnLst/>
              <a:rect l="l" t="t" r="r" b="b"/>
              <a:pathLst>
                <a:path w="22" h="25" extrusionOk="0">
                  <a:moveTo>
                    <a:pt x="1" y="0"/>
                  </a:moveTo>
                  <a:lnTo>
                    <a:pt x="22"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5" name="Google Shape;5085;p50"/>
            <p:cNvSpPr/>
            <p:nvPr/>
          </p:nvSpPr>
          <p:spPr>
            <a:xfrm>
              <a:off x="3761069" y="3116052"/>
              <a:ext cx="1063" cy="1090"/>
            </a:xfrm>
            <a:custGeom>
              <a:avLst/>
              <a:gdLst/>
              <a:ahLst/>
              <a:cxnLst/>
              <a:rect l="l" t="t" r="r" b="b"/>
              <a:pathLst>
                <a:path w="39" h="40" extrusionOk="0">
                  <a:moveTo>
                    <a:pt x="0" y="1"/>
                  </a:moveTo>
                  <a:lnTo>
                    <a:pt x="39" y="39"/>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6" name="Google Shape;5086;p50"/>
            <p:cNvSpPr/>
            <p:nvPr/>
          </p:nvSpPr>
          <p:spPr>
            <a:xfrm>
              <a:off x="3762214" y="3117196"/>
              <a:ext cx="872" cy="899"/>
            </a:xfrm>
            <a:custGeom>
              <a:avLst/>
              <a:gdLst/>
              <a:ahLst/>
              <a:cxnLst/>
              <a:rect l="l" t="t" r="r" b="b"/>
              <a:pathLst>
                <a:path w="32" h="33" extrusionOk="0">
                  <a:moveTo>
                    <a:pt x="0" y="1"/>
                  </a:moveTo>
                  <a:lnTo>
                    <a:pt x="32"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7" name="Google Shape;5087;p50"/>
            <p:cNvSpPr/>
            <p:nvPr/>
          </p:nvSpPr>
          <p:spPr>
            <a:xfrm>
              <a:off x="3766601" y="3123409"/>
              <a:ext cx="300" cy="1826"/>
            </a:xfrm>
            <a:custGeom>
              <a:avLst/>
              <a:gdLst/>
              <a:ahLst/>
              <a:cxnLst/>
              <a:rect l="l" t="t" r="r" b="b"/>
              <a:pathLst>
                <a:path w="11" h="67" extrusionOk="0">
                  <a:moveTo>
                    <a:pt x="11" y="0"/>
                  </a:moveTo>
                  <a:cubicBezTo>
                    <a:pt x="11" y="21"/>
                    <a:pt x="7" y="42"/>
                    <a:pt x="0" y="67"/>
                  </a:cubicBezTo>
                  <a:cubicBezTo>
                    <a:pt x="7" y="42"/>
                    <a:pt x="11" y="21"/>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8" name="Google Shape;5088;p50"/>
            <p:cNvSpPr/>
            <p:nvPr/>
          </p:nvSpPr>
          <p:spPr>
            <a:xfrm>
              <a:off x="3763358" y="3118341"/>
              <a:ext cx="599" cy="599"/>
            </a:xfrm>
            <a:custGeom>
              <a:avLst/>
              <a:gdLst/>
              <a:ahLst/>
              <a:cxnLst/>
              <a:rect l="l" t="t" r="r" b="b"/>
              <a:pathLst>
                <a:path w="22" h="22" extrusionOk="0">
                  <a:moveTo>
                    <a:pt x="0" y="1"/>
                  </a:moveTo>
                  <a:lnTo>
                    <a:pt x="21"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50"/>
            <p:cNvSpPr/>
            <p:nvPr/>
          </p:nvSpPr>
          <p:spPr>
            <a:xfrm>
              <a:off x="3745701" y="3139240"/>
              <a:ext cx="9374" cy="14142"/>
            </a:xfrm>
            <a:custGeom>
              <a:avLst/>
              <a:gdLst/>
              <a:ahLst/>
              <a:cxnLst/>
              <a:rect l="l" t="t" r="r" b="b"/>
              <a:pathLst>
                <a:path w="344" h="519" extrusionOk="0">
                  <a:moveTo>
                    <a:pt x="344" y="518"/>
                  </a:moveTo>
                  <a:cubicBezTo>
                    <a:pt x="214" y="354"/>
                    <a:pt x="22" y="70"/>
                    <a:pt x="1" y="0"/>
                  </a:cubicBezTo>
                  <a:cubicBezTo>
                    <a:pt x="22" y="70"/>
                    <a:pt x="214" y="354"/>
                    <a:pt x="344" y="5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50"/>
            <p:cNvSpPr/>
            <p:nvPr/>
          </p:nvSpPr>
          <p:spPr>
            <a:xfrm>
              <a:off x="3759816" y="3115016"/>
              <a:ext cx="981" cy="872"/>
            </a:xfrm>
            <a:custGeom>
              <a:avLst/>
              <a:gdLst/>
              <a:ahLst/>
              <a:cxnLst/>
              <a:rect l="l" t="t" r="r" b="b"/>
              <a:pathLst>
                <a:path w="36" h="32" extrusionOk="0">
                  <a:moveTo>
                    <a:pt x="1" y="0"/>
                  </a:moveTo>
                  <a:lnTo>
                    <a:pt x="36" y="3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1" name="Google Shape;5091;p50"/>
            <p:cNvSpPr/>
            <p:nvPr/>
          </p:nvSpPr>
          <p:spPr>
            <a:xfrm>
              <a:off x="3759053" y="3114335"/>
              <a:ext cx="409" cy="327"/>
            </a:xfrm>
            <a:custGeom>
              <a:avLst/>
              <a:gdLst/>
              <a:ahLst/>
              <a:cxnLst/>
              <a:rect l="l" t="t" r="r" b="b"/>
              <a:pathLst>
                <a:path w="15" h="12" extrusionOk="0">
                  <a:moveTo>
                    <a:pt x="1" y="1"/>
                  </a:moveTo>
                  <a:lnTo>
                    <a:pt x="1" y="1"/>
                  </a:lnTo>
                  <a:lnTo>
                    <a:pt x="15"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2" name="Google Shape;5092;p50"/>
            <p:cNvSpPr/>
            <p:nvPr/>
          </p:nvSpPr>
          <p:spPr>
            <a:xfrm>
              <a:off x="3734175" y="3046431"/>
              <a:ext cx="27" cy="0"/>
            </a:xfrm>
            <a:custGeom>
              <a:avLst/>
              <a:gdLst/>
              <a:ahLst/>
              <a:cxnLst/>
              <a:rect l="l" t="t" r="r" b="b"/>
              <a:pathLst>
                <a:path w="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3" name="Google Shape;5093;p50"/>
            <p:cNvSpPr/>
            <p:nvPr/>
          </p:nvSpPr>
          <p:spPr>
            <a:xfrm>
              <a:off x="3735401" y="3046431"/>
              <a:ext cx="27" cy="0"/>
            </a:xfrm>
            <a:custGeom>
              <a:avLst/>
              <a:gdLst/>
              <a:ahLst/>
              <a:cxnLst/>
              <a:rect l="l" t="t" r="r" b="b"/>
              <a:pathLst>
                <a:path w="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4" name="Google Shape;5094;p50"/>
            <p:cNvSpPr/>
            <p:nvPr/>
          </p:nvSpPr>
          <p:spPr>
            <a:xfrm>
              <a:off x="3732458" y="3046513"/>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5" name="Google Shape;5095;p50"/>
            <p:cNvSpPr/>
            <p:nvPr/>
          </p:nvSpPr>
          <p:spPr>
            <a:xfrm>
              <a:off x="3736546" y="3046431"/>
              <a:ext cx="27" cy="0"/>
            </a:xfrm>
            <a:custGeom>
              <a:avLst/>
              <a:gdLst/>
              <a:ahLst/>
              <a:cxnLst/>
              <a:rect l="l" t="t" r="r" b="b"/>
              <a:pathLst>
                <a:path w="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6" name="Google Shape;5096;p50"/>
            <p:cNvSpPr/>
            <p:nvPr/>
          </p:nvSpPr>
          <p:spPr>
            <a:xfrm>
              <a:off x="3732921" y="3046513"/>
              <a:ext cx="899" cy="27"/>
            </a:xfrm>
            <a:custGeom>
              <a:avLst/>
              <a:gdLst/>
              <a:ahLst/>
              <a:cxnLst/>
              <a:rect l="l" t="t" r="r" b="b"/>
              <a:pathLst>
                <a:path w="33" h="1" extrusionOk="0">
                  <a:moveTo>
                    <a:pt x="1" y="1"/>
                  </a:moveTo>
                  <a:lnTo>
                    <a:pt x="3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7" name="Google Shape;5097;p50"/>
            <p:cNvSpPr/>
            <p:nvPr/>
          </p:nvSpPr>
          <p:spPr>
            <a:xfrm>
              <a:off x="4253017" y="2252786"/>
              <a:ext cx="110112" cy="71773"/>
            </a:xfrm>
            <a:custGeom>
              <a:avLst/>
              <a:gdLst/>
              <a:ahLst/>
              <a:cxnLst/>
              <a:rect l="l" t="t" r="r" b="b"/>
              <a:pathLst>
                <a:path w="4041" h="2634" extrusionOk="0">
                  <a:moveTo>
                    <a:pt x="1609" y="0"/>
                  </a:moveTo>
                  <a:cubicBezTo>
                    <a:pt x="1562" y="0"/>
                    <a:pt x="1456" y="27"/>
                    <a:pt x="1355" y="104"/>
                  </a:cubicBezTo>
                  <a:cubicBezTo>
                    <a:pt x="1301" y="144"/>
                    <a:pt x="1237" y="154"/>
                    <a:pt x="1176" y="154"/>
                  </a:cubicBezTo>
                  <a:cubicBezTo>
                    <a:pt x="1147" y="154"/>
                    <a:pt x="1119" y="152"/>
                    <a:pt x="1092" y="150"/>
                  </a:cubicBezTo>
                  <a:cubicBezTo>
                    <a:pt x="1063" y="147"/>
                    <a:pt x="1040" y="146"/>
                    <a:pt x="1022" y="146"/>
                  </a:cubicBezTo>
                  <a:cubicBezTo>
                    <a:pt x="978" y="146"/>
                    <a:pt x="964" y="153"/>
                    <a:pt x="959" y="171"/>
                  </a:cubicBezTo>
                  <a:cubicBezTo>
                    <a:pt x="924" y="279"/>
                    <a:pt x="847" y="507"/>
                    <a:pt x="641" y="507"/>
                  </a:cubicBezTo>
                  <a:cubicBezTo>
                    <a:pt x="639" y="505"/>
                    <a:pt x="637" y="504"/>
                    <a:pt x="636" y="504"/>
                  </a:cubicBezTo>
                  <a:cubicBezTo>
                    <a:pt x="634" y="504"/>
                    <a:pt x="632" y="505"/>
                    <a:pt x="630" y="507"/>
                  </a:cubicBezTo>
                  <a:cubicBezTo>
                    <a:pt x="620" y="528"/>
                    <a:pt x="616" y="552"/>
                    <a:pt x="616" y="580"/>
                  </a:cubicBezTo>
                  <a:cubicBezTo>
                    <a:pt x="606" y="650"/>
                    <a:pt x="595" y="759"/>
                    <a:pt x="487" y="804"/>
                  </a:cubicBezTo>
                  <a:cubicBezTo>
                    <a:pt x="417" y="832"/>
                    <a:pt x="343" y="850"/>
                    <a:pt x="270" y="860"/>
                  </a:cubicBezTo>
                  <a:cubicBezTo>
                    <a:pt x="168" y="874"/>
                    <a:pt x="18" y="902"/>
                    <a:pt x="7" y="955"/>
                  </a:cubicBezTo>
                  <a:cubicBezTo>
                    <a:pt x="0" y="979"/>
                    <a:pt x="91" y="1042"/>
                    <a:pt x="137" y="1074"/>
                  </a:cubicBezTo>
                  <a:cubicBezTo>
                    <a:pt x="242" y="1147"/>
                    <a:pt x="371" y="1238"/>
                    <a:pt x="347" y="1371"/>
                  </a:cubicBezTo>
                  <a:cubicBezTo>
                    <a:pt x="336" y="1427"/>
                    <a:pt x="371" y="1497"/>
                    <a:pt x="399" y="1564"/>
                  </a:cubicBezTo>
                  <a:cubicBezTo>
                    <a:pt x="448" y="1665"/>
                    <a:pt x="511" y="1802"/>
                    <a:pt x="389" y="1896"/>
                  </a:cubicBezTo>
                  <a:lnTo>
                    <a:pt x="371" y="1910"/>
                  </a:lnTo>
                  <a:lnTo>
                    <a:pt x="364" y="1914"/>
                  </a:lnTo>
                  <a:lnTo>
                    <a:pt x="354" y="1924"/>
                  </a:lnTo>
                  <a:lnTo>
                    <a:pt x="347" y="1931"/>
                  </a:lnTo>
                  <a:lnTo>
                    <a:pt x="336" y="1942"/>
                  </a:lnTo>
                  <a:lnTo>
                    <a:pt x="329" y="1949"/>
                  </a:lnTo>
                  <a:lnTo>
                    <a:pt x="319" y="1963"/>
                  </a:lnTo>
                  <a:lnTo>
                    <a:pt x="312" y="1970"/>
                  </a:lnTo>
                  <a:lnTo>
                    <a:pt x="301" y="1984"/>
                  </a:lnTo>
                  <a:lnTo>
                    <a:pt x="294" y="1994"/>
                  </a:lnTo>
                  <a:lnTo>
                    <a:pt x="284" y="2005"/>
                  </a:lnTo>
                  <a:lnTo>
                    <a:pt x="277" y="2019"/>
                  </a:lnTo>
                  <a:lnTo>
                    <a:pt x="266" y="2033"/>
                  </a:lnTo>
                  <a:lnTo>
                    <a:pt x="259" y="2043"/>
                  </a:lnTo>
                  <a:lnTo>
                    <a:pt x="252" y="2061"/>
                  </a:lnTo>
                  <a:lnTo>
                    <a:pt x="245" y="2075"/>
                  </a:lnTo>
                  <a:lnTo>
                    <a:pt x="238" y="2089"/>
                  </a:lnTo>
                  <a:lnTo>
                    <a:pt x="231" y="2106"/>
                  </a:lnTo>
                  <a:lnTo>
                    <a:pt x="224" y="2124"/>
                  </a:lnTo>
                  <a:lnTo>
                    <a:pt x="217" y="2141"/>
                  </a:lnTo>
                  <a:cubicBezTo>
                    <a:pt x="217" y="2148"/>
                    <a:pt x="214" y="2156"/>
                    <a:pt x="214" y="2159"/>
                  </a:cubicBezTo>
                  <a:cubicBezTo>
                    <a:pt x="210" y="2166"/>
                    <a:pt x="210" y="2173"/>
                    <a:pt x="207" y="2180"/>
                  </a:cubicBezTo>
                  <a:cubicBezTo>
                    <a:pt x="207" y="2187"/>
                    <a:pt x="203" y="2194"/>
                    <a:pt x="203" y="2201"/>
                  </a:cubicBezTo>
                  <a:cubicBezTo>
                    <a:pt x="200" y="2208"/>
                    <a:pt x="200" y="2215"/>
                    <a:pt x="200" y="2222"/>
                  </a:cubicBezTo>
                  <a:cubicBezTo>
                    <a:pt x="196" y="2229"/>
                    <a:pt x="196" y="2236"/>
                    <a:pt x="196" y="2243"/>
                  </a:cubicBezTo>
                  <a:cubicBezTo>
                    <a:pt x="193" y="2250"/>
                    <a:pt x="196" y="2257"/>
                    <a:pt x="193" y="2268"/>
                  </a:cubicBezTo>
                  <a:cubicBezTo>
                    <a:pt x="189" y="2275"/>
                    <a:pt x="193" y="2282"/>
                    <a:pt x="189" y="2292"/>
                  </a:cubicBezTo>
                  <a:cubicBezTo>
                    <a:pt x="186" y="2299"/>
                    <a:pt x="189" y="2306"/>
                    <a:pt x="189" y="2313"/>
                  </a:cubicBezTo>
                  <a:lnTo>
                    <a:pt x="189" y="2341"/>
                  </a:lnTo>
                  <a:lnTo>
                    <a:pt x="189" y="2366"/>
                  </a:lnTo>
                  <a:lnTo>
                    <a:pt x="189" y="2380"/>
                  </a:lnTo>
                  <a:lnTo>
                    <a:pt x="210" y="2390"/>
                  </a:lnTo>
                  <a:lnTo>
                    <a:pt x="217" y="2394"/>
                  </a:lnTo>
                  <a:lnTo>
                    <a:pt x="228" y="2401"/>
                  </a:lnTo>
                  <a:lnTo>
                    <a:pt x="238" y="2408"/>
                  </a:lnTo>
                  <a:lnTo>
                    <a:pt x="252" y="2415"/>
                  </a:lnTo>
                  <a:lnTo>
                    <a:pt x="266" y="2422"/>
                  </a:lnTo>
                  <a:lnTo>
                    <a:pt x="273" y="2425"/>
                  </a:lnTo>
                  <a:lnTo>
                    <a:pt x="280" y="2425"/>
                  </a:lnTo>
                  <a:lnTo>
                    <a:pt x="291" y="2429"/>
                  </a:lnTo>
                  <a:lnTo>
                    <a:pt x="308" y="2429"/>
                  </a:lnTo>
                  <a:cubicBezTo>
                    <a:pt x="312" y="2429"/>
                    <a:pt x="319" y="2418"/>
                    <a:pt x="319" y="2411"/>
                  </a:cubicBezTo>
                  <a:cubicBezTo>
                    <a:pt x="368" y="2317"/>
                    <a:pt x="476" y="2296"/>
                    <a:pt x="592" y="2292"/>
                  </a:cubicBezTo>
                  <a:lnTo>
                    <a:pt x="707" y="2292"/>
                  </a:lnTo>
                  <a:cubicBezTo>
                    <a:pt x="722" y="2293"/>
                    <a:pt x="737" y="2293"/>
                    <a:pt x="752" y="2293"/>
                  </a:cubicBezTo>
                  <a:cubicBezTo>
                    <a:pt x="793" y="2293"/>
                    <a:pt x="834" y="2290"/>
                    <a:pt x="875" y="2285"/>
                  </a:cubicBezTo>
                  <a:cubicBezTo>
                    <a:pt x="882" y="2159"/>
                    <a:pt x="1036" y="2127"/>
                    <a:pt x="1187" y="2096"/>
                  </a:cubicBezTo>
                  <a:cubicBezTo>
                    <a:pt x="1254" y="2082"/>
                    <a:pt x="1380" y="2057"/>
                    <a:pt x="1394" y="2029"/>
                  </a:cubicBezTo>
                  <a:cubicBezTo>
                    <a:pt x="1394" y="1910"/>
                    <a:pt x="1520" y="1742"/>
                    <a:pt x="1635" y="1634"/>
                  </a:cubicBezTo>
                  <a:lnTo>
                    <a:pt x="1660" y="1613"/>
                  </a:lnTo>
                  <a:lnTo>
                    <a:pt x="1688" y="1592"/>
                  </a:lnTo>
                  <a:lnTo>
                    <a:pt x="1695" y="1588"/>
                  </a:lnTo>
                  <a:lnTo>
                    <a:pt x="1723" y="1567"/>
                  </a:lnTo>
                  <a:lnTo>
                    <a:pt x="1730" y="1564"/>
                  </a:lnTo>
                  <a:lnTo>
                    <a:pt x="1761" y="1543"/>
                  </a:lnTo>
                  <a:lnTo>
                    <a:pt x="1768" y="1539"/>
                  </a:lnTo>
                  <a:cubicBezTo>
                    <a:pt x="1779" y="1536"/>
                    <a:pt x="1789" y="1529"/>
                    <a:pt x="1803" y="1522"/>
                  </a:cubicBezTo>
                  <a:lnTo>
                    <a:pt x="1810" y="1522"/>
                  </a:lnTo>
                  <a:cubicBezTo>
                    <a:pt x="1821" y="1515"/>
                    <a:pt x="1835" y="1511"/>
                    <a:pt x="1845" y="1508"/>
                  </a:cubicBezTo>
                  <a:lnTo>
                    <a:pt x="1852" y="1508"/>
                  </a:lnTo>
                  <a:cubicBezTo>
                    <a:pt x="1863" y="1501"/>
                    <a:pt x="1877" y="1497"/>
                    <a:pt x="1891" y="1497"/>
                  </a:cubicBezTo>
                  <a:lnTo>
                    <a:pt x="1894" y="1497"/>
                  </a:lnTo>
                  <a:cubicBezTo>
                    <a:pt x="1908" y="1494"/>
                    <a:pt x="1922" y="1494"/>
                    <a:pt x="1936" y="1494"/>
                  </a:cubicBezTo>
                  <a:lnTo>
                    <a:pt x="1961" y="1494"/>
                  </a:lnTo>
                  <a:cubicBezTo>
                    <a:pt x="2111" y="1511"/>
                    <a:pt x="2111" y="1648"/>
                    <a:pt x="2111" y="1739"/>
                  </a:cubicBezTo>
                  <a:cubicBezTo>
                    <a:pt x="2111" y="1847"/>
                    <a:pt x="2115" y="1914"/>
                    <a:pt x="2199" y="1952"/>
                  </a:cubicBezTo>
                  <a:cubicBezTo>
                    <a:pt x="2381" y="2036"/>
                    <a:pt x="2318" y="2236"/>
                    <a:pt x="2272" y="2380"/>
                  </a:cubicBezTo>
                  <a:cubicBezTo>
                    <a:pt x="2241" y="2474"/>
                    <a:pt x="2209" y="2576"/>
                    <a:pt x="2241" y="2618"/>
                  </a:cubicBezTo>
                  <a:cubicBezTo>
                    <a:pt x="2251" y="2628"/>
                    <a:pt x="2270" y="2634"/>
                    <a:pt x="2296" y="2634"/>
                  </a:cubicBezTo>
                  <a:cubicBezTo>
                    <a:pt x="2329" y="2634"/>
                    <a:pt x="2376" y="2625"/>
                    <a:pt x="2437" y="2607"/>
                  </a:cubicBezTo>
                  <a:lnTo>
                    <a:pt x="2454" y="2604"/>
                  </a:lnTo>
                  <a:cubicBezTo>
                    <a:pt x="2500" y="2586"/>
                    <a:pt x="2552" y="2572"/>
                    <a:pt x="2605" y="2551"/>
                  </a:cubicBezTo>
                  <a:lnTo>
                    <a:pt x="2706" y="2516"/>
                  </a:lnTo>
                  <a:lnTo>
                    <a:pt x="2731" y="2495"/>
                  </a:lnTo>
                  <a:cubicBezTo>
                    <a:pt x="2787" y="2446"/>
                    <a:pt x="2836" y="2404"/>
                    <a:pt x="2885" y="2362"/>
                  </a:cubicBezTo>
                  <a:lnTo>
                    <a:pt x="2892" y="2355"/>
                  </a:lnTo>
                  <a:lnTo>
                    <a:pt x="2927" y="2327"/>
                  </a:lnTo>
                  <a:lnTo>
                    <a:pt x="2941" y="2313"/>
                  </a:lnTo>
                  <a:lnTo>
                    <a:pt x="2986" y="2282"/>
                  </a:lnTo>
                  <a:lnTo>
                    <a:pt x="2990" y="2278"/>
                  </a:lnTo>
                  <a:cubicBezTo>
                    <a:pt x="3124" y="2171"/>
                    <a:pt x="3227" y="2109"/>
                    <a:pt x="3305" y="2109"/>
                  </a:cubicBezTo>
                  <a:cubicBezTo>
                    <a:pt x="3330" y="2109"/>
                    <a:pt x="3352" y="2115"/>
                    <a:pt x="3372" y="2127"/>
                  </a:cubicBezTo>
                  <a:lnTo>
                    <a:pt x="3396" y="2141"/>
                  </a:lnTo>
                  <a:cubicBezTo>
                    <a:pt x="3431" y="2163"/>
                    <a:pt x="3459" y="2194"/>
                    <a:pt x="3484" y="2229"/>
                  </a:cubicBezTo>
                  <a:lnTo>
                    <a:pt x="3494" y="2240"/>
                  </a:lnTo>
                  <a:cubicBezTo>
                    <a:pt x="3510" y="2266"/>
                    <a:pt x="3514" y="2273"/>
                    <a:pt x="3527" y="2273"/>
                  </a:cubicBezTo>
                  <a:cubicBezTo>
                    <a:pt x="3531" y="2273"/>
                    <a:pt x="3536" y="2272"/>
                    <a:pt x="3543" y="2271"/>
                  </a:cubicBezTo>
                  <a:cubicBezTo>
                    <a:pt x="3554" y="2271"/>
                    <a:pt x="3568" y="2268"/>
                    <a:pt x="3582" y="2268"/>
                  </a:cubicBezTo>
                  <a:lnTo>
                    <a:pt x="3638" y="2268"/>
                  </a:lnTo>
                  <a:lnTo>
                    <a:pt x="3676" y="2275"/>
                  </a:lnTo>
                  <a:lnTo>
                    <a:pt x="3690" y="2275"/>
                  </a:lnTo>
                  <a:lnTo>
                    <a:pt x="3715" y="2282"/>
                  </a:lnTo>
                  <a:cubicBezTo>
                    <a:pt x="3750" y="2289"/>
                    <a:pt x="3785" y="2299"/>
                    <a:pt x="3820" y="2313"/>
                  </a:cubicBezTo>
                  <a:lnTo>
                    <a:pt x="3841" y="2320"/>
                  </a:lnTo>
                  <a:cubicBezTo>
                    <a:pt x="3855" y="2327"/>
                    <a:pt x="3865" y="2334"/>
                    <a:pt x="3876" y="2338"/>
                  </a:cubicBezTo>
                  <a:lnTo>
                    <a:pt x="3946" y="2369"/>
                  </a:lnTo>
                  <a:lnTo>
                    <a:pt x="4040" y="2362"/>
                  </a:lnTo>
                  <a:lnTo>
                    <a:pt x="4023" y="2226"/>
                  </a:lnTo>
                  <a:lnTo>
                    <a:pt x="4023" y="2212"/>
                  </a:lnTo>
                  <a:lnTo>
                    <a:pt x="4019" y="2194"/>
                  </a:lnTo>
                  <a:lnTo>
                    <a:pt x="4016" y="2166"/>
                  </a:lnTo>
                  <a:lnTo>
                    <a:pt x="4016" y="2152"/>
                  </a:lnTo>
                  <a:lnTo>
                    <a:pt x="4009" y="2120"/>
                  </a:lnTo>
                  <a:cubicBezTo>
                    <a:pt x="3984" y="1959"/>
                    <a:pt x="3960" y="1781"/>
                    <a:pt x="3949" y="1693"/>
                  </a:cubicBezTo>
                  <a:cubicBezTo>
                    <a:pt x="3946" y="1690"/>
                    <a:pt x="3946" y="1683"/>
                    <a:pt x="3942" y="1679"/>
                  </a:cubicBezTo>
                  <a:cubicBezTo>
                    <a:pt x="3907" y="1599"/>
                    <a:pt x="3669" y="1476"/>
                    <a:pt x="3452" y="1403"/>
                  </a:cubicBezTo>
                  <a:lnTo>
                    <a:pt x="3417" y="1389"/>
                  </a:lnTo>
                  <a:lnTo>
                    <a:pt x="3333" y="941"/>
                  </a:lnTo>
                  <a:cubicBezTo>
                    <a:pt x="3231" y="955"/>
                    <a:pt x="3028" y="979"/>
                    <a:pt x="2864" y="986"/>
                  </a:cubicBezTo>
                  <a:lnTo>
                    <a:pt x="2706" y="986"/>
                  </a:lnTo>
                  <a:lnTo>
                    <a:pt x="2685" y="983"/>
                  </a:lnTo>
                  <a:lnTo>
                    <a:pt x="2675" y="983"/>
                  </a:lnTo>
                  <a:cubicBezTo>
                    <a:pt x="2664" y="979"/>
                    <a:pt x="2657" y="976"/>
                    <a:pt x="2650" y="976"/>
                  </a:cubicBezTo>
                  <a:cubicBezTo>
                    <a:pt x="2643" y="972"/>
                    <a:pt x="2633" y="969"/>
                    <a:pt x="2626" y="969"/>
                  </a:cubicBezTo>
                  <a:lnTo>
                    <a:pt x="2521" y="969"/>
                  </a:lnTo>
                  <a:cubicBezTo>
                    <a:pt x="2490" y="972"/>
                    <a:pt x="2456" y="975"/>
                    <a:pt x="2421" y="975"/>
                  </a:cubicBezTo>
                  <a:cubicBezTo>
                    <a:pt x="2330" y="975"/>
                    <a:pt x="2233" y="955"/>
                    <a:pt x="2167" y="864"/>
                  </a:cubicBezTo>
                  <a:cubicBezTo>
                    <a:pt x="2157" y="848"/>
                    <a:pt x="2146" y="840"/>
                    <a:pt x="2126" y="840"/>
                  </a:cubicBezTo>
                  <a:cubicBezTo>
                    <a:pt x="2106" y="840"/>
                    <a:pt x="2076" y="849"/>
                    <a:pt x="2027" y="867"/>
                  </a:cubicBezTo>
                  <a:cubicBezTo>
                    <a:pt x="1974" y="885"/>
                    <a:pt x="1912" y="906"/>
                    <a:pt x="1846" y="906"/>
                  </a:cubicBezTo>
                  <a:cubicBezTo>
                    <a:pt x="1795" y="906"/>
                    <a:pt x="1741" y="893"/>
                    <a:pt x="1688" y="857"/>
                  </a:cubicBezTo>
                  <a:cubicBezTo>
                    <a:pt x="1642" y="827"/>
                    <a:pt x="1563" y="818"/>
                    <a:pt x="1476" y="818"/>
                  </a:cubicBezTo>
                  <a:cubicBezTo>
                    <a:pt x="1397" y="818"/>
                    <a:pt x="1313" y="826"/>
                    <a:pt x="1240" y="832"/>
                  </a:cubicBezTo>
                  <a:cubicBezTo>
                    <a:pt x="1173" y="837"/>
                    <a:pt x="1113" y="842"/>
                    <a:pt x="1062" y="842"/>
                  </a:cubicBezTo>
                  <a:cubicBezTo>
                    <a:pt x="962" y="842"/>
                    <a:pt x="896" y="823"/>
                    <a:pt x="882" y="752"/>
                  </a:cubicBezTo>
                  <a:cubicBezTo>
                    <a:pt x="865" y="664"/>
                    <a:pt x="938" y="573"/>
                    <a:pt x="984" y="524"/>
                  </a:cubicBezTo>
                  <a:cubicBezTo>
                    <a:pt x="1071" y="434"/>
                    <a:pt x="1202" y="347"/>
                    <a:pt x="1315" y="347"/>
                  </a:cubicBezTo>
                  <a:cubicBezTo>
                    <a:pt x="1325" y="347"/>
                    <a:pt x="1335" y="348"/>
                    <a:pt x="1345" y="349"/>
                  </a:cubicBezTo>
                  <a:cubicBezTo>
                    <a:pt x="1383" y="356"/>
                    <a:pt x="1425" y="356"/>
                    <a:pt x="1467" y="356"/>
                  </a:cubicBezTo>
                  <a:lnTo>
                    <a:pt x="1471" y="349"/>
                  </a:lnTo>
                  <a:lnTo>
                    <a:pt x="1481" y="328"/>
                  </a:lnTo>
                  <a:lnTo>
                    <a:pt x="1492" y="311"/>
                  </a:lnTo>
                  <a:lnTo>
                    <a:pt x="1502" y="293"/>
                  </a:lnTo>
                  <a:lnTo>
                    <a:pt x="1513" y="272"/>
                  </a:lnTo>
                  <a:lnTo>
                    <a:pt x="1523" y="258"/>
                  </a:lnTo>
                  <a:lnTo>
                    <a:pt x="1534" y="241"/>
                  </a:lnTo>
                  <a:lnTo>
                    <a:pt x="1541" y="223"/>
                  </a:lnTo>
                  <a:lnTo>
                    <a:pt x="1551" y="209"/>
                  </a:lnTo>
                  <a:lnTo>
                    <a:pt x="1558" y="195"/>
                  </a:lnTo>
                  <a:lnTo>
                    <a:pt x="1565" y="178"/>
                  </a:lnTo>
                  <a:lnTo>
                    <a:pt x="1572" y="167"/>
                  </a:lnTo>
                  <a:lnTo>
                    <a:pt x="1579" y="150"/>
                  </a:lnTo>
                  <a:lnTo>
                    <a:pt x="1586" y="139"/>
                  </a:lnTo>
                  <a:lnTo>
                    <a:pt x="1593" y="125"/>
                  </a:lnTo>
                  <a:lnTo>
                    <a:pt x="1597" y="118"/>
                  </a:lnTo>
                  <a:lnTo>
                    <a:pt x="1604" y="104"/>
                  </a:lnTo>
                  <a:lnTo>
                    <a:pt x="1607" y="97"/>
                  </a:lnTo>
                  <a:lnTo>
                    <a:pt x="1611" y="83"/>
                  </a:lnTo>
                  <a:lnTo>
                    <a:pt x="1614" y="76"/>
                  </a:lnTo>
                  <a:lnTo>
                    <a:pt x="1618" y="65"/>
                  </a:lnTo>
                  <a:lnTo>
                    <a:pt x="1621" y="58"/>
                  </a:lnTo>
                  <a:lnTo>
                    <a:pt x="1625" y="51"/>
                  </a:lnTo>
                  <a:lnTo>
                    <a:pt x="1625" y="44"/>
                  </a:lnTo>
                  <a:lnTo>
                    <a:pt x="1628" y="37"/>
                  </a:lnTo>
                  <a:lnTo>
                    <a:pt x="1628" y="30"/>
                  </a:lnTo>
                  <a:lnTo>
                    <a:pt x="1628" y="23"/>
                  </a:lnTo>
                  <a:lnTo>
                    <a:pt x="1628" y="20"/>
                  </a:lnTo>
                  <a:lnTo>
                    <a:pt x="1628" y="13"/>
                  </a:lnTo>
                  <a:lnTo>
                    <a:pt x="1628" y="2"/>
                  </a:lnTo>
                  <a:cubicBezTo>
                    <a:pt x="1624" y="1"/>
                    <a:pt x="1617" y="0"/>
                    <a:pt x="160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8" name="Google Shape;5098;p50"/>
            <p:cNvSpPr/>
            <p:nvPr/>
          </p:nvSpPr>
          <p:spPr>
            <a:xfrm>
              <a:off x="4323782" y="227908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9" name="Google Shape;5099;p50"/>
            <p:cNvSpPr/>
            <p:nvPr/>
          </p:nvSpPr>
          <p:spPr>
            <a:xfrm>
              <a:off x="4327706" y="2279653"/>
              <a:ext cx="599" cy="27"/>
            </a:xfrm>
            <a:custGeom>
              <a:avLst/>
              <a:gdLst/>
              <a:ahLst/>
              <a:cxnLst/>
              <a:rect l="l" t="t" r="r" b="b"/>
              <a:pathLst>
                <a:path w="22" h="1" extrusionOk="0">
                  <a:moveTo>
                    <a:pt x="0" y="0"/>
                  </a:move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0" name="Google Shape;5100;p50"/>
            <p:cNvSpPr/>
            <p:nvPr/>
          </p:nvSpPr>
          <p:spPr>
            <a:xfrm>
              <a:off x="4329886" y="2279653"/>
              <a:ext cx="981" cy="27"/>
            </a:xfrm>
            <a:custGeom>
              <a:avLst/>
              <a:gdLst/>
              <a:ahLst/>
              <a:cxnLst/>
              <a:rect l="l" t="t" r="r" b="b"/>
              <a:pathLst>
                <a:path w="36" h="1" extrusionOk="0">
                  <a:moveTo>
                    <a:pt x="1" y="0"/>
                  </a:moveTo>
                  <a:lnTo>
                    <a:pt x="36"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1" name="Google Shape;5101;p50"/>
            <p:cNvSpPr/>
            <p:nvPr/>
          </p:nvSpPr>
          <p:spPr>
            <a:xfrm>
              <a:off x="4326752" y="2279653"/>
              <a:ext cx="409" cy="27"/>
            </a:xfrm>
            <a:custGeom>
              <a:avLst/>
              <a:gdLst/>
              <a:ahLst/>
              <a:cxnLst/>
              <a:rect l="l" t="t" r="r" b="b"/>
              <a:pathLst>
                <a:path w="15" h="1" extrusionOk="0">
                  <a:moveTo>
                    <a:pt x="0" y="0"/>
                  </a:moveTo>
                  <a:lnTo>
                    <a:pt x="1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2" name="Google Shape;5102;p50"/>
            <p:cNvSpPr/>
            <p:nvPr/>
          </p:nvSpPr>
          <p:spPr>
            <a:xfrm>
              <a:off x="4325880" y="2279463"/>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3" name="Google Shape;5103;p50"/>
            <p:cNvSpPr/>
            <p:nvPr/>
          </p:nvSpPr>
          <p:spPr>
            <a:xfrm>
              <a:off x="4329613" y="227965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4" name="Google Shape;5104;p50"/>
            <p:cNvSpPr/>
            <p:nvPr/>
          </p:nvSpPr>
          <p:spPr>
            <a:xfrm>
              <a:off x="4331030" y="2278400"/>
              <a:ext cx="12807" cy="1281"/>
            </a:xfrm>
            <a:custGeom>
              <a:avLst/>
              <a:gdLst/>
              <a:ahLst/>
              <a:cxnLst/>
              <a:rect l="l" t="t" r="r" b="b"/>
              <a:pathLst>
                <a:path w="470" h="47" extrusionOk="0">
                  <a:moveTo>
                    <a:pt x="470" y="1"/>
                  </a:moveTo>
                  <a:cubicBezTo>
                    <a:pt x="386" y="12"/>
                    <a:pt x="231" y="31"/>
                    <a:pt x="89" y="41"/>
                  </a:cubicBezTo>
                  <a:lnTo>
                    <a:pt x="89" y="41"/>
                  </a:lnTo>
                  <a:cubicBezTo>
                    <a:pt x="224" y="32"/>
                    <a:pt x="373" y="15"/>
                    <a:pt x="470" y="1"/>
                  </a:cubicBezTo>
                  <a:close/>
                  <a:moveTo>
                    <a:pt x="89" y="41"/>
                  </a:moveTo>
                  <a:cubicBezTo>
                    <a:pt x="59" y="43"/>
                    <a:pt x="29" y="45"/>
                    <a:pt x="1" y="46"/>
                  </a:cubicBezTo>
                  <a:cubicBezTo>
                    <a:pt x="29" y="45"/>
                    <a:pt x="59" y="43"/>
                    <a:pt x="89" y="4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5" name="Google Shape;5105;p50"/>
            <p:cNvSpPr/>
            <p:nvPr/>
          </p:nvSpPr>
          <p:spPr>
            <a:xfrm>
              <a:off x="4324545" y="227908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6" name="Google Shape;5106;p50"/>
            <p:cNvSpPr/>
            <p:nvPr/>
          </p:nvSpPr>
          <p:spPr>
            <a:xfrm>
              <a:off x="4322447" y="2279081"/>
              <a:ext cx="518" cy="27"/>
            </a:xfrm>
            <a:custGeom>
              <a:avLst/>
              <a:gdLst/>
              <a:ahLst/>
              <a:cxnLst/>
              <a:rect l="l" t="t" r="r" b="b"/>
              <a:pathLst>
                <a:path w="19" h="1" extrusionOk="0">
                  <a:moveTo>
                    <a:pt x="1" y="0"/>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7" name="Google Shape;5107;p50"/>
            <p:cNvSpPr/>
            <p:nvPr/>
          </p:nvSpPr>
          <p:spPr>
            <a:xfrm>
              <a:off x="4259584" y="2309300"/>
              <a:ext cx="327" cy="409"/>
            </a:xfrm>
            <a:custGeom>
              <a:avLst/>
              <a:gdLst/>
              <a:ahLst/>
              <a:cxnLst/>
              <a:rect l="l" t="t" r="r" b="b"/>
              <a:pathLst>
                <a:path w="12" h="15" extrusionOk="0">
                  <a:moveTo>
                    <a:pt x="11"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8" name="Google Shape;5108;p50"/>
            <p:cNvSpPr/>
            <p:nvPr/>
          </p:nvSpPr>
          <p:spPr>
            <a:xfrm>
              <a:off x="4260075" y="2308455"/>
              <a:ext cx="218" cy="490"/>
            </a:xfrm>
            <a:custGeom>
              <a:avLst/>
              <a:gdLst/>
              <a:ahLst/>
              <a:cxnLst/>
              <a:rect l="l" t="t" r="r" b="b"/>
              <a:pathLst>
                <a:path w="8" h="18" extrusionOk="0">
                  <a:moveTo>
                    <a:pt x="7" y="0"/>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9" name="Google Shape;5109;p50"/>
            <p:cNvSpPr/>
            <p:nvPr/>
          </p:nvSpPr>
          <p:spPr>
            <a:xfrm>
              <a:off x="4263317" y="2304450"/>
              <a:ext cx="490" cy="409"/>
            </a:xfrm>
            <a:custGeom>
              <a:avLst/>
              <a:gdLst/>
              <a:ahLst/>
              <a:cxnLst/>
              <a:rect l="l" t="t" r="r" b="b"/>
              <a:pathLst>
                <a:path w="18" h="15" extrusionOk="0">
                  <a:moveTo>
                    <a:pt x="18" y="0"/>
                  </a:moveTo>
                  <a:lnTo>
                    <a:pt x="0"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0" name="Google Shape;5110;p50"/>
            <p:cNvSpPr/>
            <p:nvPr/>
          </p:nvSpPr>
          <p:spPr>
            <a:xfrm>
              <a:off x="4261873" y="2305867"/>
              <a:ext cx="327" cy="409"/>
            </a:xfrm>
            <a:custGeom>
              <a:avLst/>
              <a:gdLst/>
              <a:ahLst/>
              <a:cxnLst/>
              <a:rect l="l" t="t" r="r" b="b"/>
              <a:pathLst>
                <a:path w="12" h="15" extrusionOk="0">
                  <a:moveTo>
                    <a:pt x="11"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1" name="Google Shape;5111;p50"/>
            <p:cNvSpPr/>
            <p:nvPr/>
          </p:nvSpPr>
          <p:spPr>
            <a:xfrm>
              <a:off x="4260456" y="2307774"/>
              <a:ext cx="300" cy="409"/>
            </a:xfrm>
            <a:custGeom>
              <a:avLst/>
              <a:gdLst/>
              <a:ahLst/>
              <a:cxnLst/>
              <a:rect l="l" t="t" r="r" b="b"/>
              <a:pathLst>
                <a:path w="11" h="15" extrusionOk="0">
                  <a:moveTo>
                    <a:pt x="11"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2" name="Google Shape;5112;p50"/>
            <p:cNvSpPr/>
            <p:nvPr/>
          </p:nvSpPr>
          <p:spPr>
            <a:xfrm>
              <a:off x="4262827" y="2304913"/>
              <a:ext cx="327" cy="409"/>
            </a:xfrm>
            <a:custGeom>
              <a:avLst/>
              <a:gdLst/>
              <a:ahLst/>
              <a:cxnLst/>
              <a:rect l="l" t="t" r="r" b="b"/>
              <a:pathLst>
                <a:path w="12" h="15" extrusionOk="0">
                  <a:moveTo>
                    <a:pt x="11"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3" name="Google Shape;5113;p50"/>
            <p:cNvSpPr/>
            <p:nvPr/>
          </p:nvSpPr>
          <p:spPr>
            <a:xfrm>
              <a:off x="4260919" y="2307011"/>
              <a:ext cx="327" cy="409"/>
            </a:xfrm>
            <a:custGeom>
              <a:avLst/>
              <a:gdLst/>
              <a:ahLst/>
              <a:cxnLst/>
              <a:rect l="l" t="t" r="r" b="b"/>
              <a:pathLst>
                <a:path w="12" h="15" extrusionOk="0">
                  <a:moveTo>
                    <a:pt x="11" y="1"/>
                  </a:moveTo>
                  <a:lnTo>
                    <a:pt x="1"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50"/>
            <p:cNvSpPr/>
            <p:nvPr/>
          </p:nvSpPr>
          <p:spPr>
            <a:xfrm>
              <a:off x="4259312" y="2310172"/>
              <a:ext cx="218" cy="490"/>
            </a:xfrm>
            <a:custGeom>
              <a:avLst/>
              <a:gdLst/>
              <a:ahLst/>
              <a:cxnLst/>
              <a:rect l="l" t="t" r="r" b="b"/>
              <a:pathLst>
                <a:path w="8" h="18" extrusionOk="0">
                  <a:moveTo>
                    <a:pt x="7" y="0"/>
                  </a:moveTo>
                  <a:lnTo>
                    <a:pt x="0"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50"/>
            <p:cNvSpPr/>
            <p:nvPr/>
          </p:nvSpPr>
          <p:spPr>
            <a:xfrm>
              <a:off x="4258358" y="2315894"/>
              <a:ext cx="27" cy="708"/>
            </a:xfrm>
            <a:custGeom>
              <a:avLst/>
              <a:gdLst/>
              <a:ahLst/>
              <a:cxnLst/>
              <a:rect l="l" t="t" r="r" b="b"/>
              <a:pathLst>
                <a:path w="1" h="26" extrusionOk="0">
                  <a:moveTo>
                    <a:pt x="0" y="1"/>
                  </a:moveTo>
                  <a:lnTo>
                    <a:pt x="0" y="25"/>
                  </a:lnTo>
                  <a:cubicBezTo>
                    <a:pt x="0" y="18"/>
                    <a:pt x="0"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50"/>
            <p:cNvSpPr/>
            <p:nvPr/>
          </p:nvSpPr>
          <p:spPr>
            <a:xfrm>
              <a:off x="4297569" y="2252732"/>
              <a:ext cx="27" cy="327"/>
            </a:xfrm>
            <a:custGeom>
              <a:avLst/>
              <a:gdLst/>
              <a:ahLst/>
              <a:cxnLst/>
              <a:rect l="l" t="t" r="r" b="b"/>
              <a:pathLst>
                <a:path w="1" h="12" extrusionOk="0">
                  <a:moveTo>
                    <a:pt x="0" y="11"/>
                  </a:moveTo>
                  <a:lnTo>
                    <a:pt x="0" y="4"/>
                  </a:lnTo>
                  <a:cubicBezTo>
                    <a:pt x="0" y="1"/>
                    <a:pt x="0" y="8"/>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50"/>
            <p:cNvSpPr/>
            <p:nvPr/>
          </p:nvSpPr>
          <p:spPr>
            <a:xfrm>
              <a:off x="4258249" y="2317338"/>
              <a:ext cx="27" cy="300"/>
            </a:xfrm>
            <a:custGeom>
              <a:avLst/>
              <a:gdLst/>
              <a:ahLst/>
              <a:cxnLst/>
              <a:rect l="l" t="t" r="r" b="b"/>
              <a:pathLst>
                <a:path w="1" h="11" extrusionOk="0">
                  <a:moveTo>
                    <a:pt x="1"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50"/>
            <p:cNvSpPr/>
            <p:nvPr/>
          </p:nvSpPr>
          <p:spPr>
            <a:xfrm>
              <a:off x="4258358" y="2314559"/>
              <a:ext cx="109" cy="708"/>
            </a:xfrm>
            <a:custGeom>
              <a:avLst/>
              <a:gdLst/>
              <a:ahLst/>
              <a:cxnLst/>
              <a:rect l="l" t="t" r="r" b="b"/>
              <a:pathLst>
                <a:path w="4" h="26" extrusionOk="0">
                  <a:moveTo>
                    <a:pt x="4" y="1"/>
                  </a:moveTo>
                  <a:cubicBezTo>
                    <a:pt x="4" y="8"/>
                    <a:pt x="0" y="15"/>
                    <a:pt x="0" y="25"/>
                  </a:cubicBezTo>
                  <a:cubicBezTo>
                    <a:pt x="4" y="15"/>
                    <a:pt x="4" y="8"/>
                    <a:pt x="4"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50"/>
            <p:cNvSpPr/>
            <p:nvPr/>
          </p:nvSpPr>
          <p:spPr>
            <a:xfrm>
              <a:off x="4262363" y="2305403"/>
              <a:ext cx="300" cy="300"/>
            </a:xfrm>
            <a:custGeom>
              <a:avLst/>
              <a:gdLst/>
              <a:ahLst/>
              <a:cxnLst/>
              <a:rect l="l" t="t" r="r" b="b"/>
              <a:pathLst>
                <a:path w="11" h="11" extrusionOk="0">
                  <a:moveTo>
                    <a:pt x="0" y="11"/>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50"/>
            <p:cNvSpPr/>
            <p:nvPr/>
          </p:nvSpPr>
          <p:spPr>
            <a:xfrm>
              <a:off x="4259012" y="2311126"/>
              <a:ext cx="136" cy="490"/>
            </a:xfrm>
            <a:custGeom>
              <a:avLst/>
              <a:gdLst/>
              <a:ahLst/>
              <a:cxnLst/>
              <a:rect l="l" t="t" r="r" b="b"/>
              <a:pathLst>
                <a:path w="5" h="18" extrusionOk="0">
                  <a:moveTo>
                    <a:pt x="4" y="0"/>
                  </a:moveTo>
                  <a:cubicBezTo>
                    <a:pt x="4" y="7"/>
                    <a:pt x="1" y="15"/>
                    <a:pt x="1" y="18"/>
                  </a:cubicBezTo>
                  <a:cubicBezTo>
                    <a:pt x="1" y="15"/>
                    <a:pt x="4"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50"/>
            <p:cNvSpPr/>
            <p:nvPr/>
          </p:nvSpPr>
          <p:spPr>
            <a:xfrm>
              <a:off x="4258549" y="2313333"/>
              <a:ext cx="109" cy="599"/>
            </a:xfrm>
            <a:custGeom>
              <a:avLst/>
              <a:gdLst/>
              <a:ahLst/>
              <a:cxnLst/>
              <a:rect l="l" t="t" r="r" b="b"/>
              <a:pathLst>
                <a:path w="4" h="22" extrusionOk="0">
                  <a:moveTo>
                    <a:pt x="4" y="0"/>
                  </a:moveTo>
                  <a:cubicBezTo>
                    <a:pt x="4" y="7"/>
                    <a:pt x="0" y="14"/>
                    <a:pt x="0" y="21"/>
                  </a:cubicBezTo>
                  <a:cubicBezTo>
                    <a:pt x="4" y="14"/>
                    <a:pt x="4"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2" name="Google Shape;5122;p50"/>
            <p:cNvSpPr/>
            <p:nvPr/>
          </p:nvSpPr>
          <p:spPr>
            <a:xfrm>
              <a:off x="4258739" y="2312188"/>
              <a:ext cx="109" cy="572"/>
            </a:xfrm>
            <a:custGeom>
              <a:avLst/>
              <a:gdLst/>
              <a:ahLst/>
              <a:cxnLst/>
              <a:rect l="l" t="t" r="r" b="b"/>
              <a:pathLst>
                <a:path w="4" h="21" extrusionOk="0">
                  <a:moveTo>
                    <a:pt x="4" y="0"/>
                  </a:moveTo>
                  <a:cubicBezTo>
                    <a:pt x="4" y="7"/>
                    <a:pt x="0" y="14"/>
                    <a:pt x="0" y="21"/>
                  </a:cubicBezTo>
                  <a:cubicBezTo>
                    <a:pt x="0" y="14"/>
                    <a:pt x="4" y="7"/>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3" name="Google Shape;5123;p50"/>
            <p:cNvSpPr/>
            <p:nvPr/>
          </p:nvSpPr>
          <p:spPr>
            <a:xfrm>
              <a:off x="4292991" y="2262296"/>
              <a:ext cx="109" cy="109"/>
            </a:xfrm>
            <a:custGeom>
              <a:avLst/>
              <a:gdLst/>
              <a:ahLst/>
              <a:cxnLst/>
              <a:rect l="l" t="t" r="r" b="b"/>
              <a:pathLst>
                <a:path w="4" h="4" extrusionOk="0">
                  <a:moveTo>
                    <a:pt x="4" y="0"/>
                  </a:moveTo>
                  <a:lnTo>
                    <a:pt x="0" y="4"/>
                  </a:ln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4" name="Google Shape;5124;p50"/>
            <p:cNvSpPr/>
            <p:nvPr/>
          </p:nvSpPr>
          <p:spPr>
            <a:xfrm>
              <a:off x="4261410" y="2306439"/>
              <a:ext cx="300" cy="409"/>
            </a:xfrm>
            <a:custGeom>
              <a:avLst/>
              <a:gdLst/>
              <a:ahLst/>
              <a:cxnLst/>
              <a:rect l="l" t="t" r="r" b="b"/>
              <a:pathLst>
                <a:path w="11" h="15" extrusionOk="0">
                  <a:moveTo>
                    <a:pt x="11"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5" name="Google Shape;5125;p50"/>
            <p:cNvSpPr/>
            <p:nvPr/>
          </p:nvSpPr>
          <p:spPr>
            <a:xfrm>
              <a:off x="4296234" y="2256192"/>
              <a:ext cx="218" cy="381"/>
            </a:xfrm>
            <a:custGeom>
              <a:avLst/>
              <a:gdLst/>
              <a:ahLst/>
              <a:cxnLst/>
              <a:rect l="l" t="t" r="r" b="b"/>
              <a:pathLst>
                <a:path w="8" h="14" extrusionOk="0">
                  <a:moveTo>
                    <a:pt x="0" y="14"/>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6" name="Google Shape;5126;p50"/>
            <p:cNvSpPr/>
            <p:nvPr/>
          </p:nvSpPr>
          <p:spPr>
            <a:xfrm>
              <a:off x="4297187" y="2254067"/>
              <a:ext cx="109" cy="327"/>
            </a:xfrm>
            <a:custGeom>
              <a:avLst/>
              <a:gdLst/>
              <a:ahLst/>
              <a:cxnLst/>
              <a:rect l="l" t="t" r="r" b="b"/>
              <a:pathLst>
                <a:path w="4" h="12" extrusionOk="0">
                  <a:moveTo>
                    <a:pt x="0" y="1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7" name="Google Shape;5127;p50"/>
            <p:cNvSpPr/>
            <p:nvPr/>
          </p:nvSpPr>
          <p:spPr>
            <a:xfrm>
              <a:off x="4296806" y="2254939"/>
              <a:ext cx="109" cy="409"/>
            </a:xfrm>
            <a:custGeom>
              <a:avLst/>
              <a:gdLst/>
              <a:ahLst/>
              <a:cxnLst/>
              <a:rect l="l" t="t" r="r" b="b"/>
              <a:pathLst>
                <a:path w="4" h="15" extrusionOk="0">
                  <a:moveTo>
                    <a:pt x="0" y="15"/>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8" name="Google Shape;5128;p50"/>
            <p:cNvSpPr/>
            <p:nvPr/>
          </p:nvSpPr>
          <p:spPr>
            <a:xfrm>
              <a:off x="4295852" y="2256846"/>
              <a:ext cx="218" cy="409"/>
            </a:xfrm>
            <a:custGeom>
              <a:avLst/>
              <a:gdLst/>
              <a:ahLst/>
              <a:cxnLst/>
              <a:rect l="l" t="t" r="r" b="b"/>
              <a:pathLst>
                <a:path w="8" h="15" extrusionOk="0">
                  <a:moveTo>
                    <a:pt x="0" y="15"/>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9" name="Google Shape;5129;p50"/>
            <p:cNvSpPr/>
            <p:nvPr/>
          </p:nvSpPr>
          <p:spPr>
            <a:xfrm>
              <a:off x="4296996" y="2254557"/>
              <a:ext cx="109" cy="218"/>
            </a:xfrm>
            <a:custGeom>
              <a:avLst/>
              <a:gdLst/>
              <a:ahLst/>
              <a:cxnLst/>
              <a:rect l="l" t="t" r="r" b="b"/>
              <a:pathLst>
                <a:path w="4" h="8" extrusionOk="0">
                  <a:moveTo>
                    <a:pt x="0" y="7"/>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0" name="Google Shape;5130;p50"/>
            <p:cNvSpPr/>
            <p:nvPr/>
          </p:nvSpPr>
          <p:spPr>
            <a:xfrm>
              <a:off x="4296506" y="2255511"/>
              <a:ext cx="218" cy="409"/>
            </a:xfrm>
            <a:custGeom>
              <a:avLst/>
              <a:gdLst/>
              <a:ahLst/>
              <a:cxnLst/>
              <a:rect l="l" t="t" r="r" b="b"/>
              <a:pathLst>
                <a:path w="8" h="15" extrusionOk="0">
                  <a:moveTo>
                    <a:pt x="1" y="15"/>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1" name="Google Shape;5131;p50"/>
            <p:cNvSpPr/>
            <p:nvPr/>
          </p:nvSpPr>
          <p:spPr>
            <a:xfrm>
              <a:off x="4294026" y="2260198"/>
              <a:ext cx="218" cy="490"/>
            </a:xfrm>
            <a:custGeom>
              <a:avLst/>
              <a:gdLst/>
              <a:ahLst/>
              <a:cxnLst/>
              <a:rect l="l" t="t" r="r" b="b"/>
              <a:pathLst>
                <a:path w="8" h="18" extrusionOk="0">
                  <a:moveTo>
                    <a:pt x="1" y="18"/>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2" name="Google Shape;5132;p50"/>
            <p:cNvSpPr/>
            <p:nvPr/>
          </p:nvSpPr>
          <p:spPr>
            <a:xfrm>
              <a:off x="4293372" y="2261233"/>
              <a:ext cx="300" cy="518"/>
            </a:xfrm>
            <a:custGeom>
              <a:avLst/>
              <a:gdLst/>
              <a:ahLst/>
              <a:cxnLst/>
              <a:rect l="l" t="t" r="r" b="b"/>
              <a:pathLst>
                <a:path w="11" h="19" extrusionOk="0">
                  <a:moveTo>
                    <a:pt x="0" y="1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3" name="Google Shape;5133;p50"/>
            <p:cNvSpPr/>
            <p:nvPr/>
          </p:nvSpPr>
          <p:spPr>
            <a:xfrm>
              <a:off x="4295471" y="2257609"/>
              <a:ext cx="300" cy="409"/>
            </a:xfrm>
            <a:custGeom>
              <a:avLst/>
              <a:gdLst/>
              <a:ahLst/>
              <a:cxnLst/>
              <a:rect l="l" t="t" r="r" b="b"/>
              <a:pathLst>
                <a:path w="11" h="15" extrusionOk="0">
                  <a:moveTo>
                    <a:pt x="0" y="15"/>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4" name="Google Shape;5134;p50"/>
            <p:cNvSpPr/>
            <p:nvPr/>
          </p:nvSpPr>
          <p:spPr>
            <a:xfrm>
              <a:off x="4294517" y="2259244"/>
              <a:ext cx="300" cy="490"/>
            </a:xfrm>
            <a:custGeom>
              <a:avLst/>
              <a:gdLst/>
              <a:ahLst/>
              <a:cxnLst/>
              <a:rect l="l" t="t" r="r" b="b"/>
              <a:pathLst>
                <a:path w="11" h="18" extrusionOk="0">
                  <a:moveTo>
                    <a:pt x="0" y="18"/>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5" name="Google Shape;5135;p50"/>
            <p:cNvSpPr/>
            <p:nvPr/>
          </p:nvSpPr>
          <p:spPr>
            <a:xfrm>
              <a:off x="4294980" y="2258372"/>
              <a:ext cx="327" cy="518"/>
            </a:xfrm>
            <a:custGeom>
              <a:avLst/>
              <a:gdLst/>
              <a:ahLst/>
              <a:cxnLst/>
              <a:rect l="l" t="t" r="r" b="b"/>
              <a:pathLst>
                <a:path w="12" h="19" extrusionOk="0">
                  <a:moveTo>
                    <a:pt x="1" y="18"/>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6" name="Google Shape;5136;p50"/>
            <p:cNvSpPr/>
            <p:nvPr/>
          </p:nvSpPr>
          <p:spPr>
            <a:xfrm>
              <a:off x="4297569" y="2253113"/>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7" name="Google Shape;5137;p50"/>
            <p:cNvSpPr/>
            <p:nvPr/>
          </p:nvSpPr>
          <p:spPr>
            <a:xfrm>
              <a:off x="4297378" y="2253685"/>
              <a:ext cx="27" cy="218"/>
            </a:xfrm>
            <a:custGeom>
              <a:avLst/>
              <a:gdLst/>
              <a:ahLst/>
              <a:cxnLst/>
              <a:rect l="l" t="t" r="r" b="b"/>
              <a:pathLst>
                <a:path w="1" h="8" extrusionOk="0">
                  <a:moveTo>
                    <a:pt x="0"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8" name="Google Shape;5138;p50"/>
            <p:cNvSpPr/>
            <p:nvPr/>
          </p:nvSpPr>
          <p:spPr>
            <a:xfrm>
              <a:off x="4297460" y="2253304"/>
              <a:ext cx="27" cy="327"/>
            </a:xfrm>
            <a:custGeom>
              <a:avLst/>
              <a:gdLst/>
              <a:ahLst/>
              <a:cxnLst/>
              <a:rect l="l" t="t" r="r" b="b"/>
              <a:pathLst>
                <a:path w="1" h="12" extrusionOk="0">
                  <a:moveTo>
                    <a:pt x="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9" name="Google Shape;5139;p50"/>
            <p:cNvSpPr/>
            <p:nvPr/>
          </p:nvSpPr>
          <p:spPr>
            <a:xfrm>
              <a:off x="4362421" y="2311507"/>
              <a:ext cx="27" cy="300"/>
            </a:xfrm>
            <a:custGeom>
              <a:avLst/>
              <a:gdLst/>
              <a:ahLst/>
              <a:cxnLst/>
              <a:rect l="l" t="t" r="r" b="b"/>
              <a:pathLst>
                <a:path w="1" h="11" extrusionOk="0">
                  <a:moveTo>
                    <a:pt x="1"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0" name="Google Shape;5140;p50"/>
            <p:cNvSpPr/>
            <p:nvPr/>
          </p:nvSpPr>
          <p:spPr>
            <a:xfrm>
              <a:off x="4360431" y="2313524"/>
              <a:ext cx="2888" cy="4224"/>
            </a:xfrm>
            <a:custGeom>
              <a:avLst/>
              <a:gdLst/>
              <a:ahLst/>
              <a:cxnLst/>
              <a:rect l="l" t="t" r="r" b="b"/>
              <a:pathLst>
                <a:path w="106" h="155" extrusionOk="0">
                  <a:moveTo>
                    <a:pt x="84" y="0"/>
                  </a:moveTo>
                  <a:lnTo>
                    <a:pt x="102" y="137"/>
                  </a:lnTo>
                  <a:lnTo>
                    <a:pt x="7" y="144"/>
                  </a:lnTo>
                  <a:lnTo>
                    <a:pt x="0" y="147"/>
                  </a:lnTo>
                  <a:lnTo>
                    <a:pt x="7" y="151"/>
                  </a:lnTo>
                  <a:lnTo>
                    <a:pt x="14" y="154"/>
                  </a:lnTo>
                  <a:cubicBezTo>
                    <a:pt x="46" y="147"/>
                    <a:pt x="74" y="144"/>
                    <a:pt x="98" y="140"/>
                  </a:cubicBezTo>
                  <a:lnTo>
                    <a:pt x="105" y="140"/>
                  </a:lnTo>
                  <a:lnTo>
                    <a:pt x="8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1" name="Google Shape;5141;p50"/>
            <p:cNvSpPr/>
            <p:nvPr/>
          </p:nvSpPr>
          <p:spPr>
            <a:xfrm>
              <a:off x="4362530" y="2312652"/>
              <a:ext cx="109" cy="490"/>
            </a:xfrm>
            <a:custGeom>
              <a:avLst/>
              <a:gdLst/>
              <a:ahLst/>
              <a:cxnLst/>
              <a:rect l="l" t="t" r="r" b="b"/>
              <a:pathLst>
                <a:path w="4" h="18" extrusionOk="0">
                  <a:moveTo>
                    <a:pt x="0" y="1"/>
                  </a:moveTo>
                  <a:lnTo>
                    <a:pt x="4"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2" name="Google Shape;5142;p50"/>
            <p:cNvSpPr/>
            <p:nvPr/>
          </p:nvSpPr>
          <p:spPr>
            <a:xfrm>
              <a:off x="4360431" y="2298537"/>
              <a:ext cx="218" cy="490"/>
            </a:xfrm>
            <a:custGeom>
              <a:avLst/>
              <a:gdLst/>
              <a:ahLst/>
              <a:cxnLst/>
              <a:rect l="l" t="t" r="r" b="b"/>
              <a:pathLst>
                <a:path w="8" h="18" extrusionOk="0">
                  <a:moveTo>
                    <a:pt x="0" y="0"/>
                  </a:moveTo>
                  <a:cubicBezTo>
                    <a:pt x="4" y="7"/>
                    <a:pt x="4" y="11"/>
                    <a:pt x="7" y="18"/>
                  </a:cubicBezTo>
                  <a:cubicBezTo>
                    <a:pt x="4" y="11"/>
                    <a:pt x="4" y="7"/>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3" name="Google Shape;5143;p50"/>
            <p:cNvSpPr/>
            <p:nvPr/>
          </p:nvSpPr>
          <p:spPr>
            <a:xfrm>
              <a:off x="4360513" y="2299000"/>
              <a:ext cx="1744" cy="11581"/>
            </a:xfrm>
            <a:custGeom>
              <a:avLst/>
              <a:gdLst/>
              <a:ahLst/>
              <a:cxnLst/>
              <a:rect l="l" t="t" r="r" b="b"/>
              <a:pathLst>
                <a:path w="64" h="425" extrusionOk="0">
                  <a:moveTo>
                    <a:pt x="1" y="1"/>
                  </a:moveTo>
                  <a:cubicBezTo>
                    <a:pt x="15" y="88"/>
                    <a:pt x="39" y="267"/>
                    <a:pt x="64" y="424"/>
                  </a:cubicBezTo>
                  <a:cubicBezTo>
                    <a:pt x="39" y="267"/>
                    <a:pt x="15" y="85"/>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4" name="Google Shape;5144;p50"/>
            <p:cNvSpPr/>
            <p:nvPr/>
          </p:nvSpPr>
          <p:spPr>
            <a:xfrm>
              <a:off x="2073831" y="2530805"/>
              <a:ext cx="2698" cy="4033"/>
            </a:xfrm>
            <a:custGeom>
              <a:avLst/>
              <a:gdLst/>
              <a:ahLst/>
              <a:cxnLst/>
              <a:rect l="l" t="t" r="r" b="b"/>
              <a:pathLst>
                <a:path w="99" h="148" extrusionOk="0">
                  <a:moveTo>
                    <a:pt x="1" y="1"/>
                  </a:moveTo>
                  <a:lnTo>
                    <a:pt x="1" y="1"/>
                  </a:lnTo>
                  <a:cubicBezTo>
                    <a:pt x="18" y="60"/>
                    <a:pt x="53" y="109"/>
                    <a:pt x="99" y="148"/>
                  </a:cubicBezTo>
                  <a:cubicBezTo>
                    <a:pt x="81" y="102"/>
                    <a:pt x="57" y="64"/>
                    <a:pt x="25" y="29"/>
                  </a:cubicBez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5" name="Google Shape;5145;p50"/>
            <p:cNvSpPr/>
            <p:nvPr/>
          </p:nvSpPr>
          <p:spPr>
            <a:xfrm>
              <a:off x="2068599" y="2515545"/>
              <a:ext cx="4115" cy="11199"/>
            </a:xfrm>
            <a:custGeom>
              <a:avLst/>
              <a:gdLst/>
              <a:ahLst/>
              <a:cxnLst/>
              <a:rect l="l" t="t" r="r" b="b"/>
              <a:pathLst>
                <a:path w="151" h="411" extrusionOk="0">
                  <a:moveTo>
                    <a:pt x="42" y="1"/>
                  </a:moveTo>
                  <a:cubicBezTo>
                    <a:pt x="14" y="57"/>
                    <a:pt x="0" y="120"/>
                    <a:pt x="7" y="183"/>
                  </a:cubicBezTo>
                  <a:cubicBezTo>
                    <a:pt x="7" y="284"/>
                    <a:pt x="49" y="326"/>
                    <a:pt x="98" y="379"/>
                  </a:cubicBezTo>
                  <a:cubicBezTo>
                    <a:pt x="109" y="389"/>
                    <a:pt x="119" y="400"/>
                    <a:pt x="130" y="410"/>
                  </a:cubicBezTo>
                  <a:cubicBezTo>
                    <a:pt x="130" y="382"/>
                    <a:pt x="130" y="354"/>
                    <a:pt x="133" y="330"/>
                  </a:cubicBezTo>
                  <a:cubicBezTo>
                    <a:pt x="151" y="235"/>
                    <a:pt x="133" y="141"/>
                    <a:pt x="84" y="57"/>
                  </a:cubicBezTo>
                  <a:cubicBezTo>
                    <a:pt x="74" y="36"/>
                    <a:pt x="60" y="18"/>
                    <a:pt x="4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6" name="Google Shape;5146;p50"/>
            <p:cNvSpPr/>
            <p:nvPr/>
          </p:nvSpPr>
          <p:spPr>
            <a:xfrm>
              <a:off x="2317489" y="2740538"/>
              <a:ext cx="10327" cy="8229"/>
            </a:xfrm>
            <a:custGeom>
              <a:avLst/>
              <a:gdLst/>
              <a:ahLst/>
              <a:cxnLst/>
              <a:rect l="l" t="t" r="r" b="b"/>
              <a:pathLst>
                <a:path w="379" h="302" extrusionOk="0">
                  <a:moveTo>
                    <a:pt x="214" y="1"/>
                  </a:moveTo>
                  <a:cubicBezTo>
                    <a:pt x="201" y="1"/>
                    <a:pt x="188" y="3"/>
                    <a:pt x="175" y="6"/>
                  </a:cubicBezTo>
                  <a:cubicBezTo>
                    <a:pt x="116" y="13"/>
                    <a:pt x="60" y="30"/>
                    <a:pt x="7" y="55"/>
                  </a:cubicBezTo>
                  <a:cubicBezTo>
                    <a:pt x="74" y="118"/>
                    <a:pt x="35" y="205"/>
                    <a:pt x="18" y="251"/>
                  </a:cubicBezTo>
                  <a:cubicBezTo>
                    <a:pt x="11" y="265"/>
                    <a:pt x="4" y="279"/>
                    <a:pt x="0" y="296"/>
                  </a:cubicBezTo>
                  <a:cubicBezTo>
                    <a:pt x="8" y="300"/>
                    <a:pt x="22" y="302"/>
                    <a:pt x="40" y="302"/>
                  </a:cubicBezTo>
                  <a:cubicBezTo>
                    <a:pt x="106" y="302"/>
                    <a:pt x="229" y="277"/>
                    <a:pt x="340" y="230"/>
                  </a:cubicBezTo>
                  <a:cubicBezTo>
                    <a:pt x="361" y="223"/>
                    <a:pt x="375" y="205"/>
                    <a:pt x="375" y="184"/>
                  </a:cubicBezTo>
                  <a:cubicBezTo>
                    <a:pt x="378" y="121"/>
                    <a:pt x="347" y="62"/>
                    <a:pt x="294" y="23"/>
                  </a:cubicBezTo>
                  <a:cubicBezTo>
                    <a:pt x="270" y="9"/>
                    <a:pt x="242" y="1"/>
                    <a:pt x="214" y="1"/>
                  </a:cubicBezTo>
                  <a:close/>
                </a:path>
              </a:pathLst>
            </a:custGeom>
            <a:solidFill>
              <a:schemeClr val="accen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50"/>
            <p:cNvSpPr/>
            <p:nvPr/>
          </p:nvSpPr>
          <p:spPr>
            <a:xfrm>
              <a:off x="3886304" y="2243958"/>
              <a:ext cx="44579" cy="38584"/>
            </a:xfrm>
            <a:custGeom>
              <a:avLst/>
              <a:gdLst/>
              <a:ahLst/>
              <a:cxnLst/>
              <a:rect l="l" t="t" r="r" b="b"/>
              <a:pathLst>
                <a:path w="1636" h="1416" extrusionOk="0">
                  <a:moveTo>
                    <a:pt x="505" y="1"/>
                  </a:moveTo>
                  <a:cubicBezTo>
                    <a:pt x="488" y="1"/>
                    <a:pt x="474" y="1"/>
                    <a:pt x="460" y="4"/>
                  </a:cubicBezTo>
                  <a:cubicBezTo>
                    <a:pt x="362" y="15"/>
                    <a:pt x="264" y="36"/>
                    <a:pt x="166" y="60"/>
                  </a:cubicBezTo>
                  <a:lnTo>
                    <a:pt x="95" y="78"/>
                  </a:lnTo>
                  <a:lnTo>
                    <a:pt x="74" y="85"/>
                  </a:lnTo>
                  <a:lnTo>
                    <a:pt x="15" y="95"/>
                  </a:lnTo>
                  <a:lnTo>
                    <a:pt x="1" y="99"/>
                  </a:lnTo>
                  <a:cubicBezTo>
                    <a:pt x="25" y="148"/>
                    <a:pt x="43" y="200"/>
                    <a:pt x="46" y="253"/>
                  </a:cubicBezTo>
                  <a:cubicBezTo>
                    <a:pt x="50" y="326"/>
                    <a:pt x="67" y="396"/>
                    <a:pt x="95" y="463"/>
                  </a:cubicBezTo>
                  <a:cubicBezTo>
                    <a:pt x="141" y="572"/>
                    <a:pt x="215" y="579"/>
                    <a:pt x="327" y="579"/>
                  </a:cubicBezTo>
                  <a:cubicBezTo>
                    <a:pt x="390" y="579"/>
                    <a:pt x="449" y="579"/>
                    <a:pt x="495" y="614"/>
                  </a:cubicBezTo>
                  <a:lnTo>
                    <a:pt x="505" y="621"/>
                  </a:lnTo>
                  <a:lnTo>
                    <a:pt x="512" y="631"/>
                  </a:lnTo>
                  <a:lnTo>
                    <a:pt x="523" y="645"/>
                  </a:lnTo>
                  <a:lnTo>
                    <a:pt x="523" y="649"/>
                  </a:lnTo>
                  <a:lnTo>
                    <a:pt x="533" y="663"/>
                  </a:lnTo>
                  <a:lnTo>
                    <a:pt x="533" y="666"/>
                  </a:lnTo>
                  <a:cubicBezTo>
                    <a:pt x="537" y="673"/>
                    <a:pt x="540" y="680"/>
                    <a:pt x="544" y="687"/>
                  </a:cubicBezTo>
                  <a:cubicBezTo>
                    <a:pt x="547" y="694"/>
                    <a:pt x="554" y="705"/>
                    <a:pt x="558" y="715"/>
                  </a:cubicBezTo>
                  <a:lnTo>
                    <a:pt x="558" y="719"/>
                  </a:lnTo>
                  <a:cubicBezTo>
                    <a:pt x="561" y="726"/>
                    <a:pt x="565" y="736"/>
                    <a:pt x="572" y="750"/>
                  </a:cubicBezTo>
                  <a:lnTo>
                    <a:pt x="575" y="754"/>
                  </a:lnTo>
                  <a:cubicBezTo>
                    <a:pt x="579" y="768"/>
                    <a:pt x="582" y="778"/>
                    <a:pt x="589" y="792"/>
                  </a:cubicBezTo>
                  <a:lnTo>
                    <a:pt x="589" y="796"/>
                  </a:lnTo>
                  <a:lnTo>
                    <a:pt x="607" y="799"/>
                  </a:lnTo>
                  <a:cubicBezTo>
                    <a:pt x="617" y="799"/>
                    <a:pt x="628" y="803"/>
                    <a:pt x="638" y="806"/>
                  </a:cubicBezTo>
                  <a:lnTo>
                    <a:pt x="649" y="810"/>
                  </a:lnTo>
                  <a:lnTo>
                    <a:pt x="670" y="817"/>
                  </a:lnTo>
                  <a:lnTo>
                    <a:pt x="680" y="820"/>
                  </a:lnTo>
                  <a:lnTo>
                    <a:pt x="698" y="831"/>
                  </a:lnTo>
                  <a:lnTo>
                    <a:pt x="705" y="834"/>
                  </a:lnTo>
                  <a:cubicBezTo>
                    <a:pt x="712" y="838"/>
                    <a:pt x="719" y="845"/>
                    <a:pt x="722" y="848"/>
                  </a:cubicBezTo>
                  <a:lnTo>
                    <a:pt x="736" y="859"/>
                  </a:lnTo>
                  <a:lnTo>
                    <a:pt x="740" y="862"/>
                  </a:lnTo>
                  <a:cubicBezTo>
                    <a:pt x="761" y="883"/>
                    <a:pt x="775" y="904"/>
                    <a:pt x="785" y="929"/>
                  </a:cubicBezTo>
                  <a:lnTo>
                    <a:pt x="806" y="936"/>
                  </a:lnTo>
                  <a:lnTo>
                    <a:pt x="831" y="943"/>
                  </a:lnTo>
                  <a:lnTo>
                    <a:pt x="866" y="960"/>
                  </a:lnTo>
                  <a:lnTo>
                    <a:pt x="887" y="967"/>
                  </a:lnTo>
                  <a:lnTo>
                    <a:pt x="922" y="988"/>
                  </a:lnTo>
                  <a:lnTo>
                    <a:pt x="936" y="995"/>
                  </a:lnTo>
                  <a:lnTo>
                    <a:pt x="981" y="1020"/>
                  </a:lnTo>
                  <a:cubicBezTo>
                    <a:pt x="1002" y="1034"/>
                    <a:pt x="1020" y="1044"/>
                    <a:pt x="1034" y="1048"/>
                  </a:cubicBezTo>
                  <a:cubicBezTo>
                    <a:pt x="1035" y="1049"/>
                    <a:pt x="1037" y="1050"/>
                    <a:pt x="1039" y="1050"/>
                  </a:cubicBezTo>
                  <a:cubicBezTo>
                    <a:pt x="1040" y="1050"/>
                    <a:pt x="1041" y="1049"/>
                    <a:pt x="1041" y="1048"/>
                  </a:cubicBezTo>
                  <a:lnTo>
                    <a:pt x="1062" y="1048"/>
                  </a:lnTo>
                  <a:lnTo>
                    <a:pt x="1083" y="1044"/>
                  </a:lnTo>
                  <a:lnTo>
                    <a:pt x="1132" y="1044"/>
                  </a:lnTo>
                  <a:lnTo>
                    <a:pt x="1149" y="1048"/>
                  </a:lnTo>
                  <a:lnTo>
                    <a:pt x="1153" y="1048"/>
                  </a:lnTo>
                  <a:lnTo>
                    <a:pt x="1174" y="1051"/>
                  </a:lnTo>
                  <a:lnTo>
                    <a:pt x="1177" y="1051"/>
                  </a:lnTo>
                  <a:lnTo>
                    <a:pt x="1195" y="1062"/>
                  </a:lnTo>
                  <a:lnTo>
                    <a:pt x="1202" y="1062"/>
                  </a:lnTo>
                  <a:cubicBezTo>
                    <a:pt x="1209" y="1065"/>
                    <a:pt x="1216" y="1069"/>
                    <a:pt x="1223" y="1072"/>
                  </a:cubicBezTo>
                  <a:lnTo>
                    <a:pt x="1230" y="1076"/>
                  </a:lnTo>
                  <a:cubicBezTo>
                    <a:pt x="1237" y="1083"/>
                    <a:pt x="1244" y="1086"/>
                    <a:pt x="1251" y="1093"/>
                  </a:cubicBezTo>
                  <a:lnTo>
                    <a:pt x="1254" y="1093"/>
                  </a:lnTo>
                  <a:cubicBezTo>
                    <a:pt x="1261" y="1100"/>
                    <a:pt x="1268" y="1107"/>
                    <a:pt x="1279" y="1114"/>
                  </a:cubicBezTo>
                  <a:lnTo>
                    <a:pt x="1286" y="1121"/>
                  </a:lnTo>
                  <a:cubicBezTo>
                    <a:pt x="1293" y="1132"/>
                    <a:pt x="1303" y="1139"/>
                    <a:pt x="1314" y="1149"/>
                  </a:cubicBezTo>
                  <a:lnTo>
                    <a:pt x="1345" y="1188"/>
                  </a:lnTo>
                  <a:lnTo>
                    <a:pt x="1349" y="1195"/>
                  </a:lnTo>
                  <a:cubicBezTo>
                    <a:pt x="1359" y="1205"/>
                    <a:pt x="1366" y="1216"/>
                    <a:pt x="1377" y="1226"/>
                  </a:cubicBezTo>
                  <a:lnTo>
                    <a:pt x="1380" y="1230"/>
                  </a:lnTo>
                  <a:cubicBezTo>
                    <a:pt x="1387" y="1240"/>
                    <a:pt x="1394" y="1247"/>
                    <a:pt x="1398" y="1258"/>
                  </a:cubicBezTo>
                  <a:lnTo>
                    <a:pt x="1401" y="1261"/>
                  </a:lnTo>
                  <a:cubicBezTo>
                    <a:pt x="1408" y="1272"/>
                    <a:pt x="1412" y="1279"/>
                    <a:pt x="1419" y="1289"/>
                  </a:cubicBezTo>
                  <a:lnTo>
                    <a:pt x="1422" y="1296"/>
                  </a:lnTo>
                  <a:cubicBezTo>
                    <a:pt x="1426" y="1303"/>
                    <a:pt x="1429" y="1314"/>
                    <a:pt x="1433" y="1321"/>
                  </a:cubicBezTo>
                  <a:cubicBezTo>
                    <a:pt x="1436" y="1331"/>
                    <a:pt x="1440" y="1338"/>
                    <a:pt x="1440" y="1349"/>
                  </a:cubicBezTo>
                  <a:lnTo>
                    <a:pt x="1440" y="1352"/>
                  </a:lnTo>
                  <a:cubicBezTo>
                    <a:pt x="1443" y="1363"/>
                    <a:pt x="1443" y="1370"/>
                    <a:pt x="1447" y="1380"/>
                  </a:cubicBezTo>
                  <a:lnTo>
                    <a:pt x="1447" y="1387"/>
                  </a:lnTo>
                  <a:lnTo>
                    <a:pt x="1447" y="1412"/>
                  </a:lnTo>
                  <a:lnTo>
                    <a:pt x="1447" y="1415"/>
                  </a:lnTo>
                  <a:cubicBezTo>
                    <a:pt x="1510" y="1408"/>
                    <a:pt x="1573" y="1394"/>
                    <a:pt x="1636" y="1373"/>
                  </a:cubicBezTo>
                  <a:cubicBezTo>
                    <a:pt x="1625" y="1356"/>
                    <a:pt x="1618" y="1342"/>
                    <a:pt x="1611" y="1324"/>
                  </a:cubicBezTo>
                  <a:lnTo>
                    <a:pt x="1608" y="1317"/>
                  </a:lnTo>
                  <a:cubicBezTo>
                    <a:pt x="1601" y="1303"/>
                    <a:pt x="1594" y="1289"/>
                    <a:pt x="1590" y="1279"/>
                  </a:cubicBezTo>
                  <a:lnTo>
                    <a:pt x="1587" y="1272"/>
                  </a:lnTo>
                  <a:cubicBezTo>
                    <a:pt x="1583" y="1258"/>
                    <a:pt x="1580" y="1247"/>
                    <a:pt x="1576" y="1237"/>
                  </a:cubicBezTo>
                  <a:lnTo>
                    <a:pt x="1576" y="1233"/>
                  </a:lnTo>
                  <a:cubicBezTo>
                    <a:pt x="1573" y="1223"/>
                    <a:pt x="1569" y="1216"/>
                    <a:pt x="1566" y="1205"/>
                  </a:cubicBezTo>
                  <a:cubicBezTo>
                    <a:pt x="1562" y="1198"/>
                    <a:pt x="1562" y="1191"/>
                    <a:pt x="1562" y="1184"/>
                  </a:cubicBezTo>
                  <a:lnTo>
                    <a:pt x="1562" y="1181"/>
                  </a:lnTo>
                  <a:cubicBezTo>
                    <a:pt x="1562" y="1174"/>
                    <a:pt x="1562" y="1170"/>
                    <a:pt x="1559" y="1163"/>
                  </a:cubicBezTo>
                  <a:lnTo>
                    <a:pt x="1559" y="1160"/>
                  </a:lnTo>
                  <a:lnTo>
                    <a:pt x="1559" y="1149"/>
                  </a:lnTo>
                  <a:lnTo>
                    <a:pt x="1559" y="1142"/>
                  </a:lnTo>
                  <a:cubicBezTo>
                    <a:pt x="1559" y="1111"/>
                    <a:pt x="1478" y="1051"/>
                    <a:pt x="1426" y="1013"/>
                  </a:cubicBezTo>
                  <a:cubicBezTo>
                    <a:pt x="1328" y="939"/>
                    <a:pt x="1216" y="855"/>
                    <a:pt x="1216" y="736"/>
                  </a:cubicBezTo>
                  <a:cubicBezTo>
                    <a:pt x="1216" y="677"/>
                    <a:pt x="1170" y="614"/>
                    <a:pt x="1121" y="547"/>
                  </a:cubicBezTo>
                  <a:cubicBezTo>
                    <a:pt x="1062" y="467"/>
                    <a:pt x="1002" y="379"/>
                    <a:pt x="1023" y="284"/>
                  </a:cubicBezTo>
                  <a:cubicBezTo>
                    <a:pt x="1034" y="249"/>
                    <a:pt x="978" y="165"/>
                    <a:pt x="936" y="106"/>
                  </a:cubicBezTo>
                  <a:cubicBezTo>
                    <a:pt x="922" y="85"/>
                    <a:pt x="908" y="60"/>
                    <a:pt x="897" y="43"/>
                  </a:cubicBezTo>
                  <a:lnTo>
                    <a:pt x="873" y="36"/>
                  </a:lnTo>
                  <a:lnTo>
                    <a:pt x="841" y="29"/>
                  </a:lnTo>
                  <a:lnTo>
                    <a:pt x="803" y="22"/>
                  </a:lnTo>
                  <a:lnTo>
                    <a:pt x="778" y="18"/>
                  </a:lnTo>
                  <a:lnTo>
                    <a:pt x="740" y="11"/>
                  </a:lnTo>
                  <a:lnTo>
                    <a:pt x="715" y="8"/>
                  </a:lnTo>
                  <a:lnTo>
                    <a:pt x="677" y="4"/>
                  </a:lnTo>
                  <a:lnTo>
                    <a:pt x="659" y="4"/>
                  </a:lnTo>
                  <a:lnTo>
                    <a:pt x="61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50"/>
            <p:cNvSpPr/>
            <p:nvPr/>
          </p:nvSpPr>
          <p:spPr>
            <a:xfrm>
              <a:off x="3903498" y="2244148"/>
              <a:ext cx="1172" cy="136"/>
            </a:xfrm>
            <a:custGeom>
              <a:avLst/>
              <a:gdLst/>
              <a:ahLst/>
              <a:cxnLst/>
              <a:rect l="l" t="t" r="r" b="b"/>
              <a:pathLst>
                <a:path w="43" h="5" extrusionOk="0">
                  <a:moveTo>
                    <a:pt x="0" y="1"/>
                  </a:moveTo>
                  <a:lnTo>
                    <a:pt x="42"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50"/>
            <p:cNvSpPr/>
            <p:nvPr/>
          </p:nvSpPr>
          <p:spPr>
            <a:xfrm>
              <a:off x="3905106" y="2244257"/>
              <a:ext cx="1090" cy="218"/>
            </a:xfrm>
            <a:custGeom>
              <a:avLst/>
              <a:gdLst/>
              <a:ahLst/>
              <a:cxnLst/>
              <a:rect l="l" t="t" r="r" b="b"/>
              <a:pathLst>
                <a:path w="40" h="8" extrusionOk="0">
                  <a:moveTo>
                    <a:pt x="1" y="0"/>
                  </a:moveTo>
                  <a:lnTo>
                    <a:pt x="39"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50"/>
            <p:cNvSpPr/>
            <p:nvPr/>
          </p:nvSpPr>
          <p:spPr>
            <a:xfrm>
              <a:off x="3908539" y="2244830"/>
              <a:ext cx="1090" cy="218"/>
            </a:xfrm>
            <a:custGeom>
              <a:avLst/>
              <a:gdLst/>
              <a:ahLst/>
              <a:cxnLst/>
              <a:rect l="l" t="t" r="r" b="b"/>
              <a:pathLst>
                <a:path w="40" h="8" extrusionOk="0">
                  <a:moveTo>
                    <a:pt x="1" y="0"/>
                  </a:moveTo>
                  <a:lnTo>
                    <a:pt x="39"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50"/>
            <p:cNvSpPr/>
            <p:nvPr/>
          </p:nvSpPr>
          <p:spPr>
            <a:xfrm>
              <a:off x="3906741" y="2244530"/>
              <a:ext cx="1172" cy="136"/>
            </a:xfrm>
            <a:custGeom>
              <a:avLst/>
              <a:gdLst/>
              <a:ahLst/>
              <a:cxnLst/>
              <a:rect l="l" t="t" r="r" b="b"/>
              <a:pathLst>
                <a:path w="43" h="5" extrusionOk="0">
                  <a:moveTo>
                    <a:pt x="0" y="1"/>
                  </a:moveTo>
                  <a:lnTo>
                    <a:pt x="42"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50"/>
            <p:cNvSpPr/>
            <p:nvPr/>
          </p:nvSpPr>
          <p:spPr>
            <a:xfrm>
              <a:off x="3901972" y="2244067"/>
              <a:ext cx="1172" cy="27"/>
            </a:xfrm>
            <a:custGeom>
              <a:avLst/>
              <a:gdLst/>
              <a:ahLst/>
              <a:cxnLst/>
              <a:rect l="l" t="t" r="r" b="b"/>
              <a:pathLst>
                <a:path w="43" h="1" extrusionOk="0">
                  <a:moveTo>
                    <a:pt x="0" y="0"/>
                  </a:moveTo>
                  <a:lnTo>
                    <a:pt x="4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50"/>
            <p:cNvSpPr/>
            <p:nvPr/>
          </p:nvSpPr>
          <p:spPr>
            <a:xfrm>
              <a:off x="3910447" y="2245211"/>
              <a:ext cx="599" cy="109"/>
            </a:xfrm>
            <a:custGeom>
              <a:avLst/>
              <a:gdLst/>
              <a:ahLst/>
              <a:cxnLst/>
              <a:rect l="l" t="t" r="r" b="b"/>
              <a:pathLst>
                <a:path w="22" h="4" extrusionOk="0">
                  <a:moveTo>
                    <a:pt x="22"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50"/>
            <p:cNvSpPr/>
            <p:nvPr/>
          </p:nvSpPr>
          <p:spPr>
            <a:xfrm>
              <a:off x="3887067" y="2246356"/>
              <a:ext cx="1662" cy="300"/>
            </a:xfrm>
            <a:custGeom>
              <a:avLst/>
              <a:gdLst/>
              <a:ahLst/>
              <a:cxnLst/>
              <a:rect l="l" t="t" r="r" b="b"/>
              <a:pathLst>
                <a:path w="61" h="11" extrusionOk="0">
                  <a:moveTo>
                    <a:pt x="1" y="11"/>
                  </a:moveTo>
                  <a:lnTo>
                    <a:pt x="6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50"/>
            <p:cNvSpPr/>
            <p:nvPr/>
          </p:nvSpPr>
          <p:spPr>
            <a:xfrm>
              <a:off x="3900637" y="2244067"/>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50"/>
            <p:cNvSpPr/>
            <p:nvPr/>
          </p:nvSpPr>
          <p:spPr>
            <a:xfrm>
              <a:off x="3889274" y="2245783"/>
              <a:ext cx="1935" cy="490"/>
            </a:xfrm>
            <a:custGeom>
              <a:avLst/>
              <a:gdLst/>
              <a:ahLst/>
              <a:cxnLst/>
              <a:rect l="l" t="t" r="r" b="b"/>
              <a:pathLst>
                <a:path w="71" h="18" extrusionOk="0">
                  <a:moveTo>
                    <a:pt x="0" y="18"/>
                  </a:moveTo>
                  <a:lnTo>
                    <a:pt x="7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50"/>
            <p:cNvSpPr/>
            <p:nvPr/>
          </p:nvSpPr>
          <p:spPr>
            <a:xfrm>
              <a:off x="3899193" y="2244067"/>
              <a:ext cx="1281" cy="109"/>
            </a:xfrm>
            <a:custGeom>
              <a:avLst/>
              <a:gdLst/>
              <a:ahLst/>
              <a:cxnLst/>
              <a:rect l="l" t="t" r="r" b="b"/>
              <a:pathLst>
                <a:path w="47" h="4" extrusionOk="0">
                  <a:moveTo>
                    <a:pt x="46" y="0"/>
                  </a:moveTo>
                  <a:cubicBezTo>
                    <a:pt x="29" y="0"/>
                    <a:pt x="15" y="0"/>
                    <a:pt x="1" y="4"/>
                  </a:cubicBezTo>
                  <a:cubicBezTo>
                    <a:pt x="15" y="4"/>
                    <a:pt x="29" y="0"/>
                    <a:pt x="4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50"/>
            <p:cNvSpPr/>
            <p:nvPr/>
          </p:nvSpPr>
          <p:spPr>
            <a:xfrm>
              <a:off x="3900065" y="2260961"/>
              <a:ext cx="300" cy="218"/>
            </a:xfrm>
            <a:custGeom>
              <a:avLst/>
              <a:gdLst/>
              <a:ahLst/>
              <a:cxnLst/>
              <a:rect l="l" t="t" r="r" b="b"/>
              <a:pathLst>
                <a:path w="11" h="8" extrusionOk="0">
                  <a:moveTo>
                    <a:pt x="0" y="0"/>
                  </a:moveTo>
                  <a:lnTo>
                    <a:pt x="1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50"/>
            <p:cNvSpPr/>
            <p:nvPr/>
          </p:nvSpPr>
          <p:spPr>
            <a:xfrm>
              <a:off x="3902163" y="2264585"/>
              <a:ext cx="490" cy="1063"/>
            </a:xfrm>
            <a:custGeom>
              <a:avLst/>
              <a:gdLst/>
              <a:ahLst/>
              <a:cxnLst/>
              <a:rect l="l" t="t" r="r" b="b"/>
              <a:pathLst>
                <a:path w="18" h="39" extrusionOk="0">
                  <a:moveTo>
                    <a:pt x="18" y="39"/>
                  </a:moveTo>
                  <a:cubicBezTo>
                    <a:pt x="11" y="25"/>
                    <a:pt x="7" y="14"/>
                    <a:pt x="0" y="0"/>
                  </a:cubicBezTo>
                  <a:cubicBezTo>
                    <a:pt x="7" y="14"/>
                    <a:pt x="11" y="25"/>
                    <a:pt x="18" y="3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50"/>
            <p:cNvSpPr/>
            <p:nvPr/>
          </p:nvSpPr>
          <p:spPr>
            <a:xfrm>
              <a:off x="3899765" y="2260661"/>
              <a:ext cx="327" cy="218"/>
            </a:xfrm>
            <a:custGeom>
              <a:avLst/>
              <a:gdLst/>
              <a:ahLst/>
              <a:cxnLst/>
              <a:rect l="l" t="t" r="r" b="b"/>
              <a:pathLst>
                <a:path w="12" h="8" extrusionOk="0">
                  <a:moveTo>
                    <a:pt x="11"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50"/>
            <p:cNvSpPr/>
            <p:nvPr/>
          </p:nvSpPr>
          <p:spPr>
            <a:xfrm>
              <a:off x="3900637" y="2261615"/>
              <a:ext cx="300" cy="518"/>
            </a:xfrm>
            <a:custGeom>
              <a:avLst/>
              <a:gdLst/>
              <a:ahLst/>
              <a:cxnLst/>
              <a:rect l="l" t="t" r="r" b="b"/>
              <a:pathLst>
                <a:path w="11" h="19" extrusionOk="0">
                  <a:moveTo>
                    <a:pt x="11" y="1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50"/>
            <p:cNvSpPr/>
            <p:nvPr/>
          </p:nvSpPr>
          <p:spPr>
            <a:xfrm>
              <a:off x="3900337" y="2261233"/>
              <a:ext cx="327" cy="327"/>
            </a:xfrm>
            <a:custGeom>
              <a:avLst/>
              <a:gdLst/>
              <a:ahLst/>
              <a:cxnLst/>
              <a:rect l="l" t="t" r="r" b="b"/>
              <a:pathLst>
                <a:path w="12" h="12" extrusionOk="0">
                  <a:moveTo>
                    <a:pt x="11"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50"/>
            <p:cNvSpPr/>
            <p:nvPr/>
          </p:nvSpPr>
          <p:spPr>
            <a:xfrm>
              <a:off x="3901782" y="2263631"/>
              <a:ext cx="409" cy="872"/>
            </a:xfrm>
            <a:custGeom>
              <a:avLst/>
              <a:gdLst/>
              <a:ahLst/>
              <a:cxnLst/>
              <a:rect l="l" t="t" r="r" b="b"/>
              <a:pathLst>
                <a:path w="15" h="32" extrusionOk="0">
                  <a:moveTo>
                    <a:pt x="14" y="32"/>
                  </a:moveTo>
                  <a:cubicBezTo>
                    <a:pt x="7" y="18"/>
                    <a:pt x="4" y="7"/>
                    <a:pt x="0" y="0"/>
                  </a:cubicBezTo>
                  <a:cubicBezTo>
                    <a:pt x="4" y="7"/>
                    <a:pt x="7" y="18"/>
                    <a:pt x="14"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50"/>
            <p:cNvSpPr/>
            <p:nvPr/>
          </p:nvSpPr>
          <p:spPr>
            <a:xfrm>
              <a:off x="3901400" y="2262759"/>
              <a:ext cx="300" cy="790"/>
            </a:xfrm>
            <a:custGeom>
              <a:avLst/>
              <a:gdLst/>
              <a:ahLst/>
              <a:cxnLst/>
              <a:rect l="l" t="t" r="r" b="b"/>
              <a:pathLst>
                <a:path w="11" h="29" extrusionOk="0">
                  <a:moveTo>
                    <a:pt x="11" y="29"/>
                  </a:moveTo>
                  <a:cubicBezTo>
                    <a:pt x="7" y="18"/>
                    <a:pt x="4" y="8"/>
                    <a:pt x="0" y="1"/>
                  </a:cubicBezTo>
                  <a:cubicBezTo>
                    <a:pt x="4" y="8"/>
                    <a:pt x="7" y="18"/>
                    <a:pt x="11"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50"/>
            <p:cNvSpPr/>
            <p:nvPr/>
          </p:nvSpPr>
          <p:spPr>
            <a:xfrm>
              <a:off x="3901019" y="2262187"/>
              <a:ext cx="300" cy="599"/>
            </a:xfrm>
            <a:custGeom>
              <a:avLst/>
              <a:gdLst/>
              <a:ahLst/>
              <a:cxnLst/>
              <a:rect l="l" t="t" r="r" b="b"/>
              <a:pathLst>
                <a:path w="11" h="22" extrusionOk="0">
                  <a:moveTo>
                    <a:pt x="11" y="22"/>
                  </a:moveTo>
                  <a:cubicBezTo>
                    <a:pt x="7" y="11"/>
                    <a:pt x="4" y="4"/>
                    <a:pt x="0" y="1"/>
                  </a:cubicBezTo>
                  <a:cubicBezTo>
                    <a:pt x="4" y="4"/>
                    <a:pt x="7" y="11"/>
                    <a:pt x="11"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50"/>
            <p:cNvSpPr/>
            <p:nvPr/>
          </p:nvSpPr>
          <p:spPr>
            <a:xfrm>
              <a:off x="3886686" y="2246737"/>
              <a:ext cx="2234" cy="9837"/>
            </a:xfrm>
            <a:custGeom>
              <a:avLst/>
              <a:gdLst/>
              <a:ahLst/>
              <a:cxnLst/>
              <a:rect l="l" t="t" r="r" b="b"/>
              <a:pathLst>
                <a:path w="82" h="361" extrusionOk="0">
                  <a:moveTo>
                    <a:pt x="1" y="0"/>
                  </a:moveTo>
                  <a:cubicBezTo>
                    <a:pt x="18" y="49"/>
                    <a:pt x="32" y="98"/>
                    <a:pt x="32" y="151"/>
                  </a:cubicBezTo>
                  <a:cubicBezTo>
                    <a:pt x="39" y="224"/>
                    <a:pt x="53" y="294"/>
                    <a:pt x="81" y="361"/>
                  </a:cubicBezTo>
                  <a:cubicBezTo>
                    <a:pt x="53" y="294"/>
                    <a:pt x="39" y="224"/>
                    <a:pt x="36" y="151"/>
                  </a:cubicBezTo>
                  <a:cubicBezTo>
                    <a:pt x="32" y="98"/>
                    <a:pt x="22" y="49"/>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50"/>
            <p:cNvSpPr/>
            <p:nvPr/>
          </p:nvSpPr>
          <p:spPr>
            <a:xfrm>
              <a:off x="3904261" y="2266111"/>
              <a:ext cx="681" cy="218"/>
            </a:xfrm>
            <a:custGeom>
              <a:avLst/>
              <a:gdLst/>
              <a:ahLst/>
              <a:cxnLst/>
              <a:rect l="l" t="t" r="r" b="b"/>
              <a:pathLst>
                <a:path w="25" h="8" extrusionOk="0">
                  <a:moveTo>
                    <a:pt x="25"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50"/>
            <p:cNvSpPr/>
            <p:nvPr/>
          </p:nvSpPr>
          <p:spPr>
            <a:xfrm>
              <a:off x="3905215" y="2266383"/>
              <a:ext cx="490" cy="327"/>
            </a:xfrm>
            <a:custGeom>
              <a:avLst/>
              <a:gdLst/>
              <a:ahLst/>
              <a:cxnLst/>
              <a:rect l="l" t="t" r="r" b="b"/>
              <a:pathLst>
                <a:path w="18" h="12" extrusionOk="0">
                  <a:moveTo>
                    <a:pt x="18" y="1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50"/>
            <p:cNvSpPr/>
            <p:nvPr/>
          </p:nvSpPr>
          <p:spPr>
            <a:xfrm>
              <a:off x="3905787" y="2266765"/>
              <a:ext cx="599" cy="409"/>
            </a:xfrm>
            <a:custGeom>
              <a:avLst/>
              <a:gdLst/>
              <a:ahLst/>
              <a:cxnLst/>
              <a:rect l="l" t="t" r="r" b="b"/>
              <a:pathLst>
                <a:path w="22" h="15" extrusionOk="0">
                  <a:moveTo>
                    <a:pt x="21" y="15"/>
                  </a:moveTo>
                  <a:cubicBezTo>
                    <a:pt x="14" y="11"/>
                    <a:pt x="7" y="8"/>
                    <a:pt x="0" y="1"/>
                  </a:cubicBezTo>
                  <a:cubicBezTo>
                    <a:pt x="7" y="8"/>
                    <a:pt x="14" y="11"/>
                    <a:pt x="21"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50"/>
            <p:cNvSpPr/>
            <p:nvPr/>
          </p:nvSpPr>
          <p:spPr>
            <a:xfrm>
              <a:off x="3903117" y="2265811"/>
              <a:ext cx="981" cy="218"/>
            </a:xfrm>
            <a:custGeom>
              <a:avLst/>
              <a:gdLst/>
              <a:ahLst/>
              <a:cxnLst/>
              <a:rect l="l" t="t" r="r" b="b"/>
              <a:pathLst>
                <a:path w="36" h="8" extrusionOk="0">
                  <a:moveTo>
                    <a:pt x="0" y="1"/>
                  </a:moveTo>
                  <a:cubicBezTo>
                    <a:pt x="11" y="1"/>
                    <a:pt x="25" y="4"/>
                    <a:pt x="35" y="8"/>
                  </a:cubicBezTo>
                  <a:cubicBezTo>
                    <a:pt x="25" y="4"/>
                    <a:pt x="11" y="1"/>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50"/>
            <p:cNvSpPr/>
            <p:nvPr/>
          </p:nvSpPr>
          <p:spPr>
            <a:xfrm>
              <a:off x="3906741" y="2267528"/>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50"/>
            <p:cNvSpPr/>
            <p:nvPr/>
          </p:nvSpPr>
          <p:spPr>
            <a:xfrm>
              <a:off x="3913226" y="2234530"/>
              <a:ext cx="65751" cy="55642"/>
            </a:xfrm>
            <a:custGeom>
              <a:avLst/>
              <a:gdLst/>
              <a:ahLst/>
              <a:cxnLst/>
              <a:rect l="l" t="t" r="r" b="b"/>
              <a:pathLst>
                <a:path w="2413" h="2042" extrusionOk="0">
                  <a:moveTo>
                    <a:pt x="676" y="0"/>
                  </a:moveTo>
                  <a:lnTo>
                    <a:pt x="665" y="14"/>
                  </a:lnTo>
                  <a:lnTo>
                    <a:pt x="662" y="21"/>
                  </a:lnTo>
                  <a:lnTo>
                    <a:pt x="648" y="35"/>
                  </a:lnTo>
                  <a:lnTo>
                    <a:pt x="648" y="39"/>
                  </a:lnTo>
                  <a:lnTo>
                    <a:pt x="637" y="56"/>
                  </a:lnTo>
                  <a:lnTo>
                    <a:pt x="634" y="60"/>
                  </a:lnTo>
                  <a:lnTo>
                    <a:pt x="630" y="67"/>
                  </a:lnTo>
                  <a:lnTo>
                    <a:pt x="627" y="70"/>
                  </a:lnTo>
                  <a:lnTo>
                    <a:pt x="623" y="77"/>
                  </a:lnTo>
                  <a:lnTo>
                    <a:pt x="623" y="81"/>
                  </a:lnTo>
                  <a:lnTo>
                    <a:pt x="620" y="88"/>
                  </a:lnTo>
                  <a:lnTo>
                    <a:pt x="620" y="91"/>
                  </a:lnTo>
                  <a:lnTo>
                    <a:pt x="616" y="95"/>
                  </a:lnTo>
                  <a:cubicBezTo>
                    <a:pt x="637" y="116"/>
                    <a:pt x="662" y="137"/>
                    <a:pt x="690" y="154"/>
                  </a:cubicBezTo>
                  <a:cubicBezTo>
                    <a:pt x="749" y="203"/>
                    <a:pt x="812" y="249"/>
                    <a:pt x="816" y="319"/>
                  </a:cubicBezTo>
                  <a:cubicBezTo>
                    <a:pt x="819" y="354"/>
                    <a:pt x="805" y="385"/>
                    <a:pt x="781" y="410"/>
                  </a:cubicBezTo>
                  <a:cubicBezTo>
                    <a:pt x="725" y="466"/>
                    <a:pt x="637" y="476"/>
                    <a:pt x="571" y="476"/>
                  </a:cubicBezTo>
                  <a:cubicBezTo>
                    <a:pt x="469" y="476"/>
                    <a:pt x="336" y="445"/>
                    <a:pt x="266" y="378"/>
                  </a:cubicBezTo>
                  <a:cubicBezTo>
                    <a:pt x="198" y="310"/>
                    <a:pt x="67" y="249"/>
                    <a:pt x="15" y="249"/>
                  </a:cubicBezTo>
                  <a:cubicBezTo>
                    <a:pt x="13" y="249"/>
                    <a:pt x="12" y="249"/>
                    <a:pt x="11" y="249"/>
                  </a:cubicBezTo>
                  <a:lnTo>
                    <a:pt x="0" y="249"/>
                  </a:lnTo>
                  <a:cubicBezTo>
                    <a:pt x="7" y="266"/>
                    <a:pt x="14" y="287"/>
                    <a:pt x="25" y="301"/>
                  </a:cubicBezTo>
                  <a:cubicBezTo>
                    <a:pt x="39" y="326"/>
                    <a:pt x="56" y="354"/>
                    <a:pt x="74" y="382"/>
                  </a:cubicBezTo>
                  <a:cubicBezTo>
                    <a:pt x="137" y="476"/>
                    <a:pt x="207" y="574"/>
                    <a:pt x="182" y="669"/>
                  </a:cubicBezTo>
                  <a:cubicBezTo>
                    <a:pt x="172" y="704"/>
                    <a:pt x="217" y="767"/>
                    <a:pt x="259" y="823"/>
                  </a:cubicBezTo>
                  <a:cubicBezTo>
                    <a:pt x="315" y="900"/>
                    <a:pt x="378" y="988"/>
                    <a:pt x="378" y="1089"/>
                  </a:cubicBezTo>
                  <a:cubicBezTo>
                    <a:pt x="378" y="1142"/>
                    <a:pt x="466" y="1208"/>
                    <a:pt x="536" y="1261"/>
                  </a:cubicBezTo>
                  <a:cubicBezTo>
                    <a:pt x="630" y="1334"/>
                    <a:pt x="718" y="1401"/>
                    <a:pt x="718" y="1495"/>
                  </a:cubicBezTo>
                  <a:cubicBezTo>
                    <a:pt x="718" y="1495"/>
                    <a:pt x="718" y="1499"/>
                    <a:pt x="718" y="1502"/>
                  </a:cubicBezTo>
                  <a:lnTo>
                    <a:pt x="718" y="1506"/>
                  </a:lnTo>
                  <a:lnTo>
                    <a:pt x="718" y="1513"/>
                  </a:lnTo>
                  <a:lnTo>
                    <a:pt x="718" y="1520"/>
                  </a:lnTo>
                  <a:lnTo>
                    <a:pt x="721" y="1530"/>
                  </a:lnTo>
                  <a:lnTo>
                    <a:pt x="721" y="1537"/>
                  </a:lnTo>
                  <a:lnTo>
                    <a:pt x="725" y="1551"/>
                  </a:lnTo>
                  <a:lnTo>
                    <a:pt x="732" y="1562"/>
                  </a:lnTo>
                  <a:lnTo>
                    <a:pt x="739" y="1579"/>
                  </a:lnTo>
                  <a:lnTo>
                    <a:pt x="742" y="1593"/>
                  </a:lnTo>
                  <a:lnTo>
                    <a:pt x="753" y="1618"/>
                  </a:lnTo>
                  <a:lnTo>
                    <a:pt x="760" y="1632"/>
                  </a:lnTo>
                  <a:cubicBezTo>
                    <a:pt x="767" y="1642"/>
                    <a:pt x="770" y="1656"/>
                    <a:pt x="777" y="1667"/>
                  </a:cubicBezTo>
                  <a:lnTo>
                    <a:pt x="784" y="1677"/>
                  </a:lnTo>
                  <a:lnTo>
                    <a:pt x="784" y="1681"/>
                  </a:lnTo>
                  <a:cubicBezTo>
                    <a:pt x="907" y="1618"/>
                    <a:pt x="1026" y="1541"/>
                    <a:pt x="1138" y="1457"/>
                  </a:cubicBezTo>
                  <a:cubicBezTo>
                    <a:pt x="1197" y="1418"/>
                    <a:pt x="1250" y="1380"/>
                    <a:pt x="1303" y="1345"/>
                  </a:cubicBezTo>
                  <a:cubicBezTo>
                    <a:pt x="1331" y="1331"/>
                    <a:pt x="1355" y="1313"/>
                    <a:pt x="1380" y="1303"/>
                  </a:cubicBezTo>
                  <a:cubicBezTo>
                    <a:pt x="1387" y="1299"/>
                    <a:pt x="1394" y="1296"/>
                    <a:pt x="1401" y="1292"/>
                  </a:cubicBezTo>
                  <a:cubicBezTo>
                    <a:pt x="1424" y="1280"/>
                    <a:pt x="1448" y="1274"/>
                    <a:pt x="1473" y="1274"/>
                  </a:cubicBezTo>
                  <a:cubicBezTo>
                    <a:pt x="1511" y="1274"/>
                    <a:pt x="1549" y="1289"/>
                    <a:pt x="1579" y="1317"/>
                  </a:cubicBezTo>
                  <a:cubicBezTo>
                    <a:pt x="1695" y="1432"/>
                    <a:pt x="1621" y="1772"/>
                    <a:pt x="1583" y="1870"/>
                  </a:cubicBezTo>
                  <a:cubicBezTo>
                    <a:pt x="1586" y="1877"/>
                    <a:pt x="1593" y="1880"/>
                    <a:pt x="1597" y="1887"/>
                  </a:cubicBezTo>
                  <a:lnTo>
                    <a:pt x="1604" y="1891"/>
                  </a:lnTo>
                  <a:lnTo>
                    <a:pt x="1618" y="1905"/>
                  </a:lnTo>
                  <a:lnTo>
                    <a:pt x="1628" y="1915"/>
                  </a:lnTo>
                  <a:lnTo>
                    <a:pt x="1649" y="1929"/>
                  </a:lnTo>
                  <a:lnTo>
                    <a:pt x="1660" y="1940"/>
                  </a:lnTo>
                  <a:lnTo>
                    <a:pt x="1688" y="1957"/>
                  </a:lnTo>
                  <a:lnTo>
                    <a:pt x="1702" y="1964"/>
                  </a:lnTo>
                  <a:lnTo>
                    <a:pt x="1740" y="1989"/>
                  </a:lnTo>
                  <a:lnTo>
                    <a:pt x="1747" y="1992"/>
                  </a:lnTo>
                  <a:cubicBezTo>
                    <a:pt x="1761" y="2003"/>
                    <a:pt x="1779" y="2010"/>
                    <a:pt x="1796" y="2020"/>
                  </a:cubicBezTo>
                  <a:lnTo>
                    <a:pt x="1814" y="2027"/>
                  </a:lnTo>
                  <a:lnTo>
                    <a:pt x="1845" y="2041"/>
                  </a:lnTo>
                  <a:cubicBezTo>
                    <a:pt x="1856" y="1943"/>
                    <a:pt x="1891" y="1852"/>
                    <a:pt x="1954" y="1775"/>
                  </a:cubicBezTo>
                  <a:cubicBezTo>
                    <a:pt x="2216" y="1450"/>
                    <a:pt x="2412" y="942"/>
                    <a:pt x="2269" y="683"/>
                  </a:cubicBezTo>
                  <a:cubicBezTo>
                    <a:pt x="2216" y="585"/>
                    <a:pt x="2052" y="382"/>
                    <a:pt x="1877" y="168"/>
                  </a:cubicBezTo>
                  <a:lnTo>
                    <a:pt x="1849" y="137"/>
                  </a:lnTo>
                  <a:lnTo>
                    <a:pt x="1849" y="140"/>
                  </a:lnTo>
                  <a:cubicBezTo>
                    <a:pt x="1842" y="147"/>
                    <a:pt x="1835" y="154"/>
                    <a:pt x="1831" y="158"/>
                  </a:cubicBezTo>
                  <a:lnTo>
                    <a:pt x="1824" y="165"/>
                  </a:lnTo>
                  <a:cubicBezTo>
                    <a:pt x="1817" y="172"/>
                    <a:pt x="1810" y="175"/>
                    <a:pt x="1803" y="182"/>
                  </a:cubicBezTo>
                  <a:lnTo>
                    <a:pt x="1800" y="186"/>
                  </a:lnTo>
                  <a:lnTo>
                    <a:pt x="1779" y="200"/>
                  </a:lnTo>
                  <a:lnTo>
                    <a:pt x="1775" y="200"/>
                  </a:lnTo>
                  <a:lnTo>
                    <a:pt x="1751" y="214"/>
                  </a:lnTo>
                  <a:lnTo>
                    <a:pt x="1747" y="214"/>
                  </a:lnTo>
                  <a:lnTo>
                    <a:pt x="1726" y="224"/>
                  </a:lnTo>
                  <a:lnTo>
                    <a:pt x="1719" y="228"/>
                  </a:lnTo>
                  <a:lnTo>
                    <a:pt x="1695" y="235"/>
                  </a:lnTo>
                  <a:lnTo>
                    <a:pt x="1674" y="245"/>
                  </a:lnTo>
                  <a:lnTo>
                    <a:pt x="1667" y="245"/>
                  </a:lnTo>
                  <a:lnTo>
                    <a:pt x="1646" y="252"/>
                  </a:lnTo>
                  <a:cubicBezTo>
                    <a:pt x="1604" y="266"/>
                    <a:pt x="1558" y="280"/>
                    <a:pt x="1548" y="301"/>
                  </a:cubicBezTo>
                  <a:cubicBezTo>
                    <a:pt x="1537" y="336"/>
                    <a:pt x="1509" y="364"/>
                    <a:pt x="1474" y="382"/>
                  </a:cubicBezTo>
                  <a:cubicBezTo>
                    <a:pt x="1467" y="385"/>
                    <a:pt x="1460" y="385"/>
                    <a:pt x="1453" y="389"/>
                  </a:cubicBezTo>
                  <a:lnTo>
                    <a:pt x="1397" y="389"/>
                  </a:lnTo>
                  <a:cubicBezTo>
                    <a:pt x="1387" y="385"/>
                    <a:pt x="1380" y="385"/>
                    <a:pt x="1373" y="382"/>
                  </a:cubicBezTo>
                  <a:lnTo>
                    <a:pt x="1366" y="382"/>
                  </a:lnTo>
                  <a:lnTo>
                    <a:pt x="1348" y="375"/>
                  </a:lnTo>
                  <a:lnTo>
                    <a:pt x="1338" y="371"/>
                  </a:lnTo>
                  <a:lnTo>
                    <a:pt x="1317" y="361"/>
                  </a:lnTo>
                  <a:lnTo>
                    <a:pt x="1303" y="357"/>
                  </a:lnTo>
                  <a:cubicBezTo>
                    <a:pt x="1292" y="350"/>
                    <a:pt x="1278" y="343"/>
                    <a:pt x="1264" y="343"/>
                  </a:cubicBezTo>
                  <a:cubicBezTo>
                    <a:pt x="1254" y="346"/>
                    <a:pt x="1245" y="348"/>
                    <a:pt x="1236" y="348"/>
                  </a:cubicBezTo>
                  <a:cubicBezTo>
                    <a:pt x="1177" y="348"/>
                    <a:pt x="1123" y="293"/>
                    <a:pt x="1050" y="221"/>
                  </a:cubicBezTo>
                  <a:cubicBezTo>
                    <a:pt x="984" y="151"/>
                    <a:pt x="896" y="63"/>
                    <a:pt x="823" y="53"/>
                  </a:cubicBezTo>
                  <a:cubicBezTo>
                    <a:pt x="812" y="49"/>
                    <a:pt x="798" y="49"/>
                    <a:pt x="788" y="46"/>
                  </a:cubicBezTo>
                  <a:lnTo>
                    <a:pt x="774" y="42"/>
                  </a:lnTo>
                  <a:lnTo>
                    <a:pt x="749" y="35"/>
                  </a:lnTo>
                  <a:lnTo>
                    <a:pt x="721" y="21"/>
                  </a:lnTo>
                  <a:lnTo>
                    <a:pt x="714" y="18"/>
                  </a:lnTo>
                  <a:cubicBezTo>
                    <a:pt x="704" y="14"/>
                    <a:pt x="690" y="7"/>
                    <a:pt x="67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50"/>
            <p:cNvSpPr/>
            <p:nvPr/>
          </p:nvSpPr>
          <p:spPr>
            <a:xfrm>
              <a:off x="3909602" y="2273822"/>
              <a:ext cx="13079" cy="9101"/>
            </a:xfrm>
            <a:custGeom>
              <a:avLst/>
              <a:gdLst/>
              <a:ahLst/>
              <a:cxnLst/>
              <a:rect l="l" t="t" r="r" b="b"/>
              <a:pathLst>
                <a:path w="480" h="334" extrusionOk="0">
                  <a:moveTo>
                    <a:pt x="0" y="1"/>
                  </a:moveTo>
                  <a:cubicBezTo>
                    <a:pt x="0" y="8"/>
                    <a:pt x="4" y="15"/>
                    <a:pt x="7" y="22"/>
                  </a:cubicBezTo>
                  <a:lnTo>
                    <a:pt x="11" y="25"/>
                  </a:lnTo>
                  <a:cubicBezTo>
                    <a:pt x="11" y="32"/>
                    <a:pt x="14" y="36"/>
                    <a:pt x="18" y="43"/>
                  </a:cubicBezTo>
                  <a:lnTo>
                    <a:pt x="21" y="50"/>
                  </a:lnTo>
                  <a:cubicBezTo>
                    <a:pt x="25" y="53"/>
                    <a:pt x="28" y="60"/>
                    <a:pt x="32" y="64"/>
                  </a:cubicBezTo>
                  <a:lnTo>
                    <a:pt x="35" y="67"/>
                  </a:lnTo>
                  <a:cubicBezTo>
                    <a:pt x="39" y="74"/>
                    <a:pt x="46" y="81"/>
                    <a:pt x="53" y="85"/>
                  </a:cubicBezTo>
                  <a:lnTo>
                    <a:pt x="56" y="92"/>
                  </a:lnTo>
                  <a:lnTo>
                    <a:pt x="74" y="102"/>
                  </a:lnTo>
                  <a:lnTo>
                    <a:pt x="81" y="106"/>
                  </a:lnTo>
                  <a:cubicBezTo>
                    <a:pt x="88" y="113"/>
                    <a:pt x="98" y="116"/>
                    <a:pt x="105" y="120"/>
                  </a:cubicBezTo>
                  <a:cubicBezTo>
                    <a:pt x="158" y="137"/>
                    <a:pt x="203" y="176"/>
                    <a:pt x="228" y="225"/>
                  </a:cubicBezTo>
                  <a:cubicBezTo>
                    <a:pt x="238" y="246"/>
                    <a:pt x="242" y="267"/>
                    <a:pt x="238" y="288"/>
                  </a:cubicBezTo>
                  <a:cubicBezTo>
                    <a:pt x="308" y="309"/>
                    <a:pt x="382" y="326"/>
                    <a:pt x="455" y="330"/>
                  </a:cubicBezTo>
                  <a:lnTo>
                    <a:pt x="480" y="333"/>
                  </a:lnTo>
                  <a:cubicBezTo>
                    <a:pt x="480" y="326"/>
                    <a:pt x="476" y="323"/>
                    <a:pt x="476" y="319"/>
                  </a:cubicBezTo>
                  <a:lnTo>
                    <a:pt x="476" y="316"/>
                  </a:lnTo>
                  <a:cubicBezTo>
                    <a:pt x="473" y="302"/>
                    <a:pt x="469" y="291"/>
                    <a:pt x="466" y="281"/>
                  </a:cubicBezTo>
                  <a:lnTo>
                    <a:pt x="466" y="277"/>
                  </a:lnTo>
                  <a:cubicBezTo>
                    <a:pt x="459" y="267"/>
                    <a:pt x="452" y="253"/>
                    <a:pt x="445" y="242"/>
                  </a:cubicBezTo>
                  <a:lnTo>
                    <a:pt x="441" y="239"/>
                  </a:lnTo>
                  <a:cubicBezTo>
                    <a:pt x="431" y="225"/>
                    <a:pt x="420" y="207"/>
                    <a:pt x="403" y="190"/>
                  </a:cubicBezTo>
                  <a:lnTo>
                    <a:pt x="399" y="183"/>
                  </a:lnTo>
                  <a:lnTo>
                    <a:pt x="371" y="155"/>
                  </a:lnTo>
                  <a:cubicBezTo>
                    <a:pt x="316" y="94"/>
                    <a:pt x="287" y="83"/>
                    <a:pt x="261" y="83"/>
                  </a:cubicBezTo>
                  <a:cubicBezTo>
                    <a:pt x="255" y="83"/>
                    <a:pt x="248" y="84"/>
                    <a:pt x="242" y="85"/>
                  </a:cubicBezTo>
                  <a:cubicBezTo>
                    <a:pt x="228" y="89"/>
                    <a:pt x="214" y="91"/>
                    <a:pt x="201" y="91"/>
                  </a:cubicBezTo>
                  <a:cubicBezTo>
                    <a:pt x="180" y="91"/>
                    <a:pt x="159" y="86"/>
                    <a:pt x="140" y="78"/>
                  </a:cubicBezTo>
                  <a:cubicBezTo>
                    <a:pt x="123" y="71"/>
                    <a:pt x="98" y="57"/>
                    <a:pt x="74" y="43"/>
                  </a:cubicBezTo>
                  <a:lnTo>
                    <a:pt x="35" y="22"/>
                  </a:lnTo>
                  <a:lnTo>
                    <a:pt x="25" y="11"/>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50"/>
            <p:cNvSpPr/>
            <p:nvPr/>
          </p:nvSpPr>
          <p:spPr>
            <a:xfrm>
              <a:off x="3930284" y="2236137"/>
              <a:ext cx="218" cy="218"/>
            </a:xfrm>
            <a:custGeom>
              <a:avLst/>
              <a:gdLst/>
              <a:ahLst/>
              <a:cxnLst/>
              <a:rect l="l" t="t" r="r" b="b"/>
              <a:pathLst>
                <a:path w="8" h="8" extrusionOk="0">
                  <a:moveTo>
                    <a:pt x="1" y="8"/>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50"/>
            <p:cNvSpPr/>
            <p:nvPr/>
          </p:nvSpPr>
          <p:spPr>
            <a:xfrm>
              <a:off x="3930856" y="2234993"/>
              <a:ext cx="409" cy="518"/>
            </a:xfrm>
            <a:custGeom>
              <a:avLst/>
              <a:gdLst/>
              <a:ahLst/>
              <a:cxnLst/>
              <a:rect l="l" t="t" r="r" b="b"/>
              <a:pathLst>
                <a:path w="15" h="19" extrusionOk="0">
                  <a:moveTo>
                    <a:pt x="1" y="18"/>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50"/>
            <p:cNvSpPr/>
            <p:nvPr/>
          </p:nvSpPr>
          <p:spPr>
            <a:xfrm>
              <a:off x="3930011" y="2236819"/>
              <a:ext cx="109" cy="109"/>
            </a:xfrm>
            <a:custGeom>
              <a:avLst/>
              <a:gdLst/>
              <a:ahLst/>
              <a:cxnLst/>
              <a:rect l="l" t="t" r="r" b="b"/>
              <a:pathLst>
                <a:path w="4" h="4" extrusionOk="0">
                  <a:moveTo>
                    <a:pt x="0" y="4"/>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50"/>
            <p:cNvSpPr/>
            <p:nvPr/>
          </p:nvSpPr>
          <p:spPr>
            <a:xfrm>
              <a:off x="3930093" y="2236519"/>
              <a:ext cx="136" cy="218"/>
            </a:xfrm>
            <a:custGeom>
              <a:avLst/>
              <a:gdLst/>
              <a:ahLst/>
              <a:cxnLst/>
              <a:rect l="l" t="t" r="r" b="b"/>
              <a:pathLst>
                <a:path w="5" h="8" extrusionOk="0">
                  <a:moveTo>
                    <a:pt x="1" y="8"/>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50"/>
            <p:cNvSpPr/>
            <p:nvPr/>
          </p:nvSpPr>
          <p:spPr>
            <a:xfrm>
              <a:off x="3930474" y="2235565"/>
              <a:ext cx="409" cy="518"/>
            </a:xfrm>
            <a:custGeom>
              <a:avLst/>
              <a:gdLst/>
              <a:ahLst/>
              <a:cxnLst/>
              <a:rect l="l" t="t" r="r" b="b"/>
              <a:pathLst>
                <a:path w="15" h="19" extrusionOk="0">
                  <a:moveTo>
                    <a:pt x="1" y="18"/>
                  </a:moveTo>
                  <a:lnTo>
                    <a:pt x="1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50"/>
            <p:cNvSpPr/>
            <p:nvPr/>
          </p:nvSpPr>
          <p:spPr>
            <a:xfrm>
              <a:off x="3929902" y="2237009"/>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50"/>
            <p:cNvSpPr/>
            <p:nvPr/>
          </p:nvSpPr>
          <p:spPr>
            <a:xfrm>
              <a:off x="3913117" y="2241287"/>
              <a:ext cx="708" cy="1553"/>
            </a:xfrm>
            <a:custGeom>
              <a:avLst/>
              <a:gdLst/>
              <a:ahLst/>
              <a:cxnLst/>
              <a:rect l="l" t="t" r="r" b="b"/>
              <a:pathLst>
                <a:path w="26" h="57" extrusionOk="0">
                  <a:moveTo>
                    <a:pt x="1" y="1"/>
                  </a:moveTo>
                  <a:cubicBezTo>
                    <a:pt x="1" y="11"/>
                    <a:pt x="4" y="22"/>
                    <a:pt x="11" y="32"/>
                  </a:cubicBezTo>
                  <a:lnTo>
                    <a:pt x="13" y="35"/>
                  </a:lnTo>
                  <a:lnTo>
                    <a:pt x="13" y="35"/>
                  </a:lnTo>
                  <a:cubicBezTo>
                    <a:pt x="7" y="25"/>
                    <a:pt x="3" y="13"/>
                    <a:pt x="1" y="1"/>
                  </a:cubicBezTo>
                  <a:close/>
                  <a:moveTo>
                    <a:pt x="13" y="35"/>
                  </a:moveTo>
                  <a:lnTo>
                    <a:pt x="13" y="35"/>
                  </a:lnTo>
                  <a:cubicBezTo>
                    <a:pt x="17" y="43"/>
                    <a:pt x="21" y="50"/>
                    <a:pt x="25" y="57"/>
                  </a:cubicBezTo>
                  <a:lnTo>
                    <a:pt x="13" y="3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50"/>
            <p:cNvSpPr/>
            <p:nvPr/>
          </p:nvSpPr>
          <p:spPr>
            <a:xfrm>
              <a:off x="3913117" y="2241287"/>
              <a:ext cx="218" cy="27"/>
            </a:xfrm>
            <a:custGeom>
              <a:avLst/>
              <a:gdLst/>
              <a:ahLst/>
              <a:cxnLst/>
              <a:rect l="l" t="t" r="r" b="b"/>
              <a:pathLst>
                <a:path w="8" h="1" extrusionOk="0">
                  <a:moveTo>
                    <a:pt x="1" y="1"/>
                  </a:moveTo>
                  <a:lnTo>
                    <a:pt x="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50"/>
            <p:cNvSpPr/>
            <p:nvPr/>
          </p:nvSpPr>
          <p:spPr>
            <a:xfrm>
              <a:off x="3913308" y="2241287"/>
              <a:ext cx="7085" cy="3570"/>
            </a:xfrm>
            <a:custGeom>
              <a:avLst/>
              <a:gdLst/>
              <a:ahLst/>
              <a:cxnLst/>
              <a:rect l="l" t="t" r="r" b="b"/>
              <a:pathLst>
                <a:path w="260" h="131" extrusionOk="0">
                  <a:moveTo>
                    <a:pt x="1" y="1"/>
                  </a:moveTo>
                  <a:cubicBezTo>
                    <a:pt x="53" y="1"/>
                    <a:pt x="193" y="64"/>
                    <a:pt x="260" y="130"/>
                  </a:cubicBezTo>
                  <a:cubicBezTo>
                    <a:pt x="193" y="64"/>
                    <a:pt x="53" y="1"/>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50"/>
            <p:cNvSpPr/>
            <p:nvPr/>
          </p:nvSpPr>
          <p:spPr>
            <a:xfrm>
              <a:off x="3931346" y="2234611"/>
              <a:ext cx="300" cy="327"/>
            </a:xfrm>
            <a:custGeom>
              <a:avLst/>
              <a:gdLst/>
              <a:ahLst/>
              <a:cxnLst/>
              <a:rect l="l" t="t" r="r" b="b"/>
              <a:pathLst>
                <a:path w="11" h="12" extrusionOk="0">
                  <a:moveTo>
                    <a:pt x="11" y="1"/>
                  </a:moveTo>
                  <a:lnTo>
                    <a:pt x="0" y="11"/>
                  </a:ln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50"/>
            <p:cNvSpPr/>
            <p:nvPr/>
          </p:nvSpPr>
          <p:spPr>
            <a:xfrm>
              <a:off x="3909684" y="2274503"/>
              <a:ext cx="327" cy="490"/>
            </a:xfrm>
            <a:custGeom>
              <a:avLst/>
              <a:gdLst/>
              <a:ahLst/>
              <a:cxnLst/>
              <a:rect l="l" t="t" r="r" b="b"/>
              <a:pathLst>
                <a:path w="12" h="18" extrusionOk="0">
                  <a:moveTo>
                    <a:pt x="1" y="0"/>
                  </a:moveTo>
                  <a:cubicBezTo>
                    <a:pt x="4" y="7"/>
                    <a:pt x="8" y="14"/>
                    <a:pt x="11" y="18"/>
                  </a:cubicBezTo>
                  <a:cubicBezTo>
                    <a:pt x="8" y="11"/>
                    <a:pt x="4" y="7"/>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50"/>
            <p:cNvSpPr/>
            <p:nvPr/>
          </p:nvSpPr>
          <p:spPr>
            <a:xfrm>
              <a:off x="3909411" y="2273822"/>
              <a:ext cx="300" cy="518"/>
            </a:xfrm>
            <a:custGeom>
              <a:avLst/>
              <a:gdLst/>
              <a:ahLst/>
              <a:cxnLst/>
              <a:rect l="l" t="t" r="r" b="b"/>
              <a:pathLst>
                <a:path w="11" h="19" extrusionOk="0">
                  <a:moveTo>
                    <a:pt x="0" y="1"/>
                  </a:moveTo>
                  <a:cubicBezTo>
                    <a:pt x="4" y="8"/>
                    <a:pt x="7" y="15"/>
                    <a:pt x="11" y="18"/>
                  </a:cubicBezTo>
                  <a:cubicBezTo>
                    <a:pt x="7" y="11"/>
                    <a:pt x="4" y="8"/>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50"/>
            <p:cNvSpPr/>
            <p:nvPr/>
          </p:nvSpPr>
          <p:spPr>
            <a:xfrm>
              <a:off x="3958541" y="2287474"/>
              <a:ext cx="681" cy="490"/>
            </a:xfrm>
            <a:custGeom>
              <a:avLst/>
              <a:gdLst/>
              <a:ahLst/>
              <a:cxnLst/>
              <a:rect l="l" t="t" r="r" b="b"/>
              <a:pathLst>
                <a:path w="25" h="18" extrusionOk="0">
                  <a:moveTo>
                    <a:pt x="25" y="18"/>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50"/>
            <p:cNvSpPr/>
            <p:nvPr/>
          </p:nvSpPr>
          <p:spPr>
            <a:xfrm>
              <a:off x="3960829" y="2288891"/>
              <a:ext cx="1444" cy="790"/>
            </a:xfrm>
            <a:custGeom>
              <a:avLst/>
              <a:gdLst/>
              <a:ahLst/>
              <a:cxnLst/>
              <a:rect l="l" t="t" r="r" b="b"/>
              <a:pathLst>
                <a:path w="53" h="29" extrusionOk="0">
                  <a:moveTo>
                    <a:pt x="53" y="29"/>
                  </a:moveTo>
                  <a:cubicBezTo>
                    <a:pt x="35" y="18"/>
                    <a:pt x="18" y="11"/>
                    <a:pt x="0" y="1"/>
                  </a:cubicBezTo>
                  <a:cubicBezTo>
                    <a:pt x="18" y="11"/>
                    <a:pt x="35" y="18"/>
                    <a:pt x="53"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50"/>
            <p:cNvSpPr/>
            <p:nvPr/>
          </p:nvSpPr>
          <p:spPr>
            <a:xfrm>
              <a:off x="3957587" y="2286793"/>
              <a:ext cx="599" cy="409"/>
            </a:xfrm>
            <a:custGeom>
              <a:avLst/>
              <a:gdLst/>
              <a:ahLst/>
              <a:cxnLst/>
              <a:rect l="l" t="t" r="r" b="b"/>
              <a:pathLst>
                <a:path w="22" h="15" extrusionOk="0">
                  <a:moveTo>
                    <a:pt x="21"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50"/>
            <p:cNvSpPr/>
            <p:nvPr/>
          </p:nvSpPr>
          <p:spPr>
            <a:xfrm>
              <a:off x="3948813" y="2270116"/>
              <a:ext cx="2016" cy="1172"/>
            </a:xfrm>
            <a:custGeom>
              <a:avLst/>
              <a:gdLst/>
              <a:ahLst/>
              <a:cxnLst/>
              <a:rect l="l" t="t" r="r" b="b"/>
              <a:pathLst>
                <a:path w="74" h="43" extrusionOk="0">
                  <a:moveTo>
                    <a:pt x="73" y="0"/>
                  </a:moveTo>
                  <a:cubicBezTo>
                    <a:pt x="49" y="11"/>
                    <a:pt x="25" y="25"/>
                    <a:pt x="0" y="42"/>
                  </a:cubicBezTo>
                  <a:cubicBezTo>
                    <a:pt x="25" y="28"/>
                    <a:pt x="49" y="11"/>
                    <a:pt x="73"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50"/>
            <p:cNvSpPr/>
            <p:nvPr/>
          </p:nvSpPr>
          <p:spPr>
            <a:xfrm>
              <a:off x="3962737" y="2289844"/>
              <a:ext cx="790" cy="409"/>
            </a:xfrm>
            <a:custGeom>
              <a:avLst/>
              <a:gdLst/>
              <a:ahLst/>
              <a:cxnLst/>
              <a:rect l="l" t="t" r="r" b="b"/>
              <a:pathLst>
                <a:path w="29" h="15" extrusionOk="0">
                  <a:moveTo>
                    <a:pt x="28" y="15"/>
                  </a:moveTo>
                  <a:lnTo>
                    <a:pt x="28" y="15"/>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50"/>
            <p:cNvSpPr/>
            <p:nvPr/>
          </p:nvSpPr>
          <p:spPr>
            <a:xfrm>
              <a:off x="3921891" y="2282896"/>
              <a:ext cx="708" cy="27"/>
            </a:xfrm>
            <a:custGeom>
              <a:avLst/>
              <a:gdLst/>
              <a:ahLst/>
              <a:cxnLst/>
              <a:rect l="l" t="t" r="r" b="b"/>
              <a:pathLst>
                <a:path w="26" h="1" extrusionOk="0">
                  <a:moveTo>
                    <a:pt x="25" y="0"/>
                  </a:moveTo>
                  <a:lnTo>
                    <a:pt x="1" y="0"/>
                  </a:lnTo>
                  <a:lnTo>
                    <a:pt x="25" y="0"/>
                  </a:ln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50"/>
            <p:cNvSpPr/>
            <p:nvPr/>
          </p:nvSpPr>
          <p:spPr>
            <a:xfrm>
              <a:off x="3910447" y="2275648"/>
              <a:ext cx="409" cy="490"/>
            </a:xfrm>
            <a:custGeom>
              <a:avLst/>
              <a:gdLst/>
              <a:ahLst/>
              <a:cxnLst/>
              <a:rect l="l" t="t" r="r" b="b"/>
              <a:pathLst>
                <a:path w="15" h="18" extrusionOk="0">
                  <a:moveTo>
                    <a:pt x="15" y="18"/>
                  </a:moveTo>
                  <a:cubicBezTo>
                    <a:pt x="11" y="14"/>
                    <a:pt x="4" y="7"/>
                    <a:pt x="1" y="0"/>
                  </a:cubicBezTo>
                  <a:cubicBezTo>
                    <a:pt x="4" y="7"/>
                    <a:pt x="11" y="14"/>
                    <a:pt x="15"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50"/>
            <p:cNvSpPr/>
            <p:nvPr/>
          </p:nvSpPr>
          <p:spPr>
            <a:xfrm>
              <a:off x="3956906" y="2286139"/>
              <a:ext cx="518" cy="409"/>
            </a:xfrm>
            <a:custGeom>
              <a:avLst/>
              <a:gdLst/>
              <a:ahLst/>
              <a:cxnLst/>
              <a:rect l="l" t="t" r="r" b="b"/>
              <a:pathLst>
                <a:path w="19" h="15" extrusionOk="0">
                  <a:moveTo>
                    <a:pt x="18"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50"/>
            <p:cNvSpPr/>
            <p:nvPr/>
          </p:nvSpPr>
          <p:spPr>
            <a:xfrm>
              <a:off x="3910065" y="2275157"/>
              <a:ext cx="327" cy="409"/>
            </a:xfrm>
            <a:custGeom>
              <a:avLst/>
              <a:gdLst/>
              <a:ahLst/>
              <a:cxnLst/>
              <a:rect l="l" t="t" r="r" b="b"/>
              <a:pathLst>
                <a:path w="12" h="15" extrusionOk="0">
                  <a:moveTo>
                    <a:pt x="11" y="15"/>
                  </a:moveTo>
                  <a:cubicBezTo>
                    <a:pt x="8" y="11"/>
                    <a:pt x="4" y="4"/>
                    <a:pt x="1" y="1"/>
                  </a:cubicBezTo>
                  <a:cubicBezTo>
                    <a:pt x="4" y="4"/>
                    <a:pt x="8" y="11"/>
                    <a:pt x="11"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50"/>
            <p:cNvSpPr/>
            <p:nvPr/>
          </p:nvSpPr>
          <p:spPr>
            <a:xfrm>
              <a:off x="3911019" y="2276302"/>
              <a:ext cx="409" cy="327"/>
            </a:xfrm>
            <a:custGeom>
              <a:avLst/>
              <a:gdLst/>
              <a:ahLst/>
              <a:cxnLst/>
              <a:rect l="l" t="t" r="r" b="b"/>
              <a:pathLst>
                <a:path w="15" h="12" extrusionOk="0">
                  <a:moveTo>
                    <a:pt x="15" y="1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50"/>
            <p:cNvSpPr/>
            <p:nvPr/>
          </p:nvSpPr>
          <p:spPr>
            <a:xfrm>
              <a:off x="3956333" y="2285566"/>
              <a:ext cx="409" cy="490"/>
            </a:xfrm>
            <a:custGeom>
              <a:avLst/>
              <a:gdLst/>
              <a:ahLst/>
              <a:cxnLst/>
              <a:rect l="l" t="t" r="r" b="b"/>
              <a:pathLst>
                <a:path w="15" h="18" extrusionOk="0">
                  <a:moveTo>
                    <a:pt x="15" y="18"/>
                  </a:moveTo>
                  <a:cubicBezTo>
                    <a:pt x="11" y="11"/>
                    <a:pt x="8" y="7"/>
                    <a:pt x="1" y="0"/>
                  </a:cubicBezTo>
                  <a:cubicBezTo>
                    <a:pt x="8" y="7"/>
                    <a:pt x="11" y="11"/>
                    <a:pt x="15"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50"/>
            <p:cNvSpPr/>
            <p:nvPr/>
          </p:nvSpPr>
          <p:spPr>
            <a:xfrm>
              <a:off x="3911700" y="2276683"/>
              <a:ext cx="681" cy="409"/>
            </a:xfrm>
            <a:custGeom>
              <a:avLst/>
              <a:gdLst/>
              <a:ahLst/>
              <a:cxnLst/>
              <a:rect l="l" t="t" r="r" b="b"/>
              <a:pathLst>
                <a:path w="25" h="15" extrusionOk="0">
                  <a:moveTo>
                    <a:pt x="25" y="15"/>
                  </a:moveTo>
                  <a:cubicBezTo>
                    <a:pt x="14" y="11"/>
                    <a:pt x="7" y="8"/>
                    <a:pt x="0" y="1"/>
                  </a:cubicBezTo>
                  <a:cubicBezTo>
                    <a:pt x="7" y="8"/>
                    <a:pt x="14" y="11"/>
                    <a:pt x="25"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50"/>
            <p:cNvSpPr/>
            <p:nvPr/>
          </p:nvSpPr>
          <p:spPr>
            <a:xfrm>
              <a:off x="3959576" y="2288128"/>
              <a:ext cx="1090" cy="708"/>
            </a:xfrm>
            <a:custGeom>
              <a:avLst/>
              <a:gdLst/>
              <a:ahLst/>
              <a:cxnLst/>
              <a:rect l="l" t="t" r="r" b="b"/>
              <a:pathLst>
                <a:path w="40" h="26" extrusionOk="0">
                  <a:moveTo>
                    <a:pt x="39" y="2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50"/>
            <p:cNvSpPr/>
            <p:nvPr/>
          </p:nvSpPr>
          <p:spPr>
            <a:xfrm>
              <a:off x="3935624" y="2236056"/>
              <a:ext cx="6240" cy="4605"/>
            </a:xfrm>
            <a:custGeom>
              <a:avLst/>
              <a:gdLst/>
              <a:ahLst/>
              <a:cxnLst/>
              <a:rect l="l" t="t" r="r" b="b"/>
              <a:pathLst>
                <a:path w="229" h="169" extrusionOk="0">
                  <a:moveTo>
                    <a:pt x="228" y="168"/>
                  </a:moveTo>
                  <a:cubicBezTo>
                    <a:pt x="158" y="98"/>
                    <a:pt x="74" y="11"/>
                    <a:pt x="1" y="0"/>
                  </a:cubicBezTo>
                  <a:cubicBezTo>
                    <a:pt x="74" y="11"/>
                    <a:pt x="158" y="98"/>
                    <a:pt x="228" y="16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50"/>
            <p:cNvSpPr/>
            <p:nvPr/>
          </p:nvSpPr>
          <p:spPr>
            <a:xfrm>
              <a:off x="3961783" y="2239680"/>
              <a:ext cx="490" cy="409"/>
            </a:xfrm>
            <a:custGeom>
              <a:avLst/>
              <a:gdLst/>
              <a:ahLst/>
              <a:cxnLst/>
              <a:rect l="l" t="t" r="r" b="b"/>
              <a:pathLst>
                <a:path w="18" h="15" extrusionOk="0">
                  <a:moveTo>
                    <a:pt x="0" y="14"/>
                  </a:move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50"/>
            <p:cNvSpPr/>
            <p:nvPr/>
          </p:nvSpPr>
          <p:spPr>
            <a:xfrm>
              <a:off x="3952246" y="224540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50"/>
            <p:cNvSpPr/>
            <p:nvPr/>
          </p:nvSpPr>
          <p:spPr>
            <a:xfrm>
              <a:off x="3958813" y="2241097"/>
              <a:ext cx="599" cy="218"/>
            </a:xfrm>
            <a:custGeom>
              <a:avLst/>
              <a:gdLst/>
              <a:ahLst/>
              <a:cxnLst/>
              <a:rect l="l" t="t" r="r" b="b"/>
              <a:pathLst>
                <a:path w="22" h="8" extrusionOk="0">
                  <a:moveTo>
                    <a:pt x="1" y="8"/>
                  </a:moveTo>
                  <a:lnTo>
                    <a:pt x="2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50"/>
            <p:cNvSpPr/>
            <p:nvPr/>
          </p:nvSpPr>
          <p:spPr>
            <a:xfrm>
              <a:off x="3960257" y="2240524"/>
              <a:ext cx="599" cy="218"/>
            </a:xfrm>
            <a:custGeom>
              <a:avLst/>
              <a:gdLst/>
              <a:ahLst/>
              <a:cxnLst/>
              <a:rect l="l" t="t" r="r" b="b"/>
              <a:pathLst>
                <a:path w="22" h="8" extrusionOk="0">
                  <a:moveTo>
                    <a:pt x="0" y="8"/>
                  </a:moveTo>
                  <a:lnTo>
                    <a:pt x="2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50"/>
            <p:cNvSpPr/>
            <p:nvPr/>
          </p:nvSpPr>
          <p:spPr>
            <a:xfrm>
              <a:off x="3958050" y="2241396"/>
              <a:ext cx="599" cy="218"/>
            </a:xfrm>
            <a:custGeom>
              <a:avLst/>
              <a:gdLst/>
              <a:ahLst/>
              <a:cxnLst/>
              <a:rect l="l" t="t" r="r" b="b"/>
              <a:pathLst>
                <a:path w="22" h="8" extrusionOk="0">
                  <a:moveTo>
                    <a:pt x="1" y="7"/>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50"/>
            <p:cNvSpPr/>
            <p:nvPr/>
          </p:nvSpPr>
          <p:spPr>
            <a:xfrm>
              <a:off x="3960911" y="2240061"/>
              <a:ext cx="708" cy="409"/>
            </a:xfrm>
            <a:custGeom>
              <a:avLst/>
              <a:gdLst/>
              <a:ahLst/>
              <a:cxnLst/>
              <a:rect l="l" t="t" r="r" b="b"/>
              <a:pathLst>
                <a:path w="26" h="15" extrusionOk="0">
                  <a:moveTo>
                    <a:pt x="1" y="14"/>
                  </a:move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6" name="Google Shape;5206;p50"/>
            <p:cNvSpPr/>
            <p:nvPr/>
          </p:nvSpPr>
          <p:spPr>
            <a:xfrm>
              <a:off x="3959494" y="2240824"/>
              <a:ext cx="599" cy="300"/>
            </a:xfrm>
            <a:custGeom>
              <a:avLst/>
              <a:gdLst/>
              <a:ahLst/>
              <a:cxnLst/>
              <a:rect l="l" t="t" r="r" b="b"/>
              <a:pathLst>
                <a:path w="22" h="11" extrusionOk="0">
                  <a:moveTo>
                    <a:pt x="0" y="11"/>
                  </a:moveTo>
                  <a:lnTo>
                    <a:pt x="2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7" name="Google Shape;5207;p50"/>
            <p:cNvSpPr/>
            <p:nvPr/>
          </p:nvSpPr>
          <p:spPr>
            <a:xfrm>
              <a:off x="3931619" y="2234611"/>
              <a:ext cx="1090" cy="599"/>
            </a:xfrm>
            <a:custGeom>
              <a:avLst/>
              <a:gdLst/>
              <a:ahLst/>
              <a:cxnLst/>
              <a:rect l="l" t="t" r="r" b="b"/>
              <a:pathLst>
                <a:path w="40" h="22" extrusionOk="0">
                  <a:moveTo>
                    <a:pt x="1" y="1"/>
                  </a:moveTo>
                  <a:cubicBezTo>
                    <a:pt x="11" y="8"/>
                    <a:pt x="25" y="15"/>
                    <a:pt x="39" y="22"/>
                  </a:cubicBezTo>
                  <a:cubicBezTo>
                    <a:pt x="29" y="15"/>
                    <a:pt x="15" y="8"/>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50"/>
            <p:cNvSpPr/>
            <p:nvPr/>
          </p:nvSpPr>
          <p:spPr>
            <a:xfrm>
              <a:off x="3932872" y="2235293"/>
              <a:ext cx="790" cy="300"/>
            </a:xfrm>
            <a:custGeom>
              <a:avLst/>
              <a:gdLst/>
              <a:ahLst/>
              <a:cxnLst/>
              <a:rect l="l" t="t" r="r" b="b"/>
              <a:pathLst>
                <a:path w="29" h="11" extrusionOk="0">
                  <a:moveTo>
                    <a:pt x="0" y="0"/>
                  </a:moveTo>
                  <a:lnTo>
                    <a:pt x="2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50"/>
            <p:cNvSpPr/>
            <p:nvPr/>
          </p:nvSpPr>
          <p:spPr>
            <a:xfrm>
              <a:off x="3934289" y="2235756"/>
              <a:ext cx="409" cy="136"/>
            </a:xfrm>
            <a:custGeom>
              <a:avLst/>
              <a:gdLst/>
              <a:ahLst/>
              <a:cxnLst/>
              <a:rect l="l" t="t" r="r" b="b"/>
              <a:pathLst>
                <a:path w="15" h="5" extrusionOk="0">
                  <a:moveTo>
                    <a:pt x="1" y="1"/>
                  </a:moveTo>
                  <a:lnTo>
                    <a:pt x="15"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50"/>
            <p:cNvSpPr/>
            <p:nvPr/>
          </p:nvSpPr>
          <p:spPr>
            <a:xfrm>
              <a:off x="3951292" y="2245293"/>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50"/>
            <p:cNvSpPr/>
            <p:nvPr/>
          </p:nvSpPr>
          <p:spPr>
            <a:xfrm>
              <a:off x="3963118" y="2238426"/>
              <a:ext cx="490" cy="518"/>
            </a:xfrm>
            <a:custGeom>
              <a:avLst/>
              <a:gdLst/>
              <a:ahLst/>
              <a:cxnLst/>
              <a:rect l="l" t="t" r="r" b="b"/>
              <a:pathLst>
                <a:path w="18" h="19" extrusionOk="0">
                  <a:moveTo>
                    <a:pt x="18" y="1"/>
                  </a:moveTo>
                  <a:cubicBezTo>
                    <a:pt x="11" y="8"/>
                    <a:pt x="4" y="15"/>
                    <a:pt x="0" y="18"/>
                  </a:cubicBezTo>
                  <a:cubicBezTo>
                    <a:pt x="4" y="15"/>
                    <a:pt x="11" y="8"/>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50"/>
            <p:cNvSpPr/>
            <p:nvPr/>
          </p:nvSpPr>
          <p:spPr>
            <a:xfrm>
              <a:off x="3947668" y="2243958"/>
              <a:ext cx="1063" cy="409"/>
            </a:xfrm>
            <a:custGeom>
              <a:avLst/>
              <a:gdLst/>
              <a:ahLst/>
              <a:cxnLst/>
              <a:rect l="l" t="t" r="r" b="b"/>
              <a:pathLst>
                <a:path w="39" h="15" extrusionOk="0">
                  <a:moveTo>
                    <a:pt x="0" y="1"/>
                  </a:moveTo>
                  <a:lnTo>
                    <a:pt x="0" y="1"/>
                  </a:lnTo>
                  <a:cubicBezTo>
                    <a:pt x="14" y="4"/>
                    <a:pt x="28" y="8"/>
                    <a:pt x="39" y="15"/>
                  </a:cubicBezTo>
                  <a:cubicBezTo>
                    <a:pt x="28" y="8"/>
                    <a:pt x="14"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50"/>
            <p:cNvSpPr/>
            <p:nvPr/>
          </p:nvSpPr>
          <p:spPr>
            <a:xfrm>
              <a:off x="3950420" y="2245020"/>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4" name="Google Shape;5214;p50"/>
            <p:cNvSpPr/>
            <p:nvPr/>
          </p:nvSpPr>
          <p:spPr>
            <a:xfrm>
              <a:off x="3962355" y="2239107"/>
              <a:ext cx="681" cy="490"/>
            </a:xfrm>
            <a:custGeom>
              <a:avLst/>
              <a:gdLst/>
              <a:ahLst/>
              <a:cxnLst/>
              <a:rect l="l" t="t" r="r" b="b"/>
              <a:pathLst>
                <a:path w="25" h="18" extrusionOk="0">
                  <a:moveTo>
                    <a:pt x="25" y="0"/>
                  </a:moveTo>
                  <a:cubicBezTo>
                    <a:pt x="14" y="4"/>
                    <a:pt x="7" y="11"/>
                    <a:pt x="0" y="18"/>
                  </a:cubicBezTo>
                  <a:cubicBezTo>
                    <a:pt x="7" y="11"/>
                    <a:pt x="18" y="4"/>
                    <a:pt x="2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5" name="Google Shape;5215;p50"/>
            <p:cNvSpPr/>
            <p:nvPr/>
          </p:nvSpPr>
          <p:spPr>
            <a:xfrm>
              <a:off x="3952519" y="2245293"/>
              <a:ext cx="327" cy="27"/>
            </a:xfrm>
            <a:custGeom>
              <a:avLst/>
              <a:gdLst/>
              <a:ahLst/>
              <a:cxnLst/>
              <a:rect l="l" t="t" r="r" b="b"/>
              <a:pathLst>
                <a:path w="12" h="1" extrusionOk="0">
                  <a:moveTo>
                    <a:pt x="1" y="1"/>
                  </a:move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6" name="Google Shape;5216;p50"/>
            <p:cNvSpPr/>
            <p:nvPr/>
          </p:nvSpPr>
          <p:spPr>
            <a:xfrm>
              <a:off x="3949657" y="2244721"/>
              <a:ext cx="218" cy="136"/>
            </a:xfrm>
            <a:custGeom>
              <a:avLst/>
              <a:gdLst/>
              <a:ahLst/>
              <a:cxnLst/>
              <a:rect l="l" t="t" r="r" b="b"/>
              <a:pathLst>
                <a:path w="8" h="5" extrusionOk="0">
                  <a:moveTo>
                    <a:pt x="1" y="1"/>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7" name="Google Shape;5217;p50"/>
            <p:cNvSpPr/>
            <p:nvPr/>
          </p:nvSpPr>
          <p:spPr>
            <a:xfrm>
              <a:off x="3913798" y="2242813"/>
              <a:ext cx="4987" cy="10055"/>
            </a:xfrm>
            <a:custGeom>
              <a:avLst/>
              <a:gdLst/>
              <a:ahLst/>
              <a:cxnLst/>
              <a:rect l="l" t="t" r="r" b="b"/>
              <a:pathLst>
                <a:path w="183" h="369" extrusionOk="0">
                  <a:moveTo>
                    <a:pt x="0" y="1"/>
                  </a:moveTo>
                  <a:lnTo>
                    <a:pt x="18" y="32"/>
                  </a:lnTo>
                  <a:cubicBezTo>
                    <a:pt x="28" y="50"/>
                    <a:pt x="39" y="67"/>
                    <a:pt x="49" y="81"/>
                  </a:cubicBezTo>
                  <a:cubicBezTo>
                    <a:pt x="32" y="53"/>
                    <a:pt x="14" y="25"/>
                    <a:pt x="0" y="1"/>
                  </a:cubicBezTo>
                  <a:close/>
                  <a:moveTo>
                    <a:pt x="49" y="82"/>
                  </a:moveTo>
                  <a:cubicBezTo>
                    <a:pt x="112" y="176"/>
                    <a:pt x="179" y="274"/>
                    <a:pt x="154" y="368"/>
                  </a:cubicBezTo>
                  <a:cubicBezTo>
                    <a:pt x="182" y="274"/>
                    <a:pt x="112" y="176"/>
                    <a:pt x="49" y="8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8" name="Google Shape;5218;p50"/>
            <p:cNvSpPr/>
            <p:nvPr/>
          </p:nvSpPr>
          <p:spPr>
            <a:xfrm>
              <a:off x="3932682" y="2275539"/>
              <a:ext cx="27" cy="409"/>
            </a:xfrm>
            <a:custGeom>
              <a:avLst/>
              <a:gdLst/>
              <a:ahLst/>
              <a:cxnLst/>
              <a:rect l="l" t="t" r="r" b="b"/>
              <a:pathLst>
                <a:path w="1" h="15" extrusionOk="0">
                  <a:moveTo>
                    <a:pt x="0" y="1"/>
                  </a:moveTo>
                  <a:lnTo>
                    <a:pt x="0" y="11"/>
                  </a:lnTo>
                  <a:cubicBezTo>
                    <a:pt x="0" y="15"/>
                    <a:pt x="0"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9" name="Google Shape;5219;p50"/>
            <p:cNvSpPr/>
            <p:nvPr/>
          </p:nvSpPr>
          <p:spPr>
            <a:xfrm>
              <a:off x="3932872" y="2276493"/>
              <a:ext cx="109" cy="409"/>
            </a:xfrm>
            <a:custGeom>
              <a:avLst/>
              <a:gdLst/>
              <a:ahLst/>
              <a:cxnLst/>
              <a:rect l="l" t="t" r="r" b="b"/>
              <a:pathLst>
                <a:path w="4" h="15" extrusionOk="0">
                  <a:moveTo>
                    <a:pt x="0" y="1"/>
                  </a:moveTo>
                  <a:lnTo>
                    <a:pt x="4"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0" name="Google Shape;5220;p50"/>
            <p:cNvSpPr/>
            <p:nvPr/>
          </p:nvSpPr>
          <p:spPr>
            <a:xfrm>
              <a:off x="3932573" y="2275266"/>
              <a:ext cx="136" cy="218"/>
            </a:xfrm>
            <a:custGeom>
              <a:avLst/>
              <a:gdLst/>
              <a:ahLst/>
              <a:cxnLst/>
              <a:rect l="l" t="t" r="r" b="b"/>
              <a:pathLst>
                <a:path w="5" h="8" extrusionOk="0">
                  <a:moveTo>
                    <a:pt x="4" y="0"/>
                  </a:moveTo>
                  <a:cubicBezTo>
                    <a:pt x="1" y="4"/>
                    <a:pt x="1" y="7"/>
                    <a:pt x="4" y="7"/>
                  </a:cubicBezTo>
                  <a:cubicBezTo>
                    <a:pt x="1" y="7"/>
                    <a:pt x="1" y="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1" name="Google Shape;5221;p50"/>
            <p:cNvSpPr/>
            <p:nvPr/>
          </p:nvSpPr>
          <p:spPr>
            <a:xfrm>
              <a:off x="3933445" y="2278019"/>
              <a:ext cx="300" cy="708"/>
            </a:xfrm>
            <a:custGeom>
              <a:avLst/>
              <a:gdLst/>
              <a:ahLst/>
              <a:cxnLst/>
              <a:rect l="l" t="t" r="r" b="b"/>
              <a:pathLst>
                <a:path w="11" h="26" extrusionOk="0">
                  <a:moveTo>
                    <a:pt x="0" y="1"/>
                  </a:moveTo>
                  <a:lnTo>
                    <a:pt x="11"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2" name="Google Shape;5222;p50"/>
            <p:cNvSpPr/>
            <p:nvPr/>
          </p:nvSpPr>
          <p:spPr>
            <a:xfrm>
              <a:off x="3934589" y="2280307"/>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3" name="Google Shape;5223;p50"/>
            <p:cNvSpPr/>
            <p:nvPr/>
          </p:nvSpPr>
          <p:spPr>
            <a:xfrm>
              <a:off x="3933908" y="2279081"/>
              <a:ext cx="518" cy="981"/>
            </a:xfrm>
            <a:custGeom>
              <a:avLst/>
              <a:gdLst/>
              <a:ahLst/>
              <a:cxnLst/>
              <a:rect l="l" t="t" r="r" b="b"/>
              <a:pathLst>
                <a:path w="19" h="36" extrusionOk="0">
                  <a:moveTo>
                    <a:pt x="1" y="0"/>
                  </a:moveTo>
                  <a:cubicBezTo>
                    <a:pt x="4" y="11"/>
                    <a:pt x="11" y="21"/>
                    <a:pt x="18" y="35"/>
                  </a:cubicBezTo>
                  <a:cubicBezTo>
                    <a:pt x="11" y="21"/>
                    <a:pt x="4" y="11"/>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4" name="Google Shape;5224;p50"/>
            <p:cNvSpPr/>
            <p:nvPr/>
          </p:nvSpPr>
          <p:spPr>
            <a:xfrm>
              <a:off x="3932763" y="2276029"/>
              <a:ext cx="27" cy="300"/>
            </a:xfrm>
            <a:custGeom>
              <a:avLst/>
              <a:gdLst/>
              <a:ahLst/>
              <a:cxnLst/>
              <a:rect l="l" t="t" r="r" b="b"/>
              <a:pathLst>
                <a:path w="1" h="11" extrusionOk="0">
                  <a:moveTo>
                    <a:pt x="1"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5" name="Google Shape;5225;p50"/>
            <p:cNvSpPr/>
            <p:nvPr/>
          </p:nvSpPr>
          <p:spPr>
            <a:xfrm>
              <a:off x="3933145" y="2277256"/>
              <a:ext cx="218" cy="518"/>
            </a:xfrm>
            <a:custGeom>
              <a:avLst/>
              <a:gdLst/>
              <a:ahLst/>
              <a:cxnLst/>
              <a:rect l="l" t="t" r="r" b="b"/>
              <a:pathLst>
                <a:path w="8" h="19" extrusionOk="0">
                  <a:moveTo>
                    <a:pt x="1" y="1"/>
                  </a:moveTo>
                  <a:lnTo>
                    <a:pt x="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6" name="Google Shape;5226;p50"/>
            <p:cNvSpPr/>
            <p:nvPr/>
          </p:nvSpPr>
          <p:spPr>
            <a:xfrm>
              <a:off x="3920365" y="2278781"/>
              <a:ext cx="218" cy="218"/>
            </a:xfrm>
            <a:custGeom>
              <a:avLst/>
              <a:gdLst/>
              <a:ahLst/>
              <a:cxnLst/>
              <a:rect l="l" t="t" r="r" b="b"/>
              <a:pathLst>
                <a:path w="8" h="8" extrusionOk="0">
                  <a:moveTo>
                    <a:pt x="8"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7" name="Google Shape;5227;p50"/>
            <p:cNvSpPr/>
            <p:nvPr/>
          </p:nvSpPr>
          <p:spPr>
            <a:xfrm>
              <a:off x="3909493" y="2273822"/>
              <a:ext cx="599" cy="327"/>
            </a:xfrm>
            <a:custGeom>
              <a:avLst/>
              <a:gdLst/>
              <a:ahLst/>
              <a:cxnLst/>
              <a:rect l="l" t="t" r="r" b="b"/>
              <a:pathLst>
                <a:path w="22" h="12" extrusionOk="0">
                  <a:moveTo>
                    <a:pt x="1" y="1"/>
                  </a:moveTo>
                  <a:lnTo>
                    <a:pt x="22" y="11"/>
                  </a:ln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8" name="Google Shape;5228;p50"/>
            <p:cNvSpPr/>
            <p:nvPr/>
          </p:nvSpPr>
          <p:spPr>
            <a:xfrm>
              <a:off x="3921619" y="2280307"/>
              <a:ext cx="27" cy="136"/>
            </a:xfrm>
            <a:custGeom>
              <a:avLst/>
              <a:gdLst/>
              <a:ahLst/>
              <a:cxnLst/>
              <a:rect l="l" t="t" r="r" b="b"/>
              <a:pathLst>
                <a:path w="1" h="5" extrusionOk="0">
                  <a:moveTo>
                    <a:pt x="0"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9" name="Google Shape;5229;p50"/>
            <p:cNvSpPr/>
            <p:nvPr/>
          </p:nvSpPr>
          <p:spPr>
            <a:xfrm>
              <a:off x="3910447" y="2274394"/>
              <a:ext cx="1090" cy="599"/>
            </a:xfrm>
            <a:custGeom>
              <a:avLst/>
              <a:gdLst/>
              <a:ahLst/>
              <a:cxnLst/>
              <a:rect l="l" t="t" r="r" b="b"/>
              <a:pathLst>
                <a:path w="40" h="22" extrusionOk="0">
                  <a:moveTo>
                    <a:pt x="39"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0" name="Google Shape;5230;p50"/>
            <p:cNvSpPr/>
            <p:nvPr/>
          </p:nvSpPr>
          <p:spPr>
            <a:xfrm>
              <a:off x="3922572" y="228251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1" name="Google Shape;5231;p50"/>
            <p:cNvSpPr/>
            <p:nvPr/>
          </p:nvSpPr>
          <p:spPr>
            <a:xfrm>
              <a:off x="3922273" y="2281370"/>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2" name="Google Shape;5232;p50"/>
            <p:cNvSpPr/>
            <p:nvPr/>
          </p:nvSpPr>
          <p:spPr>
            <a:xfrm>
              <a:off x="3913417" y="2242159"/>
              <a:ext cx="872" cy="1553"/>
            </a:xfrm>
            <a:custGeom>
              <a:avLst/>
              <a:gdLst/>
              <a:ahLst/>
              <a:cxnLst/>
              <a:rect l="l" t="t" r="r" b="b"/>
              <a:pathLst>
                <a:path w="32" h="57" extrusionOk="0">
                  <a:moveTo>
                    <a:pt x="0" y="0"/>
                  </a:moveTo>
                  <a:cubicBezTo>
                    <a:pt x="7" y="18"/>
                    <a:pt x="21" y="39"/>
                    <a:pt x="32" y="56"/>
                  </a:cubicBezTo>
                  <a:lnTo>
                    <a:pt x="14" y="25"/>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3" name="Google Shape;5233;p50"/>
            <p:cNvSpPr/>
            <p:nvPr/>
          </p:nvSpPr>
          <p:spPr>
            <a:xfrm>
              <a:off x="3909684" y="2273550"/>
              <a:ext cx="27" cy="109"/>
            </a:xfrm>
            <a:custGeom>
              <a:avLst/>
              <a:gdLst/>
              <a:ahLst/>
              <a:cxnLst/>
              <a:rect l="l" t="t" r="r" b="b"/>
              <a:pathLst>
                <a:path w="1" h="4" extrusionOk="0">
                  <a:moveTo>
                    <a:pt x="1" y="0"/>
                  </a:moveTo>
                  <a:cubicBezTo>
                    <a:pt x="1" y="4"/>
                    <a:pt x="1" y="4"/>
                    <a:pt x="1" y="4"/>
                  </a:cubicBezTo>
                  <a:cubicBezTo>
                    <a:pt x="1" y="4"/>
                    <a:pt x="1" y="4"/>
                    <a:pt x="1" y="0"/>
                  </a:cubicBezTo>
                  <a:cubicBezTo>
                    <a:pt x="1" y="0"/>
                    <a:pt x="1" y="0"/>
                    <a:pt x="1" y="0"/>
                  </a:cubicBezTo>
                  <a:cubicBezTo>
                    <a:pt x="1" y="0"/>
                    <a:pt x="1" y="0"/>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4" name="Google Shape;5234;p50"/>
            <p:cNvSpPr/>
            <p:nvPr/>
          </p:nvSpPr>
          <p:spPr>
            <a:xfrm>
              <a:off x="3922572" y="2282896"/>
              <a:ext cx="27" cy="27"/>
            </a:xfrm>
            <a:custGeom>
              <a:avLst/>
              <a:gdLst/>
              <a:ahLst/>
              <a:cxnLst/>
              <a:rect l="l" t="t" r="r" b="b"/>
              <a:pathLst>
                <a:path w="1" h="1" extrusionOk="0">
                  <a:moveTo>
                    <a:pt x="0" y="0"/>
                  </a:moveTo>
                  <a:lnTo>
                    <a:pt x="0" y="0"/>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5" name="Google Shape;5235;p50"/>
            <p:cNvSpPr/>
            <p:nvPr/>
          </p:nvSpPr>
          <p:spPr>
            <a:xfrm>
              <a:off x="4146747" y="2296984"/>
              <a:ext cx="174882" cy="147960"/>
            </a:xfrm>
            <a:custGeom>
              <a:avLst/>
              <a:gdLst/>
              <a:ahLst/>
              <a:cxnLst/>
              <a:rect l="l" t="t" r="r" b="b"/>
              <a:pathLst>
                <a:path w="6418" h="5430" extrusionOk="0">
                  <a:moveTo>
                    <a:pt x="5842" y="1"/>
                  </a:moveTo>
                  <a:cubicBezTo>
                    <a:pt x="5789" y="1"/>
                    <a:pt x="5711" y="42"/>
                    <a:pt x="5630" y="113"/>
                  </a:cubicBezTo>
                  <a:cubicBezTo>
                    <a:pt x="5511" y="218"/>
                    <a:pt x="5434" y="351"/>
                    <a:pt x="5434" y="411"/>
                  </a:cubicBezTo>
                  <a:cubicBezTo>
                    <a:pt x="5434" y="537"/>
                    <a:pt x="5273" y="572"/>
                    <a:pt x="5122" y="604"/>
                  </a:cubicBezTo>
                  <a:cubicBezTo>
                    <a:pt x="5052" y="618"/>
                    <a:pt x="4929" y="642"/>
                    <a:pt x="4912" y="670"/>
                  </a:cubicBezTo>
                  <a:cubicBezTo>
                    <a:pt x="4912" y="702"/>
                    <a:pt x="4901" y="733"/>
                    <a:pt x="4877" y="754"/>
                  </a:cubicBezTo>
                  <a:cubicBezTo>
                    <a:pt x="4835" y="796"/>
                    <a:pt x="4765" y="804"/>
                    <a:pt x="4680" y="804"/>
                  </a:cubicBezTo>
                  <a:cubicBezTo>
                    <a:pt x="4658" y="804"/>
                    <a:pt x="4635" y="804"/>
                    <a:pt x="4611" y="803"/>
                  </a:cubicBezTo>
                  <a:cubicBezTo>
                    <a:pt x="4590" y="803"/>
                    <a:pt x="4567" y="803"/>
                    <a:pt x="4543" y="803"/>
                  </a:cubicBezTo>
                  <a:cubicBezTo>
                    <a:pt x="4457" y="803"/>
                    <a:pt x="4367" y="807"/>
                    <a:pt x="4345" y="849"/>
                  </a:cubicBezTo>
                  <a:cubicBezTo>
                    <a:pt x="4341" y="856"/>
                    <a:pt x="4338" y="863"/>
                    <a:pt x="4334" y="870"/>
                  </a:cubicBezTo>
                  <a:cubicBezTo>
                    <a:pt x="4331" y="877"/>
                    <a:pt x="4327" y="880"/>
                    <a:pt x="4324" y="884"/>
                  </a:cubicBezTo>
                  <a:lnTo>
                    <a:pt x="4317" y="894"/>
                  </a:lnTo>
                  <a:lnTo>
                    <a:pt x="4310" y="898"/>
                  </a:lnTo>
                  <a:cubicBezTo>
                    <a:pt x="4296" y="915"/>
                    <a:pt x="4271" y="926"/>
                    <a:pt x="4250" y="933"/>
                  </a:cubicBezTo>
                  <a:cubicBezTo>
                    <a:pt x="4235" y="936"/>
                    <a:pt x="4220" y="937"/>
                    <a:pt x="4205" y="937"/>
                  </a:cubicBezTo>
                  <a:cubicBezTo>
                    <a:pt x="4168" y="937"/>
                    <a:pt x="4132" y="928"/>
                    <a:pt x="4100" y="908"/>
                  </a:cubicBezTo>
                  <a:lnTo>
                    <a:pt x="4100" y="915"/>
                  </a:lnTo>
                  <a:lnTo>
                    <a:pt x="3995" y="849"/>
                  </a:lnTo>
                  <a:lnTo>
                    <a:pt x="3967" y="831"/>
                  </a:lnTo>
                  <a:lnTo>
                    <a:pt x="3939" y="810"/>
                  </a:lnTo>
                  <a:lnTo>
                    <a:pt x="3925" y="803"/>
                  </a:lnTo>
                  <a:lnTo>
                    <a:pt x="3914" y="796"/>
                  </a:lnTo>
                  <a:lnTo>
                    <a:pt x="3907" y="793"/>
                  </a:lnTo>
                  <a:lnTo>
                    <a:pt x="3893" y="786"/>
                  </a:lnTo>
                  <a:lnTo>
                    <a:pt x="3886" y="782"/>
                  </a:lnTo>
                  <a:lnTo>
                    <a:pt x="3872" y="775"/>
                  </a:lnTo>
                  <a:lnTo>
                    <a:pt x="3865" y="775"/>
                  </a:lnTo>
                  <a:lnTo>
                    <a:pt x="3851" y="768"/>
                  </a:lnTo>
                  <a:lnTo>
                    <a:pt x="3844" y="768"/>
                  </a:lnTo>
                  <a:lnTo>
                    <a:pt x="3830" y="765"/>
                  </a:lnTo>
                  <a:lnTo>
                    <a:pt x="3816" y="765"/>
                  </a:lnTo>
                  <a:cubicBezTo>
                    <a:pt x="3732" y="765"/>
                    <a:pt x="3666" y="719"/>
                    <a:pt x="3599" y="677"/>
                  </a:cubicBezTo>
                  <a:cubicBezTo>
                    <a:pt x="3536" y="633"/>
                    <a:pt x="3489" y="603"/>
                    <a:pt x="3434" y="603"/>
                  </a:cubicBezTo>
                  <a:cubicBezTo>
                    <a:pt x="3419" y="603"/>
                    <a:pt x="3403" y="605"/>
                    <a:pt x="3386" y="611"/>
                  </a:cubicBezTo>
                  <a:lnTo>
                    <a:pt x="3347" y="618"/>
                  </a:lnTo>
                  <a:cubicBezTo>
                    <a:pt x="3330" y="625"/>
                    <a:pt x="3312" y="628"/>
                    <a:pt x="3291" y="628"/>
                  </a:cubicBezTo>
                  <a:lnTo>
                    <a:pt x="3260" y="635"/>
                  </a:lnTo>
                  <a:lnTo>
                    <a:pt x="3260" y="632"/>
                  </a:lnTo>
                  <a:cubicBezTo>
                    <a:pt x="3179" y="628"/>
                    <a:pt x="3102" y="607"/>
                    <a:pt x="3032" y="572"/>
                  </a:cubicBezTo>
                  <a:cubicBezTo>
                    <a:pt x="2990" y="551"/>
                    <a:pt x="2948" y="537"/>
                    <a:pt x="2906" y="526"/>
                  </a:cubicBezTo>
                  <a:lnTo>
                    <a:pt x="2899" y="526"/>
                  </a:lnTo>
                  <a:cubicBezTo>
                    <a:pt x="2874" y="526"/>
                    <a:pt x="2836" y="558"/>
                    <a:pt x="2801" y="597"/>
                  </a:cubicBezTo>
                  <a:cubicBezTo>
                    <a:pt x="2790" y="607"/>
                    <a:pt x="2776" y="621"/>
                    <a:pt x="2766" y="635"/>
                  </a:cubicBezTo>
                  <a:cubicBezTo>
                    <a:pt x="2703" y="707"/>
                    <a:pt x="2625" y="796"/>
                    <a:pt x="2524" y="796"/>
                  </a:cubicBezTo>
                  <a:cubicBezTo>
                    <a:pt x="2502" y="796"/>
                    <a:pt x="2479" y="791"/>
                    <a:pt x="2454" y="782"/>
                  </a:cubicBezTo>
                  <a:cubicBezTo>
                    <a:pt x="2451" y="780"/>
                    <a:pt x="2446" y="779"/>
                    <a:pt x="2442" y="779"/>
                  </a:cubicBezTo>
                  <a:cubicBezTo>
                    <a:pt x="2437" y="779"/>
                    <a:pt x="2432" y="780"/>
                    <a:pt x="2426" y="782"/>
                  </a:cubicBezTo>
                  <a:cubicBezTo>
                    <a:pt x="2349" y="824"/>
                    <a:pt x="2279" y="1059"/>
                    <a:pt x="2241" y="1199"/>
                  </a:cubicBezTo>
                  <a:cubicBezTo>
                    <a:pt x="2234" y="1230"/>
                    <a:pt x="2223" y="1255"/>
                    <a:pt x="2216" y="1279"/>
                  </a:cubicBezTo>
                  <a:cubicBezTo>
                    <a:pt x="2178" y="1416"/>
                    <a:pt x="1985" y="1472"/>
                    <a:pt x="1782" y="1535"/>
                  </a:cubicBezTo>
                  <a:cubicBezTo>
                    <a:pt x="1635" y="1577"/>
                    <a:pt x="1436" y="1636"/>
                    <a:pt x="1443" y="1710"/>
                  </a:cubicBezTo>
                  <a:cubicBezTo>
                    <a:pt x="1457" y="1881"/>
                    <a:pt x="1296" y="1990"/>
                    <a:pt x="1135" y="2021"/>
                  </a:cubicBezTo>
                  <a:cubicBezTo>
                    <a:pt x="1121" y="2025"/>
                    <a:pt x="1103" y="2025"/>
                    <a:pt x="1086" y="2028"/>
                  </a:cubicBezTo>
                  <a:lnTo>
                    <a:pt x="1023" y="2028"/>
                  </a:lnTo>
                  <a:cubicBezTo>
                    <a:pt x="1012" y="2025"/>
                    <a:pt x="1002" y="2025"/>
                    <a:pt x="991" y="2021"/>
                  </a:cubicBezTo>
                  <a:lnTo>
                    <a:pt x="981" y="2021"/>
                  </a:lnTo>
                  <a:cubicBezTo>
                    <a:pt x="956" y="2018"/>
                    <a:pt x="931" y="2007"/>
                    <a:pt x="907" y="1993"/>
                  </a:cubicBezTo>
                  <a:lnTo>
                    <a:pt x="900" y="1990"/>
                  </a:lnTo>
                  <a:cubicBezTo>
                    <a:pt x="893" y="1983"/>
                    <a:pt x="886" y="1979"/>
                    <a:pt x="879" y="1972"/>
                  </a:cubicBezTo>
                  <a:lnTo>
                    <a:pt x="872" y="1965"/>
                  </a:lnTo>
                  <a:cubicBezTo>
                    <a:pt x="865" y="1958"/>
                    <a:pt x="861" y="1955"/>
                    <a:pt x="858" y="1948"/>
                  </a:cubicBezTo>
                  <a:cubicBezTo>
                    <a:pt x="858" y="1944"/>
                    <a:pt x="854" y="1941"/>
                    <a:pt x="851" y="1937"/>
                  </a:cubicBezTo>
                  <a:cubicBezTo>
                    <a:pt x="844" y="1927"/>
                    <a:pt x="840" y="1916"/>
                    <a:pt x="837" y="1906"/>
                  </a:cubicBezTo>
                  <a:cubicBezTo>
                    <a:pt x="823" y="1860"/>
                    <a:pt x="742" y="1860"/>
                    <a:pt x="641" y="1860"/>
                  </a:cubicBezTo>
                  <a:cubicBezTo>
                    <a:pt x="571" y="1860"/>
                    <a:pt x="515" y="1860"/>
                    <a:pt x="476" y="1836"/>
                  </a:cubicBezTo>
                  <a:cubicBezTo>
                    <a:pt x="459" y="1836"/>
                    <a:pt x="441" y="1843"/>
                    <a:pt x="427" y="1850"/>
                  </a:cubicBezTo>
                  <a:cubicBezTo>
                    <a:pt x="389" y="1871"/>
                    <a:pt x="357" y="1909"/>
                    <a:pt x="347" y="1951"/>
                  </a:cubicBezTo>
                  <a:lnTo>
                    <a:pt x="347" y="1958"/>
                  </a:lnTo>
                  <a:cubicBezTo>
                    <a:pt x="343" y="1969"/>
                    <a:pt x="343" y="1976"/>
                    <a:pt x="343" y="1986"/>
                  </a:cubicBezTo>
                  <a:lnTo>
                    <a:pt x="343" y="1993"/>
                  </a:lnTo>
                  <a:cubicBezTo>
                    <a:pt x="340" y="2007"/>
                    <a:pt x="340" y="2021"/>
                    <a:pt x="343" y="2035"/>
                  </a:cubicBezTo>
                  <a:cubicBezTo>
                    <a:pt x="350" y="2147"/>
                    <a:pt x="312" y="2256"/>
                    <a:pt x="238" y="2340"/>
                  </a:cubicBezTo>
                  <a:cubicBezTo>
                    <a:pt x="228" y="2354"/>
                    <a:pt x="221" y="2364"/>
                    <a:pt x="210" y="2378"/>
                  </a:cubicBezTo>
                  <a:lnTo>
                    <a:pt x="182" y="2410"/>
                  </a:lnTo>
                  <a:cubicBezTo>
                    <a:pt x="161" y="2434"/>
                    <a:pt x="140" y="2459"/>
                    <a:pt x="126" y="2487"/>
                  </a:cubicBezTo>
                  <a:cubicBezTo>
                    <a:pt x="119" y="2508"/>
                    <a:pt x="109" y="2536"/>
                    <a:pt x="98" y="2567"/>
                  </a:cubicBezTo>
                  <a:cubicBezTo>
                    <a:pt x="63" y="2662"/>
                    <a:pt x="0" y="2834"/>
                    <a:pt x="53" y="2907"/>
                  </a:cubicBezTo>
                  <a:cubicBezTo>
                    <a:pt x="109" y="2991"/>
                    <a:pt x="84" y="3089"/>
                    <a:pt x="60" y="3187"/>
                  </a:cubicBezTo>
                  <a:cubicBezTo>
                    <a:pt x="35" y="3282"/>
                    <a:pt x="7" y="3394"/>
                    <a:pt x="60" y="3502"/>
                  </a:cubicBezTo>
                  <a:cubicBezTo>
                    <a:pt x="130" y="3660"/>
                    <a:pt x="133" y="3842"/>
                    <a:pt x="133" y="3971"/>
                  </a:cubicBezTo>
                  <a:cubicBezTo>
                    <a:pt x="130" y="4024"/>
                    <a:pt x="133" y="4073"/>
                    <a:pt x="144" y="4122"/>
                  </a:cubicBezTo>
                  <a:cubicBezTo>
                    <a:pt x="182" y="4136"/>
                    <a:pt x="224" y="4146"/>
                    <a:pt x="266" y="4153"/>
                  </a:cubicBezTo>
                  <a:cubicBezTo>
                    <a:pt x="413" y="4185"/>
                    <a:pt x="620" y="4230"/>
                    <a:pt x="686" y="4412"/>
                  </a:cubicBezTo>
                  <a:cubicBezTo>
                    <a:pt x="756" y="4601"/>
                    <a:pt x="522" y="4829"/>
                    <a:pt x="312" y="5025"/>
                  </a:cubicBezTo>
                  <a:cubicBezTo>
                    <a:pt x="238" y="5095"/>
                    <a:pt x="137" y="5193"/>
                    <a:pt x="130" y="5225"/>
                  </a:cubicBezTo>
                  <a:cubicBezTo>
                    <a:pt x="126" y="5228"/>
                    <a:pt x="126" y="5232"/>
                    <a:pt x="130" y="5235"/>
                  </a:cubicBezTo>
                  <a:cubicBezTo>
                    <a:pt x="147" y="5270"/>
                    <a:pt x="172" y="5305"/>
                    <a:pt x="200" y="5330"/>
                  </a:cubicBezTo>
                  <a:lnTo>
                    <a:pt x="245" y="5333"/>
                  </a:lnTo>
                  <a:lnTo>
                    <a:pt x="294" y="5337"/>
                  </a:lnTo>
                  <a:lnTo>
                    <a:pt x="350" y="5340"/>
                  </a:lnTo>
                  <a:lnTo>
                    <a:pt x="399" y="5344"/>
                  </a:lnTo>
                  <a:lnTo>
                    <a:pt x="459" y="5347"/>
                  </a:lnTo>
                  <a:lnTo>
                    <a:pt x="508" y="5351"/>
                  </a:lnTo>
                  <a:lnTo>
                    <a:pt x="564" y="5358"/>
                  </a:lnTo>
                  <a:lnTo>
                    <a:pt x="616" y="5361"/>
                  </a:lnTo>
                  <a:lnTo>
                    <a:pt x="672" y="5368"/>
                  </a:lnTo>
                  <a:lnTo>
                    <a:pt x="721" y="5375"/>
                  </a:lnTo>
                  <a:lnTo>
                    <a:pt x="777" y="5382"/>
                  </a:lnTo>
                  <a:lnTo>
                    <a:pt x="826" y="5389"/>
                  </a:lnTo>
                  <a:lnTo>
                    <a:pt x="882" y="5400"/>
                  </a:lnTo>
                  <a:lnTo>
                    <a:pt x="928" y="5403"/>
                  </a:lnTo>
                  <a:lnTo>
                    <a:pt x="1026" y="5421"/>
                  </a:lnTo>
                  <a:cubicBezTo>
                    <a:pt x="1059" y="5427"/>
                    <a:pt x="1106" y="5429"/>
                    <a:pt x="1165" y="5429"/>
                  </a:cubicBezTo>
                  <a:cubicBezTo>
                    <a:pt x="1657" y="5429"/>
                    <a:pt x="2951" y="5237"/>
                    <a:pt x="3155" y="5169"/>
                  </a:cubicBezTo>
                  <a:cubicBezTo>
                    <a:pt x="3148" y="5085"/>
                    <a:pt x="3137" y="5001"/>
                    <a:pt x="3123" y="4917"/>
                  </a:cubicBezTo>
                  <a:cubicBezTo>
                    <a:pt x="3102" y="4777"/>
                    <a:pt x="3092" y="4693"/>
                    <a:pt x="3099" y="4650"/>
                  </a:cubicBezTo>
                  <a:cubicBezTo>
                    <a:pt x="3122" y="4544"/>
                    <a:pt x="3353" y="4338"/>
                    <a:pt x="3575" y="4338"/>
                  </a:cubicBezTo>
                  <a:cubicBezTo>
                    <a:pt x="3585" y="4338"/>
                    <a:pt x="3596" y="4338"/>
                    <a:pt x="3606" y="4339"/>
                  </a:cubicBezTo>
                  <a:lnTo>
                    <a:pt x="3662" y="4342"/>
                  </a:lnTo>
                  <a:cubicBezTo>
                    <a:pt x="3710" y="4348"/>
                    <a:pt x="3764" y="4353"/>
                    <a:pt x="3809" y="4353"/>
                  </a:cubicBezTo>
                  <a:cubicBezTo>
                    <a:pt x="3850" y="4353"/>
                    <a:pt x="3883" y="4349"/>
                    <a:pt x="3897" y="4335"/>
                  </a:cubicBezTo>
                  <a:cubicBezTo>
                    <a:pt x="3897" y="4335"/>
                    <a:pt x="3907" y="4328"/>
                    <a:pt x="3907" y="4307"/>
                  </a:cubicBezTo>
                  <a:cubicBezTo>
                    <a:pt x="3907" y="4146"/>
                    <a:pt x="4208" y="4038"/>
                    <a:pt x="4348" y="4013"/>
                  </a:cubicBezTo>
                  <a:cubicBezTo>
                    <a:pt x="4388" y="4006"/>
                    <a:pt x="4421" y="4002"/>
                    <a:pt x="4450" y="4002"/>
                  </a:cubicBezTo>
                  <a:cubicBezTo>
                    <a:pt x="4556" y="4002"/>
                    <a:pt x="4598" y="4046"/>
                    <a:pt x="4614" y="4090"/>
                  </a:cubicBezTo>
                  <a:cubicBezTo>
                    <a:pt x="4620" y="4105"/>
                    <a:pt x="4628" y="4112"/>
                    <a:pt x="4637" y="4112"/>
                  </a:cubicBezTo>
                  <a:cubicBezTo>
                    <a:pt x="4639" y="4112"/>
                    <a:pt x="4641" y="4112"/>
                    <a:pt x="4642" y="4111"/>
                  </a:cubicBezTo>
                  <a:cubicBezTo>
                    <a:pt x="4677" y="4108"/>
                    <a:pt x="4737" y="4034"/>
                    <a:pt x="4747" y="3866"/>
                  </a:cubicBezTo>
                  <a:cubicBezTo>
                    <a:pt x="4747" y="3814"/>
                    <a:pt x="4751" y="3761"/>
                    <a:pt x="4751" y="3712"/>
                  </a:cubicBezTo>
                  <a:cubicBezTo>
                    <a:pt x="4758" y="3460"/>
                    <a:pt x="4765" y="3240"/>
                    <a:pt x="4985" y="3222"/>
                  </a:cubicBezTo>
                  <a:cubicBezTo>
                    <a:pt x="5118" y="3212"/>
                    <a:pt x="5245" y="3149"/>
                    <a:pt x="5287" y="3096"/>
                  </a:cubicBezTo>
                  <a:cubicBezTo>
                    <a:pt x="5297" y="3082"/>
                    <a:pt x="5297" y="3075"/>
                    <a:pt x="5297" y="3072"/>
                  </a:cubicBezTo>
                  <a:cubicBezTo>
                    <a:pt x="5276" y="3026"/>
                    <a:pt x="5248" y="2984"/>
                    <a:pt x="5217" y="2946"/>
                  </a:cubicBezTo>
                  <a:cubicBezTo>
                    <a:pt x="5143" y="2848"/>
                    <a:pt x="5059" y="2736"/>
                    <a:pt x="5136" y="2659"/>
                  </a:cubicBezTo>
                  <a:cubicBezTo>
                    <a:pt x="5159" y="2636"/>
                    <a:pt x="5190" y="2627"/>
                    <a:pt x="5230" y="2627"/>
                  </a:cubicBezTo>
                  <a:cubicBezTo>
                    <a:pt x="5283" y="2627"/>
                    <a:pt x="5350" y="2642"/>
                    <a:pt x="5434" y="2662"/>
                  </a:cubicBezTo>
                  <a:cubicBezTo>
                    <a:pt x="5559" y="2692"/>
                    <a:pt x="5645" y="2706"/>
                    <a:pt x="5694" y="2706"/>
                  </a:cubicBezTo>
                  <a:cubicBezTo>
                    <a:pt x="5720" y="2706"/>
                    <a:pt x="5734" y="2702"/>
                    <a:pt x="5738" y="2694"/>
                  </a:cubicBezTo>
                  <a:cubicBezTo>
                    <a:pt x="5759" y="2634"/>
                    <a:pt x="5763" y="2571"/>
                    <a:pt x="5752" y="2511"/>
                  </a:cubicBezTo>
                  <a:cubicBezTo>
                    <a:pt x="5745" y="2427"/>
                    <a:pt x="5738" y="2336"/>
                    <a:pt x="5791" y="2249"/>
                  </a:cubicBezTo>
                  <a:cubicBezTo>
                    <a:pt x="5826" y="2196"/>
                    <a:pt x="5868" y="2147"/>
                    <a:pt x="5910" y="2102"/>
                  </a:cubicBezTo>
                  <a:cubicBezTo>
                    <a:pt x="5976" y="2035"/>
                    <a:pt x="6046" y="1958"/>
                    <a:pt x="6043" y="1902"/>
                  </a:cubicBezTo>
                  <a:cubicBezTo>
                    <a:pt x="6039" y="1871"/>
                    <a:pt x="6036" y="1839"/>
                    <a:pt x="6036" y="1811"/>
                  </a:cubicBezTo>
                  <a:cubicBezTo>
                    <a:pt x="6032" y="1731"/>
                    <a:pt x="6032" y="1685"/>
                    <a:pt x="5966" y="1619"/>
                  </a:cubicBezTo>
                  <a:cubicBezTo>
                    <a:pt x="5896" y="1556"/>
                    <a:pt x="5868" y="1461"/>
                    <a:pt x="5892" y="1370"/>
                  </a:cubicBezTo>
                  <a:cubicBezTo>
                    <a:pt x="5924" y="1293"/>
                    <a:pt x="5997" y="1237"/>
                    <a:pt x="6085" y="1234"/>
                  </a:cubicBezTo>
                  <a:cubicBezTo>
                    <a:pt x="6102" y="1227"/>
                    <a:pt x="6123" y="1220"/>
                    <a:pt x="6137" y="1209"/>
                  </a:cubicBezTo>
                  <a:lnTo>
                    <a:pt x="6148" y="1202"/>
                  </a:lnTo>
                  <a:lnTo>
                    <a:pt x="6162" y="1199"/>
                  </a:lnTo>
                  <a:cubicBezTo>
                    <a:pt x="6267" y="1178"/>
                    <a:pt x="6354" y="1157"/>
                    <a:pt x="6417" y="1111"/>
                  </a:cubicBezTo>
                  <a:lnTo>
                    <a:pt x="6372" y="1111"/>
                  </a:lnTo>
                  <a:lnTo>
                    <a:pt x="6340" y="1118"/>
                  </a:lnTo>
                  <a:lnTo>
                    <a:pt x="6326" y="1122"/>
                  </a:lnTo>
                  <a:lnTo>
                    <a:pt x="6298" y="1129"/>
                  </a:lnTo>
                  <a:lnTo>
                    <a:pt x="6284" y="1132"/>
                  </a:lnTo>
                  <a:lnTo>
                    <a:pt x="6253" y="1136"/>
                  </a:lnTo>
                  <a:lnTo>
                    <a:pt x="6246" y="1136"/>
                  </a:lnTo>
                  <a:cubicBezTo>
                    <a:pt x="6232" y="1139"/>
                    <a:pt x="6218" y="1139"/>
                    <a:pt x="6207" y="1139"/>
                  </a:cubicBezTo>
                  <a:cubicBezTo>
                    <a:pt x="6203" y="1139"/>
                    <a:pt x="6198" y="1140"/>
                    <a:pt x="6194" y="1140"/>
                  </a:cubicBezTo>
                  <a:cubicBezTo>
                    <a:pt x="6146" y="1140"/>
                    <a:pt x="6102" y="1123"/>
                    <a:pt x="6067" y="1097"/>
                  </a:cubicBezTo>
                  <a:lnTo>
                    <a:pt x="6057" y="1087"/>
                  </a:lnTo>
                  <a:lnTo>
                    <a:pt x="6050" y="1080"/>
                  </a:lnTo>
                  <a:cubicBezTo>
                    <a:pt x="6018" y="1038"/>
                    <a:pt x="6001" y="985"/>
                    <a:pt x="6004" y="936"/>
                  </a:cubicBezTo>
                  <a:cubicBezTo>
                    <a:pt x="6004" y="912"/>
                    <a:pt x="6008" y="887"/>
                    <a:pt x="6015" y="863"/>
                  </a:cubicBezTo>
                  <a:cubicBezTo>
                    <a:pt x="6015" y="849"/>
                    <a:pt x="6022" y="831"/>
                    <a:pt x="6025" y="817"/>
                  </a:cubicBezTo>
                  <a:cubicBezTo>
                    <a:pt x="6032" y="782"/>
                    <a:pt x="6043" y="751"/>
                    <a:pt x="6053" y="716"/>
                  </a:cubicBezTo>
                  <a:cubicBezTo>
                    <a:pt x="6109" y="544"/>
                    <a:pt x="6116" y="477"/>
                    <a:pt x="6053" y="449"/>
                  </a:cubicBezTo>
                  <a:cubicBezTo>
                    <a:pt x="5889" y="372"/>
                    <a:pt x="5889" y="218"/>
                    <a:pt x="5889" y="113"/>
                  </a:cubicBezTo>
                  <a:cubicBezTo>
                    <a:pt x="5889" y="5"/>
                    <a:pt x="5878" y="1"/>
                    <a:pt x="5854" y="1"/>
                  </a:cubicBezTo>
                  <a:cubicBezTo>
                    <a:pt x="5850" y="1"/>
                    <a:pt x="5846" y="1"/>
                    <a:pt x="584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6" name="Google Shape;5236;p50"/>
            <p:cNvSpPr/>
            <p:nvPr/>
          </p:nvSpPr>
          <p:spPr>
            <a:xfrm>
              <a:off x="4343265" y="2313796"/>
              <a:ext cx="0" cy="27"/>
            </a:xfrm>
            <a:custGeom>
              <a:avLst/>
              <a:gdLst/>
              <a:ahLst/>
              <a:cxnLst/>
              <a:rect l="l" t="t" r="r" b="b"/>
              <a:pathLst>
                <a:path h="1" extrusionOk="0">
                  <a:moveTo>
                    <a:pt x="0"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7" name="Google Shape;5237;p50"/>
            <p:cNvSpPr/>
            <p:nvPr/>
          </p:nvSpPr>
          <p:spPr>
            <a:xfrm>
              <a:off x="4331711" y="2313905"/>
              <a:ext cx="22344" cy="8120"/>
            </a:xfrm>
            <a:custGeom>
              <a:avLst/>
              <a:gdLst/>
              <a:ahLst/>
              <a:cxnLst/>
              <a:rect l="l" t="t" r="r" b="b"/>
              <a:pathLst>
                <a:path w="820" h="298" extrusionOk="0">
                  <a:moveTo>
                    <a:pt x="420" y="0"/>
                  </a:moveTo>
                  <a:cubicBezTo>
                    <a:pt x="350" y="0"/>
                    <a:pt x="137" y="179"/>
                    <a:pt x="0" y="298"/>
                  </a:cubicBezTo>
                  <a:lnTo>
                    <a:pt x="18" y="294"/>
                  </a:lnTo>
                  <a:lnTo>
                    <a:pt x="42" y="287"/>
                  </a:lnTo>
                  <a:lnTo>
                    <a:pt x="77" y="277"/>
                  </a:lnTo>
                  <a:lnTo>
                    <a:pt x="98" y="270"/>
                  </a:lnTo>
                  <a:lnTo>
                    <a:pt x="133" y="263"/>
                  </a:lnTo>
                  <a:lnTo>
                    <a:pt x="158" y="259"/>
                  </a:lnTo>
                  <a:lnTo>
                    <a:pt x="189" y="252"/>
                  </a:lnTo>
                  <a:lnTo>
                    <a:pt x="210" y="249"/>
                  </a:lnTo>
                  <a:lnTo>
                    <a:pt x="242" y="245"/>
                  </a:lnTo>
                  <a:lnTo>
                    <a:pt x="361" y="245"/>
                  </a:lnTo>
                  <a:lnTo>
                    <a:pt x="382" y="249"/>
                  </a:lnTo>
                  <a:cubicBezTo>
                    <a:pt x="396" y="252"/>
                    <a:pt x="406" y="256"/>
                    <a:pt x="420" y="259"/>
                  </a:cubicBezTo>
                  <a:lnTo>
                    <a:pt x="435" y="266"/>
                  </a:lnTo>
                  <a:lnTo>
                    <a:pt x="582" y="266"/>
                  </a:lnTo>
                  <a:lnTo>
                    <a:pt x="599" y="263"/>
                  </a:lnTo>
                  <a:lnTo>
                    <a:pt x="613" y="263"/>
                  </a:lnTo>
                  <a:lnTo>
                    <a:pt x="631" y="259"/>
                  </a:lnTo>
                  <a:lnTo>
                    <a:pt x="645" y="256"/>
                  </a:lnTo>
                  <a:lnTo>
                    <a:pt x="662" y="249"/>
                  </a:lnTo>
                  <a:lnTo>
                    <a:pt x="676" y="245"/>
                  </a:lnTo>
                  <a:lnTo>
                    <a:pt x="701" y="238"/>
                  </a:lnTo>
                  <a:lnTo>
                    <a:pt x="708" y="235"/>
                  </a:lnTo>
                  <a:lnTo>
                    <a:pt x="739" y="221"/>
                  </a:lnTo>
                  <a:lnTo>
                    <a:pt x="750" y="217"/>
                  </a:lnTo>
                  <a:lnTo>
                    <a:pt x="771" y="207"/>
                  </a:lnTo>
                  <a:lnTo>
                    <a:pt x="785" y="200"/>
                  </a:lnTo>
                  <a:lnTo>
                    <a:pt x="802" y="189"/>
                  </a:lnTo>
                  <a:lnTo>
                    <a:pt x="816" y="182"/>
                  </a:lnTo>
                  <a:lnTo>
                    <a:pt x="820" y="179"/>
                  </a:lnTo>
                  <a:lnTo>
                    <a:pt x="820" y="172"/>
                  </a:lnTo>
                  <a:lnTo>
                    <a:pt x="781" y="165"/>
                  </a:lnTo>
                  <a:lnTo>
                    <a:pt x="771" y="165"/>
                  </a:lnTo>
                  <a:lnTo>
                    <a:pt x="743" y="161"/>
                  </a:lnTo>
                  <a:lnTo>
                    <a:pt x="708" y="161"/>
                  </a:lnTo>
                  <a:cubicBezTo>
                    <a:pt x="702" y="159"/>
                    <a:pt x="697" y="158"/>
                    <a:pt x="692" y="158"/>
                  </a:cubicBezTo>
                  <a:cubicBezTo>
                    <a:pt x="687" y="158"/>
                    <a:pt x="681" y="159"/>
                    <a:pt x="676" y="161"/>
                  </a:cubicBezTo>
                  <a:cubicBezTo>
                    <a:pt x="667" y="162"/>
                    <a:pt x="658" y="163"/>
                    <a:pt x="650" y="163"/>
                  </a:cubicBezTo>
                  <a:cubicBezTo>
                    <a:pt x="589" y="163"/>
                    <a:pt x="532" y="132"/>
                    <a:pt x="501" y="74"/>
                  </a:cubicBezTo>
                  <a:lnTo>
                    <a:pt x="487" y="56"/>
                  </a:lnTo>
                  <a:lnTo>
                    <a:pt x="484" y="53"/>
                  </a:lnTo>
                  <a:cubicBezTo>
                    <a:pt x="480" y="46"/>
                    <a:pt x="477" y="42"/>
                    <a:pt x="473" y="35"/>
                  </a:cubicBezTo>
                  <a:lnTo>
                    <a:pt x="463" y="28"/>
                  </a:lnTo>
                  <a:cubicBezTo>
                    <a:pt x="459" y="25"/>
                    <a:pt x="456" y="21"/>
                    <a:pt x="452" y="18"/>
                  </a:cubicBezTo>
                  <a:lnTo>
                    <a:pt x="438" y="7"/>
                  </a:lnTo>
                  <a:lnTo>
                    <a:pt x="42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8" name="Google Shape;5238;p50"/>
            <p:cNvSpPr/>
            <p:nvPr/>
          </p:nvSpPr>
          <p:spPr>
            <a:xfrm>
              <a:off x="4235469" y="2313905"/>
              <a:ext cx="872" cy="218"/>
            </a:xfrm>
            <a:custGeom>
              <a:avLst/>
              <a:gdLst/>
              <a:ahLst/>
              <a:cxnLst/>
              <a:rect l="l" t="t" r="r" b="b"/>
              <a:pathLst>
                <a:path w="32" h="8" extrusionOk="0">
                  <a:moveTo>
                    <a:pt x="32" y="0"/>
                  </a:moveTo>
                  <a:cubicBezTo>
                    <a:pt x="21" y="0"/>
                    <a:pt x="11" y="4"/>
                    <a:pt x="0" y="4"/>
                  </a:cubicBezTo>
                  <a:lnTo>
                    <a:pt x="0" y="7"/>
                  </a:lnTo>
                  <a:lnTo>
                    <a:pt x="3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9" name="Google Shape;5239;p50"/>
            <p:cNvSpPr/>
            <p:nvPr/>
          </p:nvSpPr>
          <p:spPr>
            <a:xfrm>
              <a:off x="4253971" y="2319137"/>
              <a:ext cx="790" cy="518"/>
            </a:xfrm>
            <a:custGeom>
              <a:avLst/>
              <a:gdLst/>
              <a:ahLst/>
              <a:cxnLst/>
              <a:rect l="l" t="t" r="r" b="b"/>
              <a:pathLst>
                <a:path w="29" h="19" extrusionOk="0">
                  <a:moveTo>
                    <a:pt x="0" y="1"/>
                  </a:moveTo>
                  <a:lnTo>
                    <a:pt x="28" y="18"/>
                  </a:lnTo>
                  <a:lnTo>
                    <a:pt x="2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0" name="Google Shape;5240;p50"/>
            <p:cNvSpPr/>
            <p:nvPr/>
          </p:nvSpPr>
          <p:spPr>
            <a:xfrm>
              <a:off x="4251954" y="2318101"/>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1" name="Google Shape;5241;p50"/>
            <p:cNvSpPr/>
            <p:nvPr/>
          </p:nvSpPr>
          <p:spPr>
            <a:xfrm>
              <a:off x="4252527" y="2318292"/>
              <a:ext cx="218" cy="109"/>
            </a:xfrm>
            <a:custGeom>
              <a:avLst/>
              <a:gdLst/>
              <a:ahLst/>
              <a:cxnLst/>
              <a:rect l="l" t="t" r="r" b="b"/>
              <a:pathLst>
                <a:path w="8" h="4" extrusionOk="0">
                  <a:moveTo>
                    <a:pt x="8"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2" name="Google Shape;5242;p50"/>
            <p:cNvSpPr/>
            <p:nvPr/>
          </p:nvSpPr>
          <p:spPr>
            <a:xfrm>
              <a:off x="4250537" y="2317611"/>
              <a:ext cx="490" cy="27"/>
            </a:xfrm>
            <a:custGeom>
              <a:avLst/>
              <a:gdLst/>
              <a:ahLst/>
              <a:cxnLst/>
              <a:rect l="l" t="t" r="r" b="b"/>
              <a:pathLst>
                <a:path w="18" h="1" extrusionOk="0">
                  <a:moveTo>
                    <a:pt x="18" y="1"/>
                  </a:moveTo>
                  <a:cubicBezTo>
                    <a:pt x="11" y="1"/>
                    <a:pt x="7" y="1"/>
                    <a:pt x="0" y="1"/>
                  </a:cubicBezTo>
                  <a:cubicBezTo>
                    <a:pt x="7" y="1"/>
                    <a:pt x="11" y="1"/>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3" name="Google Shape;5243;p50"/>
            <p:cNvSpPr/>
            <p:nvPr/>
          </p:nvSpPr>
          <p:spPr>
            <a:xfrm>
              <a:off x="4253017" y="2318565"/>
              <a:ext cx="300" cy="136"/>
            </a:xfrm>
            <a:custGeom>
              <a:avLst/>
              <a:gdLst/>
              <a:ahLst/>
              <a:cxnLst/>
              <a:rect l="l" t="t" r="r" b="b"/>
              <a:pathLst>
                <a:path w="11" h="5" extrusionOk="0">
                  <a:moveTo>
                    <a:pt x="11"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4" name="Google Shape;5244;p50"/>
            <p:cNvSpPr/>
            <p:nvPr/>
          </p:nvSpPr>
          <p:spPr>
            <a:xfrm>
              <a:off x="4253480" y="2318864"/>
              <a:ext cx="409" cy="218"/>
            </a:xfrm>
            <a:custGeom>
              <a:avLst/>
              <a:gdLst/>
              <a:ahLst/>
              <a:cxnLst/>
              <a:rect l="l" t="t" r="r" b="b"/>
              <a:pathLst>
                <a:path w="15" h="8" extrusionOk="0">
                  <a:moveTo>
                    <a:pt x="15"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5" name="Google Shape;5245;p50"/>
            <p:cNvSpPr/>
            <p:nvPr/>
          </p:nvSpPr>
          <p:spPr>
            <a:xfrm>
              <a:off x="4251300" y="2317802"/>
              <a:ext cx="218" cy="27"/>
            </a:xfrm>
            <a:custGeom>
              <a:avLst/>
              <a:gdLst/>
              <a:ahLst/>
              <a:cxnLst/>
              <a:rect l="l" t="t" r="r" b="b"/>
              <a:pathLst>
                <a:path w="8" h="1" extrusionOk="0">
                  <a:moveTo>
                    <a:pt x="7"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6" name="Google Shape;5246;p50"/>
            <p:cNvSpPr/>
            <p:nvPr/>
          </p:nvSpPr>
          <p:spPr>
            <a:xfrm>
              <a:off x="4255578" y="2320200"/>
              <a:ext cx="2888" cy="1826"/>
            </a:xfrm>
            <a:custGeom>
              <a:avLst/>
              <a:gdLst/>
              <a:ahLst/>
              <a:cxnLst/>
              <a:rect l="l" t="t" r="r" b="b"/>
              <a:pathLst>
                <a:path w="106" h="67" extrusionOk="0">
                  <a:moveTo>
                    <a:pt x="1" y="0"/>
                  </a:moveTo>
                  <a:lnTo>
                    <a:pt x="106" y="67"/>
                  </a:lnTo>
                  <a:lnTo>
                    <a:pt x="106" y="60"/>
                  </a:lnTo>
                  <a:lnTo>
                    <a:pt x="88" y="53"/>
                  </a:lnTo>
                  <a:cubicBezTo>
                    <a:pt x="57" y="35"/>
                    <a:pt x="29" y="18"/>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7" name="Google Shape;5247;p50"/>
            <p:cNvSpPr/>
            <p:nvPr/>
          </p:nvSpPr>
          <p:spPr>
            <a:xfrm>
              <a:off x="4237840" y="2313333"/>
              <a:ext cx="1090" cy="300"/>
            </a:xfrm>
            <a:custGeom>
              <a:avLst/>
              <a:gdLst/>
              <a:ahLst/>
              <a:cxnLst/>
              <a:rect l="l" t="t" r="r" b="b"/>
              <a:pathLst>
                <a:path w="40" h="11" extrusionOk="0">
                  <a:moveTo>
                    <a:pt x="36" y="0"/>
                  </a:moveTo>
                  <a:cubicBezTo>
                    <a:pt x="29" y="3"/>
                    <a:pt x="24" y="5"/>
                    <a:pt x="19" y="7"/>
                  </a:cubicBezTo>
                  <a:lnTo>
                    <a:pt x="19" y="7"/>
                  </a:lnTo>
                  <a:lnTo>
                    <a:pt x="39" y="4"/>
                  </a:lnTo>
                  <a:lnTo>
                    <a:pt x="39" y="0"/>
                  </a:lnTo>
                  <a:close/>
                  <a:moveTo>
                    <a:pt x="19" y="7"/>
                  </a:moveTo>
                  <a:lnTo>
                    <a:pt x="1" y="11"/>
                  </a:lnTo>
                  <a:cubicBezTo>
                    <a:pt x="7" y="11"/>
                    <a:pt x="12" y="9"/>
                    <a:pt x="19"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8" name="Google Shape;5248;p50"/>
            <p:cNvSpPr/>
            <p:nvPr/>
          </p:nvSpPr>
          <p:spPr>
            <a:xfrm>
              <a:off x="4169336" y="2348702"/>
              <a:ext cx="409" cy="790"/>
            </a:xfrm>
            <a:custGeom>
              <a:avLst/>
              <a:gdLst/>
              <a:ahLst/>
              <a:cxnLst/>
              <a:rect l="l" t="t" r="r" b="b"/>
              <a:pathLst>
                <a:path w="15" h="29" extrusionOk="0">
                  <a:moveTo>
                    <a:pt x="15" y="29"/>
                  </a:moveTo>
                  <a:cubicBezTo>
                    <a:pt x="11" y="22"/>
                    <a:pt x="4" y="11"/>
                    <a:pt x="1" y="1"/>
                  </a:cubicBezTo>
                  <a:cubicBezTo>
                    <a:pt x="4" y="11"/>
                    <a:pt x="11" y="22"/>
                    <a:pt x="15"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9" name="Google Shape;5249;p50"/>
            <p:cNvSpPr/>
            <p:nvPr/>
          </p:nvSpPr>
          <p:spPr>
            <a:xfrm>
              <a:off x="4174786" y="2352053"/>
              <a:ext cx="981" cy="27"/>
            </a:xfrm>
            <a:custGeom>
              <a:avLst/>
              <a:gdLst/>
              <a:ahLst/>
              <a:cxnLst/>
              <a:rect l="l" t="t" r="r" b="b"/>
              <a:pathLst>
                <a:path w="36" h="1" extrusionOk="0">
                  <a:moveTo>
                    <a:pt x="15" y="0"/>
                  </a:moveTo>
                  <a:lnTo>
                    <a:pt x="36" y="0"/>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0" name="Google Shape;5250;p50"/>
            <p:cNvSpPr/>
            <p:nvPr/>
          </p:nvSpPr>
          <p:spPr>
            <a:xfrm>
              <a:off x="4171244" y="2351100"/>
              <a:ext cx="2044" cy="790"/>
            </a:xfrm>
            <a:custGeom>
              <a:avLst/>
              <a:gdLst/>
              <a:ahLst/>
              <a:cxnLst/>
              <a:rect l="l" t="t" r="r" b="b"/>
              <a:pathLst>
                <a:path w="75" h="29" extrusionOk="0">
                  <a:moveTo>
                    <a:pt x="74" y="28"/>
                  </a:moveTo>
                  <a:cubicBezTo>
                    <a:pt x="50" y="21"/>
                    <a:pt x="25" y="11"/>
                    <a:pt x="1" y="0"/>
                  </a:cubicBezTo>
                  <a:cubicBezTo>
                    <a:pt x="25" y="11"/>
                    <a:pt x="50" y="21"/>
                    <a:pt x="74"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1" name="Google Shape;5251;p50"/>
            <p:cNvSpPr/>
            <p:nvPr/>
          </p:nvSpPr>
          <p:spPr>
            <a:xfrm>
              <a:off x="4173560" y="2351862"/>
              <a:ext cx="954" cy="109"/>
            </a:xfrm>
            <a:custGeom>
              <a:avLst/>
              <a:gdLst/>
              <a:ahLst/>
              <a:cxnLst/>
              <a:rect l="l" t="t" r="r" b="b"/>
              <a:pathLst>
                <a:path w="35" h="4" extrusionOk="0">
                  <a:moveTo>
                    <a:pt x="35" y="4"/>
                  </a:moveTo>
                  <a:cubicBezTo>
                    <a:pt x="21" y="4"/>
                    <a:pt x="11" y="4"/>
                    <a:pt x="0" y="0"/>
                  </a:cubicBezTo>
                  <a:cubicBezTo>
                    <a:pt x="11" y="4"/>
                    <a:pt x="21" y="4"/>
                    <a:pt x="35" y="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2" name="Google Shape;5252;p50"/>
            <p:cNvSpPr/>
            <p:nvPr/>
          </p:nvSpPr>
          <p:spPr>
            <a:xfrm>
              <a:off x="4170481" y="2350527"/>
              <a:ext cx="599" cy="409"/>
            </a:xfrm>
            <a:custGeom>
              <a:avLst/>
              <a:gdLst/>
              <a:ahLst/>
              <a:cxnLst/>
              <a:rect l="l" t="t" r="r" b="b"/>
              <a:pathLst>
                <a:path w="22" h="15" extrusionOk="0">
                  <a:moveTo>
                    <a:pt x="22" y="14"/>
                  </a:moveTo>
                  <a:cubicBezTo>
                    <a:pt x="15" y="11"/>
                    <a:pt x="8" y="4"/>
                    <a:pt x="1" y="0"/>
                  </a:cubicBezTo>
                  <a:cubicBezTo>
                    <a:pt x="8" y="4"/>
                    <a:pt x="15" y="11"/>
                    <a:pt x="22"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3" name="Google Shape;5253;p50"/>
            <p:cNvSpPr/>
            <p:nvPr/>
          </p:nvSpPr>
          <p:spPr>
            <a:xfrm>
              <a:off x="4169909" y="2349764"/>
              <a:ext cx="409" cy="490"/>
            </a:xfrm>
            <a:custGeom>
              <a:avLst/>
              <a:gdLst/>
              <a:ahLst/>
              <a:cxnLst/>
              <a:rect l="l" t="t" r="r" b="b"/>
              <a:pathLst>
                <a:path w="15" h="18" extrusionOk="0">
                  <a:moveTo>
                    <a:pt x="15" y="18"/>
                  </a:moveTo>
                  <a:cubicBezTo>
                    <a:pt x="8" y="11"/>
                    <a:pt x="4" y="7"/>
                    <a:pt x="1" y="0"/>
                  </a:cubicBezTo>
                  <a:cubicBezTo>
                    <a:pt x="4" y="7"/>
                    <a:pt x="8" y="11"/>
                    <a:pt x="15"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4" name="Google Shape;5254;p50"/>
            <p:cNvSpPr/>
            <p:nvPr/>
          </p:nvSpPr>
          <p:spPr>
            <a:xfrm>
              <a:off x="4221899" y="2313033"/>
              <a:ext cx="981" cy="1090"/>
            </a:xfrm>
            <a:custGeom>
              <a:avLst/>
              <a:gdLst/>
              <a:ahLst/>
              <a:cxnLst/>
              <a:rect l="l" t="t" r="r" b="b"/>
              <a:pathLst>
                <a:path w="36" h="40" extrusionOk="0">
                  <a:moveTo>
                    <a:pt x="36" y="1"/>
                  </a:moveTo>
                  <a:cubicBezTo>
                    <a:pt x="25" y="11"/>
                    <a:pt x="11" y="25"/>
                    <a:pt x="1" y="39"/>
                  </a:cubicBezTo>
                  <a:cubicBezTo>
                    <a:pt x="11" y="25"/>
                    <a:pt x="25" y="11"/>
                    <a:pt x="3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5" name="Google Shape;5255;p50"/>
            <p:cNvSpPr/>
            <p:nvPr/>
          </p:nvSpPr>
          <p:spPr>
            <a:xfrm>
              <a:off x="4225523" y="2311126"/>
              <a:ext cx="218" cy="27"/>
            </a:xfrm>
            <a:custGeom>
              <a:avLst/>
              <a:gdLst/>
              <a:ahLst/>
              <a:cxnLst/>
              <a:rect l="l" t="t" r="r" b="b"/>
              <a:pathLst>
                <a:path w="8" h="1" extrusionOk="0">
                  <a:moveTo>
                    <a:pt x="1" y="0"/>
                  </a:moveTo>
                  <a:lnTo>
                    <a:pt x="1" y="0"/>
                  </a:lnTo>
                  <a:lnTo>
                    <a:pt x="8" y="0"/>
                  </a:ln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6" name="Google Shape;5256;p50"/>
            <p:cNvSpPr/>
            <p:nvPr/>
          </p:nvSpPr>
          <p:spPr>
            <a:xfrm>
              <a:off x="4176230" y="2351753"/>
              <a:ext cx="1362" cy="218"/>
            </a:xfrm>
            <a:custGeom>
              <a:avLst/>
              <a:gdLst/>
              <a:ahLst/>
              <a:cxnLst/>
              <a:rect l="l" t="t" r="r" b="b"/>
              <a:pathLst>
                <a:path w="50" h="8" extrusionOk="0">
                  <a:moveTo>
                    <a:pt x="49" y="1"/>
                  </a:moveTo>
                  <a:cubicBezTo>
                    <a:pt x="32" y="4"/>
                    <a:pt x="14" y="8"/>
                    <a:pt x="0" y="8"/>
                  </a:cubicBezTo>
                  <a:cubicBezTo>
                    <a:pt x="14" y="8"/>
                    <a:pt x="32" y="4"/>
                    <a:pt x="4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7" name="Google Shape;5257;p50"/>
            <p:cNvSpPr/>
            <p:nvPr/>
          </p:nvSpPr>
          <p:spPr>
            <a:xfrm>
              <a:off x="4158192" y="2346712"/>
              <a:ext cx="1362" cy="409"/>
            </a:xfrm>
            <a:custGeom>
              <a:avLst/>
              <a:gdLst/>
              <a:ahLst/>
              <a:cxnLst/>
              <a:rect l="l" t="t" r="r" b="b"/>
              <a:pathLst>
                <a:path w="50" h="15" extrusionOk="0">
                  <a:moveTo>
                    <a:pt x="49" y="0"/>
                  </a:moveTo>
                  <a:cubicBezTo>
                    <a:pt x="35" y="0"/>
                    <a:pt x="25" y="4"/>
                    <a:pt x="14" y="7"/>
                  </a:cubicBezTo>
                  <a:lnTo>
                    <a:pt x="0" y="14"/>
                  </a:lnTo>
                  <a:cubicBezTo>
                    <a:pt x="14" y="7"/>
                    <a:pt x="32" y="0"/>
                    <a:pt x="49"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8" name="Google Shape;5258;p50"/>
            <p:cNvSpPr/>
            <p:nvPr/>
          </p:nvSpPr>
          <p:spPr>
            <a:xfrm>
              <a:off x="4237840" y="2313415"/>
              <a:ext cx="981" cy="218"/>
            </a:xfrm>
            <a:custGeom>
              <a:avLst/>
              <a:gdLst/>
              <a:ahLst/>
              <a:cxnLst/>
              <a:rect l="l" t="t" r="r" b="b"/>
              <a:pathLst>
                <a:path w="36" h="8" extrusionOk="0">
                  <a:moveTo>
                    <a:pt x="36" y="1"/>
                  </a:moveTo>
                  <a:lnTo>
                    <a:pt x="36" y="1"/>
                  </a:lnTo>
                  <a:cubicBezTo>
                    <a:pt x="22" y="4"/>
                    <a:pt x="11" y="4"/>
                    <a:pt x="1" y="8"/>
                  </a:cubicBezTo>
                  <a:cubicBezTo>
                    <a:pt x="11" y="8"/>
                    <a:pt x="22" y="4"/>
                    <a:pt x="3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9" name="Google Shape;5259;p50"/>
            <p:cNvSpPr/>
            <p:nvPr/>
          </p:nvSpPr>
          <p:spPr>
            <a:xfrm>
              <a:off x="4155794" y="2350037"/>
              <a:ext cx="136" cy="790"/>
            </a:xfrm>
            <a:custGeom>
              <a:avLst/>
              <a:gdLst/>
              <a:ahLst/>
              <a:cxnLst/>
              <a:rect l="l" t="t" r="r" b="b"/>
              <a:pathLst>
                <a:path w="5" h="29" extrusionOk="0">
                  <a:moveTo>
                    <a:pt x="1" y="29"/>
                  </a:moveTo>
                  <a:cubicBezTo>
                    <a:pt x="1" y="18"/>
                    <a:pt x="4" y="11"/>
                    <a:pt x="4" y="1"/>
                  </a:cubicBezTo>
                  <a:cubicBezTo>
                    <a:pt x="4" y="11"/>
                    <a:pt x="1" y="18"/>
                    <a:pt x="1" y="2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0" name="Google Shape;5260;p50"/>
            <p:cNvSpPr/>
            <p:nvPr/>
          </p:nvSpPr>
          <p:spPr>
            <a:xfrm>
              <a:off x="4149990" y="2439058"/>
              <a:ext cx="27" cy="409"/>
            </a:xfrm>
            <a:custGeom>
              <a:avLst/>
              <a:gdLst/>
              <a:ahLst/>
              <a:cxnLst/>
              <a:rect l="l" t="t" r="r" b="b"/>
              <a:pathLst>
                <a:path w="1" h="15" extrusionOk="0">
                  <a:moveTo>
                    <a:pt x="0" y="14"/>
                  </a:moveTo>
                  <a:cubicBezTo>
                    <a:pt x="0" y="7"/>
                    <a:pt x="0" y="4"/>
                    <a:pt x="0" y="0"/>
                  </a:cubicBezTo>
                  <a:cubicBezTo>
                    <a:pt x="0" y="4"/>
                    <a:pt x="0" y="7"/>
                    <a:pt x="0"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1" name="Google Shape;5261;p50"/>
            <p:cNvSpPr/>
            <p:nvPr/>
          </p:nvSpPr>
          <p:spPr>
            <a:xfrm>
              <a:off x="4152170" y="2360528"/>
              <a:ext cx="899" cy="981"/>
            </a:xfrm>
            <a:custGeom>
              <a:avLst/>
              <a:gdLst/>
              <a:ahLst/>
              <a:cxnLst/>
              <a:rect l="l" t="t" r="r" b="b"/>
              <a:pathLst>
                <a:path w="33" h="36" extrusionOk="0">
                  <a:moveTo>
                    <a:pt x="32" y="1"/>
                  </a:moveTo>
                  <a:cubicBezTo>
                    <a:pt x="22" y="15"/>
                    <a:pt x="11" y="25"/>
                    <a:pt x="1" y="36"/>
                  </a:cubicBezTo>
                  <a:cubicBezTo>
                    <a:pt x="15" y="25"/>
                    <a:pt x="22" y="15"/>
                    <a:pt x="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2" name="Google Shape;5262;p50"/>
            <p:cNvSpPr/>
            <p:nvPr/>
          </p:nvSpPr>
          <p:spPr>
            <a:xfrm>
              <a:off x="4155985" y="2347094"/>
              <a:ext cx="2234" cy="2779"/>
            </a:xfrm>
            <a:custGeom>
              <a:avLst/>
              <a:gdLst/>
              <a:ahLst/>
              <a:cxnLst/>
              <a:rect l="l" t="t" r="r" b="b"/>
              <a:pathLst>
                <a:path w="82" h="102" extrusionOk="0">
                  <a:moveTo>
                    <a:pt x="81" y="0"/>
                  </a:moveTo>
                  <a:cubicBezTo>
                    <a:pt x="76" y="3"/>
                    <a:pt x="70" y="6"/>
                    <a:pt x="65" y="10"/>
                  </a:cubicBezTo>
                  <a:lnTo>
                    <a:pt x="65" y="10"/>
                  </a:lnTo>
                  <a:cubicBezTo>
                    <a:pt x="67" y="9"/>
                    <a:pt x="69" y="8"/>
                    <a:pt x="71" y="7"/>
                  </a:cubicBezTo>
                  <a:lnTo>
                    <a:pt x="81" y="0"/>
                  </a:lnTo>
                  <a:close/>
                  <a:moveTo>
                    <a:pt x="65" y="10"/>
                  </a:moveTo>
                  <a:lnTo>
                    <a:pt x="65" y="10"/>
                  </a:lnTo>
                  <a:cubicBezTo>
                    <a:pt x="62" y="11"/>
                    <a:pt x="59" y="12"/>
                    <a:pt x="57" y="14"/>
                  </a:cubicBezTo>
                  <a:cubicBezTo>
                    <a:pt x="29" y="39"/>
                    <a:pt x="8" y="67"/>
                    <a:pt x="1" y="102"/>
                  </a:cubicBezTo>
                  <a:cubicBezTo>
                    <a:pt x="10" y="66"/>
                    <a:pt x="32" y="32"/>
                    <a:pt x="65" y="1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3" name="Google Shape;5263;p50"/>
            <p:cNvSpPr/>
            <p:nvPr/>
          </p:nvSpPr>
          <p:spPr>
            <a:xfrm>
              <a:off x="4153042" y="2350991"/>
              <a:ext cx="2970" cy="9483"/>
            </a:xfrm>
            <a:custGeom>
              <a:avLst/>
              <a:gdLst/>
              <a:ahLst/>
              <a:cxnLst/>
              <a:rect l="l" t="t" r="r" b="b"/>
              <a:pathLst>
                <a:path w="109" h="348" extrusionOk="0">
                  <a:moveTo>
                    <a:pt x="102" y="43"/>
                  </a:moveTo>
                  <a:cubicBezTo>
                    <a:pt x="102" y="29"/>
                    <a:pt x="102" y="15"/>
                    <a:pt x="102" y="1"/>
                  </a:cubicBezTo>
                  <a:cubicBezTo>
                    <a:pt x="102" y="15"/>
                    <a:pt x="102" y="29"/>
                    <a:pt x="102" y="43"/>
                  </a:cubicBezTo>
                  <a:cubicBezTo>
                    <a:pt x="109" y="155"/>
                    <a:pt x="70" y="263"/>
                    <a:pt x="0" y="347"/>
                  </a:cubicBezTo>
                  <a:cubicBezTo>
                    <a:pt x="70" y="263"/>
                    <a:pt x="109" y="155"/>
                    <a:pt x="102" y="4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4" name="Google Shape;5264;p50"/>
            <p:cNvSpPr/>
            <p:nvPr/>
          </p:nvSpPr>
          <p:spPr>
            <a:xfrm>
              <a:off x="4157892" y="2346903"/>
              <a:ext cx="708" cy="409"/>
            </a:xfrm>
            <a:custGeom>
              <a:avLst/>
              <a:gdLst/>
              <a:ahLst/>
              <a:cxnLst/>
              <a:rect l="l" t="t" r="r" b="b"/>
              <a:pathLst>
                <a:path w="26" h="15" extrusionOk="0">
                  <a:moveTo>
                    <a:pt x="25" y="0"/>
                  </a:moveTo>
                  <a:cubicBezTo>
                    <a:pt x="15" y="4"/>
                    <a:pt x="8" y="7"/>
                    <a:pt x="1" y="14"/>
                  </a:cubicBezTo>
                  <a:lnTo>
                    <a:pt x="11" y="7"/>
                  </a:lnTo>
                  <a:lnTo>
                    <a:pt x="25"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5" name="Google Shape;5265;p50"/>
            <p:cNvSpPr/>
            <p:nvPr/>
          </p:nvSpPr>
          <p:spPr>
            <a:xfrm>
              <a:off x="4311956" y="2326875"/>
              <a:ext cx="136" cy="27"/>
            </a:xfrm>
            <a:custGeom>
              <a:avLst/>
              <a:gdLst/>
              <a:ahLst/>
              <a:cxnLst/>
              <a:rect l="l" t="t" r="r" b="b"/>
              <a:pathLst>
                <a:path w="5"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6" name="Google Shape;5266;p50"/>
            <p:cNvSpPr/>
            <p:nvPr/>
          </p:nvSpPr>
          <p:spPr>
            <a:xfrm>
              <a:off x="4319122" y="2327529"/>
              <a:ext cx="409" cy="136"/>
            </a:xfrm>
            <a:custGeom>
              <a:avLst/>
              <a:gdLst/>
              <a:ahLst/>
              <a:cxnLst/>
              <a:rect l="l" t="t" r="r" b="b"/>
              <a:pathLst>
                <a:path w="15" h="5" extrusionOk="0">
                  <a:moveTo>
                    <a:pt x="0" y="4"/>
                  </a:moveTo>
                  <a:lnTo>
                    <a:pt x="1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7" name="Google Shape;5267;p50"/>
            <p:cNvSpPr/>
            <p:nvPr/>
          </p:nvSpPr>
          <p:spPr>
            <a:xfrm>
              <a:off x="4264734" y="2320200"/>
              <a:ext cx="409" cy="490"/>
            </a:xfrm>
            <a:custGeom>
              <a:avLst/>
              <a:gdLst/>
              <a:ahLst/>
              <a:cxnLst/>
              <a:rect l="l" t="t" r="r" b="b"/>
              <a:pathLst>
                <a:path w="15" h="18" extrusionOk="0">
                  <a:moveTo>
                    <a:pt x="1" y="18"/>
                  </a:moveTo>
                  <a:cubicBezTo>
                    <a:pt x="8" y="11"/>
                    <a:pt x="11" y="4"/>
                    <a:pt x="15" y="0"/>
                  </a:cubicBezTo>
                  <a:cubicBezTo>
                    <a:pt x="11" y="4"/>
                    <a:pt x="8" y="11"/>
                    <a:pt x="1"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8" name="Google Shape;5268;p50"/>
            <p:cNvSpPr/>
            <p:nvPr/>
          </p:nvSpPr>
          <p:spPr>
            <a:xfrm>
              <a:off x="4316915" y="2328020"/>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9" name="Google Shape;5269;p50"/>
            <p:cNvSpPr/>
            <p:nvPr/>
          </p:nvSpPr>
          <p:spPr>
            <a:xfrm>
              <a:off x="4320349" y="2327339"/>
              <a:ext cx="136" cy="27"/>
            </a:xfrm>
            <a:custGeom>
              <a:avLst/>
              <a:gdLst/>
              <a:ahLst/>
              <a:cxnLst/>
              <a:rect l="l" t="t" r="r" b="b"/>
              <a:pathLst>
                <a:path w="5" h="1" extrusionOk="0">
                  <a:moveTo>
                    <a:pt x="4"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0" name="Google Shape;5270;p50"/>
            <p:cNvSpPr/>
            <p:nvPr/>
          </p:nvSpPr>
          <p:spPr>
            <a:xfrm>
              <a:off x="4254734" y="2319627"/>
              <a:ext cx="790" cy="490"/>
            </a:xfrm>
            <a:custGeom>
              <a:avLst/>
              <a:gdLst/>
              <a:ahLst/>
              <a:cxnLst/>
              <a:rect l="l" t="t" r="r" b="b"/>
              <a:pathLst>
                <a:path w="29" h="18" extrusionOk="0">
                  <a:moveTo>
                    <a:pt x="0" y="0"/>
                  </a:moveTo>
                  <a:lnTo>
                    <a:pt x="28" y="18"/>
                  </a:lnTo>
                  <a:lnTo>
                    <a:pt x="18" y="11"/>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1" name="Google Shape;5271;p50"/>
            <p:cNvSpPr/>
            <p:nvPr/>
          </p:nvSpPr>
          <p:spPr>
            <a:xfrm>
              <a:off x="4318060" y="2327829"/>
              <a:ext cx="327" cy="109"/>
            </a:xfrm>
            <a:custGeom>
              <a:avLst/>
              <a:gdLst/>
              <a:ahLst/>
              <a:cxnLst/>
              <a:rect l="l" t="t" r="r" b="b"/>
              <a:pathLst>
                <a:path w="12" h="4" extrusionOk="0">
                  <a:moveTo>
                    <a:pt x="1"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2" name="Google Shape;5272;p50"/>
            <p:cNvSpPr/>
            <p:nvPr/>
          </p:nvSpPr>
          <p:spPr>
            <a:xfrm>
              <a:off x="4315880" y="232810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3" name="Google Shape;5273;p50"/>
            <p:cNvSpPr/>
            <p:nvPr/>
          </p:nvSpPr>
          <p:spPr>
            <a:xfrm>
              <a:off x="4345363" y="2315894"/>
              <a:ext cx="5640" cy="2698"/>
            </a:xfrm>
            <a:custGeom>
              <a:avLst/>
              <a:gdLst/>
              <a:ahLst/>
              <a:cxnLst/>
              <a:rect l="l" t="t" r="r" b="b"/>
              <a:pathLst>
                <a:path w="207" h="99" extrusionOk="0">
                  <a:moveTo>
                    <a:pt x="175" y="85"/>
                  </a:moveTo>
                  <a:cubicBezTo>
                    <a:pt x="186" y="85"/>
                    <a:pt x="196" y="85"/>
                    <a:pt x="207" y="85"/>
                  </a:cubicBezTo>
                  <a:cubicBezTo>
                    <a:pt x="196" y="85"/>
                    <a:pt x="186" y="85"/>
                    <a:pt x="175" y="85"/>
                  </a:cubicBezTo>
                  <a:cubicBezTo>
                    <a:pt x="105" y="99"/>
                    <a:pt x="35" y="64"/>
                    <a:pt x="0" y="1"/>
                  </a:cubicBezTo>
                  <a:cubicBezTo>
                    <a:pt x="35" y="64"/>
                    <a:pt x="105" y="99"/>
                    <a:pt x="175" y="8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4" name="Google Shape;5274;p50"/>
            <p:cNvSpPr/>
            <p:nvPr/>
          </p:nvSpPr>
          <p:spPr>
            <a:xfrm>
              <a:off x="4352693" y="2318292"/>
              <a:ext cx="327" cy="27"/>
            </a:xfrm>
            <a:custGeom>
              <a:avLst/>
              <a:gdLst/>
              <a:ahLst/>
              <a:cxnLst/>
              <a:rect l="l" t="t" r="r" b="b"/>
              <a:pathLst>
                <a:path w="12" h="1" extrusionOk="0">
                  <a:moveTo>
                    <a:pt x="1"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5" name="Google Shape;5275;p50"/>
            <p:cNvSpPr/>
            <p:nvPr/>
          </p:nvSpPr>
          <p:spPr>
            <a:xfrm>
              <a:off x="4344872" y="2315240"/>
              <a:ext cx="109" cy="109"/>
            </a:xfrm>
            <a:custGeom>
              <a:avLst/>
              <a:gdLst/>
              <a:ahLst/>
              <a:cxnLst/>
              <a:rect l="l" t="t" r="r" b="b"/>
              <a:pathLst>
                <a:path w="4" h="4" extrusionOk="0">
                  <a:moveTo>
                    <a:pt x="1" y="0"/>
                  </a:moveTo>
                  <a:lnTo>
                    <a:pt x="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6" name="Google Shape;5276;p50"/>
            <p:cNvSpPr/>
            <p:nvPr/>
          </p:nvSpPr>
          <p:spPr>
            <a:xfrm>
              <a:off x="4351467" y="2318183"/>
              <a:ext cx="490" cy="27"/>
            </a:xfrm>
            <a:custGeom>
              <a:avLst/>
              <a:gdLst/>
              <a:ahLst/>
              <a:cxnLst/>
              <a:rect l="l" t="t" r="r" b="b"/>
              <a:pathLst>
                <a:path w="18" h="1" extrusionOk="0">
                  <a:moveTo>
                    <a:pt x="0" y="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7" name="Google Shape;5277;p50"/>
            <p:cNvSpPr/>
            <p:nvPr/>
          </p:nvSpPr>
          <p:spPr>
            <a:xfrm>
              <a:off x="4343646" y="2313987"/>
              <a:ext cx="381" cy="327"/>
            </a:xfrm>
            <a:custGeom>
              <a:avLst/>
              <a:gdLst/>
              <a:ahLst/>
              <a:cxnLst/>
              <a:rect l="l" t="t" r="r" b="b"/>
              <a:pathLst>
                <a:path w="14" h="12" extrusionOk="0">
                  <a:moveTo>
                    <a:pt x="0" y="1"/>
                  </a:moveTo>
                  <a:lnTo>
                    <a:pt x="14"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8" name="Google Shape;5278;p50"/>
            <p:cNvSpPr/>
            <p:nvPr/>
          </p:nvSpPr>
          <p:spPr>
            <a:xfrm>
              <a:off x="4344300" y="2314559"/>
              <a:ext cx="300" cy="218"/>
            </a:xfrm>
            <a:custGeom>
              <a:avLst/>
              <a:gdLst/>
              <a:ahLst/>
              <a:cxnLst/>
              <a:rect l="l" t="t" r="r" b="b"/>
              <a:pathLst>
                <a:path w="11" h="8" extrusionOk="0">
                  <a:moveTo>
                    <a:pt x="1" y="1"/>
                  </a:moveTo>
                  <a:lnTo>
                    <a:pt x="1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9" name="Google Shape;5279;p50"/>
            <p:cNvSpPr/>
            <p:nvPr/>
          </p:nvSpPr>
          <p:spPr>
            <a:xfrm>
              <a:off x="4354028" y="2318565"/>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0" name="Google Shape;5280;p50"/>
            <p:cNvSpPr/>
            <p:nvPr/>
          </p:nvSpPr>
          <p:spPr>
            <a:xfrm>
              <a:off x="4310158" y="2322488"/>
              <a:ext cx="1553" cy="4115"/>
            </a:xfrm>
            <a:custGeom>
              <a:avLst/>
              <a:gdLst/>
              <a:ahLst/>
              <a:cxnLst/>
              <a:rect l="l" t="t" r="r" b="b"/>
              <a:pathLst>
                <a:path w="57" h="151" extrusionOk="0">
                  <a:moveTo>
                    <a:pt x="53" y="144"/>
                  </a:moveTo>
                  <a:lnTo>
                    <a:pt x="56" y="151"/>
                  </a:lnTo>
                  <a:lnTo>
                    <a:pt x="53" y="144"/>
                  </a:lnTo>
                  <a:cubicBezTo>
                    <a:pt x="18" y="105"/>
                    <a:pt x="0" y="53"/>
                    <a:pt x="7" y="0"/>
                  </a:cubicBezTo>
                  <a:cubicBezTo>
                    <a:pt x="0" y="53"/>
                    <a:pt x="18" y="105"/>
                    <a:pt x="53" y="14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1" name="Google Shape;5281;p50"/>
            <p:cNvSpPr/>
            <p:nvPr/>
          </p:nvSpPr>
          <p:spPr>
            <a:xfrm>
              <a:off x="4264462" y="2320772"/>
              <a:ext cx="300" cy="409"/>
            </a:xfrm>
            <a:custGeom>
              <a:avLst/>
              <a:gdLst/>
              <a:ahLst/>
              <a:cxnLst/>
              <a:rect l="l" t="t" r="r" b="b"/>
              <a:pathLst>
                <a:path w="11" h="15" extrusionOk="0">
                  <a:moveTo>
                    <a:pt x="11" y="0"/>
                  </a:moveTo>
                  <a:lnTo>
                    <a:pt x="11" y="0"/>
                  </a:lnTo>
                  <a:cubicBezTo>
                    <a:pt x="7" y="4"/>
                    <a:pt x="4" y="11"/>
                    <a:pt x="0" y="14"/>
                  </a:cubicBezTo>
                  <a:cubicBezTo>
                    <a:pt x="7" y="11"/>
                    <a:pt x="7" y="4"/>
                    <a:pt x="1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2" name="Google Shape;5282;p50"/>
            <p:cNvSpPr/>
            <p:nvPr/>
          </p:nvSpPr>
          <p:spPr>
            <a:xfrm>
              <a:off x="4264162" y="2321344"/>
              <a:ext cx="136" cy="109"/>
            </a:xfrm>
            <a:custGeom>
              <a:avLst/>
              <a:gdLst/>
              <a:ahLst/>
              <a:cxnLst/>
              <a:rect l="l" t="t" r="r" b="b"/>
              <a:pathLst>
                <a:path w="5" h="4" extrusionOk="0">
                  <a:moveTo>
                    <a:pt x="4"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3" name="Google Shape;5283;p50"/>
            <p:cNvSpPr/>
            <p:nvPr/>
          </p:nvSpPr>
          <p:spPr>
            <a:xfrm>
              <a:off x="4331711" y="2313796"/>
              <a:ext cx="11472" cy="8229"/>
            </a:xfrm>
            <a:custGeom>
              <a:avLst/>
              <a:gdLst/>
              <a:ahLst/>
              <a:cxnLst/>
              <a:rect l="l" t="t" r="r" b="b"/>
              <a:pathLst>
                <a:path w="421" h="302" extrusionOk="0">
                  <a:moveTo>
                    <a:pt x="420" y="1"/>
                  </a:moveTo>
                  <a:cubicBezTo>
                    <a:pt x="350" y="1"/>
                    <a:pt x="140" y="179"/>
                    <a:pt x="0" y="302"/>
                  </a:cubicBezTo>
                  <a:cubicBezTo>
                    <a:pt x="144" y="179"/>
                    <a:pt x="354" y="1"/>
                    <a:pt x="42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4" name="Google Shape;5284;p50"/>
            <p:cNvSpPr/>
            <p:nvPr/>
          </p:nvSpPr>
          <p:spPr>
            <a:xfrm>
              <a:off x="4257976" y="2321616"/>
              <a:ext cx="409" cy="136"/>
            </a:xfrm>
            <a:custGeom>
              <a:avLst/>
              <a:gdLst/>
              <a:ahLst/>
              <a:cxnLst/>
              <a:rect l="l" t="t" r="r" b="b"/>
              <a:pathLst>
                <a:path w="15" h="5" extrusionOk="0">
                  <a:moveTo>
                    <a:pt x="0" y="1"/>
                  </a:moveTo>
                  <a:lnTo>
                    <a:pt x="14"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5" name="Google Shape;5285;p50"/>
            <p:cNvSpPr/>
            <p:nvPr/>
          </p:nvSpPr>
          <p:spPr>
            <a:xfrm>
              <a:off x="4255197" y="2319900"/>
              <a:ext cx="2807" cy="1662"/>
            </a:xfrm>
            <a:custGeom>
              <a:avLst/>
              <a:gdLst/>
              <a:ahLst/>
              <a:cxnLst/>
              <a:rect l="l" t="t" r="r" b="b"/>
              <a:pathLst>
                <a:path w="103" h="61" extrusionOk="0">
                  <a:moveTo>
                    <a:pt x="1" y="1"/>
                  </a:moveTo>
                  <a:cubicBezTo>
                    <a:pt x="17" y="11"/>
                    <a:pt x="34" y="22"/>
                    <a:pt x="52" y="32"/>
                  </a:cubicBezTo>
                  <a:lnTo>
                    <a:pt x="52" y="32"/>
                  </a:lnTo>
                  <a:cubicBezTo>
                    <a:pt x="38" y="24"/>
                    <a:pt x="26" y="15"/>
                    <a:pt x="15" y="8"/>
                  </a:cubicBezTo>
                  <a:lnTo>
                    <a:pt x="1" y="1"/>
                  </a:lnTo>
                  <a:close/>
                  <a:moveTo>
                    <a:pt x="52" y="32"/>
                  </a:moveTo>
                  <a:lnTo>
                    <a:pt x="52" y="32"/>
                  </a:lnTo>
                  <a:cubicBezTo>
                    <a:pt x="68" y="43"/>
                    <a:pt x="85" y="52"/>
                    <a:pt x="102" y="60"/>
                  </a:cubicBezTo>
                  <a:cubicBezTo>
                    <a:pt x="85" y="52"/>
                    <a:pt x="68" y="42"/>
                    <a:pt x="52"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50"/>
            <p:cNvSpPr/>
            <p:nvPr/>
          </p:nvSpPr>
          <p:spPr>
            <a:xfrm>
              <a:off x="4156094" y="2320091"/>
              <a:ext cx="239352" cy="217989"/>
            </a:xfrm>
            <a:custGeom>
              <a:avLst/>
              <a:gdLst/>
              <a:ahLst/>
              <a:cxnLst/>
              <a:rect l="l" t="t" r="r" b="b"/>
              <a:pathLst>
                <a:path w="8784" h="8000" extrusionOk="0">
                  <a:moveTo>
                    <a:pt x="7405" y="1"/>
                  </a:moveTo>
                  <a:lnTo>
                    <a:pt x="7398" y="8"/>
                  </a:lnTo>
                  <a:cubicBezTo>
                    <a:pt x="7387" y="18"/>
                    <a:pt x="7380" y="25"/>
                    <a:pt x="7370" y="32"/>
                  </a:cubicBezTo>
                  <a:lnTo>
                    <a:pt x="7352" y="43"/>
                  </a:lnTo>
                  <a:lnTo>
                    <a:pt x="7331" y="60"/>
                  </a:lnTo>
                  <a:lnTo>
                    <a:pt x="7310" y="71"/>
                  </a:lnTo>
                  <a:lnTo>
                    <a:pt x="7289" y="85"/>
                  </a:lnTo>
                  <a:lnTo>
                    <a:pt x="7268" y="95"/>
                  </a:lnTo>
                  <a:lnTo>
                    <a:pt x="7247" y="106"/>
                  </a:lnTo>
                  <a:lnTo>
                    <a:pt x="7226" y="113"/>
                  </a:lnTo>
                  <a:lnTo>
                    <a:pt x="7205" y="123"/>
                  </a:lnTo>
                  <a:lnTo>
                    <a:pt x="7184" y="130"/>
                  </a:lnTo>
                  <a:lnTo>
                    <a:pt x="7163" y="137"/>
                  </a:lnTo>
                  <a:lnTo>
                    <a:pt x="7142" y="144"/>
                  </a:lnTo>
                  <a:lnTo>
                    <a:pt x="7121" y="151"/>
                  </a:lnTo>
                  <a:lnTo>
                    <a:pt x="7100" y="155"/>
                  </a:lnTo>
                  <a:lnTo>
                    <a:pt x="7079" y="158"/>
                  </a:lnTo>
                  <a:lnTo>
                    <a:pt x="7058" y="162"/>
                  </a:lnTo>
                  <a:lnTo>
                    <a:pt x="7037" y="165"/>
                  </a:lnTo>
                  <a:lnTo>
                    <a:pt x="7020" y="169"/>
                  </a:lnTo>
                  <a:lnTo>
                    <a:pt x="6908" y="169"/>
                  </a:lnTo>
                  <a:lnTo>
                    <a:pt x="6890" y="165"/>
                  </a:lnTo>
                  <a:lnTo>
                    <a:pt x="6876" y="165"/>
                  </a:lnTo>
                  <a:lnTo>
                    <a:pt x="6855" y="162"/>
                  </a:lnTo>
                  <a:lnTo>
                    <a:pt x="6844" y="158"/>
                  </a:lnTo>
                  <a:cubicBezTo>
                    <a:pt x="6834" y="158"/>
                    <a:pt x="6827" y="155"/>
                    <a:pt x="6816" y="151"/>
                  </a:cubicBezTo>
                  <a:cubicBezTo>
                    <a:pt x="6799" y="145"/>
                    <a:pt x="6777" y="142"/>
                    <a:pt x="6750" y="142"/>
                  </a:cubicBezTo>
                  <a:cubicBezTo>
                    <a:pt x="6595" y="142"/>
                    <a:pt x="6302" y="241"/>
                    <a:pt x="6141" y="361"/>
                  </a:cubicBezTo>
                  <a:cubicBezTo>
                    <a:pt x="6060" y="421"/>
                    <a:pt x="5962" y="445"/>
                    <a:pt x="5843" y="470"/>
                  </a:cubicBezTo>
                  <a:cubicBezTo>
                    <a:pt x="5812" y="491"/>
                    <a:pt x="5780" y="501"/>
                    <a:pt x="5745" y="508"/>
                  </a:cubicBezTo>
                  <a:cubicBezTo>
                    <a:pt x="5707" y="508"/>
                    <a:pt x="5675" y="529"/>
                    <a:pt x="5661" y="561"/>
                  </a:cubicBezTo>
                  <a:cubicBezTo>
                    <a:pt x="5654" y="603"/>
                    <a:pt x="5668" y="645"/>
                    <a:pt x="5703" y="673"/>
                  </a:cubicBezTo>
                  <a:cubicBezTo>
                    <a:pt x="5777" y="743"/>
                    <a:pt x="5819" y="844"/>
                    <a:pt x="5812" y="953"/>
                  </a:cubicBezTo>
                  <a:cubicBezTo>
                    <a:pt x="5812" y="977"/>
                    <a:pt x="5812" y="1005"/>
                    <a:pt x="5819" y="1033"/>
                  </a:cubicBezTo>
                  <a:cubicBezTo>
                    <a:pt x="5833" y="1149"/>
                    <a:pt x="5742" y="1243"/>
                    <a:pt x="5654" y="1338"/>
                  </a:cubicBezTo>
                  <a:cubicBezTo>
                    <a:pt x="5616" y="1376"/>
                    <a:pt x="5581" y="1422"/>
                    <a:pt x="5549" y="1464"/>
                  </a:cubicBezTo>
                  <a:cubicBezTo>
                    <a:pt x="5518" y="1513"/>
                    <a:pt x="5525" y="1576"/>
                    <a:pt x="5532" y="1646"/>
                  </a:cubicBezTo>
                  <a:cubicBezTo>
                    <a:pt x="5542" y="1730"/>
                    <a:pt x="5535" y="1814"/>
                    <a:pt x="5507" y="1895"/>
                  </a:cubicBezTo>
                  <a:cubicBezTo>
                    <a:pt x="5476" y="1960"/>
                    <a:pt x="5410" y="1982"/>
                    <a:pt x="5328" y="1982"/>
                  </a:cubicBezTo>
                  <a:cubicBezTo>
                    <a:pt x="5245" y="1982"/>
                    <a:pt x="5146" y="1960"/>
                    <a:pt x="5052" y="1937"/>
                  </a:cubicBezTo>
                  <a:cubicBezTo>
                    <a:pt x="5000" y="1923"/>
                    <a:pt x="4947" y="1912"/>
                    <a:pt x="4895" y="1905"/>
                  </a:cubicBezTo>
                  <a:lnTo>
                    <a:pt x="4895" y="1905"/>
                  </a:lnTo>
                  <a:cubicBezTo>
                    <a:pt x="4916" y="1944"/>
                    <a:pt x="4944" y="1979"/>
                    <a:pt x="4968" y="2014"/>
                  </a:cubicBezTo>
                  <a:cubicBezTo>
                    <a:pt x="5017" y="2080"/>
                    <a:pt x="5066" y="2140"/>
                    <a:pt x="5073" y="2196"/>
                  </a:cubicBezTo>
                  <a:cubicBezTo>
                    <a:pt x="5080" y="2241"/>
                    <a:pt x="5066" y="2287"/>
                    <a:pt x="5038" y="2322"/>
                  </a:cubicBezTo>
                  <a:cubicBezTo>
                    <a:pt x="4965" y="2413"/>
                    <a:pt x="4804" y="2486"/>
                    <a:pt x="4642" y="2497"/>
                  </a:cubicBezTo>
                  <a:cubicBezTo>
                    <a:pt x="4548" y="2504"/>
                    <a:pt x="4537" y="2602"/>
                    <a:pt x="4530" y="2861"/>
                  </a:cubicBezTo>
                  <a:cubicBezTo>
                    <a:pt x="4530" y="2910"/>
                    <a:pt x="4527" y="2962"/>
                    <a:pt x="4523" y="3018"/>
                  </a:cubicBezTo>
                  <a:cubicBezTo>
                    <a:pt x="4513" y="3267"/>
                    <a:pt x="4401" y="3372"/>
                    <a:pt x="4310" y="3386"/>
                  </a:cubicBezTo>
                  <a:cubicBezTo>
                    <a:pt x="4302" y="3387"/>
                    <a:pt x="4295" y="3387"/>
                    <a:pt x="4287" y="3387"/>
                  </a:cubicBezTo>
                  <a:cubicBezTo>
                    <a:pt x="4222" y="3387"/>
                    <a:pt x="4161" y="3347"/>
                    <a:pt x="4142" y="3284"/>
                  </a:cubicBezTo>
                  <a:cubicBezTo>
                    <a:pt x="4131" y="3277"/>
                    <a:pt x="4117" y="3277"/>
                    <a:pt x="4107" y="3277"/>
                  </a:cubicBezTo>
                  <a:cubicBezTo>
                    <a:pt x="4019" y="3277"/>
                    <a:pt x="3932" y="3298"/>
                    <a:pt x="3855" y="3333"/>
                  </a:cubicBezTo>
                  <a:cubicBezTo>
                    <a:pt x="3729" y="3386"/>
                    <a:pt x="3687" y="3438"/>
                    <a:pt x="3683" y="3449"/>
                  </a:cubicBezTo>
                  <a:cubicBezTo>
                    <a:pt x="3687" y="3498"/>
                    <a:pt x="3669" y="3543"/>
                    <a:pt x="3634" y="3575"/>
                  </a:cubicBezTo>
                  <a:cubicBezTo>
                    <a:pt x="3589" y="3615"/>
                    <a:pt x="3527" y="3627"/>
                    <a:pt x="3452" y="3627"/>
                  </a:cubicBezTo>
                  <a:cubicBezTo>
                    <a:pt x="3404" y="3627"/>
                    <a:pt x="3351" y="3622"/>
                    <a:pt x="3295" y="3617"/>
                  </a:cubicBezTo>
                  <a:lnTo>
                    <a:pt x="3242" y="3613"/>
                  </a:lnTo>
                  <a:cubicBezTo>
                    <a:pt x="3236" y="3613"/>
                    <a:pt x="3230" y="3613"/>
                    <a:pt x="3223" y="3613"/>
                  </a:cubicBezTo>
                  <a:cubicBezTo>
                    <a:pt x="3069" y="3613"/>
                    <a:pt x="2888" y="3770"/>
                    <a:pt x="2875" y="3820"/>
                  </a:cubicBezTo>
                  <a:cubicBezTo>
                    <a:pt x="2878" y="3894"/>
                    <a:pt x="2885" y="3967"/>
                    <a:pt x="2899" y="4037"/>
                  </a:cubicBezTo>
                  <a:cubicBezTo>
                    <a:pt x="2931" y="4240"/>
                    <a:pt x="2945" y="4335"/>
                    <a:pt x="2917" y="4384"/>
                  </a:cubicBezTo>
                  <a:cubicBezTo>
                    <a:pt x="2903" y="4412"/>
                    <a:pt x="2875" y="4471"/>
                    <a:pt x="1891" y="4604"/>
                  </a:cubicBezTo>
                  <a:lnTo>
                    <a:pt x="1852" y="4611"/>
                  </a:lnTo>
                  <a:lnTo>
                    <a:pt x="1849" y="4611"/>
                  </a:lnTo>
                  <a:lnTo>
                    <a:pt x="1803" y="4615"/>
                  </a:lnTo>
                  <a:cubicBezTo>
                    <a:pt x="1614" y="4639"/>
                    <a:pt x="1289" y="4681"/>
                    <a:pt x="1023" y="4695"/>
                  </a:cubicBezTo>
                  <a:lnTo>
                    <a:pt x="1019" y="4695"/>
                  </a:lnTo>
                  <a:cubicBezTo>
                    <a:pt x="970" y="4699"/>
                    <a:pt x="925" y="4702"/>
                    <a:pt x="883" y="4702"/>
                  </a:cubicBezTo>
                  <a:lnTo>
                    <a:pt x="722" y="4702"/>
                  </a:lnTo>
                  <a:lnTo>
                    <a:pt x="690" y="4699"/>
                  </a:lnTo>
                  <a:lnTo>
                    <a:pt x="683" y="4699"/>
                  </a:lnTo>
                  <a:lnTo>
                    <a:pt x="652" y="4695"/>
                  </a:lnTo>
                  <a:lnTo>
                    <a:pt x="564" y="4681"/>
                  </a:lnTo>
                  <a:lnTo>
                    <a:pt x="539" y="4674"/>
                  </a:lnTo>
                  <a:lnTo>
                    <a:pt x="469" y="4667"/>
                  </a:lnTo>
                  <a:lnTo>
                    <a:pt x="441" y="4660"/>
                  </a:lnTo>
                  <a:lnTo>
                    <a:pt x="368" y="4653"/>
                  </a:lnTo>
                  <a:lnTo>
                    <a:pt x="347" y="4650"/>
                  </a:lnTo>
                  <a:lnTo>
                    <a:pt x="249" y="4636"/>
                  </a:lnTo>
                  <a:lnTo>
                    <a:pt x="238" y="4636"/>
                  </a:lnTo>
                  <a:lnTo>
                    <a:pt x="151" y="4629"/>
                  </a:lnTo>
                  <a:lnTo>
                    <a:pt x="123" y="4625"/>
                  </a:lnTo>
                  <a:lnTo>
                    <a:pt x="53" y="4618"/>
                  </a:lnTo>
                  <a:lnTo>
                    <a:pt x="0" y="4618"/>
                  </a:lnTo>
                  <a:cubicBezTo>
                    <a:pt x="39" y="4653"/>
                    <a:pt x="77" y="4695"/>
                    <a:pt x="105" y="4741"/>
                  </a:cubicBezTo>
                  <a:lnTo>
                    <a:pt x="109" y="4744"/>
                  </a:lnTo>
                  <a:cubicBezTo>
                    <a:pt x="116" y="4751"/>
                    <a:pt x="119" y="4762"/>
                    <a:pt x="126" y="4772"/>
                  </a:cubicBezTo>
                  <a:lnTo>
                    <a:pt x="130" y="4779"/>
                  </a:lnTo>
                  <a:cubicBezTo>
                    <a:pt x="133" y="4790"/>
                    <a:pt x="140" y="4800"/>
                    <a:pt x="144" y="4811"/>
                  </a:cubicBezTo>
                  <a:cubicBezTo>
                    <a:pt x="172" y="4877"/>
                    <a:pt x="214" y="4940"/>
                    <a:pt x="266" y="4989"/>
                  </a:cubicBezTo>
                  <a:cubicBezTo>
                    <a:pt x="291" y="5014"/>
                    <a:pt x="315" y="5038"/>
                    <a:pt x="343" y="5059"/>
                  </a:cubicBezTo>
                  <a:cubicBezTo>
                    <a:pt x="357" y="5070"/>
                    <a:pt x="371" y="5080"/>
                    <a:pt x="389" y="5094"/>
                  </a:cubicBezTo>
                  <a:cubicBezTo>
                    <a:pt x="406" y="5105"/>
                    <a:pt x="424" y="5119"/>
                    <a:pt x="441" y="5129"/>
                  </a:cubicBezTo>
                  <a:cubicBezTo>
                    <a:pt x="515" y="5175"/>
                    <a:pt x="588" y="5217"/>
                    <a:pt x="669" y="5248"/>
                  </a:cubicBezTo>
                  <a:cubicBezTo>
                    <a:pt x="690" y="5259"/>
                    <a:pt x="711" y="5269"/>
                    <a:pt x="732" y="5283"/>
                  </a:cubicBezTo>
                  <a:cubicBezTo>
                    <a:pt x="862" y="5378"/>
                    <a:pt x="879" y="5560"/>
                    <a:pt x="893" y="5693"/>
                  </a:cubicBezTo>
                  <a:lnTo>
                    <a:pt x="897" y="5717"/>
                  </a:lnTo>
                  <a:lnTo>
                    <a:pt x="897" y="5738"/>
                  </a:lnTo>
                  <a:cubicBezTo>
                    <a:pt x="897" y="5749"/>
                    <a:pt x="897" y="5756"/>
                    <a:pt x="900" y="5763"/>
                  </a:cubicBezTo>
                  <a:lnTo>
                    <a:pt x="900" y="5766"/>
                  </a:lnTo>
                  <a:cubicBezTo>
                    <a:pt x="900" y="5773"/>
                    <a:pt x="900" y="5780"/>
                    <a:pt x="904" y="5787"/>
                  </a:cubicBezTo>
                  <a:lnTo>
                    <a:pt x="904" y="5794"/>
                  </a:lnTo>
                  <a:cubicBezTo>
                    <a:pt x="904" y="5798"/>
                    <a:pt x="904" y="5805"/>
                    <a:pt x="907" y="5808"/>
                  </a:cubicBezTo>
                  <a:lnTo>
                    <a:pt x="907" y="5815"/>
                  </a:lnTo>
                  <a:cubicBezTo>
                    <a:pt x="907" y="5819"/>
                    <a:pt x="907" y="5822"/>
                    <a:pt x="911" y="5826"/>
                  </a:cubicBezTo>
                  <a:lnTo>
                    <a:pt x="911" y="5833"/>
                  </a:lnTo>
                  <a:cubicBezTo>
                    <a:pt x="911" y="5836"/>
                    <a:pt x="911" y="5840"/>
                    <a:pt x="914" y="5840"/>
                  </a:cubicBezTo>
                  <a:cubicBezTo>
                    <a:pt x="914" y="5843"/>
                    <a:pt x="918" y="5843"/>
                    <a:pt x="918" y="5847"/>
                  </a:cubicBezTo>
                  <a:cubicBezTo>
                    <a:pt x="918" y="5847"/>
                    <a:pt x="918" y="5847"/>
                    <a:pt x="921" y="5850"/>
                  </a:cubicBezTo>
                  <a:cubicBezTo>
                    <a:pt x="928" y="5854"/>
                    <a:pt x="939" y="5857"/>
                    <a:pt x="949" y="5861"/>
                  </a:cubicBezTo>
                  <a:cubicBezTo>
                    <a:pt x="1033" y="5906"/>
                    <a:pt x="1117" y="6026"/>
                    <a:pt x="1149" y="6138"/>
                  </a:cubicBezTo>
                  <a:cubicBezTo>
                    <a:pt x="1152" y="6148"/>
                    <a:pt x="1156" y="6159"/>
                    <a:pt x="1159" y="6166"/>
                  </a:cubicBezTo>
                  <a:cubicBezTo>
                    <a:pt x="1159" y="6176"/>
                    <a:pt x="1159" y="6176"/>
                    <a:pt x="1159" y="6183"/>
                  </a:cubicBezTo>
                  <a:cubicBezTo>
                    <a:pt x="1163" y="6187"/>
                    <a:pt x="1159" y="6190"/>
                    <a:pt x="1163" y="6197"/>
                  </a:cubicBezTo>
                  <a:cubicBezTo>
                    <a:pt x="1166" y="6201"/>
                    <a:pt x="1163" y="6211"/>
                    <a:pt x="1163" y="6218"/>
                  </a:cubicBezTo>
                  <a:lnTo>
                    <a:pt x="1163" y="6225"/>
                  </a:lnTo>
                  <a:cubicBezTo>
                    <a:pt x="1163" y="6232"/>
                    <a:pt x="1163" y="6243"/>
                    <a:pt x="1163" y="6253"/>
                  </a:cubicBezTo>
                  <a:cubicBezTo>
                    <a:pt x="1159" y="6323"/>
                    <a:pt x="1103" y="6379"/>
                    <a:pt x="1033" y="6386"/>
                  </a:cubicBezTo>
                  <a:cubicBezTo>
                    <a:pt x="865" y="6404"/>
                    <a:pt x="704" y="6453"/>
                    <a:pt x="557" y="6530"/>
                  </a:cubicBezTo>
                  <a:cubicBezTo>
                    <a:pt x="420" y="6596"/>
                    <a:pt x="228" y="6785"/>
                    <a:pt x="245" y="7027"/>
                  </a:cubicBezTo>
                  <a:cubicBezTo>
                    <a:pt x="245" y="7037"/>
                    <a:pt x="245" y="7048"/>
                    <a:pt x="249" y="7062"/>
                  </a:cubicBezTo>
                  <a:lnTo>
                    <a:pt x="249" y="7065"/>
                  </a:lnTo>
                  <a:lnTo>
                    <a:pt x="252" y="7104"/>
                  </a:lnTo>
                  <a:cubicBezTo>
                    <a:pt x="302" y="7105"/>
                    <a:pt x="351" y="7105"/>
                    <a:pt x="398" y="7105"/>
                  </a:cubicBezTo>
                  <a:cubicBezTo>
                    <a:pt x="805" y="7105"/>
                    <a:pt x="1116" y="7079"/>
                    <a:pt x="1170" y="7048"/>
                  </a:cubicBezTo>
                  <a:cubicBezTo>
                    <a:pt x="1239" y="6973"/>
                    <a:pt x="1364" y="6922"/>
                    <a:pt x="1486" y="6922"/>
                  </a:cubicBezTo>
                  <a:cubicBezTo>
                    <a:pt x="1553" y="6922"/>
                    <a:pt x="1619" y="6938"/>
                    <a:pt x="1674" y="6974"/>
                  </a:cubicBezTo>
                  <a:cubicBezTo>
                    <a:pt x="1726" y="7010"/>
                    <a:pt x="1897" y="7036"/>
                    <a:pt x="2075" y="7036"/>
                  </a:cubicBezTo>
                  <a:cubicBezTo>
                    <a:pt x="2231" y="7036"/>
                    <a:pt x="2393" y="7016"/>
                    <a:pt x="2486" y="6964"/>
                  </a:cubicBezTo>
                  <a:cubicBezTo>
                    <a:pt x="2556" y="6922"/>
                    <a:pt x="2640" y="6897"/>
                    <a:pt x="2724" y="6894"/>
                  </a:cubicBezTo>
                  <a:cubicBezTo>
                    <a:pt x="2777" y="6894"/>
                    <a:pt x="2829" y="6908"/>
                    <a:pt x="2878" y="6932"/>
                  </a:cubicBezTo>
                  <a:cubicBezTo>
                    <a:pt x="2959" y="6974"/>
                    <a:pt x="3011" y="7055"/>
                    <a:pt x="3018" y="7149"/>
                  </a:cubicBezTo>
                  <a:cubicBezTo>
                    <a:pt x="3022" y="7212"/>
                    <a:pt x="3067" y="7251"/>
                    <a:pt x="3155" y="7324"/>
                  </a:cubicBezTo>
                  <a:cubicBezTo>
                    <a:pt x="3183" y="7345"/>
                    <a:pt x="3218" y="7373"/>
                    <a:pt x="3249" y="7401"/>
                  </a:cubicBezTo>
                  <a:cubicBezTo>
                    <a:pt x="3337" y="7485"/>
                    <a:pt x="3340" y="7576"/>
                    <a:pt x="3344" y="7650"/>
                  </a:cubicBezTo>
                  <a:cubicBezTo>
                    <a:pt x="3340" y="7699"/>
                    <a:pt x="3351" y="7744"/>
                    <a:pt x="3372" y="7790"/>
                  </a:cubicBezTo>
                  <a:cubicBezTo>
                    <a:pt x="3407" y="7842"/>
                    <a:pt x="3459" y="7860"/>
                    <a:pt x="3571" y="7891"/>
                  </a:cubicBezTo>
                  <a:cubicBezTo>
                    <a:pt x="3659" y="7909"/>
                    <a:pt x="3739" y="7937"/>
                    <a:pt x="3820" y="7972"/>
                  </a:cubicBezTo>
                  <a:cubicBezTo>
                    <a:pt x="3837" y="7983"/>
                    <a:pt x="3855" y="7990"/>
                    <a:pt x="3869" y="8000"/>
                  </a:cubicBezTo>
                  <a:lnTo>
                    <a:pt x="3872" y="7997"/>
                  </a:lnTo>
                  <a:cubicBezTo>
                    <a:pt x="3886" y="7979"/>
                    <a:pt x="3897" y="7965"/>
                    <a:pt x="3907" y="7947"/>
                  </a:cubicBezTo>
                  <a:lnTo>
                    <a:pt x="3911" y="7944"/>
                  </a:lnTo>
                  <a:cubicBezTo>
                    <a:pt x="3921" y="7926"/>
                    <a:pt x="3932" y="7905"/>
                    <a:pt x="3942" y="7888"/>
                  </a:cubicBezTo>
                  <a:cubicBezTo>
                    <a:pt x="4012" y="7770"/>
                    <a:pt x="4092" y="7628"/>
                    <a:pt x="4311" y="7628"/>
                  </a:cubicBezTo>
                  <a:cubicBezTo>
                    <a:pt x="4346" y="7628"/>
                    <a:pt x="4384" y="7632"/>
                    <a:pt x="4425" y="7639"/>
                  </a:cubicBezTo>
                  <a:cubicBezTo>
                    <a:pt x="4491" y="7651"/>
                    <a:pt x="4542" y="7655"/>
                    <a:pt x="4582" y="7655"/>
                  </a:cubicBezTo>
                  <a:cubicBezTo>
                    <a:pt x="4652" y="7655"/>
                    <a:pt x="4692" y="7642"/>
                    <a:pt x="4730" y="7629"/>
                  </a:cubicBezTo>
                  <a:cubicBezTo>
                    <a:pt x="4769" y="7614"/>
                    <a:pt x="4811" y="7607"/>
                    <a:pt x="4853" y="7607"/>
                  </a:cubicBezTo>
                  <a:cubicBezTo>
                    <a:pt x="4871" y="7607"/>
                    <a:pt x="4890" y="7608"/>
                    <a:pt x="4909" y="7611"/>
                  </a:cubicBezTo>
                  <a:cubicBezTo>
                    <a:pt x="4919" y="7611"/>
                    <a:pt x="4933" y="7615"/>
                    <a:pt x="4944" y="7615"/>
                  </a:cubicBezTo>
                  <a:cubicBezTo>
                    <a:pt x="5001" y="7627"/>
                    <a:pt x="5049" y="7633"/>
                    <a:pt x="5089" y="7633"/>
                  </a:cubicBezTo>
                  <a:cubicBezTo>
                    <a:pt x="5194" y="7633"/>
                    <a:pt x="5246" y="7594"/>
                    <a:pt x="5287" y="7538"/>
                  </a:cubicBezTo>
                  <a:cubicBezTo>
                    <a:pt x="5339" y="7457"/>
                    <a:pt x="5210" y="7233"/>
                    <a:pt x="5101" y="7121"/>
                  </a:cubicBezTo>
                  <a:cubicBezTo>
                    <a:pt x="5014" y="7034"/>
                    <a:pt x="4863" y="6827"/>
                    <a:pt x="4842" y="6603"/>
                  </a:cubicBezTo>
                  <a:cubicBezTo>
                    <a:pt x="4839" y="6572"/>
                    <a:pt x="4839" y="6540"/>
                    <a:pt x="4842" y="6509"/>
                  </a:cubicBezTo>
                  <a:cubicBezTo>
                    <a:pt x="4849" y="6442"/>
                    <a:pt x="4800" y="6411"/>
                    <a:pt x="4695" y="6351"/>
                  </a:cubicBezTo>
                  <a:cubicBezTo>
                    <a:pt x="4607" y="6306"/>
                    <a:pt x="4495" y="6246"/>
                    <a:pt x="4495" y="6124"/>
                  </a:cubicBezTo>
                  <a:cubicBezTo>
                    <a:pt x="4495" y="5973"/>
                    <a:pt x="4681" y="5784"/>
                    <a:pt x="4881" y="5605"/>
                  </a:cubicBezTo>
                  <a:cubicBezTo>
                    <a:pt x="4902" y="5584"/>
                    <a:pt x="4916" y="5570"/>
                    <a:pt x="4926" y="5560"/>
                  </a:cubicBezTo>
                  <a:cubicBezTo>
                    <a:pt x="4948" y="5538"/>
                    <a:pt x="4975" y="5529"/>
                    <a:pt x="5004" y="5529"/>
                  </a:cubicBezTo>
                  <a:cubicBezTo>
                    <a:pt x="5053" y="5529"/>
                    <a:pt x="5111" y="5553"/>
                    <a:pt x="5168" y="5577"/>
                  </a:cubicBezTo>
                  <a:cubicBezTo>
                    <a:pt x="5208" y="5593"/>
                    <a:pt x="5281" y="5625"/>
                    <a:pt x="5312" y="5625"/>
                  </a:cubicBezTo>
                  <a:cubicBezTo>
                    <a:pt x="5316" y="5625"/>
                    <a:pt x="5319" y="5624"/>
                    <a:pt x="5322" y="5623"/>
                  </a:cubicBezTo>
                  <a:cubicBezTo>
                    <a:pt x="5365" y="5539"/>
                    <a:pt x="5437" y="5515"/>
                    <a:pt x="5512" y="5515"/>
                  </a:cubicBezTo>
                  <a:cubicBezTo>
                    <a:pt x="5578" y="5515"/>
                    <a:pt x="5646" y="5533"/>
                    <a:pt x="5700" y="5546"/>
                  </a:cubicBezTo>
                  <a:cubicBezTo>
                    <a:pt x="5721" y="5553"/>
                    <a:pt x="5742" y="5560"/>
                    <a:pt x="5763" y="5563"/>
                  </a:cubicBezTo>
                  <a:cubicBezTo>
                    <a:pt x="5766" y="5563"/>
                    <a:pt x="5773" y="5563"/>
                    <a:pt x="5777" y="5560"/>
                  </a:cubicBezTo>
                  <a:lnTo>
                    <a:pt x="5787" y="5556"/>
                  </a:lnTo>
                  <a:cubicBezTo>
                    <a:pt x="5794" y="5553"/>
                    <a:pt x="5801" y="5549"/>
                    <a:pt x="5805" y="5546"/>
                  </a:cubicBezTo>
                  <a:cubicBezTo>
                    <a:pt x="5903" y="5458"/>
                    <a:pt x="5969" y="5339"/>
                    <a:pt x="5987" y="5210"/>
                  </a:cubicBezTo>
                  <a:cubicBezTo>
                    <a:pt x="6008" y="5035"/>
                    <a:pt x="6207" y="4975"/>
                    <a:pt x="6347" y="4930"/>
                  </a:cubicBezTo>
                  <a:cubicBezTo>
                    <a:pt x="6386" y="4919"/>
                    <a:pt x="6424" y="4905"/>
                    <a:pt x="6459" y="4888"/>
                  </a:cubicBezTo>
                  <a:cubicBezTo>
                    <a:pt x="6473" y="4863"/>
                    <a:pt x="6487" y="4839"/>
                    <a:pt x="6494" y="4814"/>
                  </a:cubicBezTo>
                  <a:cubicBezTo>
                    <a:pt x="6526" y="4737"/>
                    <a:pt x="6564" y="4615"/>
                    <a:pt x="6589" y="4538"/>
                  </a:cubicBezTo>
                  <a:cubicBezTo>
                    <a:pt x="6620" y="4440"/>
                    <a:pt x="6641" y="4377"/>
                    <a:pt x="6655" y="4338"/>
                  </a:cubicBezTo>
                  <a:lnTo>
                    <a:pt x="6662" y="4321"/>
                  </a:lnTo>
                  <a:cubicBezTo>
                    <a:pt x="6694" y="4265"/>
                    <a:pt x="6757" y="4247"/>
                    <a:pt x="6820" y="4233"/>
                  </a:cubicBezTo>
                  <a:cubicBezTo>
                    <a:pt x="6932" y="4205"/>
                    <a:pt x="6981" y="4184"/>
                    <a:pt x="6981" y="4093"/>
                  </a:cubicBezTo>
                  <a:cubicBezTo>
                    <a:pt x="6981" y="3816"/>
                    <a:pt x="7139" y="3750"/>
                    <a:pt x="7296" y="3725"/>
                  </a:cubicBezTo>
                  <a:cubicBezTo>
                    <a:pt x="7331" y="3718"/>
                    <a:pt x="7338" y="3638"/>
                    <a:pt x="7338" y="3526"/>
                  </a:cubicBezTo>
                  <a:cubicBezTo>
                    <a:pt x="7338" y="3473"/>
                    <a:pt x="7342" y="3424"/>
                    <a:pt x="7349" y="3372"/>
                  </a:cubicBezTo>
                  <a:cubicBezTo>
                    <a:pt x="7370" y="3183"/>
                    <a:pt x="7471" y="2959"/>
                    <a:pt x="7678" y="2906"/>
                  </a:cubicBezTo>
                  <a:lnTo>
                    <a:pt x="7685" y="2903"/>
                  </a:lnTo>
                  <a:cubicBezTo>
                    <a:pt x="7671" y="2882"/>
                    <a:pt x="7653" y="2861"/>
                    <a:pt x="7632" y="2847"/>
                  </a:cubicBezTo>
                  <a:cubicBezTo>
                    <a:pt x="7590" y="2813"/>
                    <a:pt x="7538" y="2795"/>
                    <a:pt x="7484" y="2795"/>
                  </a:cubicBezTo>
                  <a:cubicBezTo>
                    <a:pt x="7472" y="2795"/>
                    <a:pt x="7459" y="2796"/>
                    <a:pt x="7447" y="2798"/>
                  </a:cubicBezTo>
                  <a:cubicBezTo>
                    <a:pt x="7434" y="2801"/>
                    <a:pt x="7422" y="2802"/>
                    <a:pt x="7410" y="2802"/>
                  </a:cubicBezTo>
                  <a:cubicBezTo>
                    <a:pt x="7202" y="2802"/>
                    <a:pt x="7087" y="2394"/>
                    <a:pt x="7051" y="2245"/>
                  </a:cubicBezTo>
                  <a:lnTo>
                    <a:pt x="7048" y="2231"/>
                  </a:lnTo>
                  <a:lnTo>
                    <a:pt x="7048" y="2220"/>
                  </a:lnTo>
                  <a:lnTo>
                    <a:pt x="7048" y="2213"/>
                  </a:lnTo>
                  <a:cubicBezTo>
                    <a:pt x="7055" y="2000"/>
                    <a:pt x="7030" y="1783"/>
                    <a:pt x="6992" y="1754"/>
                  </a:cubicBezTo>
                  <a:cubicBezTo>
                    <a:pt x="6932" y="1716"/>
                    <a:pt x="6908" y="1646"/>
                    <a:pt x="6932" y="1579"/>
                  </a:cubicBezTo>
                  <a:cubicBezTo>
                    <a:pt x="6964" y="1457"/>
                    <a:pt x="7114" y="1327"/>
                    <a:pt x="7307" y="1327"/>
                  </a:cubicBezTo>
                  <a:cubicBezTo>
                    <a:pt x="7415" y="1327"/>
                    <a:pt x="7555" y="1376"/>
                    <a:pt x="7688" y="1422"/>
                  </a:cubicBezTo>
                  <a:cubicBezTo>
                    <a:pt x="7803" y="1459"/>
                    <a:pt x="7941" y="1507"/>
                    <a:pt x="8026" y="1507"/>
                  </a:cubicBezTo>
                  <a:cubicBezTo>
                    <a:pt x="8052" y="1507"/>
                    <a:pt x="8073" y="1503"/>
                    <a:pt x="8087" y="1492"/>
                  </a:cubicBezTo>
                  <a:cubicBezTo>
                    <a:pt x="8196" y="1415"/>
                    <a:pt x="8364" y="1362"/>
                    <a:pt x="8497" y="1317"/>
                  </a:cubicBezTo>
                  <a:cubicBezTo>
                    <a:pt x="8546" y="1303"/>
                    <a:pt x="8591" y="1289"/>
                    <a:pt x="8637" y="1268"/>
                  </a:cubicBezTo>
                  <a:cubicBezTo>
                    <a:pt x="8661" y="1264"/>
                    <a:pt x="8714" y="1187"/>
                    <a:pt x="8784" y="1023"/>
                  </a:cubicBezTo>
                  <a:lnTo>
                    <a:pt x="8745" y="998"/>
                  </a:lnTo>
                  <a:lnTo>
                    <a:pt x="8735" y="991"/>
                  </a:lnTo>
                  <a:lnTo>
                    <a:pt x="8696" y="974"/>
                  </a:lnTo>
                  <a:lnTo>
                    <a:pt x="8679" y="963"/>
                  </a:lnTo>
                  <a:lnTo>
                    <a:pt x="8647" y="946"/>
                  </a:lnTo>
                  <a:lnTo>
                    <a:pt x="8626" y="935"/>
                  </a:lnTo>
                  <a:lnTo>
                    <a:pt x="8595" y="918"/>
                  </a:lnTo>
                  <a:lnTo>
                    <a:pt x="8570" y="907"/>
                  </a:lnTo>
                  <a:lnTo>
                    <a:pt x="8542" y="893"/>
                  </a:lnTo>
                  <a:lnTo>
                    <a:pt x="8518" y="879"/>
                  </a:lnTo>
                  <a:lnTo>
                    <a:pt x="8483" y="865"/>
                  </a:lnTo>
                  <a:lnTo>
                    <a:pt x="8462" y="855"/>
                  </a:lnTo>
                  <a:lnTo>
                    <a:pt x="8409" y="830"/>
                  </a:lnTo>
                  <a:cubicBezTo>
                    <a:pt x="8224" y="750"/>
                    <a:pt x="8101" y="571"/>
                    <a:pt x="8094" y="368"/>
                  </a:cubicBezTo>
                  <a:cubicBezTo>
                    <a:pt x="8070" y="330"/>
                    <a:pt x="7937" y="235"/>
                    <a:pt x="7839" y="165"/>
                  </a:cubicBezTo>
                  <a:lnTo>
                    <a:pt x="7751" y="106"/>
                  </a:lnTo>
                  <a:lnTo>
                    <a:pt x="7737" y="92"/>
                  </a:lnTo>
                  <a:cubicBezTo>
                    <a:pt x="7706" y="71"/>
                    <a:pt x="7678" y="50"/>
                    <a:pt x="7650" y="29"/>
                  </a:cubicBezTo>
                  <a:lnTo>
                    <a:pt x="7643" y="22"/>
                  </a:lnTo>
                  <a:lnTo>
                    <a:pt x="7615" y="29"/>
                  </a:lnTo>
                  <a:cubicBezTo>
                    <a:pt x="7583" y="32"/>
                    <a:pt x="7548" y="39"/>
                    <a:pt x="7510" y="50"/>
                  </a:cubicBezTo>
                  <a:lnTo>
                    <a:pt x="7475" y="60"/>
                  </a:lnTo>
                  <a:lnTo>
                    <a:pt x="7447" y="32"/>
                  </a:lnTo>
                  <a:lnTo>
                    <a:pt x="7443" y="29"/>
                  </a:lnTo>
                  <a:cubicBezTo>
                    <a:pt x="7436" y="22"/>
                    <a:pt x="7429" y="18"/>
                    <a:pt x="7422" y="15"/>
                  </a:cubicBezTo>
                  <a:lnTo>
                    <a:pt x="7405"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7" name="Google Shape;5287;p50"/>
            <p:cNvSpPr/>
            <p:nvPr/>
          </p:nvSpPr>
          <p:spPr>
            <a:xfrm>
              <a:off x="4276751" y="2528052"/>
              <a:ext cx="8338" cy="708"/>
            </a:xfrm>
            <a:custGeom>
              <a:avLst/>
              <a:gdLst/>
              <a:ahLst/>
              <a:cxnLst/>
              <a:rect l="l" t="t" r="r" b="b"/>
              <a:pathLst>
                <a:path w="306" h="26" extrusionOk="0">
                  <a:moveTo>
                    <a:pt x="305" y="0"/>
                  </a:moveTo>
                  <a:cubicBezTo>
                    <a:pt x="268" y="11"/>
                    <a:pt x="228" y="24"/>
                    <a:pt x="160" y="24"/>
                  </a:cubicBezTo>
                  <a:cubicBezTo>
                    <a:pt x="119" y="24"/>
                    <a:pt x="68" y="19"/>
                    <a:pt x="1" y="7"/>
                  </a:cubicBezTo>
                  <a:lnTo>
                    <a:pt x="1" y="7"/>
                  </a:lnTo>
                  <a:cubicBezTo>
                    <a:pt x="67" y="20"/>
                    <a:pt x="118" y="25"/>
                    <a:pt x="159" y="25"/>
                  </a:cubicBezTo>
                  <a:cubicBezTo>
                    <a:pt x="228" y="25"/>
                    <a:pt x="268" y="11"/>
                    <a:pt x="30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8" name="Google Shape;5288;p50"/>
            <p:cNvSpPr/>
            <p:nvPr/>
          </p:nvSpPr>
          <p:spPr>
            <a:xfrm>
              <a:off x="4348306" y="2381427"/>
              <a:ext cx="10899" cy="16431"/>
            </a:xfrm>
            <a:custGeom>
              <a:avLst/>
              <a:gdLst/>
              <a:ahLst/>
              <a:cxnLst/>
              <a:rect l="l" t="t" r="r" b="b"/>
              <a:pathLst>
                <a:path w="400" h="603" extrusionOk="0">
                  <a:moveTo>
                    <a:pt x="400" y="554"/>
                  </a:moveTo>
                  <a:cubicBezTo>
                    <a:pt x="169" y="603"/>
                    <a:pt x="39" y="158"/>
                    <a:pt x="1" y="1"/>
                  </a:cubicBezTo>
                  <a:cubicBezTo>
                    <a:pt x="39" y="158"/>
                    <a:pt x="169" y="603"/>
                    <a:pt x="400" y="55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9" name="Google Shape;5289;p50"/>
            <p:cNvSpPr/>
            <p:nvPr/>
          </p:nvSpPr>
          <p:spPr>
            <a:xfrm>
              <a:off x="4364246" y="2397749"/>
              <a:ext cx="1444" cy="1635"/>
            </a:xfrm>
            <a:custGeom>
              <a:avLst/>
              <a:gdLst/>
              <a:ahLst/>
              <a:cxnLst/>
              <a:rect l="l" t="t" r="r" b="b"/>
              <a:pathLst>
                <a:path w="53" h="60" extrusionOk="0">
                  <a:moveTo>
                    <a:pt x="53" y="60"/>
                  </a:moveTo>
                  <a:cubicBezTo>
                    <a:pt x="39" y="35"/>
                    <a:pt x="21" y="14"/>
                    <a:pt x="0" y="0"/>
                  </a:cubicBezTo>
                  <a:cubicBezTo>
                    <a:pt x="21" y="14"/>
                    <a:pt x="39" y="35"/>
                    <a:pt x="53" y="6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0" name="Google Shape;5290;p50"/>
            <p:cNvSpPr/>
            <p:nvPr/>
          </p:nvSpPr>
          <p:spPr>
            <a:xfrm>
              <a:off x="4313591" y="2471484"/>
              <a:ext cx="409" cy="218"/>
            </a:xfrm>
            <a:custGeom>
              <a:avLst/>
              <a:gdLst/>
              <a:ahLst/>
              <a:cxnLst/>
              <a:rect l="l" t="t" r="r" b="b"/>
              <a:pathLst>
                <a:path w="15" h="8" extrusionOk="0">
                  <a:moveTo>
                    <a:pt x="14"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50"/>
            <p:cNvSpPr/>
            <p:nvPr/>
          </p:nvSpPr>
          <p:spPr>
            <a:xfrm>
              <a:off x="4262636" y="2536527"/>
              <a:ext cx="136" cy="136"/>
            </a:xfrm>
            <a:custGeom>
              <a:avLst/>
              <a:gdLst/>
              <a:ahLst/>
              <a:cxnLst/>
              <a:rect l="l" t="t" r="r" b="b"/>
              <a:pathLst>
                <a:path w="5" h="5" extrusionOk="0">
                  <a:moveTo>
                    <a:pt x="4" y="1"/>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50"/>
            <p:cNvSpPr/>
            <p:nvPr/>
          </p:nvSpPr>
          <p:spPr>
            <a:xfrm>
              <a:off x="4261682" y="2537971"/>
              <a:ext cx="136" cy="109"/>
            </a:xfrm>
            <a:custGeom>
              <a:avLst/>
              <a:gdLst/>
              <a:ahLst/>
              <a:cxnLst/>
              <a:rect l="l" t="t" r="r" b="b"/>
              <a:pathLst>
                <a:path w="5" h="4" extrusionOk="0">
                  <a:moveTo>
                    <a:pt x="1" y="4"/>
                  </a:moveTo>
                  <a:lnTo>
                    <a:pt x="4" y="1"/>
                  </a:ln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50"/>
            <p:cNvSpPr/>
            <p:nvPr/>
          </p:nvSpPr>
          <p:spPr>
            <a:xfrm>
              <a:off x="4313972" y="2471184"/>
              <a:ext cx="490" cy="327"/>
            </a:xfrm>
            <a:custGeom>
              <a:avLst/>
              <a:gdLst/>
              <a:ahLst/>
              <a:cxnLst/>
              <a:rect l="l" t="t" r="r" b="b"/>
              <a:pathLst>
                <a:path w="18" h="12" extrusionOk="0">
                  <a:moveTo>
                    <a:pt x="18" y="1"/>
                  </a:moveTo>
                  <a:cubicBezTo>
                    <a:pt x="11" y="4"/>
                    <a:pt x="4" y="8"/>
                    <a:pt x="0" y="11"/>
                  </a:cubicBezTo>
                  <a:cubicBezTo>
                    <a:pt x="4" y="8"/>
                    <a:pt x="11" y="4"/>
                    <a:pt x="1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50"/>
            <p:cNvSpPr/>
            <p:nvPr/>
          </p:nvSpPr>
          <p:spPr>
            <a:xfrm>
              <a:off x="4393048" y="2346603"/>
              <a:ext cx="1063" cy="518"/>
            </a:xfrm>
            <a:custGeom>
              <a:avLst/>
              <a:gdLst/>
              <a:ahLst/>
              <a:cxnLst/>
              <a:rect l="l" t="t" r="r" b="b"/>
              <a:pathLst>
                <a:path w="39" h="19" extrusionOk="0">
                  <a:moveTo>
                    <a:pt x="0" y="1"/>
                  </a:moveTo>
                  <a:lnTo>
                    <a:pt x="39"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50"/>
            <p:cNvSpPr/>
            <p:nvPr/>
          </p:nvSpPr>
          <p:spPr>
            <a:xfrm>
              <a:off x="4391713" y="2345841"/>
              <a:ext cx="872" cy="518"/>
            </a:xfrm>
            <a:custGeom>
              <a:avLst/>
              <a:gdLst/>
              <a:ahLst/>
              <a:cxnLst/>
              <a:rect l="l" t="t" r="r" b="b"/>
              <a:pathLst>
                <a:path w="32" h="19" extrusionOk="0">
                  <a:moveTo>
                    <a:pt x="0" y="1"/>
                  </a:moveTo>
                  <a:lnTo>
                    <a:pt x="32"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50"/>
            <p:cNvSpPr/>
            <p:nvPr/>
          </p:nvSpPr>
          <p:spPr>
            <a:xfrm>
              <a:off x="4376644" y="2330118"/>
              <a:ext cx="8611" cy="12616"/>
            </a:xfrm>
            <a:custGeom>
              <a:avLst/>
              <a:gdLst/>
              <a:ahLst/>
              <a:cxnLst/>
              <a:rect l="l" t="t" r="r" b="b"/>
              <a:pathLst>
                <a:path w="316" h="463" extrusionOk="0">
                  <a:moveTo>
                    <a:pt x="315" y="462"/>
                  </a:moveTo>
                  <a:lnTo>
                    <a:pt x="315" y="462"/>
                  </a:lnTo>
                  <a:cubicBezTo>
                    <a:pt x="130" y="382"/>
                    <a:pt x="7" y="203"/>
                    <a:pt x="0" y="0"/>
                  </a:cubicBezTo>
                  <a:cubicBezTo>
                    <a:pt x="7" y="203"/>
                    <a:pt x="130" y="382"/>
                    <a:pt x="315" y="46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50"/>
            <p:cNvSpPr/>
            <p:nvPr/>
          </p:nvSpPr>
          <p:spPr>
            <a:xfrm>
              <a:off x="4394383" y="2347285"/>
              <a:ext cx="1063" cy="681"/>
            </a:xfrm>
            <a:custGeom>
              <a:avLst/>
              <a:gdLst/>
              <a:ahLst/>
              <a:cxnLst/>
              <a:rect l="l" t="t" r="r" b="b"/>
              <a:pathLst>
                <a:path w="39" h="25" extrusionOk="0">
                  <a:moveTo>
                    <a:pt x="39" y="25"/>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50"/>
            <p:cNvSpPr/>
            <p:nvPr/>
          </p:nvSpPr>
          <p:spPr>
            <a:xfrm>
              <a:off x="4390269" y="2345078"/>
              <a:ext cx="899" cy="518"/>
            </a:xfrm>
            <a:custGeom>
              <a:avLst/>
              <a:gdLst/>
              <a:ahLst/>
              <a:cxnLst/>
              <a:rect l="l" t="t" r="r" b="b"/>
              <a:pathLst>
                <a:path w="33" h="19" extrusionOk="0">
                  <a:moveTo>
                    <a:pt x="1" y="1"/>
                  </a:moveTo>
                  <a:lnTo>
                    <a:pt x="32"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50"/>
            <p:cNvSpPr/>
            <p:nvPr/>
          </p:nvSpPr>
          <p:spPr>
            <a:xfrm>
              <a:off x="4369778" y="2324587"/>
              <a:ext cx="6976" cy="5559"/>
            </a:xfrm>
            <a:custGeom>
              <a:avLst/>
              <a:gdLst/>
              <a:ahLst/>
              <a:cxnLst/>
              <a:rect l="l" t="t" r="r" b="b"/>
              <a:pathLst>
                <a:path w="256" h="204" extrusionOk="0">
                  <a:moveTo>
                    <a:pt x="0" y="0"/>
                  </a:moveTo>
                  <a:lnTo>
                    <a:pt x="0" y="0"/>
                  </a:lnTo>
                  <a:cubicBezTo>
                    <a:pt x="95" y="70"/>
                    <a:pt x="228" y="165"/>
                    <a:pt x="256" y="203"/>
                  </a:cubicBezTo>
                  <a:cubicBezTo>
                    <a:pt x="228" y="165"/>
                    <a:pt x="98" y="70"/>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50"/>
            <p:cNvSpPr/>
            <p:nvPr/>
          </p:nvSpPr>
          <p:spPr>
            <a:xfrm>
              <a:off x="4364628" y="2320853"/>
              <a:ext cx="2316" cy="1744"/>
            </a:xfrm>
            <a:custGeom>
              <a:avLst/>
              <a:gdLst/>
              <a:ahLst/>
              <a:cxnLst/>
              <a:rect l="l" t="t" r="r" b="b"/>
              <a:pathLst>
                <a:path w="85" h="64" extrusionOk="0">
                  <a:moveTo>
                    <a:pt x="0" y="1"/>
                  </a:moveTo>
                  <a:cubicBezTo>
                    <a:pt x="28" y="22"/>
                    <a:pt x="56" y="43"/>
                    <a:pt x="84" y="64"/>
                  </a:cubicBezTo>
                  <a:cubicBezTo>
                    <a:pt x="56" y="43"/>
                    <a:pt x="28" y="22"/>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50"/>
            <p:cNvSpPr/>
            <p:nvPr/>
          </p:nvSpPr>
          <p:spPr>
            <a:xfrm>
              <a:off x="4385228" y="2342707"/>
              <a:ext cx="1444" cy="681"/>
            </a:xfrm>
            <a:custGeom>
              <a:avLst/>
              <a:gdLst/>
              <a:ahLst/>
              <a:cxnLst/>
              <a:rect l="l" t="t" r="r" b="b"/>
              <a:pathLst>
                <a:path w="53" h="25" extrusionOk="0">
                  <a:moveTo>
                    <a:pt x="0" y="0"/>
                  </a:moveTo>
                  <a:lnTo>
                    <a:pt x="53"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50"/>
            <p:cNvSpPr/>
            <p:nvPr/>
          </p:nvSpPr>
          <p:spPr>
            <a:xfrm>
              <a:off x="4388852" y="2344424"/>
              <a:ext cx="790" cy="409"/>
            </a:xfrm>
            <a:custGeom>
              <a:avLst/>
              <a:gdLst/>
              <a:ahLst/>
              <a:cxnLst/>
              <a:rect l="l" t="t" r="r" b="b"/>
              <a:pathLst>
                <a:path w="29" h="15" extrusionOk="0">
                  <a:moveTo>
                    <a:pt x="0" y="0"/>
                  </a:moveTo>
                  <a:lnTo>
                    <a:pt x="28"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50"/>
            <p:cNvSpPr/>
            <p:nvPr/>
          </p:nvSpPr>
          <p:spPr>
            <a:xfrm>
              <a:off x="4367380" y="2322952"/>
              <a:ext cx="2425" cy="1662"/>
            </a:xfrm>
            <a:custGeom>
              <a:avLst/>
              <a:gdLst/>
              <a:ahLst/>
              <a:cxnLst/>
              <a:rect l="l" t="t" r="r" b="b"/>
              <a:pathLst>
                <a:path w="89" h="61" extrusionOk="0">
                  <a:moveTo>
                    <a:pt x="1" y="1"/>
                  </a:moveTo>
                  <a:lnTo>
                    <a:pt x="88" y="6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50"/>
            <p:cNvSpPr/>
            <p:nvPr/>
          </p:nvSpPr>
          <p:spPr>
            <a:xfrm>
              <a:off x="4387217" y="2343661"/>
              <a:ext cx="981" cy="409"/>
            </a:xfrm>
            <a:custGeom>
              <a:avLst/>
              <a:gdLst/>
              <a:ahLst/>
              <a:cxnLst/>
              <a:rect l="l" t="t" r="r" b="b"/>
              <a:pathLst>
                <a:path w="36" h="15" extrusionOk="0">
                  <a:moveTo>
                    <a:pt x="1" y="0"/>
                  </a:moveTo>
                  <a:lnTo>
                    <a:pt x="36"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5" name="Google Shape;5305;p50"/>
            <p:cNvSpPr/>
            <p:nvPr/>
          </p:nvSpPr>
          <p:spPr>
            <a:xfrm>
              <a:off x="4180508" y="2477206"/>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6" name="Google Shape;5306;p50"/>
            <p:cNvSpPr/>
            <p:nvPr/>
          </p:nvSpPr>
          <p:spPr>
            <a:xfrm>
              <a:off x="4163233" y="2456034"/>
              <a:ext cx="2125" cy="1826"/>
            </a:xfrm>
            <a:custGeom>
              <a:avLst/>
              <a:gdLst/>
              <a:ahLst/>
              <a:cxnLst/>
              <a:rect l="l" t="t" r="r" b="b"/>
              <a:pathLst>
                <a:path w="78" h="67" extrusionOk="0">
                  <a:moveTo>
                    <a:pt x="78" y="67"/>
                  </a:moveTo>
                  <a:cubicBezTo>
                    <a:pt x="50" y="46"/>
                    <a:pt x="22" y="25"/>
                    <a:pt x="1" y="0"/>
                  </a:cubicBezTo>
                  <a:cubicBezTo>
                    <a:pt x="22" y="25"/>
                    <a:pt x="50" y="46"/>
                    <a:pt x="78" y="6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50"/>
            <p:cNvSpPr/>
            <p:nvPr/>
          </p:nvSpPr>
          <p:spPr>
            <a:xfrm>
              <a:off x="4181081" y="2479495"/>
              <a:ext cx="790" cy="300"/>
            </a:xfrm>
            <a:custGeom>
              <a:avLst/>
              <a:gdLst/>
              <a:ahLst/>
              <a:cxnLst/>
              <a:rect l="l" t="t" r="r" b="b"/>
              <a:pathLst>
                <a:path w="29" h="11" extrusionOk="0">
                  <a:moveTo>
                    <a:pt x="1" y="0"/>
                  </a:moveTo>
                  <a:cubicBezTo>
                    <a:pt x="11" y="4"/>
                    <a:pt x="22" y="7"/>
                    <a:pt x="29" y="11"/>
                  </a:cubicBezTo>
                  <a:cubicBezTo>
                    <a:pt x="22" y="7"/>
                    <a:pt x="11" y="4"/>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50"/>
            <p:cNvSpPr/>
            <p:nvPr/>
          </p:nvSpPr>
          <p:spPr>
            <a:xfrm>
              <a:off x="4187375" y="2487316"/>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50"/>
            <p:cNvSpPr/>
            <p:nvPr/>
          </p:nvSpPr>
          <p:spPr>
            <a:xfrm>
              <a:off x="4187865" y="2489714"/>
              <a:ext cx="27" cy="790"/>
            </a:xfrm>
            <a:custGeom>
              <a:avLst/>
              <a:gdLst/>
              <a:ahLst/>
              <a:cxnLst/>
              <a:rect l="l" t="t" r="r" b="b"/>
              <a:pathLst>
                <a:path w="1" h="29" extrusionOk="0">
                  <a:moveTo>
                    <a:pt x="0" y="0"/>
                  </a:moveTo>
                  <a:cubicBezTo>
                    <a:pt x="0" y="11"/>
                    <a:pt x="0" y="18"/>
                    <a:pt x="0" y="28"/>
                  </a:cubicBezTo>
                  <a:cubicBezTo>
                    <a:pt x="0" y="18"/>
                    <a:pt x="0"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50"/>
            <p:cNvSpPr/>
            <p:nvPr/>
          </p:nvSpPr>
          <p:spPr>
            <a:xfrm>
              <a:off x="4187757" y="2488951"/>
              <a:ext cx="27" cy="599"/>
            </a:xfrm>
            <a:custGeom>
              <a:avLst/>
              <a:gdLst/>
              <a:ahLst/>
              <a:cxnLst/>
              <a:rect l="l" t="t" r="r" b="b"/>
              <a:pathLst>
                <a:path w="1" h="22" extrusionOk="0">
                  <a:moveTo>
                    <a:pt x="1" y="21"/>
                  </a:moveTo>
                  <a:lnTo>
                    <a:pt x="1" y="0"/>
                  </a:lnTo>
                  <a:cubicBezTo>
                    <a:pt x="1" y="7"/>
                    <a:pt x="1" y="14"/>
                    <a:pt x="1" y="2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50"/>
            <p:cNvSpPr/>
            <p:nvPr/>
          </p:nvSpPr>
          <p:spPr>
            <a:xfrm>
              <a:off x="4187566" y="2488079"/>
              <a:ext cx="136" cy="518"/>
            </a:xfrm>
            <a:custGeom>
              <a:avLst/>
              <a:gdLst/>
              <a:ahLst/>
              <a:cxnLst/>
              <a:rect l="l" t="t" r="r" b="b"/>
              <a:pathLst>
                <a:path w="5" h="19" extrusionOk="0">
                  <a:moveTo>
                    <a:pt x="4" y="18"/>
                  </a:moveTo>
                  <a:cubicBezTo>
                    <a:pt x="4" y="11"/>
                    <a:pt x="4" y="8"/>
                    <a:pt x="1" y="1"/>
                  </a:cubicBezTo>
                  <a:cubicBezTo>
                    <a:pt x="4" y="8"/>
                    <a:pt x="4" y="11"/>
                    <a:pt x="4"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50"/>
            <p:cNvSpPr/>
            <p:nvPr/>
          </p:nvSpPr>
          <p:spPr>
            <a:xfrm>
              <a:off x="4180808" y="2478814"/>
              <a:ext cx="109" cy="218"/>
            </a:xfrm>
            <a:custGeom>
              <a:avLst/>
              <a:gdLst/>
              <a:ahLst/>
              <a:cxnLst/>
              <a:rect l="l" t="t" r="r" b="b"/>
              <a:pathLst>
                <a:path w="4" h="8" extrusionOk="0">
                  <a:moveTo>
                    <a:pt x="0" y="1"/>
                  </a:moveTo>
                  <a:lnTo>
                    <a:pt x="4" y="8"/>
                  </a:lnTo>
                  <a:cubicBezTo>
                    <a:pt x="4" y="4"/>
                    <a:pt x="4" y="4"/>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3" name="Google Shape;5313;p50"/>
            <p:cNvSpPr/>
            <p:nvPr/>
          </p:nvSpPr>
          <p:spPr>
            <a:xfrm>
              <a:off x="4180808" y="2478351"/>
              <a:ext cx="27" cy="218"/>
            </a:xfrm>
            <a:custGeom>
              <a:avLst/>
              <a:gdLst/>
              <a:ahLst/>
              <a:cxnLst/>
              <a:rect l="l" t="t" r="r" b="b"/>
              <a:pathLst>
                <a:path w="1" h="8" extrusionOk="0">
                  <a:moveTo>
                    <a:pt x="0"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4" name="Google Shape;5314;p50"/>
            <p:cNvSpPr/>
            <p:nvPr/>
          </p:nvSpPr>
          <p:spPr>
            <a:xfrm>
              <a:off x="4158846" y="2449168"/>
              <a:ext cx="27" cy="109"/>
            </a:xfrm>
            <a:custGeom>
              <a:avLst/>
              <a:gdLst/>
              <a:ahLst/>
              <a:cxnLst/>
              <a:rect l="l" t="t" r="r" b="b"/>
              <a:pathLst>
                <a:path w="1" h="4" extrusionOk="0">
                  <a:moveTo>
                    <a:pt x="1"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50"/>
            <p:cNvSpPr/>
            <p:nvPr/>
          </p:nvSpPr>
          <p:spPr>
            <a:xfrm>
              <a:off x="4180427" y="2476443"/>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50"/>
            <p:cNvSpPr/>
            <p:nvPr/>
          </p:nvSpPr>
          <p:spPr>
            <a:xfrm>
              <a:off x="4162960" y="251260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50"/>
            <p:cNvSpPr/>
            <p:nvPr/>
          </p:nvSpPr>
          <p:spPr>
            <a:xfrm>
              <a:off x="4159336" y="2450012"/>
              <a:ext cx="109" cy="218"/>
            </a:xfrm>
            <a:custGeom>
              <a:avLst/>
              <a:gdLst/>
              <a:ahLst/>
              <a:cxnLst/>
              <a:rect l="l" t="t" r="r" b="b"/>
              <a:pathLst>
                <a:path w="4" h="8" extrusionOk="0">
                  <a:moveTo>
                    <a:pt x="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50"/>
            <p:cNvSpPr/>
            <p:nvPr/>
          </p:nvSpPr>
          <p:spPr>
            <a:xfrm>
              <a:off x="4180999" y="2479196"/>
              <a:ext cx="109" cy="218"/>
            </a:xfrm>
            <a:custGeom>
              <a:avLst/>
              <a:gdLst/>
              <a:ahLst/>
              <a:cxnLst/>
              <a:rect l="l" t="t" r="r" b="b"/>
              <a:pathLst>
                <a:path w="4" h="8" extrusionOk="0">
                  <a:moveTo>
                    <a:pt x="4" y="8"/>
                  </a:moveTo>
                  <a:cubicBezTo>
                    <a:pt x="0" y="4"/>
                    <a:pt x="0" y="4"/>
                    <a:pt x="0" y="1"/>
                  </a:cubicBezTo>
                  <a:cubicBezTo>
                    <a:pt x="0" y="4"/>
                    <a:pt x="0" y="4"/>
                    <a:pt x="4" y="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50"/>
            <p:cNvSpPr/>
            <p:nvPr/>
          </p:nvSpPr>
          <p:spPr>
            <a:xfrm>
              <a:off x="4180617" y="2477779"/>
              <a:ext cx="27" cy="218"/>
            </a:xfrm>
            <a:custGeom>
              <a:avLst/>
              <a:gdLst/>
              <a:ahLst/>
              <a:cxnLst/>
              <a:rect l="l" t="t" r="r" b="b"/>
              <a:pathLst>
                <a:path w="1" h="8" extrusionOk="0">
                  <a:moveTo>
                    <a:pt x="0"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50"/>
            <p:cNvSpPr/>
            <p:nvPr/>
          </p:nvSpPr>
          <p:spPr>
            <a:xfrm>
              <a:off x="4180318" y="247587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50"/>
            <p:cNvSpPr/>
            <p:nvPr/>
          </p:nvSpPr>
          <p:spPr>
            <a:xfrm>
              <a:off x="4166584" y="2458786"/>
              <a:ext cx="1444" cy="1090"/>
            </a:xfrm>
            <a:custGeom>
              <a:avLst/>
              <a:gdLst/>
              <a:ahLst/>
              <a:cxnLst/>
              <a:rect l="l" t="t" r="r" b="b"/>
              <a:pathLst>
                <a:path w="53" h="40" extrusionOk="0">
                  <a:moveTo>
                    <a:pt x="0" y="1"/>
                  </a:moveTo>
                  <a:cubicBezTo>
                    <a:pt x="14" y="15"/>
                    <a:pt x="32" y="25"/>
                    <a:pt x="53" y="39"/>
                  </a:cubicBezTo>
                  <a:cubicBezTo>
                    <a:pt x="35" y="25"/>
                    <a:pt x="18"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50"/>
            <p:cNvSpPr/>
            <p:nvPr/>
          </p:nvSpPr>
          <p:spPr>
            <a:xfrm>
              <a:off x="4358415" y="2320472"/>
              <a:ext cx="518" cy="409"/>
            </a:xfrm>
            <a:custGeom>
              <a:avLst/>
              <a:gdLst/>
              <a:ahLst/>
              <a:cxnLst/>
              <a:rect l="l" t="t" r="r" b="b"/>
              <a:pathLst>
                <a:path w="19" h="15" extrusionOk="0">
                  <a:moveTo>
                    <a:pt x="18" y="15"/>
                  </a:moveTo>
                  <a:cubicBezTo>
                    <a:pt x="15" y="8"/>
                    <a:pt x="8" y="4"/>
                    <a:pt x="1" y="1"/>
                  </a:cubicBezTo>
                  <a:cubicBezTo>
                    <a:pt x="8" y="4"/>
                    <a:pt x="15" y="8"/>
                    <a:pt x="18" y="15"/>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50"/>
            <p:cNvSpPr/>
            <p:nvPr/>
          </p:nvSpPr>
          <p:spPr>
            <a:xfrm>
              <a:off x="4363565" y="2320663"/>
              <a:ext cx="790" cy="218"/>
            </a:xfrm>
            <a:custGeom>
              <a:avLst/>
              <a:gdLst/>
              <a:ahLst/>
              <a:cxnLst/>
              <a:rect l="l" t="t" r="r" b="b"/>
              <a:pathLst>
                <a:path w="29" h="8" extrusionOk="0">
                  <a:moveTo>
                    <a:pt x="1" y="8"/>
                  </a:moveTo>
                  <a:lnTo>
                    <a:pt x="29" y="1"/>
                  </a:lnTo>
                  <a:lnTo>
                    <a:pt x="29"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50"/>
            <p:cNvSpPr/>
            <p:nvPr/>
          </p:nvSpPr>
          <p:spPr>
            <a:xfrm>
              <a:off x="4261110" y="2409384"/>
              <a:ext cx="6894" cy="1553"/>
            </a:xfrm>
            <a:custGeom>
              <a:avLst/>
              <a:gdLst/>
              <a:ahLst/>
              <a:cxnLst/>
              <a:rect l="l" t="t" r="r" b="b"/>
              <a:pathLst>
                <a:path w="253" h="57" extrusionOk="0">
                  <a:moveTo>
                    <a:pt x="1" y="56"/>
                  </a:moveTo>
                  <a:cubicBezTo>
                    <a:pt x="81" y="21"/>
                    <a:pt x="165" y="0"/>
                    <a:pt x="253" y="0"/>
                  </a:cubicBezTo>
                  <a:cubicBezTo>
                    <a:pt x="165" y="0"/>
                    <a:pt x="81" y="21"/>
                    <a:pt x="1" y="56"/>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50"/>
            <p:cNvSpPr/>
            <p:nvPr/>
          </p:nvSpPr>
          <p:spPr>
            <a:xfrm>
              <a:off x="4350785" y="2323824"/>
              <a:ext cx="599" cy="218"/>
            </a:xfrm>
            <a:custGeom>
              <a:avLst/>
              <a:gdLst/>
              <a:ahLst/>
              <a:cxnLst/>
              <a:rect l="l" t="t" r="r" b="b"/>
              <a:pathLst>
                <a:path w="22" h="8" extrusionOk="0">
                  <a:moveTo>
                    <a:pt x="22"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6" name="Google Shape;5326;p50"/>
            <p:cNvSpPr/>
            <p:nvPr/>
          </p:nvSpPr>
          <p:spPr>
            <a:xfrm>
              <a:off x="4157320" y="2445925"/>
              <a:ext cx="1935" cy="218"/>
            </a:xfrm>
            <a:custGeom>
              <a:avLst/>
              <a:gdLst/>
              <a:ahLst/>
              <a:cxnLst/>
              <a:rect l="l" t="t" r="r" b="b"/>
              <a:pathLst>
                <a:path w="71" h="8" extrusionOk="0">
                  <a:moveTo>
                    <a:pt x="71"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7" name="Google Shape;5327;p50"/>
            <p:cNvSpPr/>
            <p:nvPr/>
          </p:nvSpPr>
          <p:spPr>
            <a:xfrm>
              <a:off x="4178328" y="244829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8" name="Google Shape;5328;p50"/>
            <p:cNvSpPr/>
            <p:nvPr/>
          </p:nvSpPr>
          <p:spPr>
            <a:xfrm>
              <a:off x="4183860" y="2448105"/>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9" name="Google Shape;5329;p50"/>
            <p:cNvSpPr/>
            <p:nvPr/>
          </p:nvSpPr>
          <p:spPr>
            <a:xfrm>
              <a:off x="4180045" y="2448296"/>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0" name="Google Shape;5330;p50"/>
            <p:cNvSpPr/>
            <p:nvPr/>
          </p:nvSpPr>
          <p:spPr>
            <a:xfrm>
              <a:off x="4345826" y="2324777"/>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1" name="Google Shape;5331;p50"/>
            <p:cNvSpPr/>
            <p:nvPr/>
          </p:nvSpPr>
          <p:spPr>
            <a:xfrm>
              <a:off x="4351930" y="2323442"/>
              <a:ext cx="599" cy="218"/>
            </a:xfrm>
            <a:custGeom>
              <a:avLst/>
              <a:gdLst/>
              <a:ahLst/>
              <a:cxnLst/>
              <a:rect l="l" t="t" r="r" b="b"/>
              <a:pathLst>
                <a:path w="22" h="8" extrusionOk="0">
                  <a:moveTo>
                    <a:pt x="22"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2" name="Google Shape;5332;p50"/>
            <p:cNvSpPr/>
            <p:nvPr/>
          </p:nvSpPr>
          <p:spPr>
            <a:xfrm>
              <a:off x="4155985" y="2445816"/>
              <a:ext cx="518" cy="27"/>
            </a:xfrm>
            <a:custGeom>
              <a:avLst/>
              <a:gdLst/>
              <a:ahLst/>
              <a:cxnLst/>
              <a:rect l="l" t="t" r="r" b="b"/>
              <a:pathLst>
                <a:path w="19" h="1" extrusionOk="0">
                  <a:moveTo>
                    <a:pt x="1" y="1"/>
                  </a:moveTo>
                  <a:lnTo>
                    <a:pt x="18"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3" name="Google Shape;5333;p50"/>
            <p:cNvSpPr/>
            <p:nvPr/>
          </p:nvSpPr>
          <p:spPr>
            <a:xfrm>
              <a:off x="4342584" y="2324396"/>
              <a:ext cx="300" cy="109"/>
            </a:xfrm>
            <a:custGeom>
              <a:avLst/>
              <a:gdLst/>
              <a:ahLst/>
              <a:cxnLst/>
              <a:rect l="l" t="t" r="r" b="b"/>
              <a:pathLst>
                <a:path w="11" h="4" extrusionOk="0">
                  <a:moveTo>
                    <a:pt x="11"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4" name="Google Shape;5334;p50"/>
            <p:cNvSpPr/>
            <p:nvPr/>
          </p:nvSpPr>
          <p:spPr>
            <a:xfrm>
              <a:off x="4357761" y="2320200"/>
              <a:ext cx="218" cy="109"/>
            </a:xfrm>
            <a:custGeom>
              <a:avLst/>
              <a:gdLst/>
              <a:ahLst/>
              <a:cxnLst/>
              <a:rect l="l" t="t" r="r" b="b"/>
              <a:pathLst>
                <a:path w="8" h="4" extrusionOk="0">
                  <a:moveTo>
                    <a:pt x="7" y="0"/>
                  </a:moveTo>
                  <a:lnTo>
                    <a:pt x="0"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5" name="Google Shape;5335;p50"/>
            <p:cNvSpPr/>
            <p:nvPr/>
          </p:nvSpPr>
          <p:spPr>
            <a:xfrm>
              <a:off x="4343455" y="2324668"/>
              <a:ext cx="381" cy="27"/>
            </a:xfrm>
            <a:custGeom>
              <a:avLst/>
              <a:gdLst/>
              <a:ahLst/>
              <a:cxnLst/>
              <a:rect l="l" t="t" r="r" b="b"/>
              <a:pathLst>
                <a:path w="14" h="1" extrusionOk="0">
                  <a:moveTo>
                    <a:pt x="14"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6" name="Google Shape;5336;p50"/>
            <p:cNvSpPr/>
            <p:nvPr/>
          </p:nvSpPr>
          <p:spPr>
            <a:xfrm>
              <a:off x="4344300" y="2324777"/>
              <a:ext cx="490" cy="27"/>
            </a:xfrm>
            <a:custGeom>
              <a:avLst/>
              <a:gdLst/>
              <a:ahLst/>
              <a:cxnLst/>
              <a:rect l="l" t="t" r="r" b="b"/>
              <a:pathLst>
                <a:path w="18" h="1" extrusionOk="0">
                  <a:moveTo>
                    <a:pt x="18"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7" name="Google Shape;5337;p50"/>
            <p:cNvSpPr/>
            <p:nvPr/>
          </p:nvSpPr>
          <p:spPr>
            <a:xfrm>
              <a:off x="4356508" y="2320962"/>
              <a:ext cx="409" cy="300"/>
            </a:xfrm>
            <a:custGeom>
              <a:avLst/>
              <a:gdLst/>
              <a:ahLst/>
              <a:cxnLst/>
              <a:rect l="l" t="t" r="r" b="b"/>
              <a:pathLst>
                <a:path w="15" h="11" extrusionOk="0">
                  <a:moveTo>
                    <a:pt x="15"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8" name="Google Shape;5338;p50"/>
            <p:cNvSpPr/>
            <p:nvPr/>
          </p:nvSpPr>
          <p:spPr>
            <a:xfrm>
              <a:off x="4166012" y="2446879"/>
              <a:ext cx="2016" cy="218"/>
            </a:xfrm>
            <a:custGeom>
              <a:avLst/>
              <a:gdLst/>
              <a:ahLst/>
              <a:cxnLst/>
              <a:rect l="l" t="t" r="r" b="b"/>
              <a:pathLst>
                <a:path w="74" h="8" extrusionOk="0">
                  <a:moveTo>
                    <a:pt x="74"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9" name="Google Shape;5339;p50"/>
            <p:cNvSpPr/>
            <p:nvPr/>
          </p:nvSpPr>
          <p:spPr>
            <a:xfrm>
              <a:off x="4205223" y="244592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0" name="Google Shape;5340;p50"/>
            <p:cNvSpPr/>
            <p:nvPr/>
          </p:nvSpPr>
          <p:spPr>
            <a:xfrm>
              <a:off x="4346398" y="2324668"/>
              <a:ext cx="518" cy="27"/>
            </a:xfrm>
            <a:custGeom>
              <a:avLst/>
              <a:gdLst/>
              <a:ahLst/>
              <a:cxnLst/>
              <a:rect l="l" t="t" r="r" b="b"/>
              <a:pathLst>
                <a:path w="19" h="1" extrusionOk="0">
                  <a:moveTo>
                    <a:pt x="18" y="1"/>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50"/>
            <p:cNvSpPr/>
            <p:nvPr/>
          </p:nvSpPr>
          <p:spPr>
            <a:xfrm>
              <a:off x="4206558" y="244573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2" name="Google Shape;5342;p50"/>
            <p:cNvSpPr/>
            <p:nvPr/>
          </p:nvSpPr>
          <p:spPr>
            <a:xfrm>
              <a:off x="4349641" y="2324205"/>
              <a:ext cx="599" cy="109"/>
            </a:xfrm>
            <a:custGeom>
              <a:avLst/>
              <a:gdLst/>
              <a:ahLst/>
              <a:cxnLst/>
              <a:rect l="l" t="t" r="r" b="b"/>
              <a:pathLst>
                <a:path w="22" h="4" extrusionOk="0">
                  <a:moveTo>
                    <a:pt x="22"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3" name="Google Shape;5343;p50"/>
            <p:cNvSpPr/>
            <p:nvPr/>
          </p:nvSpPr>
          <p:spPr>
            <a:xfrm>
              <a:off x="4353074" y="2322952"/>
              <a:ext cx="599" cy="218"/>
            </a:xfrm>
            <a:custGeom>
              <a:avLst/>
              <a:gdLst/>
              <a:ahLst/>
              <a:cxnLst/>
              <a:rect l="l" t="t" r="r" b="b"/>
              <a:pathLst>
                <a:path w="22" h="8" extrusionOk="0">
                  <a:moveTo>
                    <a:pt x="22"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50"/>
            <p:cNvSpPr/>
            <p:nvPr/>
          </p:nvSpPr>
          <p:spPr>
            <a:xfrm>
              <a:off x="4348496" y="2324396"/>
              <a:ext cx="599" cy="109"/>
            </a:xfrm>
            <a:custGeom>
              <a:avLst/>
              <a:gdLst/>
              <a:ahLst/>
              <a:cxnLst/>
              <a:rect l="l" t="t" r="r" b="b"/>
              <a:pathLst>
                <a:path w="22" h="4" extrusionOk="0">
                  <a:moveTo>
                    <a:pt x="22"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50"/>
            <p:cNvSpPr/>
            <p:nvPr/>
          </p:nvSpPr>
          <p:spPr>
            <a:xfrm>
              <a:off x="4347352" y="2324587"/>
              <a:ext cx="599" cy="109"/>
            </a:xfrm>
            <a:custGeom>
              <a:avLst/>
              <a:gdLst/>
              <a:ahLst/>
              <a:cxnLst/>
              <a:rect l="l" t="t" r="r" b="b"/>
              <a:pathLst>
                <a:path w="22" h="4" extrusionOk="0">
                  <a:moveTo>
                    <a:pt x="22" y="0"/>
                  </a:moveTo>
                  <a:lnTo>
                    <a:pt x="1"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50"/>
            <p:cNvSpPr/>
            <p:nvPr/>
          </p:nvSpPr>
          <p:spPr>
            <a:xfrm>
              <a:off x="4355363" y="2321725"/>
              <a:ext cx="518" cy="300"/>
            </a:xfrm>
            <a:custGeom>
              <a:avLst/>
              <a:gdLst/>
              <a:ahLst/>
              <a:cxnLst/>
              <a:rect l="l" t="t" r="r" b="b"/>
              <a:pathLst>
                <a:path w="19" h="11" extrusionOk="0">
                  <a:moveTo>
                    <a:pt x="18" y="0"/>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50"/>
            <p:cNvSpPr/>
            <p:nvPr/>
          </p:nvSpPr>
          <p:spPr>
            <a:xfrm>
              <a:off x="4168764" y="2447260"/>
              <a:ext cx="1853" cy="218"/>
            </a:xfrm>
            <a:custGeom>
              <a:avLst/>
              <a:gdLst/>
              <a:ahLst/>
              <a:cxnLst/>
              <a:rect l="l" t="t" r="r" b="b"/>
              <a:pathLst>
                <a:path w="68" h="8" extrusionOk="0">
                  <a:moveTo>
                    <a:pt x="67"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50"/>
            <p:cNvSpPr/>
            <p:nvPr/>
          </p:nvSpPr>
          <p:spPr>
            <a:xfrm>
              <a:off x="4354219" y="2322379"/>
              <a:ext cx="518" cy="327"/>
            </a:xfrm>
            <a:custGeom>
              <a:avLst/>
              <a:gdLst/>
              <a:ahLst/>
              <a:cxnLst/>
              <a:rect l="l" t="t" r="r" b="b"/>
              <a:pathLst>
                <a:path w="19" h="12" extrusionOk="0">
                  <a:moveTo>
                    <a:pt x="18"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50"/>
            <p:cNvSpPr/>
            <p:nvPr/>
          </p:nvSpPr>
          <p:spPr>
            <a:xfrm>
              <a:off x="4160099" y="2446116"/>
              <a:ext cx="2398" cy="300"/>
            </a:xfrm>
            <a:custGeom>
              <a:avLst/>
              <a:gdLst/>
              <a:ahLst/>
              <a:cxnLst/>
              <a:rect l="l" t="t" r="r" b="b"/>
              <a:pathLst>
                <a:path w="88" h="11" extrusionOk="0">
                  <a:moveTo>
                    <a:pt x="88"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50"/>
            <p:cNvSpPr/>
            <p:nvPr/>
          </p:nvSpPr>
          <p:spPr>
            <a:xfrm>
              <a:off x="4177075" y="2448296"/>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50"/>
            <p:cNvSpPr/>
            <p:nvPr/>
          </p:nvSpPr>
          <p:spPr>
            <a:xfrm>
              <a:off x="4162660" y="2446388"/>
              <a:ext cx="2698" cy="409"/>
            </a:xfrm>
            <a:custGeom>
              <a:avLst/>
              <a:gdLst/>
              <a:ahLst/>
              <a:cxnLst/>
              <a:rect l="l" t="t" r="r" b="b"/>
              <a:pathLst>
                <a:path w="99" h="15" extrusionOk="0">
                  <a:moveTo>
                    <a:pt x="99" y="1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50"/>
            <p:cNvSpPr/>
            <p:nvPr/>
          </p:nvSpPr>
          <p:spPr>
            <a:xfrm>
              <a:off x="4171353" y="2447642"/>
              <a:ext cx="2398" cy="409"/>
            </a:xfrm>
            <a:custGeom>
              <a:avLst/>
              <a:gdLst/>
              <a:ahLst/>
              <a:cxnLst/>
              <a:rect l="l" t="t" r="r" b="b"/>
              <a:pathLst>
                <a:path w="88" h="15" extrusionOk="0">
                  <a:moveTo>
                    <a:pt x="88" y="1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50"/>
            <p:cNvSpPr/>
            <p:nvPr/>
          </p:nvSpPr>
          <p:spPr>
            <a:xfrm>
              <a:off x="4174595" y="2448214"/>
              <a:ext cx="300" cy="27"/>
            </a:xfrm>
            <a:custGeom>
              <a:avLst/>
              <a:gdLst/>
              <a:ahLst/>
              <a:cxnLst/>
              <a:rect l="l" t="t" r="r" b="b"/>
              <a:pathLst>
                <a:path w="11" h="1" extrusionOk="0">
                  <a:moveTo>
                    <a:pt x="1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50"/>
            <p:cNvSpPr/>
            <p:nvPr/>
          </p:nvSpPr>
          <p:spPr>
            <a:xfrm>
              <a:off x="4175849" y="244821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50"/>
            <p:cNvSpPr/>
            <p:nvPr/>
          </p:nvSpPr>
          <p:spPr>
            <a:xfrm>
              <a:off x="5137128" y="2947628"/>
              <a:ext cx="38066" cy="12861"/>
            </a:xfrm>
            <a:custGeom>
              <a:avLst/>
              <a:gdLst/>
              <a:ahLst/>
              <a:cxnLst/>
              <a:rect l="l" t="t" r="r" b="b"/>
              <a:pathLst>
                <a:path w="1397" h="472" extrusionOk="0">
                  <a:moveTo>
                    <a:pt x="585" y="1"/>
                  </a:moveTo>
                  <a:cubicBezTo>
                    <a:pt x="334" y="1"/>
                    <a:pt x="94" y="53"/>
                    <a:pt x="18" y="129"/>
                  </a:cubicBezTo>
                  <a:cubicBezTo>
                    <a:pt x="0" y="150"/>
                    <a:pt x="4" y="157"/>
                    <a:pt x="4" y="164"/>
                  </a:cubicBezTo>
                  <a:cubicBezTo>
                    <a:pt x="28" y="227"/>
                    <a:pt x="110" y="246"/>
                    <a:pt x="242" y="246"/>
                  </a:cubicBezTo>
                  <a:cubicBezTo>
                    <a:pt x="300" y="246"/>
                    <a:pt x="368" y="243"/>
                    <a:pt x="445" y="237"/>
                  </a:cubicBezTo>
                  <a:cubicBezTo>
                    <a:pt x="525" y="234"/>
                    <a:pt x="606" y="230"/>
                    <a:pt x="686" y="230"/>
                  </a:cubicBezTo>
                  <a:cubicBezTo>
                    <a:pt x="903" y="230"/>
                    <a:pt x="1054" y="318"/>
                    <a:pt x="1180" y="388"/>
                  </a:cubicBezTo>
                  <a:cubicBezTo>
                    <a:pt x="1257" y="433"/>
                    <a:pt x="1327" y="472"/>
                    <a:pt x="1383" y="472"/>
                  </a:cubicBezTo>
                  <a:lnTo>
                    <a:pt x="1390" y="472"/>
                  </a:lnTo>
                  <a:cubicBezTo>
                    <a:pt x="1397" y="451"/>
                    <a:pt x="1397" y="426"/>
                    <a:pt x="1386" y="405"/>
                  </a:cubicBezTo>
                  <a:cubicBezTo>
                    <a:pt x="1351" y="283"/>
                    <a:pt x="1211" y="122"/>
                    <a:pt x="991" y="55"/>
                  </a:cubicBezTo>
                  <a:cubicBezTo>
                    <a:pt x="871" y="17"/>
                    <a:pt x="726" y="1"/>
                    <a:pt x="585"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6" name="Google Shape;5356;p50"/>
            <p:cNvSpPr/>
            <p:nvPr/>
          </p:nvSpPr>
          <p:spPr>
            <a:xfrm>
              <a:off x="5180699" y="2911033"/>
              <a:ext cx="147906" cy="124445"/>
            </a:xfrm>
            <a:custGeom>
              <a:avLst/>
              <a:gdLst/>
              <a:ahLst/>
              <a:cxnLst/>
              <a:rect l="l" t="t" r="r" b="b"/>
              <a:pathLst>
                <a:path w="5428" h="4567" extrusionOk="0">
                  <a:moveTo>
                    <a:pt x="760" y="0"/>
                  </a:moveTo>
                  <a:cubicBezTo>
                    <a:pt x="716" y="0"/>
                    <a:pt x="675" y="3"/>
                    <a:pt x="638" y="8"/>
                  </a:cubicBezTo>
                  <a:cubicBezTo>
                    <a:pt x="547" y="22"/>
                    <a:pt x="491" y="50"/>
                    <a:pt x="477" y="89"/>
                  </a:cubicBezTo>
                  <a:cubicBezTo>
                    <a:pt x="414" y="264"/>
                    <a:pt x="270" y="302"/>
                    <a:pt x="162" y="330"/>
                  </a:cubicBezTo>
                  <a:cubicBezTo>
                    <a:pt x="57" y="358"/>
                    <a:pt x="18" y="376"/>
                    <a:pt x="11" y="435"/>
                  </a:cubicBezTo>
                  <a:cubicBezTo>
                    <a:pt x="1" y="495"/>
                    <a:pt x="11" y="512"/>
                    <a:pt x="11" y="512"/>
                  </a:cubicBezTo>
                  <a:cubicBezTo>
                    <a:pt x="21" y="513"/>
                    <a:pt x="30" y="514"/>
                    <a:pt x="40" y="514"/>
                  </a:cubicBezTo>
                  <a:cubicBezTo>
                    <a:pt x="63" y="514"/>
                    <a:pt x="88" y="511"/>
                    <a:pt x="113" y="509"/>
                  </a:cubicBezTo>
                  <a:cubicBezTo>
                    <a:pt x="148" y="505"/>
                    <a:pt x="190" y="505"/>
                    <a:pt x="239" y="505"/>
                  </a:cubicBezTo>
                  <a:cubicBezTo>
                    <a:pt x="446" y="505"/>
                    <a:pt x="498" y="642"/>
                    <a:pt x="551" y="785"/>
                  </a:cubicBezTo>
                  <a:cubicBezTo>
                    <a:pt x="568" y="828"/>
                    <a:pt x="582" y="870"/>
                    <a:pt x="603" y="915"/>
                  </a:cubicBezTo>
                  <a:cubicBezTo>
                    <a:pt x="630" y="970"/>
                    <a:pt x="726" y="988"/>
                    <a:pt x="841" y="988"/>
                  </a:cubicBezTo>
                  <a:cubicBezTo>
                    <a:pt x="981" y="988"/>
                    <a:pt x="1149" y="962"/>
                    <a:pt x="1254" y="947"/>
                  </a:cubicBezTo>
                  <a:cubicBezTo>
                    <a:pt x="1317" y="936"/>
                    <a:pt x="1373" y="929"/>
                    <a:pt x="1412" y="926"/>
                  </a:cubicBezTo>
                  <a:cubicBezTo>
                    <a:pt x="1421" y="924"/>
                    <a:pt x="1430" y="924"/>
                    <a:pt x="1439" y="924"/>
                  </a:cubicBezTo>
                  <a:cubicBezTo>
                    <a:pt x="1513" y="924"/>
                    <a:pt x="1581" y="962"/>
                    <a:pt x="1618" y="1027"/>
                  </a:cubicBezTo>
                  <a:cubicBezTo>
                    <a:pt x="1646" y="1080"/>
                    <a:pt x="1639" y="1143"/>
                    <a:pt x="1604" y="1188"/>
                  </a:cubicBezTo>
                  <a:cubicBezTo>
                    <a:pt x="1583" y="1209"/>
                    <a:pt x="1545" y="1238"/>
                    <a:pt x="1476" y="1238"/>
                  </a:cubicBezTo>
                  <a:cubicBezTo>
                    <a:pt x="1441" y="1238"/>
                    <a:pt x="1400" y="1231"/>
                    <a:pt x="1349" y="1213"/>
                  </a:cubicBezTo>
                  <a:cubicBezTo>
                    <a:pt x="1307" y="1198"/>
                    <a:pt x="1275" y="1193"/>
                    <a:pt x="1248" y="1193"/>
                  </a:cubicBezTo>
                  <a:cubicBezTo>
                    <a:pt x="1194" y="1193"/>
                    <a:pt x="1161" y="1215"/>
                    <a:pt x="1121" y="1241"/>
                  </a:cubicBezTo>
                  <a:cubicBezTo>
                    <a:pt x="1074" y="1282"/>
                    <a:pt x="1012" y="1305"/>
                    <a:pt x="948" y="1305"/>
                  </a:cubicBezTo>
                  <a:cubicBezTo>
                    <a:pt x="926" y="1305"/>
                    <a:pt x="905" y="1302"/>
                    <a:pt x="883" y="1297"/>
                  </a:cubicBezTo>
                  <a:cubicBezTo>
                    <a:pt x="823" y="1281"/>
                    <a:pt x="760" y="1273"/>
                    <a:pt x="698" y="1273"/>
                  </a:cubicBezTo>
                  <a:cubicBezTo>
                    <a:pt x="677" y="1273"/>
                    <a:pt x="656" y="1274"/>
                    <a:pt x="635" y="1276"/>
                  </a:cubicBezTo>
                  <a:cubicBezTo>
                    <a:pt x="652" y="1290"/>
                    <a:pt x="670" y="1304"/>
                    <a:pt x="687" y="1321"/>
                  </a:cubicBezTo>
                  <a:cubicBezTo>
                    <a:pt x="813" y="1419"/>
                    <a:pt x="981" y="1552"/>
                    <a:pt x="981" y="1797"/>
                  </a:cubicBezTo>
                  <a:cubicBezTo>
                    <a:pt x="978" y="1832"/>
                    <a:pt x="988" y="1864"/>
                    <a:pt x="1013" y="1885"/>
                  </a:cubicBezTo>
                  <a:cubicBezTo>
                    <a:pt x="1034" y="1902"/>
                    <a:pt x="1062" y="1913"/>
                    <a:pt x="1086" y="1913"/>
                  </a:cubicBezTo>
                  <a:cubicBezTo>
                    <a:pt x="1142" y="1913"/>
                    <a:pt x="1223" y="1878"/>
                    <a:pt x="1223" y="1801"/>
                  </a:cubicBezTo>
                  <a:cubicBezTo>
                    <a:pt x="1223" y="1773"/>
                    <a:pt x="1223" y="1703"/>
                    <a:pt x="1279" y="1668"/>
                  </a:cubicBezTo>
                  <a:cubicBezTo>
                    <a:pt x="1293" y="1660"/>
                    <a:pt x="1307" y="1656"/>
                    <a:pt x="1323" y="1656"/>
                  </a:cubicBezTo>
                  <a:cubicBezTo>
                    <a:pt x="1371" y="1656"/>
                    <a:pt x="1430" y="1689"/>
                    <a:pt x="1506" y="1731"/>
                  </a:cubicBezTo>
                  <a:cubicBezTo>
                    <a:pt x="1618" y="1804"/>
                    <a:pt x="1741" y="1860"/>
                    <a:pt x="1870" y="1899"/>
                  </a:cubicBezTo>
                  <a:cubicBezTo>
                    <a:pt x="2063" y="1948"/>
                    <a:pt x="2112" y="2014"/>
                    <a:pt x="2150" y="2084"/>
                  </a:cubicBezTo>
                  <a:cubicBezTo>
                    <a:pt x="2171" y="2123"/>
                    <a:pt x="2185" y="2147"/>
                    <a:pt x="2343" y="2154"/>
                  </a:cubicBezTo>
                  <a:cubicBezTo>
                    <a:pt x="2718" y="2172"/>
                    <a:pt x="3579" y="2448"/>
                    <a:pt x="3915" y="2700"/>
                  </a:cubicBezTo>
                  <a:cubicBezTo>
                    <a:pt x="4118" y="2854"/>
                    <a:pt x="4132" y="2988"/>
                    <a:pt x="4139" y="3103"/>
                  </a:cubicBezTo>
                  <a:cubicBezTo>
                    <a:pt x="4139" y="3191"/>
                    <a:pt x="4170" y="3275"/>
                    <a:pt x="4230" y="3341"/>
                  </a:cubicBezTo>
                  <a:cubicBezTo>
                    <a:pt x="4394" y="3516"/>
                    <a:pt x="4464" y="3691"/>
                    <a:pt x="4412" y="3810"/>
                  </a:cubicBezTo>
                  <a:cubicBezTo>
                    <a:pt x="4387" y="3866"/>
                    <a:pt x="4324" y="3936"/>
                    <a:pt x="4167" y="3936"/>
                  </a:cubicBezTo>
                  <a:cubicBezTo>
                    <a:pt x="3988" y="3943"/>
                    <a:pt x="3827" y="4034"/>
                    <a:pt x="3726" y="4181"/>
                  </a:cubicBezTo>
                  <a:cubicBezTo>
                    <a:pt x="3705" y="4206"/>
                    <a:pt x="3698" y="4237"/>
                    <a:pt x="3705" y="4269"/>
                  </a:cubicBezTo>
                  <a:cubicBezTo>
                    <a:pt x="3725" y="4285"/>
                    <a:pt x="3776" y="4291"/>
                    <a:pt x="3846" y="4291"/>
                  </a:cubicBezTo>
                  <a:cubicBezTo>
                    <a:pt x="4032" y="4291"/>
                    <a:pt x="4348" y="4245"/>
                    <a:pt x="4524" y="4220"/>
                  </a:cubicBezTo>
                  <a:cubicBezTo>
                    <a:pt x="4650" y="4199"/>
                    <a:pt x="4780" y="4181"/>
                    <a:pt x="4909" y="4174"/>
                  </a:cubicBezTo>
                  <a:cubicBezTo>
                    <a:pt x="5021" y="4174"/>
                    <a:pt x="5112" y="4265"/>
                    <a:pt x="5231" y="4384"/>
                  </a:cubicBezTo>
                  <a:cubicBezTo>
                    <a:pt x="5287" y="4440"/>
                    <a:pt x="5354" y="4503"/>
                    <a:pt x="5427" y="4566"/>
                  </a:cubicBezTo>
                  <a:lnTo>
                    <a:pt x="5427" y="1290"/>
                  </a:lnTo>
                  <a:cubicBezTo>
                    <a:pt x="5165" y="1202"/>
                    <a:pt x="4874" y="1087"/>
                    <a:pt x="4594" y="978"/>
                  </a:cubicBezTo>
                  <a:cubicBezTo>
                    <a:pt x="4179" y="820"/>
                    <a:pt x="3743" y="652"/>
                    <a:pt x="3627" y="652"/>
                  </a:cubicBezTo>
                  <a:cubicBezTo>
                    <a:pt x="3625" y="652"/>
                    <a:pt x="3623" y="652"/>
                    <a:pt x="3621" y="652"/>
                  </a:cubicBezTo>
                  <a:cubicBezTo>
                    <a:pt x="3530" y="659"/>
                    <a:pt x="3474" y="754"/>
                    <a:pt x="3414" y="852"/>
                  </a:cubicBezTo>
                  <a:cubicBezTo>
                    <a:pt x="3348" y="964"/>
                    <a:pt x="3271" y="1090"/>
                    <a:pt x="3131" y="1090"/>
                  </a:cubicBezTo>
                  <a:cubicBezTo>
                    <a:pt x="3054" y="1090"/>
                    <a:pt x="2935" y="1192"/>
                    <a:pt x="2809" y="1297"/>
                  </a:cubicBezTo>
                  <a:cubicBezTo>
                    <a:pt x="2651" y="1430"/>
                    <a:pt x="2472" y="1580"/>
                    <a:pt x="2262" y="1654"/>
                  </a:cubicBezTo>
                  <a:cubicBezTo>
                    <a:pt x="2240" y="1662"/>
                    <a:pt x="2216" y="1666"/>
                    <a:pt x="2192" y="1666"/>
                  </a:cubicBezTo>
                  <a:cubicBezTo>
                    <a:pt x="2153" y="1666"/>
                    <a:pt x="2115" y="1656"/>
                    <a:pt x="2080" y="1636"/>
                  </a:cubicBezTo>
                  <a:cubicBezTo>
                    <a:pt x="1898" y="1531"/>
                    <a:pt x="1821" y="1150"/>
                    <a:pt x="1748" y="782"/>
                  </a:cubicBezTo>
                  <a:cubicBezTo>
                    <a:pt x="1706" y="568"/>
                    <a:pt x="1660" y="344"/>
                    <a:pt x="1608" y="271"/>
                  </a:cubicBezTo>
                  <a:cubicBezTo>
                    <a:pt x="1507" y="133"/>
                    <a:pt x="1069" y="0"/>
                    <a:pt x="760" y="0"/>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7" name="Google Shape;5357;p50"/>
            <p:cNvSpPr/>
            <p:nvPr/>
          </p:nvSpPr>
          <p:spPr>
            <a:xfrm>
              <a:off x="4646597" y="2820049"/>
              <a:ext cx="167743" cy="169242"/>
            </a:xfrm>
            <a:custGeom>
              <a:avLst/>
              <a:gdLst/>
              <a:ahLst/>
              <a:cxnLst/>
              <a:rect l="l" t="t" r="r" b="b"/>
              <a:pathLst>
                <a:path w="6156" h="6211" extrusionOk="0">
                  <a:moveTo>
                    <a:pt x="116" y="0"/>
                  </a:moveTo>
                  <a:cubicBezTo>
                    <a:pt x="116" y="0"/>
                    <a:pt x="109" y="7"/>
                    <a:pt x="102" y="22"/>
                  </a:cubicBezTo>
                  <a:cubicBezTo>
                    <a:pt x="1" y="235"/>
                    <a:pt x="533" y="820"/>
                    <a:pt x="820" y="988"/>
                  </a:cubicBezTo>
                  <a:cubicBezTo>
                    <a:pt x="953" y="1065"/>
                    <a:pt x="1051" y="1222"/>
                    <a:pt x="1149" y="1373"/>
                  </a:cubicBezTo>
                  <a:cubicBezTo>
                    <a:pt x="1264" y="1555"/>
                    <a:pt x="1384" y="1740"/>
                    <a:pt x="1538" y="1754"/>
                  </a:cubicBezTo>
                  <a:cubicBezTo>
                    <a:pt x="1755" y="1779"/>
                    <a:pt x="1849" y="2098"/>
                    <a:pt x="1940" y="2409"/>
                  </a:cubicBezTo>
                  <a:cubicBezTo>
                    <a:pt x="1996" y="2591"/>
                    <a:pt x="2070" y="2843"/>
                    <a:pt x="2143" y="2857"/>
                  </a:cubicBezTo>
                  <a:cubicBezTo>
                    <a:pt x="2423" y="2913"/>
                    <a:pt x="2952" y="3743"/>
                    <a:pt x="3036" y="4170"/>
                  </a:cubicBezTo>
                  <a:cubicBezTo>
                    <a:pt x="3078" y="4398"/>
                    <a:pt x="3277" y="4562"/>
                    <a:pt x="3474" y="4727"/>
                  </a:cubicBezTo>
                  <a:cubicBezTo>
                    <a:pt x="3610" y="4842"/>
                    <a:pt x="3743" y="4954"/>
                    <a:pt x="3824" y="5087"/>
                  </a:cubicBezTo>
                  <a:cubicBezTo>
                    <a:pt x="3929" y="5269"/>
                    <a:pt x="4258" y="5511"/>
                    <a:pt x="4496" y="5686"/>
                  </a:cubicBezTo>
                  <a:cubicBezTo>
                    <a:pt x="4667" y="5812"/>
                    <a:pt x="4765" y="5885"/>
                    <a:pt x="4804" y="5938"/>
                  </a:cubicBezTo>
                  <a:cubicBezTo>
                    <a:pt x="4835" y="5983"/>
                    <a:pt x="4863" y="6029"/>
                    <a:pt x="4891" y="6081"/>
                  </a:cubicBezTo>
                  <a:cubicBezTo>
                    <a:pt x="4912" y="6127"/>
                    <a:pt x="4940" y="6169"/>
                    <a:pt x="4972" y="6211"/>
                  </a:cubicBezTo>
                  <a:cubicBezTo>
                    <a:pt x="5014" y="6143"/>
                    <a:pt x="5088" y="6120"/>
                    <a:pt x="5174" y="6120"/>
                  </a:cubicBezTo>
                  <a:cubicBezTo>
                    <a:pt x="5264" y="6120"/>
                    <a:pt x="5367" y="6146"/>
                    <a:pt x="5458" y="6169"/>
                  </a:cubicBezTo>
                  <a:cubicBezTo>
                    <a:pt x="5511" y="6179"/>
                    <a:pt x="5560" y="6193"/>
                    <a:pt x="5613" y="6200"/>
                  </a:cubicBezTo>
                  <a:cubicBezTo>
                    <a:pt x="5683" y="6183"/>
                    <a:pt x="5756" y="5749"/>
                    <a:pt x="5735" y="5465"/>
                  </a:cubicBezTo>
                  <a:cubicBezTo>
                    <a:pt x="5732" y="5329"/>
                    <a:pt x="5749" y="5189"/>
                    <a:pt x="5788" y="5056"/>
                  </a:cubicBezTo>
                  <a:cubicBezTo>
                    <a:pt x="5802" y="5003"/>
                    <a:pt x="5812" y="4951"/>
                    <a:pt x="5816" y="4895"/>
                  </a:cubicBezTo>
                  <a:cubicBezTo>
                    <a:pt x="5812" y="4835"/>
                    <a:pt x="5837" y="4776"/>
                    <a:pt x="5886" y="4737"/>
                  </a:cubicBezTo>
                  <a:cubicBezTo>
                    <a:pt x="5923" y="4707"/>
                    <a:pt x="5970" y="4692"/>
                    <a:pt x="6029" y="4692"/>
                  </a:cubicBezTo>
                  <a:cubicBezTo>
                    <a:pt x="6058" y="4692"/>
                    <a:pt x="6089" y="4695"/>
                    <a:pt x="6124" y="4702"/>
                  </a:cubicBezTo>
                  <a:lnTo>
                    <a:pt x="6127" y="4702"/>
                  </a:lnTo>
                  <a:cubicBezTo>
                    <a:pt x="6148" y="4667"/>
                    <a:pt x="6155" y="4629"/>
                    <a:pt x="6145" y="4590"/>
                  </a:cubicBezTo>
                  <a:cubicBezTo>
                    <a:pt x="6145" y="4552"/>
                    <a:pt x="6131" y="4517"/>
                    <a:pt x="6106" y="4489"/>
                  </a:cubicBezTo>
                  <a:cubicBezTo>
                    <a:pt x="6040" y="4471"/>
                    <a:pt x="5998" y="4394"/>
                    <a:pt x="5949" y="4310"/>
                  </a:cubicBezTo>
                  <a:cubicBezTo>
                    <a:pt x="5882" y="4191"/>
                    <a:pt x="5805" y="4054"/>
                    <a:pt x="5672" y="4054"/>
                  </a:cubicBezTo>
                  <a:cubicBezTo>
                    <a:pt x="5585" y="4054"/>
                    <a:pt x="5543" y="4082"/>
                    <a:pt x="5539" y="4107"/>
                  </a:cubicBezTo>
                  <a:cubicBezTo>
                    <a:pt x="5539" y="4131"/>
                    <a:pt x="5564" y="4163"/>
                    <a:pt x="5613" y="4167"/>
                  </a:cubicBezTo>
                  <a:cubicBezTo>
                    <a:pt x="5714" y="4174"/>
                    <a:pt x="5805" y="4230"/>
                    <a:pt x="5861" y="4314"/>
                  </a:cubicBezTo>
                  <a:cubicBezTo>
                    <a:pt x="5900" y="4377"/>
                    <a:pt x="5903" y="4450"/>
                    <a:pt x="5875" y="4517"/>
                  </a:cubicBezTo>
                  <a:cubicBezTo>
                    <a:pt x="5865" y="4548"/>
                    <a:pt x="5840" y="4576"/>
                    <a:pt x="5805" y="4587"/>
                  </a:cubicBezTo>
                  <a:cubicBezTo>
                    <a:pt x="5798" y="4588"/>
                    <a:pt x="5792" y="4589"/>
                    <a:pt x="5786" y="4589"/>
                  </a:cubicBezTo>
                  <a:cubicBezTo>
                    <a:pt x="5746" y="4589"/>
                    <a:pt x="5713" y="4562"/>
                    <a:pt x="5683" y="4538"/>
                  </a:cubicBezTo>
                  <a:cubicBezTo>
                    <a:pt x="5630" y="4485"/>
                    <a:pt x="5557" y="4457"/>
                    <a:pt x="5483" y="4457"/>
                  </a:cubicBezTo>
                  <a:cubicBezTo>
                    <a:pt x="5474" y="4458"/>
                    <a:pt x="5464" y="4458"/>
                    <a:pt x="5456" y="4458"/>
                  </a:cubicBezTo>
                  <a:cubicBezTo>
                    <a:pt x="5314" y="4458"/>
                    <a:pt x="5282" y="4355"/>
                    <a:pt x="5259" y="4282"/>
                  </a:cubicBezTo>
                  <a:cubicBezTo>
                    <a:pt x="5234" y="4209"/>
                    <a:pt x="5220" y="4170"/>
                    <a:pt x="5133" y="4167"/>
                  </a:cubicBezTo>
                  <a:cubicBezTo>
                    <a:pt x="4968" y="4156"/>
                    <a:pt x="4898" y="4005"/>
                    <a:pt x="4846" y="3886"/>
                  </a:cubicBezTo>
                  <a:cubicBezTo>
                    <a:pt x="4786" y="3760"/>
                    <a:pt x="4744" y="3680"/>
                    <a:pt x="4653" y="3680"/>
                  </a:cubicBezTo>
                  <a:cubicBezTo>
                    <a:pt x="4510" y="3680"/>
                    <a:pt x="4408" y="3624"/>
                    <a:pt x="4370" y="3529"/>
                  </a:cubicBezTo>
                  <a:cubicBezTo>
                    <a:pt x="4331" y="3421"/>
                    <a:pt x="4380" y="3284"/>
                    <a:pt x="4496" y="3179"/>
                  </a:cubicBezTo>
                  <a:cubicBezTo>
                    <a:pt x="4503" y="3169"/>
                    <a:pt x="4517" y="3158"/>
                    <a:pt x="4513" y="3148"/>
                  </a:cubicBezTo>
                  <a:cubicBezTo>
                    <a:pt x="4513" y="3116"/>
                    <a:pt x="4443" y="3053"/>
                    <a:pt x="4391" y="3008"/>
                  </a:cubicBezTo>
                  <a:cubicBezTo>
                    <a:pt x="4300" y="2931"/>
                    <a:pt x="4198" y="2840"/>
                    <a:pt x="4198" y="2724"/>
                  </a:cubicBezTo>
                  <a:cubicBezTo>
                    <a:pt x="4198" y="2682"/>
                    <a:pt x="4184" y="2675"/>
                    <a:pt x="4093" y="2654"/>
                  </a:cubicBezTo>
                  <a:cubicBezTo>
                    <a:pt x="4023" y="2640"/>
                    <a:pt x="3908" y="2612"/>
                    <a:pt x="3908" y="2483"/>
                  </a:cubicBezTo>
                  <a:cubicBezTo>
                    <a:pt x="3908" y="2441"/>
                    <a:pt x="3904" y="2437"/>
                    <a:pt x="3852" y="2413"/>
                  </a:cubicBezTo>
                  <a:cubicBezTo>
                    <a:pt x="3771" y="2378"/>
                    <a:pt x="3698" y="2322"/>
                    <a:pt x="3645" y="2248"/>
                  </a:cubicBezTo>
                  <a:cubicBezTo>
                    <a:pt x="3594" y="2177"/>
                    <a:pt x="3566" y="2174"/>
                    <a:pt x="3527" y="2174"/>
                  </a:cubicBezTo>
                  <a:cubicBezTo>
                    <a:pt x="3523" y="2174"/>
                    <a:pt x="3519" y="2175"/>
                    <a:pt x="3516" y="2175"/>
                  </a:cubicBezTo>
                  <a:cubicBezTo>
                    <a:pt x="3505" y="2176"/>
                    <a:pt x="3495" y="2177"/>
                    <a:pt x="3485" y="2177"/>
                  </a:cubicBezTo>
                  <a:cubicBezTo>
                    <a:pt x="3416" y="2177"/>
                    <a:pt x="3352" y="2146"/>
                    <a:pt x="3309" y="2091"/>
                  </a:cubicBezTo>
                  <a:cubicBezTo>
                    <a:pt x="3216" y="1986"/>
                    <a:pt x="3098" y="1920"/>
                    <a:pt x="3012" y="1920"/>
                  </a:cubicBezTo>
                  <a:cubicBezTo>
                    <a:pt x="2994" y="1920"/>
                    <a:pt x="2977" y="1923"/>
                    <a:pt x="2962" y="1929"/>
                  </a:cubicBezTo>
                  <a:cubicBezTo>
                    <a:pt x="2943" y="1937"/>
                    <a:pt x="2922" y="1941"/>
                    <a:pt x="2902" y="1941"/>
                  </a:cubicBezTo>
                  <a:cubicBezTo>
                    <a:pt x="2875" y="1941"/>
                    <a:pt x="2848" y="1934"/>
                    <a:pt x="2822" y="1922"/>
                  </a:cubicBezTo>
                  <a:cubicBezTo>
                    <a:pt x="2672" y="1856"/>
                    <a:pt x="2486" y="1635"/>
                    <a:pt x="2406" y="1422"/>
                  </a:cubicBezTo>
                  <a:cubicBezTo>
                    <a:pt x="2378" y="1348"/>
                    <a:pt x="2192" y="1215"/>
                    <a:pt x="2028" y="1100"/>
                  </a:cubicBezTo>
                  <a:cubicBezTo>
                    <a:pt x="1790" y="935"/>
                    <a:pt x="1545" y="764"/>
                    <a:pt x="1485" y="596"/>
                  </a:cubicBezTo>
                  <a:cubicBezTo>
                    <a:pt x="1407" y="375"/>
                    <a:pt x="1202" y="268"/>
                    <a:pt x="842" y="268"/>
                  </a:cubicBezTo>
                  <a:cubicBezTo>
                    <a:pt x="815" y="268"/>
                    <a:pt x="786" y="269"/>
                    <a:pt x="757" y="270"/>
                  </a:cubicBezTo>
                  <a:cubicBezTo>
                    <a:pt x="750" y="270"/>
                    <a:pt x="744" y="270"/>
                    <a:pt x="737" y="270"/>
                  </a:cubicBezTo>
                  <a:cubicBezTo>
                    <a:pt x="499" y="270"/>
                    <a:pt x="334" y="149"/>
                    <a:pt x="221" y="67"/>
                  </a:cubicBezTo>
                  <a:cubicBezTo>
                    <a:pt x="190" y="39"/>
                    <a:pt x="155" y="15"/>
                    <a:pt x="11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8" name="Google Shape;5358;p50"/>
            <p:cNvSpPr/>
            <p:nvPr/>
          </p:nvSpPr>
          <p:spPr>
            <a:xfrm>
              <a:off x="4846739" y="2839750"/>
              <a:ext cx="149405" cy="122319"/>
            </a:xfrm>
            <a:custGeom>
              <a:avLst/>
              <a:gdLst/>
              <a:ahLst/>
              <a:cxnLst/>
              <a:rect l="l" t="t" r="r" b="b"/>
              <a:pathLst>
                <a:path w="5483" h="4489" extrusionOk="0">
                  <a:moveTo>
                    <a:pt x="4422" y="1"/>
                  </a:moveTo>
                  <a:cubicBezTo>
                    <a:pt x="4235" y="1"/>
                    <a:pt x="4018" y="15"/>
                    <a:pt x="3921" y="118"/>
                  </a:cubicBezTo>
                  <a:cubicBezTo>
                    <a:pt x="3879" y="167"/>
                    <a:pt x="3858" y="226"/>
                    <a:pt x="3869" y="289"/>
                  </a:cubicBezTo>
                  <a:cubicBezTo>
                    <a:pt x="3890" y="580"/>
                    <a:pt x="3732" y="643"/>
                    <a:pt x="3627" y="688"/>
                  </a:cubicBezTo>
                  <a:cubicBezTo>
                    <a:pt x="3543" y="723"/>
                    <a:pt x="3540" y="730"/>
                    <a:pt x="3543" y="772"/>
                  </a:cubicBezTo>
                  <a:cubicBezTo>
                    <a:pt x="3564" y="905"/>
                    <a:pt x="3508" y="979"/>
                    <a:pt x="3456" y="1045"/>
                  </a:cubicBezTo>
                  <a:cubicBezTo>
                    <a:pt x="3396" y="1108"/>
                    <a:pt x="3368" y="1199"/>
                    <a:pt x="3382" y="1290"/>
                  </a:cubicBezTo>
                  <a:cubicBezTo>
                    <a:pt x="3389" y="1339"/>
                    <a:pt x="3386" y="1389"/>
                    <a:pt x="3375" y="1438"/>
                  </a:cubicBezTo>
                  <a:cubicBezTo>
                    <a:pt x="3344" y="1550"/>
                    <a:pt x="3242" y="1567"/>
                    <a:pt x="3141" y="1592"/>
                  </a:cubicBezTo>
                  <a:cubicBezTo>
                    <a:pt x="3071" y="1602"/>
                    <a:pt x="3004" y="1620"/>
                    <a:pt x="2938" y="1644"/>
                  </a:cubicBezTo>
                  <a:cubicBezTo>
                    <a:pt x="2913" y="1655"/>
                    <a:pt x="2889" y="1665"/>
                    <a:pt x="2861" y="1679"/>
                  </a:cubicBezTo>
                  <a:cubicBezTo>
                    <a:pt x="2773" y="1722"/>
                    <a:pt x="2711" y="1739"/>
                    <a:pt x="2662" y="1739"/>
                  </a:cubicBezTo>
                  <a:cubicBezTo>
                    <a:pt x="2596" y="1739"/>
                    <a:pt x="2555" y="1707"/>
                    <a:pt x="2511" y="1665"/>
                  </a:cubicBezTo>
                  <a:cubicBezTo>
                    <a:pt x="2466" y="1615"/>
                    <a:pt x="2403" y="1587"/>
                    <a:pt x="2334" y="1587"/>
                  </a:cubicBezTo>
                  <a:cubicBezTo>
                    <a:pt x="2327" y="1587"/>
                    <a:pt x="2319" y="1587"/>
                    <a:pt x="2311" y="1588"/>
                  </a:cubicBezTo>
                  <a:cubicBezTo>
                    <a:pt x="2302" y="1588"/>
                    <a:pt x="2293" y="1587"/>
                    <a:pt x="2285" y="1587"/>
                  </a:cubicBezTo>
                  <a:cubicBezTo>
                    <a:pt x="2171" y="1587"/>
                    <a:pt x="2059" y="1629"/>
                    <a:pt x="1971" y="1707"/>
                  </a:cubicBezTo>
                  <a:cubicBezTo>
                    <a:pt x="1915" y="1753"/>
                    <a:pt x="1852" y="1788"/>
                    <a:pt x="1782" y="1812"/>
                  </a:cubicBezTo>
                  <a:cubicBezTo>
                    <a:pt x="1715" y="1834"/>
                    <a:pt x="1630" y="1839"/>
                    <a:pt x="1541" y="1839"/>
                  </a:cubicBezTo>
                  <a:cubicBezTo>
                    <a:pt x="1499" y="1839"/>
                    <a:pt x="1457" y="1838"/>
                    <a:pt x="1415" y="1837"/>
                  </a:cubicBezTo>
                  <a:cubicBezTo>
                    <a:pt x="1372" y="1835"/>
                    <a:pt x="1327" y="1834"/>
                    <a:pt x="1284" y="1834"/>
                  </a:cubicBezTo>
                  <a:cubicBezTo>
                    <a:pt x="1200" y="1834"/>
                    <a:pt x="1124" y="1840"/>
                    <a:pt x="1089" y="1868"/>
                  </a:cubicBezTo>
                  <a:cubicBezTo>
                    <a:pt x="1082" y="1872"/>
                    <a:pt x="1075" y="1875"/>
                    <a:pt x="1068" y="1882"/>
                  </a:cubicBezTo>
                  <a:lnTo>
                    <a:pt x="1058" y="1886"/>
                  </a:lnTo>
                  <a:lnTo>
                    <a:pt x="1044" y="1889"/>
                  </a:lnTo>
                  <a:lnTo>
                    <a:pt x="1033" y="1893"/>
                  </a:lnTo>
                  <a:lnTo>
                    <a:pt x="1023" y="1896"/>
                  </a:lnTo>
                  <a:lnTo>
                    <a:pt x="995" y="1896"/>
                  </a:lnTo>
                  <a:cubicBezTo>
                    <a:pt x="984" y="1896"/>
                    <a:pt x="977" y="1896"/>
                    <a:pt x="970" y="1893"/>
                  </a:cubicBezTo>
                  <a:lnTo>
                    <a:pt x="960" y="1893"/>
                  </a:lnTo>
                  <a:cubicBezTo>
                    <a:pt x="953" y="1893"/>
                    <a:pt x="942" y="1889"/>
                    <a:pt x="932" y="1886"/>
                  </a:cubicBezTo>
                  <a:lnTo>
                    <a:pt x="928" y="1886"/>
                  </a:lnTo>
                  <a:cubicBezTo>
                    <a:pt x="921" y="1882"/>
                    <a:pt x="911" y="1879"/>
                    <a:pt x="904" y="1875"/>
                  </a:cubicBezTo>
                  <a:lnTo>
                    <a:pt x="897" y="1872"/>
                  </a:lnTo>
                  <a:cubicBezTo>
                    <a:pt x="886" y="1865"/>
                    <a:pt x="876" y="1861"/>
                    <a:pt x="869" y="1854"/>
                  </a:cubicBezTo>
                  <a:lnTo>
                    <a:pt x="862" y="1851"/>
                  </a:lnTo>
                  <a:lnTo>
                    <a:pt x="837" y="1833"/>
                  </a:lnTo>
                  <a:lnTo>
                    <a:pt x="830" y="1830"/>
                  </a:lnTo>
                  <a:lnTo>
                    <a:pt x="806" y="1809"/>
                  </a:lnTo>
                  <a:lnTo>
                    <a:pt x="802" y="1805"/>
                  </a:lnTo>
                  <a:lnTo>
                    <a:pt x="778" y="1784"/>
                  </a:lnTo>
                  <a:lnTo>
                    <a:pt x="771" y="1777"/>
                  </a:lnTo>
                  <a:lnTo>
                    <a:pt x="746" y="1756"/>
                  </a:lnTo>
                  <a:cubicBezTo>
                    <a:pt x="697" y="1718"/>
                    <a:pt x="627" y="1655"/>
                    <a:pt x="599" y="1655"/>
                  </a:cubicBezTo>
                  <a:cubicBezTo>
                    <a:pt x="596" y="1656"/>
                    <a:pt x="593" y="1657"/>
                    <a:pt x="590" y="1657"/>
                  </a:cubicBezTo>
                  <a:cubicBezTo>
                    <a:pt x="588" y="1657"/>
                    <a:pt x="585" y="1656"/>
                    <a:pt x="582" y="1655"/>
                  </a:cubicBezTo>
                  <a:lnTo>
                    <a:pt x="564" y="1655"/>
                  </a:lnTo>
                  <a:lnTo>
                    <a:pt x="557" y="1651"/>
                  </a:lnTo>
                  <a:lnTo>
                    <a:pt x="550" y="1648"/>
                  </a:lnTo>
                  <a:lnTo>
                    <a:pt x="543" y="1644"/>
                  </a:lnTo>
                  <a:lnTo>
                    <a:pt x="533" y="1637"/>
                  </a:lnTo>
                  <a:lnTo>
                    <a:pt x="526" y="1634"/>
                  </a:lnTo>
                  <a:lnTo>
                    <a:pt x="519" y="1627"/>
                  </a:lnTo>
                  <a:lnTo>
                    <a:pt x="512" y="1620"/>
                  </a:lnTo>
                  <a:lnTo>
                    <a:pt x="505" y="1609"/>
                  </a:lnTo>
                  <a:lnTo>
                    <a:pt x="498" y="1602"/>
                  </a:lnTo>
                  <a:lnTo>
                    <a:pt x="491" y="1592"/>
                  </a:lnTo>
                  <a:lnTo>
                    <a:pt x="484" y="1581"/>
                  </a:lnTo>
                  <a:lnTo>
                    <a:pt x="477" y="1571"/>
                  </a:lnTo>
                  <a:lnTo>
                    <a:pt x="470" y="1560"/>
                  </a:lnTo>
                  <a:lnTo>
                    <a:pt x="463" y="1546"/>
                  </a:lnTo>
                  <a:lnTo>
                    <a:pt x="456" y="1532"/>
                  </a:lnTo>
                  <a:lnTo>
                    <a:pt x="452" y="1518"/>
                  </a:lnTo>
                  <a:lnTo>
                    <a:pt x="445" y="1504"/>
                  </a:lnTo>
                  <a:lnTo>
                    <a:pt x="438" y="1487"/>
                  </a:lnTo>
                  <a:lnTo>
                    <a:pt x="431" y="1469"/>
                  </a:lnTo>
                  <a:lnTo>
                    <a:pt x="424" y="1452"/>
                  </a:lnTo>
                  <a:lnTo>
                    <a:pt x="417" y="1434"/>
                  </a:lnTo>
                  <a:lnTo>
                    <a:pt x="414" y="1417"/>
                  </a:lnTo>
                  <a:lnTo>
                    <a:pt x="407" y="1396"/>
                  </a:lnTo>
                  <a:lnTo>
                    <a:pt x="400" y="1375"/>
                  </a:lnTo>
                  <a:lnTo>
                    <a:pt x="393" y="1353"/>
                  </a:lnTo>
                  <a:lnTo>
                    <a:pt x="389" y="1329"/>
                  </a:lnTo>
                  <a:lnTo>
                    <a:pt x="382" y="1304"/>
                  </a:lnTo>
                  <a:lnTo>
                    <a:pt x="386" y="1294"/>
                  </a:lnTo>
                  <a:lnTo>
                    <a:pt x="386" y="1294"/>
                  </a:lnTo>
                  <a:cubicBezTo>
                    <a:pt x="298" y="1301"/>
                    <a:pt x="126" y="1483"/>
                    <a:pt x="56" y="1686"/>
                  </a:cubicBezTo>
                  <a:cubicBezTo>
                    <a:pt x="39" y="1742"/>
                    <a:pt x="0" y="1879"/>
                    <a:pt x="70" y="1942"/>
                  </a:cubicBezTo>
                  <a:cubicBezTo>
                    <a:pt x="235" y="2096"/>
                    <a:pt x="270" y="2302"/>
                    <a:pt x="302" y="2467"/>
                  </a:cubicBezTo>
                  <a:cubicBezTo>
                    <a:pt x="319" y="2565"/>
                    <a:pt x="333" y="2656"/>
                    <a:pt x="372" y="2712"/>
                  </a:cubicBezTo>
                  <a:cubicBezTo>
                    <a:pt x="417" y="2768"/>
                    <a:pt x="473" y="2813"/>
                    <a:pt x="540" y="2848"/>
                  </a:cubicBezTo>
                  <a:cubicBezTo>
                    <a:pt x="676" y="2936"/>
                    <a:pt x="851" y="3044"/>
                    <a:pt x="851" y="3296"/>
                  </a:cubicBezTo>
                  <a:cubicBezTo>
                    <a:pt x="851" y="3538"/>
                    <a:pt x="1023" y="3888"/>
                    <a:pt x="1177" y="3969"/>
                  </a:cubicBezTo>
                  <a:cubicBezTo>
                    <a:pt x="1189" y="3977"/>
                    <a:pt x="1204" y="3982"/>
                    <a:pt x="1219" y="3982"/>
                  </a:cubicBezTo>
                  <a:cubicBezTo>
                    <a:pt x="1234" y="3982"/>
                    <a:pt x="1250" y="3977"/>
                    <a:pt x="1264" y="3969"/>
                  </a:cubicBezTo>
                  <a:cubicBezTo>
                    <a:pt x="1315" y="3931"/>
                    <a:pt x="1378" y="3909"/>
                    <a:pt x="1440" y="3909"/>
                  </a:cubicBezTo>
                  <a:cubicBezTo>
                    <a:pt x="1465" y="3909"/>
                    <a:pt x="1489" y="3913"/>
                    <a:pt x="1513" y="3920"/>
                  </a:cubicBezTo>
                  <a:cubicBezTo>
                    <a:pt x="1677" y="3962"/>
                    <a:pt x="1772" y="4151"/>
                    <a:pt x="1796" y="4207"/>
                  </a:cubicBezTo>
                  <a:cubicBezTo>
                    <a:pt x="1803" y="4212"/>
                    <a:pt x="1816" y="4214"/>
                    <a:pt x="1833" y="4214"/>
                  </a:cubicBezTo>
                  <a:cubicBezTo>
                    <a:pt x="1905" y="4214"/>
                    <a:pt x="2052" y="4173"/>
                    <a:pt x="2129" y="4147"/>
                  </a:cubicBezTo>
                  <a:cubicBezTo>
                    <a:pt x="2227" y="4116"/>
                    <a:pt x="2329" y="4095"/>
                    <a:pt x="2434" y="4084"/>
                  </a:cubicBezTo>
                  <a:cubicBezTo>
                    <a:pt x="2448" y="4084"/>
                    <a:pt x="2462" y="4084"/>
                    <a:pt x="2476" y="4088"/>
                  </a:cubicBezTo>
                  <a:lnTo>
                    <a:pt x="2486" y="4088"/>
                  </a:lnTo>
                  <a:cubicBezTo>
                    <a:pt x="2812" y="4154"/>
                    <a:pt x="3190" y="4256"/>
                    <a:pt x="3225" y="4462"/>
                  </a:cubicBezTo>
                  <a:cubicBezTo>
                    <a:pt x="3225" y="4476"/>
                    <a:pt x="3228" y="4476"/>
                    <a:pt x="3232" y="4480"/>
                  </a:cubicBezTo>
                  <a:cubicBezTo>
                    <a:pt x="3243" y="4486"/>
                    <a:pt x="3260" y="4489"/>
                    <a:pt x="3280" y="4489"/>
                  </a:cubicBezTo>
                  <a:cubicBezTo>
                    <a:pt x="3393" y="4489"/>
                    <a:pt x="3624" y="4399"/>
                    <a:pt x="3785" y="4336"/>
                  </a:cubicBezTo>
                  <a:cubicBezTo>
                    <a:pt x="3834" y="4319"/>
                    <a:pt x="3883" y="4301"/>
                    <a:pt x="3928" y="4284"/>
                  </a:cubicBezTo>
                  <a:cubicBezTo>
                    <a:pt x="4047" y="4238"/>
                    <a:pt x="4079" y="3972"/>
                    <a:pt x="4103" y="3738"/>
                  </a:cubicBezTo>
                  <a:cubicBezTo>
                    <a:pt x="4135" y="3465"/>
                    <a:pt x="4166" y="3181"/>
                    <a:pt x="4338" y="3076"/>
                  </a:cubicBezTo>
                  <a:cubicBezTo>
                    <a:pt x="4625" y="2901"/>
                    <a:pt x="4653" y="2554"/>
                    <a:pt x="4629" y="2299"/>
                  </a:cubicBezTo>
                  <a:cubicBezTo>
                    <a:pt x="4601" y="2036"/>
                    <a:pt x="4937" y="1945"/>
                    <a:pt x="5206" y="1872"/>
                  </a:cubicBezTo>
                  <a:cubicBezTo>
                    <a:pt x="5311" y="1844"/>
                    <a:pt x="5441" y="1809"/>
                    <a:pt x="5469" y="1781"/>
                  </a:cubicBezTo>
                  <a:cubicBezTo>
                    <a:pt x="5479" y="1770"/>
                    <a:pt x="5483" y="1756"/>
                    <a:pt x="5479" y="1742"/>
                  </a:cubicBezTo>
                  <a:cubicBezTo>
                    <a:pt x="5462" y="1662"/>
                    <a:pt x="5301" y="1529"/>
                    <a:pt x="5119" y="1445"/>
                  </a:cubicBezTo>
                  <a:cubicBezTo>
                    <a:pt x="4965" y="1375"/>
                    <a:pt x="4968" y="1248"/>
                    <a:pt x="4968" y="1157"/>
                  </a:cubicBezTo>
                  <a:cubicBezTo>
                    <a:pt x="4968" y="1084"/>
                    <a:pt x="4968" y="1035"/>
                    <a:pt x="4923" y="1000"/>
                  </a:cubicBezTo>
                  <a:cubicBezTo>
                    <a:pt x="4832" y="916"/>
                    <a:pt x="4597" y="650"/>
                    <a:pt x="4650" y="492"/>
                  </a:cubicBezTo>
                  <a:cubicBezTo>
                    <a:pt x="4671" y="433"/>
                    <a:pt x="4723" y="398"/>
                    <a:pt x="4786" y="398"/>
                  </a:cubicBezTo>
                  <a:lnTo>
                    <a:pt x="4793" y="398"/>
                  </a:lnTo>
                  <a:cubicBezTo>
                    <a:pt x="4783" y="373"/>
                    <a:pt x="4772" y="345"/>
                    <a:pt x="4758" y="321"/>
                  </a:cubicBezTo>
                  <a:cubicBezTo>
                    <a:pt x="4723" y="244"/>
                    <a:pt x="4660" y="107"/>
                    <a:pt x="4758" y="27"/>
                  </a:cubicBezTo>
                  <a:lnTo>
                    <a:pt x="4755" y="27"/>
                  </a:lnTo>
                  <a:lnTo>
                    <a:pt x="4720" y="13"/>
                  </a:lnTo>
                  <a:lnTo>
                    <a:pt x="4713" y="13"/>
                  </a:lnTo>
                  <a:lnTo>
                    <a:pt x="4688" y="6"/>
                  </a:lnTo>
                  <a:lnTo>
                    <a:pt x="4681" y="6"/>
                  </a:lnTo>
                  <a:lnTo>
                    <a:pt x="4664" y="2"/>
                  </a:lnTo>
                  <a:lnTo>
                    <a:pt x="4545" y="2"/>
                  </a:lnTo>
                  <a:cubicBezTo>
                    <a:pt x="4506" y="2"/>
                    <a:pt x="4465" y="1"/>
                    <a:pt x="442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9" name="Google Shape;5359;p50"/>
            <p:cNvSpPr/>
            <p:nvPr/>
          </p:nvSpPr>
          <p:spPr>
            <a:xfrm>
              <a:off x="4800770" y="2993596"/>
              <a:ext cx="146625" cy="39047"/>
            </a:xfrm>
            <a:custGeom>
              <a:avLst/>
              <a:gdLst/>
              <a:ahLst/>
              <a:cxnLst/>
              <a:rect l="l" t="t" r="r" b="b"/>
              <a:pathLst>
                <a:path w="5381" h="1433" extrusionOk="0">
                  <a:moveTo>
                    <a:pt x="626" y="1"/>
                  </a:moveTo>
                  <a:cubicBezTo>
                    <a:pt x="563" y="1"/>
                    <a:pt x="503" y="6"/>
                    <a:pt x="448" y="17"/>
                  </a:cubicBezTo>
                  <a:cubicBezTo>
                    <a:pt x="357" y="38"/>
                    <a:pt x="294" y="73"/>
                    <a:pt x="266" y="126"/>
                  </a:cubicBezTo>
                  <a:cubicBezTo>
                    <a:pt x="165" y="301"/>
                    <a:pt x="56" y="318"/>
                    <a:pt x="0" y="325"/>
                  </a:cubicBezTo>
                  <a:cubicBezTo>
                    <a:pt x="4" y="350"/>
                    <a:pt x="7" y="378"/>
                    <a:pt x="14" y="402"/>
                  </a:cubicBezTo>
                  <a:cubicBezTo>
                    <a:pt x="25" y="445"/>
                    <a:pt x="44" y="463"/>
                    <a:pt x="96" y="463"/>
                  </a:cubicBezTo>
                  <a:cubicBezTo>
                    <a:pt x="125" y="463"/>
                    <a:pt x="164" y="458"/>
                    <a:pt x="217" y="448"/>
                  </a:cubicBezTo>
                  <a:cubicBezTo>
                    <a:pt x="263" y="441"/>
                    <a:pt x="308" y="434"/>
                    <a:pt x="354" y="434"/>
                  </a:cubicBezTo>
                  <a:cubicBezTo>
                    <a:pt x="469" y="434"/>
                    <a:pt x="504" y="528"/>
                    <a:pt x="529" y="598"/>
                  </a:cubicBezTo>
                  <a:cubicBezTo>
                    <a:pt x="560" y="679"/>
                    <a:pt x="581" y="731"/>
                    <a:pt x="655" y="738"/>
                  </a:cubicBezTo>
                  <a:cubicBezTo>
                    <a:pt x="704" y="749"/>
                    <a:pt x="770" y="763"/>
                    <a:pt x="854" y="780"/>
                  </a:cubicBezTo>
                  <a:cubicBezTo>
                    <a:pt x="990" y="810"/>
                    <a:pt x="1302" y="876"/>
                    <a:pt x="1463" y="876"/>
                  </a:cubicBezTo>
                  <a:cubicBezTo>
                    <a:pt x="1510" y="876"/>
                    <a:pt x="1544" y="871"/>
                    <a:pt x="1558" y="857"/>
                  </a:cubicBezTo>
                  <a:cubicBezTo>
                    <a:pt x="1579" y="812"/>
                    <a:pt x="1624" y="780"/>
                    <a:pt x="1673" y="773"/>
                  </a:cubicBezTo>
                  <a:cubicBezTo>
                    <a:pt x="1702" y="767"/>
                    <a:pt x="1737" y="763"/>
                    <a:pt x="1775" y="763"/>
                  </a:cubicBezTo>
                  <a:cubicBezTo>
                    <a:pt x="2021" y="763"/>
                    <a:pt x="2444" y="893"/>
                    <a:pt x="2692" y="1095"/>
                  </a:cubicBezTo>
                  <a:cubicBezTo>
                    <a:pt x="2903" y="1265"/>
                    <a:pt x="3347" y="1327"/>
                    <a:pt x="3687" y="1327"/>
                  </a:cubicBezTo>
                  <a:cubicBezTo>
                    <a:pt x="3810" y="1327"/>
                    <a:pt x="3918" y="1319"/>
                    <a:pt x="3998" y="1305"/>
                  </a:cubicBezTo>
                  <a:cubicBezTo>
                    <a:pt x="4026" y="1301"/>
                    <a:pt x="4055" y="1299"/>
                    <a:pt x="4084" y="1299"/>
                  </a:cubicBezTo>
                  <a:cubicBezTo>
                    <a:pt x="4199" y="1299"/>
                    <a:pt x="4314" y="1329"/>
                    <a:pt x="4415" y="1354"/>
                  </a:cubicBezTo>
                  <a:cubicBezTo>
                    <a:pt x="4500" y="1379"/>
                    <a:pt x="4566" y="1397"/>
                    <a:pt x="4613" y="1397"/>
                  </a:cubicBezTo>
                  <a:cubicBezTo>
                    <a:pt x="4645" y="1397"/>
                    <a:pt x="4668" y="1388"/>
                    <a:pt x="4681" y="1368"/>
                  </a:cubicBezTo>
                  <a:cubicBezTo>
                    <a:pt x="4705" y="1326"/>
                    <a:pt x="4751" y="1302"/>
                    <a:pt x="4800" y="1302"/>
                  </a:cubicBezTo>
                  <a:cubicBezTo>
                    <a:pt x="4856" y="1305"/>
                    <a:pt x="4915" y="1326"/>
                    <a:pt x="4964" y="1361"/>
                  </a:cubicBezTo>
                  <a:cubicBezTo>
                    <a:pt x="5030" y="1397"/>
                    <a:pt x="5097" y="1433"/>
                    <a:pt x="5172" y="1433"/>
                  </a:cubicBezTo>
                  <a:cubicBezTo>
                    <a:pt x="5223" y="1433"/>
                    <a:pt x="5279" y="1416"/>
                    <a:pt x="5342" y="1368"/>
                  </a:cubicBezTo>
                  <a:cubicBezTo>
                    <a:pt x="5356" y="1358"/>
                    <a:pt x="5370" y="1347"/>
                    <a:pt x="5381" y="1337"/>
                  </a:cubicBezTo>
                  <a:cubicBezTo>
                    <a:pt x="5311" y="1312"/>
                    <a:pt x="5237" y="1298"/>
                    <a:pt x="5167" y="1288"/>
                  </a:cubicBezTo>
                  <a:cubicBezTo>
                    <a:pt x="4975" y="1256"/>
                    <a:pt x="4779" y="1225"/>
                    <a:pt x="4768" y="1085"/>
                  </a:cubicBezTo>
                  <a:cubicBezTo>
                    <a:pt x="4766" y="1053"/>
                    <a:pt x="4631" y="1049"/>
                    <a:pt x="4517" y="1049"/>
                  </a:cubicBezTo>
                  <a:cubicBezTo>
                    <a:pt x="4478" y="1049"/>
                    <a:pt x="4443" y="1050"/>
                    <a:pt x="4415" y="1050"/>
                  </a:cubicBezTo>
                  <a:cubicBezTo>
                    <a:pt x="4360" y="1052"/>
                    <a:pt x="4304" y="1053"/>
                    <a:pt x="4248" y="1053"/>
                  </a:cubicBezTo>
                  <a:cubicBezTo>
                    <a:pt x="4105" y="1053"/>
                    <a:pt x="3962" y="1042"/>
                    <a:pt x="3854" y="997"/>
                  </a:cubicBezTo>
                  <a:cubicBezTo>
                    <a:pt x="3823" y="983"/>
                    <a:pt x="3728" y="945"/>
                    <a:pt x="3732" y="861"/>
                  </a:cubicBezTo>
                  <a:cubicBezTo>
                    <a:pt x="3735" y="759"/>
                    <a:pt x="3868" y="707"/>
                    <a:pt x="4110" y="623"/>
                  </a:cubicBezTo>
                  <a:cubicBezTo>
                    <a:pt x="4205" y="595"/>
                    <a:pt x="4296" y="556"/>
                    <a:pt x="4383" y="511"/>
                  </a:cubicBezTo>
                  <a:cubicBezTo>
                    <a:pt x="4371" y="510"/>
                    <a:pt x="4356" y="509"/>
                    <a:pt x="4340" y="509"/>
                  </a:cubicBezTo>
                  <a:cubicBezTo>
                    <a:pt x="4239" y="509"/>
                    <a:pt x="4058" y="530"/>
                    <a:pt x="3802" y="609"/>
                  </a:cubicBezTo>
                  <a:cubicBezTo>
                    <a:pt x="3721" y="634"/>
                    <a:pt x="3639" y="645"/>
                    <a:pt x="3558" y="645"/>
                  </a:cubicBezTo>
                  <a:cubicBezTo>
                    <a:pt x="3329" y="645"/>
                    <a:pt x="3110" y="560"/>
                    <a:pt x="2934" y="493"/>
                  </a:cubicBezTo>
                  <a:cubicBezTo>
                    <a:pt x="2864" y="462"/>
                    <a:pt x="2794" y="441"/>
                    <a:pt x="2717" y="423"/>
                  </a:cubicBezTo>
                  <a:cubicBezTo>
                    <a:pt x="2713" y="476"/>
                    <a:pt x="2682" y="518"/>
                    <a:pt x="2636" y="535"/>
                  </a:cubicBezTo>
                  <a:cubicBezTo>
                    <a:pt x="2601" y="552"/>
                    <a:pt x="2554" y="559"/>
                    <a:pt x="2498" y="559"/>
                  </a:cubicBezTo>
                  <a:cubicBezTo>
                    <a:pt x="2190" y="559"/>
                    <a:pt x="1621" y="335"/>
                    <a:pt x="1449" y="213"/>
                  </a:cubicBezTo>
                  <a:cubicBezTo>
                    <a:pt x="1324" y="123"/>
                    <a:pt x="939" y="1"/>
                    <a:pt x="626"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50"/>
            <p:cNvSpPr/>
            <p:nvPr/>
          </p:nvSpPr>
          <p:spPr>
            <a:xfrm>
              <a:off x="4831861" y="2946511"/>
              <a:ext cx="5368" cy="4578"/>
            </a:xfrm>
            <a:custGeom>
              <a:avLst/>
              <a:gdLst/>
              <a:ahLst/>
              <a:cxnLst/>
              <a:rect l="l" t="t" r="r" b="b"/>
              <a:pathLst>
                <a:path w="197" h="168" extrusionOk="0">
                  <a:moveTo>
                    <a:pt x="157" y="0"/>
                  </a:moveTo>
                  <a:cubicBezTo>
                    <a:pt x="153" y="0"/>
                    <a:pt x="148" y="1"/>
                    <a:pt x="144" y="2"/>
                  </a:cubicBezTo>
                  <a:cubicBezTo>
                    <a:pt x="105" y="2"/>
                    <a:pt x="70" y="12"/>
                    <a:pt x="35" y="33"/>
                  </a:cubicBezTo>
                  <a:cubicBezTo>
                    <a:pt x="11" y="51"/>
                    <a:pt x="0" y="68"/>
                    <a:pt x="25" y="107"/>
                  </a:cubicBezTo>
                  <a:cubicBezTo>
                    <a:pt x="44" y="132"/>
                    <a:pt x="71" y="168"/>
                    <a:pt x="99" y="168"/>
                  </a:cubicBezTo>
                  <a:cubicBezTo>
                    <a:pt x="102" y="168"/>
                    <a:pt x="105" y="167"/>
                    <a:pt x="109" y="166"/>
                  </a:cubicBezTo>
                  <a:cubicBezTo>
                    <a:pt x="151" y="156"/>
                    <a:pt x="196" y="75"/>
                    <a:pt x="196" y="12"/>
                  </a:cubicBezTo>
                  <a:cubicBezTo>
                    <a:pt x="183" y="4"/>
                    <a:pt x="170" y="0"/>
                    <a:pt x="15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50"/>
            <p:cNvSpPr/>
            <p:nvPr/>
          </p:nvSpPr>
          <p:spPr>
            <a:xfrm>
              <a:off x="5012629" y="3029483"/>
              <a:ext cx="58694" cy="7711"/>
            </a:xfrm>
            <a:custGeom>
              <a:avLst/>
              <a:gdLst/>
              <a:ahLst/>
              <a:cxnLst/>
              <a:rect l="l" t="t" r="r" b="b"/>
              <a:pathLst>
                <a:path w="2154" h="283" extrusionOk="0">
                  <a:moveTo>
                    <a:pt x="1999" y="1"/>
                  </a:moveTo>
                  <a:cubicBezTo>
                    <a:pt x="1864" y="1"/>
                    <a:pt x="1740" y="37"/>
                    <a:pt x="1611" y="76"/>
                  </a:cubicBezTo>
                  <a:cubicBezTo>
                    <a:pt x="1482" y="113"/>
                    <a:pt x="1352" y="151"/>
                    <a:pt x="1209" y="151"/>
                  </a:cubicBezTo>
                  <a:cubicBezTo>
                    <a:pt x="1122" y="151"/>
                    <a:pt x="1031" y="137"/>
                    <a:pt x="932" y="100"/>
                  </a:cubicBezTo>
                  <a:cubicBezTo>
                    <a:pt x="808" y="56"/>
                    <a:pt x="672" y="39"/>
                    <a:pt x="543" y="39"/>
                  </a:cubicBezTo>
                  <a:cubicBezTo>
                    <a:pt x="276" y="39"/>
                    <a:pt x="38" y="111"/>
                    <a:pt x="0" y="163"/>
                  </a:cubicBezTo>
                  <a:cubicBezTo>
                    <a:pt x="67" y="254"/>
                    <a:pt x="505" y="268"/>
                    <a:pt x="827" y="282"/>
                  </a:cubicBezTo>
                  <a:cubicBezTo>
                    <a:pt x="837" y="283"/>
                    <a:pt x="848" y="283"/>
                    <a:pt x="858" y="283"/>
                  </a:cubicBezTo>
                  <a:cubicBezTo>
                    <a:pt x="1092" y="283"/>
                    <a:pt x="1315" y="210"/>
                    <a:pt x="1513" y="146"/>
                  </a:cubicBezTo>
                  <a:cubicBezTo>
                    <a:pt x="1663" y="93"/>
                    <a:pt x="1807" y="48"/>
                    <a:pt x="1936" y="41"/>
                  </a:cubicBezTo>
                  <a:cubicBezTo>
                    <a:pt x="2010" y="34"/>
                    <a:pt x="2083" y="27"/>
                    <a:pt x="2153" y="16"/>
                  </a:cubicBezTo>
                  <a:lnTo>
                    <a:pt x="2111" y="9"/>
                  </a:lnTo>
                  <a:cubicBezTo>
                    <a:pt x="2073" y="3"/>
                    <a:pt x="2036" y="1"/>
                    <a:pt x="1999"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50"/>
            <p:cNvSpPr/>
            <p:nvPr/>
          </p:nvSpPr>
          <p:spPr>
            <a:xfrm>
              <a:off x="4696598" y="2919643"/>
              <a:ext cx="4496" cy="7357"/>
            </a:xfrm>
            <a:custGeom>
              <a:avLst/>
              <a:gdLst/>
              <a:ahLst/>
              <a:cxnLst/>
              <a:rect l="l" t="t" r="r" b="b"/>
              <a:pathLst>
                <a:path w="165" h="270" extrusionOk="0">
                  <a:moveTo>
                    <a:pt x="21" y="0"/>
                  </a:moveTo>
                  <a:cubicBezTo>
                    <a:pt x="11" y="11"/>
                    <a:pt x="4" y="21"/>
                    <a:pt x="0" y="35"/>
                  </a:cubicBezTo>
                  <a:cubicBezTo>
                    <a:pt x="14" y="112"/>
                    <a:pt x="49" y="182"/>
                    <a:pt x="105" y="242"/>
                  </a:cubicBezTo>
                  <a:cubicBezTo>
                    <a:pt x="119" y="256"/>
                    <a:pt x="133" y="266"/>
                    <a:pt x="151" y="270"/>
                  </a:cubicBezTo>
                  <a:cubicBezTo>
                    <a:pt x="165" y="259"/>
                    <a:pt x="165" y="203"/>
                    <a:pt x="126" y="123"/>
                  </a:cubicBezTo>
                  <a:cubicBezTo>
                    <a:pt x="88" y="42"/>
                    <a:pt x="35" y="0"/>
                    <a:pt x="2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50"/>
            <p:cNvSpPr/>
            <p:nvPr/>
          </p:nvSpPr>
          <p:spPr>
            <a:xfrm>
              <a:off x="4994972" y="2881495"/>
              <a:ext cx="93899" cy="107333"/>
            </a:xfrm>
            <a:custGeom>
              <a:avLst/>
              <a:gdLst/>
              <a:ahLst/>
              <a:cxnLst/>
              <a:rect l="l" t="t" r="r" b="b"/>
              <a:pathLst>
                <a:path w="3446" h="3939" extrusionOk="0">
                  <a:moveTo>
                    <a:pt x="3446" y="0"/>
                  </a:moveTo>
                  <a:cubicBezTo>
                    <a:pt x="3316" y="70"/>
                    <a:pt x="3190" y="147"/>
                    <a:pt x="3071" y="231"/>
                  </a:cubicBezTo>
                  <a:lnTo>
                    <a:pt x="2962" y="301"/>
                  </a:lnTo>
                  <a:cubicBezTo>
                    <a:pt x="2872" y="360"/>
                    <a:pt x="2742" y="383"/>
                    <a:pt x="2596" y="383"/>
                  </a:cubicBezTo>
                  <a:cubicBezTo>
                    <a:pt x="2190" y="383"/>
                    <a:pt x="1662" y="207"/>
                    <a:pt x="1531" y="161"/>
                  </a:cubicBezTo>
                  <a:cubicBezTo>
                    <a:pt x="1481" y="145"/>
                    <a:pt x="1441" y="137"/>
                    <a:pt x="1407" y="137"/>
                  </a:cubicBezTo>
                  <a:cubicBezTo>
                    <a:pt x="1318" y="137"/>
                    <a:pt x="1271" y="187"/>
                    <a:pt x="1205" y="256"/>
                  </a:cubicBezTo>
                  <a:cubicBezTo>
                    <a:pt x="1135" y="329"/>
                    <a:pt x="1051" y="417"/>
                    <a:pt x="897" y="441"/>
                  </a:cubicBezTo>
                  <a:cubicBezTo>
                    <a:pt x="760" y="462"/>
                    <a:pt x="711" y="704"/>
                    <a:pt x="676" y="893"/>
                  </a:cubicBezTo>
                  <a:cubicBezTo>
                    <a:pt x="641" y="1061"/>
                    <a:pt x="617" y="1194"/>
                    <a:pt x="533" y="1243"/>
                  </a:cubicBezTo>
                  <a:cubicBezTo>
                    <a:pt x="487" y="1267"/>
                    <a:pt x="449" y="1407"/>
                    <a:pt x="410" y="1544"/>
                  </a:cubicBezTo>
                  <a:cubicBezTo>
                    <a:pt x="358" y="1743"/>
                    <a:pt x="281" y="2013"/>
                    <a:pt x="123" y="2272"/>
                  </a:cubicBezTo>
                  <a:cubicBezTo>
                    <a:pt x="60" y="2367"/>
                    <a:pt x="1" y="2503"/>
                    <a:pt x="43" y="2587"/>
                  </a:cubicBezTo>
                  <a:cubicBezTo>
                    <a:pt x="102" y="2699"/>
                    <a:pt x="333" y="2717"/>
                    <a:pt x="410" y="2720"/>
                  </a:cubicBezTo>
                  <a:cubicBezTo>
                    <a:pt x="484" y="2720"/>
                    <a:pt x="550" y="2759"/>
                    <a:pt x="596" y="2818"/>
                  </a:cubicBezTo>
                  <a:cubicBezTo>
                    <a:pt x="704" y="2965"/>
                    <a:pt x="666" y="3235"/>
                    <a:pt x="631" y="3382"/>
                  </a:cubicBezTo>
                  <a:cubicBezTo>
                    <a:pt x="536" y="3791"/>
                    <a:pt x="571" y="3924"/>
                    <a:pt x="589" y="3938"/>
                  </a:cubicBezTo>
                  <a:cubicBezTo>
                    <a:pt x="596" y="3938"/>
                    <a:pt x="603" y="3938"/>
                    <a:pt x="610" y="3935"/>
                  </a:cubicBezTo>
                  <a:cubicBezTo>
                    <a:pt x="767" y="3875"/>
                    <a:pt x="876" y="3725"/>
                    <a:pt x="893" y="3613"/>
                  </a:cubicBezTo>
                  <a:cubicBezTo>
                    <a:pt x="904" y="3578"/>
                    <a:pt x="893" y="3539"/>
                    <a:pt x="869" y="3515"/>
                  </a:cubicBezTo>
                  <a:cubicBezTo>
                    <a:pt x="680" y="3368"/>
                    <a:pt x="718" y="2608"/>
                    <a:pt x="781" y="2437"/>
                  </a:cubicBezTo>
                  <a:cubicBezTo>
                    <a:pt x="806" y="2370"/>
                    <a:pt x="872" y="2321"/>
                    <a:pt x="946" y="2314"/>
                  </a:cubicBezTo>
                  <a:cubicBezTo>
                    <a:pt x="957" y="2313"/>
                    <a:pt x="967" y="2313"/>
                    <a:pt x="978" y="2313"/>
                  </a:cubicBezTo>
                  <a:cubicBezTo>
                    <a:pt x="1085" y="2313"/>
                    <a:pt x="1187" y="2361"/>
                    <a:pt x="1251" y="2447"/>
                  </a:cubicBezTo>
                  <a:cubicBezTo>
                    <a:pt x="1307" y="2528"/>
                    <a:pt x="1307" y="2636"/>
                    <a:pt x="1254" y="2720"/>
                  </a:cubicBezTo>
                  <a:cubicBezTo>
                    <a:pt x="1209" y="2811"/>
                    <a:pt x="1233" y="2836"/>
                    <a:pt x="1335" y="2909"/>
                  </a:cubicBezTo>
                  <a:cubicBezTo>
                    <a:pt x="1422" y="2972"/>
                    <a:pt x="1538" y="3060"/>
                    <a:pt x="1538" y="3238"/>
                  </a:cubicBezTo>
                  <a:cubicBezTo>
                    <a:pt x="1538" y="3319"/>
                    <a:pt x="1555" y="3340"/>
                    <a:pt x="1566" y="3347"/>
                  </a:cubicBezTo>
                  <a:cubicBezTo>
                    <a:pt x="1573" y="3352"/>
                    <a:pt x="1583" y="3354"/>
                    <a:pt x="1595" y="3354"/>
                  </a:cubicBezTo>
                  <a:cubicBezTo>
                    <a:pt x="1645" y="3354"/>
                    <a:pt x="1734" y="3319"/>
                    <a:pt x="1807" y="3291"/>
                  </a:cubicBezTo>
                  <a:cubicBezTo>
                    <a:pt x="1856" y="3273"/>
                    <a:pt x="1905" y="3256"/>
                    <a:pt x="1954" y="3242"/>
                  </a:cubicBezTo>
                  <a:cubicBezTo>
                    <a:pt x="2031" y="3217"/>
                    <a:pt x="2077" y="3186"/>
                    <a:pt x="2084" y="3154"/>
                  </a:cubicBezTo>
                  <a:cubicBezTo>
                    <a:pt x="2094" y="3119"/>
                    <a:pt x="2077" y="3060"/>
                    <a:pt x="1958" y="2927"/>
                  </a:cubicBezTo>
                  <a:cubicBezTo>
                    <a:pt x="1849" y="2811"/>
                    <a:pt x="1881" y="2671"/>
                    <a:pt x="1905" y="2559"/>
                  </a:cubicBezTo>
                  <a:cubicBezTo>
                    <a:pt x="1933" y="2433"/>
                    <a:pt x="1944" y="2363"/>
                    <a:pt x="1856" y="2307"/>
                  </a:cubicBezTo>
                  <a:cubicBezTo>
                    <a:pt x="1695" y="2199"/>
                    <a:pt x="1513" y="2020"/>
                    <a:pt x="1545" y="1873"/>
                  </a:cubicBezTo>
                  <a:cubicBezTo>
                    <a:pt x="1552" y="1831"/>
                    <a:pt x="1583" y="1761"/>
                    <a:pt x="1699" y="1736"/>
                  </a:cubicBezTo>
                  <a:cubicBezTo>
                    <a:pt x="1947" y="1680"/>
                    <a:pt x="2493" y="1327"/>
                    <a:pt x="2479" y="1229"/>
                  </a:cubicBezTo>
                  <a:cubicBezTo>
                    <a:pt x="2469" y="1219"/>
                    <a:pt x="2424" y="1208"/>
                    <a:pt x="2348" y="1208"/>
                  </a:cubicBezTo>
                  <a:cubicBezTo>
                    <a:pt x="2269" y="1208"/>
                    <a:pt x="2157" y="1219"/>
                    <a:pt x="2014" y="1253"/>
                  </a:cubicBezTo>
                  <a:cubicBezTo>
                    <a:pt x="1737" y="1320"/>
                    <a:pt x="1513" y="1439"/>
                    <a:pt x="1485" y="1540"/>
                  </a:cubicBezTo>
                  <a:cubicBezTo>
                    <a:pt x="1457" y="1643"/>
                    <a:pt x="1372" y="1700"/>
                    <a:pt x="1258" y="1700"/>
                  </a:cubicBezTo>
                  <a:cubicBezTo>
                    <a:pt x="1232" y="1700"/>
                    <a:pt x="1205" y="1697"/>
                    <a:pt x="1177" y="1691"/>
                  </a:cubicBezTo>
                  <a:cubicBezTo>
                    <a:pt x="935" y="1638"/>
                    <a:pt x="617" y="1355"/>
                    <a:pt x="680" y="980"/>
                  </a:cubicBezTo>
                  <a:cubicBezTo>
                    <a:pt x="701" y="844"/>
                    <a:pt x="799" y="728"/>
                    <a:pt x="970" y="634"/>
                  </a:cubicBezTo>
                  <a:cubicBezTo>
                    <a:pt x="1225" y="499"/>
                    <a:pt x="1630" y="434"/>
                    <a:pt x="1984" y="434"/>
                  </a:cubicBezTo>
                  <a:cubicBezTo>
                    <a:pt x="2229" y="434"/>
                    <a:pt x="2449" y="465"/>
                    <a:pt x="2581" y="525"/>
                  </a:cubicBezTo>
                  <a:cubicBezTo>
                    <a:pt x="2631" y="548"/>
                    <a:pt x="2683" y="558"/>
                    <a:pt x="2734" y="558"/>
                  </a:cubicBezTo>
                  <a:cubicBezTo>
                    <a:pt x="3034" y="558"/>
                    <a:pt x="3332" y="206"/>
                    <a:pt x="344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50"/>
            <p:cNvSpPr/>
            <p:nvPr/>
          </p:nvSpPr>
          <p:spPr>
            <a:xfrm>
              <a:off x="5106691" y="2951443"/>
              <a:ext cx="15368" cy="8120"/>
            </a:xfrm>
            <a:custGeom>
              <a:avLst/>
              <a:gdLst/>
              <a:ahLst/>
              <a:cxnLst/>
              <a:rect l="l" t="t" r="r" b="b"/>
              <a:pathLst>
                <a:path w="564" h="298" extrusionOk="0">
                  <a:moveTo>
                    <a:pt x="103" y="1"/>
                  </a:moveTo>
                  <a:cubicBezTo>
                    <a:pt x="67" y="1"/>
                    <a:pt x="37" y="6"/>
                    <a:pt x="18" y="17"/>
                  </a:cubicBezTo>
                  <a:cubicBezTo>
                    <a:pt x="7" y="24"/>
                    <a:pt x="0" y="27"/>
                    <a:pt x="7" y="59"/>
                  </a:cubicBezTo>
                  <a:cubicBezTo>
                    <a:pt x="39" y="181"/>
                    <a:pt x="196" y="276"/>
                    <a:pt x="329" y="293"/>
                  </a:cubicBezTo>
                  <a:cubicBezTo>
                    <a:pt x="344" y="295"/>
                    <a:pt x="363" y="297"/>
                    <a:pt x="384" y="297"/>
                  </a:cubicBezTo>
                  <a:cubicBezTo>
                    <a:pt x="441" y="297"/>
                    <a:pt x="514" y="283"/>
                    <a:pt x="550" y="220"/>
                  </a:cubicBezTo>
                  <a:cubicBezTo>
                    <a:pt x="553" y="213"/>
                    <a:pt x="564" y="195"/>
                    <a:pt x="525" y="153"/>
                  </a:cubicBezTo>
                  <a:cubicBezTo>
                    <a:pt x="433" y="63"/>
                    <a:pt x="229" y="1"/>
                    <a:pt x="103"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50"/>
            <p:cNvSpPr/>
            <p:nvPr/>
          </p:nvSpPr>
          <p:spPr>
            <a:xfrm>
              <a:off x="4673301" y="2882067"/>
              <a:ext cx="1853" cy="409"/>
            </a:xfrm>
            <a:custGeom>
              <a:avLst/>
              <a:gdLst/>
              <a:ahLst/>
              <a:cxnLst/>
              <a:rect l="l" t="t" r="r" b="b"/>
              <a:pathLst>
                <a:path w="68" h="15" extrusionOk="0">
                  <a:moveTo>
                    <a:pt x="67" y="14"/>
                  </a:moveTo>
                  <a:lnTo>
                    <a:pt x="1" y="0"/>
                  </a:lnTo>
                  <a:lnTo>
                    <a:pt x="1" y="0"/>
                  </a:lnTo>
                  <a:lnTo>
                    <a:pt x="67"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50"/>
            <p:cNvSpPr/>
            <p:nvPr/>
          </p:nvSpPr>
          <p:spPr>
            <a:xfrm>
              <a:off x="4674827" y="2883021"/>
              <a:ext cx="7766" cy="10491"/>
            </a:xfrm>
            <a:custGeom>
              <a:avLst/>
              <a:gdLst/>
              <a:ahLst/>
              <a:cxnLst/>
              <a:rect l="l" t="t" r="r" b="b"/>
              <a:pathLst>
                <a:path w="285" h="385" extrusionOk="0">
                  <a:moveTo>
                    <a:pt x="8" y="0"/>
                  </a:moveTo>
                  <a:lnTo>
                    <a:pt x="8" y="0"/>
                  </a:lnTo>
                  <a:cubicBezTo>
                    <a:pt x="1" y="105"/>
                    <a:pt x="78" y="329"/>
                    <a:pt x="169" y="378"/>
                  </a:cubicBezTo>
                  <a:cubicBezTo>
                    <a:pt x="174" y="381"/>
                    <a:pt x="180" y="385"/>
                    <a:pt x="189" y="385"/>
                  </a:cubicBezTo>
                  <a:cubicBezTo>
                    <a:pt x="201" y="385"/>
                    <a:pt x="217" y="379"/>
                    <a:pt x="239" y="357"/>
                  </a:cubicBezTo>
                  <a:cubicBezTo>
                    <a:pt x="249" y="347"/>
                    <a:pt x="284" y="312"/>
                    <a:pt x="246" y="224"/>
                  </a:cubicBezTo>
                  <a:cubicBezTo>
                    <a:pt x="193" y="126"/>
                    <a:pt x="109" y="46"/>
                    <a:pt x="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7" name="Google Shape;5367;p50"/>
            <p:cNvSpPr/>
            <p:nvPr/>
          </p:nvSpPr>
          <p:spPr>
            <a:xfrm>
              <a:off x="5068434" y="3040873"/>
              <a:ext cx="22262" cy="17248"/>
            </a:xfrm>
            <a:custGeom>
              <a:avLst/>
              <a:gdLst/>
              <a:ahLst/>
              <a:cxnLst/>
              <a:rect l="l" t="t" r="r" b="b"/>
              <a:pathLst>
                <a:path w="817" h="633" extrusionOk="0">
                  <a:moveTo>
                    <a:pt x="732" y="1"/>
                  </a:moveTo>
                  <a:cubicBezTo>
                    <a:pt x="694" y="22"/>
                    <a:pt x="655" y="39"/>
                    <a:pt x="613" y="50"/>
                  </a:cubicBezTo>
                  <a:lnTo>
                    <a:pt x="610" y="50"/>
                  </a:lnTo>
                  <a:cubicBezTo>
                    <a:pt x="603" y="64"/>
                    <a:pt x="599" y="78"/>
                    <a:pt x="592" y="92"/>
                  </a:cubicBezTo>
                  <a:lnTo>
                    <a:pt x="592" y="95"/>
                  </a:lnTo>
                  <a:cubicBezTo>
                    <a:pt x="585" y="109"/>
                    <a:pt x="578" y="120"/>
                    <a:pt x="575" y="134"/>
                  </a:cubicBezTo>
                  <a:lnTo>
                    <a:pt x="571" y="141"/>
                  </a:lnTo>
                  <a:cubicBezTo>
                    <a:pt x="564" y="151"/>
                    <a:pt x="557" y="162"/>
                    <a:pt x="550" y="172"/>
                  </a:cubicBezTo>
                  <a:lnTo>
                    <a:pt x="547" y="176"/>
                  </a:lnTo>
                  <a:cubicBezTo>
                    <a:pt x="540" y="186"/>
                    <a:pt x="529" y="197"/>
                    <a:pt x="519" y="204"/>
                  </a:cubicBezTo>
                  <a:cubicBezTo>
                    <a:pt x="512" y="208"/>
                    <a:pt x="505" y="215"/>
                    <a:pt x="498" y="218"/>
                  </a:cubicBezTo>
                  <a:lnTo>
                    <a:pt x="491" y="218"/>
                  </a:lnTo>
                  <a:cubicBezTo>
                    <a:pt x="484" y="222"/>
                    <a:pt x="477" y="225"/>
                    <a:pt x="470" y="225"/>
                  </a:cubicBezTo>
                  <a:lnTo>
                    <a:pt x="438" y="225"/>
                  </a:lnTo>
                  <a:lnTo>
                    <a:pt x="421" y="222"/>
                  </a:lnTo>
                  <a:lnTo>
                    <a:pt x="414" y="222"/>
                  </a:lnTo>
                  <a:cubicBezTo>
                    <a:pt x="403" y="218"/>
                    <a:pt x="396" y="215"/>
                    <a:pt x="389" y="211"/>
                  </a:cubicBezTo>
                  <a:lnTo>
                    <a:pt x="385" y="211"/>
                  </a:lnTo>
                  <a:cubicBezTo>
                    <a:pt x="375" y="204"/>
                    <a:pt x="364" y="200"/>
                    <a:pt x="357" y="193"/>
                  </a:cubicBezTo>
                  <a:lnTo>
                    <a:pt x="347" y="186"/>
                  </a:lnTo>
                  <a:lnTo>
                    <a:pt x="326" y="169"/>
                  </a:lnTo>
                  <a:lnTo>
                    <a:pt x="315" y="162"/>
                  </a:lnTo>
                  <a:lnTo>
                    <a:pt x="291" y="141"/>
                  </a:lnTo>
                  <a:lnTo>
                    <a:pt x="284" y="134"/>
                  </a:lnTo>
                  <a:cubicBezTo>
                    <a:pt x="119" y="222"/>
                    <a:pt x="14" y="379"/>
                    <a:pt x="7" y="495"/>
                  </a:cubicBezTo>
                  <a:cubicBezTo>
                    <a:pt x="0" y="544"/>
                    <a:pt x="25" y="593"/>
                    <a:pt x="70" y="617"/>
                  </a:cubicBezTo>
                  <a:cubicBezTo>
                    <a:pt x="91" y="628"/>
                    <a:pt x="114" y="633"/>
                    <a:pt x="139" y="633"/>
                  </a:cubicBezTo>
                  <a:cubicBezTo>
                    <a:pt x="292" y="633"/>
                    <a:pt x="510" y="441"/>
                    <a:pt x="676" y="239"/>
                  </a:cubicBezTo>
                  <a:cubicBezTo>
                    <a:pt x="704" y="208"/>
                    <a:pt x="729" y="176"/>
                    <a:pt x="750" y="148"/>
                  </a:cubicBezTo>
                  <a:cubicBezTo>
                    <a:pt x="767" y="127"/>
                    <a:pt x="792" y="106"/>
                    <a:pt x="816" y="88"/>
                  </a:cubicBezTo>
                  <a:lnTo>
                    <a:pt x="813" y="85"/>
                  </a:lnTo>
                  <a:cubicBezTo>
                    <a:pt x="802" y="71"/>
                    <a:pt x="788" y="57"/>
                    <a:pt x="774" y="43"/>
                  </a:cubicBezTo>
                  <a:lnTo>
                    <a:pt x="771" y="36"/>
                  </a:lnTo>
                  <a:cubicBezTo>
                    <a:pt x="757" y="25"/>
                    <a:pt x="746" y="11"/>
                    <a:pt x="73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8" name="Google Shape;5368;p50"/>
            <p:cNvSpPr/>
            <p:nvPr/>
          </p:nvSpPr>
          <p:spPr>
            <a:xfrm>
              <a:off x="4956823" y="3027385"/>
              <a:ext cx="40764" cy="13025"/>
            </a:xfrm>
            <a:custGeom>
              <a:avLst/>
              <a:gdLst/>
              <a:ahLst/>
              <a:cxnLst/>
              <a:rect l="l" t="t" r="r" b="b"/>
              <a:pathLst>
                <a:path w="1496" h="478" extrusionOk="0">
                  <a:moveTo>
                    <a:pt x="887" y="1"/>
                  </a:moveTo>
                  <a:cubicBezTo>
                    <a:pt x="843" y="1"/>
                    <a:pt x="810" y="6"/>
                    <a:pt x="795" y="16"/>
                  </a:cubicBezTo>
                  <a:cubicBezTo>
                    <a:pt x="757" y="93"/>
                    <a:pt x="683" y="149"/>
                    <a:pt x="599" y="167"/>
                  </a:cubicBezTo>
                  <a:cubicBezTo>
                    <a:pt x="555" y="179"/>
                    <a:pt x="510" y="186"/>
                    <a:pt x="465" y="186"/>
                  </a:cubicBezTo>
                  <a:cubicBezTo>
                    <a:pt x="372" y="186"/>
                    <a:pt x="280" y="158"/>
                    <a:pt x="200" y="104"/>
                  </a:cubicBezTo>
                  <a:cubicBezTo>
                    <a:pt x="186" y="97"/>
                    <a:pt x="172" y="90"/>
                    <a:pt x="154" y="90"/>
                  </a:cubicBezTo>
                  <a:cubicBezTo>
                    <a:pt x="123" y="93"/>
                    <a:pt x="91" y="111"/>
                    <a:pt x="70" y="135"/>
                  </a:cubicBezTo>
                  <a:cubicBezTo>
                    <a:pt x="28" y="181"/>
                    <a:pt x="0" y="258"/>
                    <a:pt x="32" y="303"/>
                  </a:cubicBezTo>
                  <a:cubicBezTo>
                    <a:pt x="153" y="418"/>
                    <a:pt x="311" y="477"/>
                    <a:pt x="469" y="477"/>
                  </a:cubicBezTo>
                  <a:cubicBezTo>
                    <a:pt x="562" y="477"/>
                    <a:pt x="656" y="457"/>
                    <a:pt x="743" y="415"/>
                  </a:cubicBezTo>
                  <a:cubicBezTo>
                    <a:pt x="904" y="338"/>
                    <a:pt x="1079" y="300"/>
                    <a:pt x="1257" y="300"/>
                  </a:cubicBezTo>
                  <a:cubicBezTo>
                    <a:pt x="1408" y="293"/>
                    <a:pt x="1457" y="286"/>
                    <a:pt x="1488" y="219"/>
                  </a:cubicBezTo>
                  <a:cubicBezTo>
                    <a:pt x="1495" y="198"/>
                    <a:pt x="1457" y="167"/>
                    <a:pt x="1446" y="160"/>
                  </a:cubicBezTo>
                  <a:cubicBezTo>
                    <a:pt x="1312" y="58"/>
                    <a:pt x="1036" y="1"/>
                    <a:pt x="88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50"/>
            <p:cNvSpPr/>
            <p:nvPr/>
          </p:nvSpPr>
          <p:spPr>
            <a:xfrm>
              <a:off x="5001457" y="3048639"/>
              <a:ext cx="23134" cy="9455"/>
            </a:xfrm>
            <a:custGeom>
              <a:avLst/>
              <a:gdLst/>
              <a:ahLst/>
              <a:cxnLst/>
              <a:rect l="l" t="t" r="r" b="b"/>
              <a:pathLst>
                <a:path w="849" h="347" extrusionOk="0">
                  <a:moveTo>
                    <a:pt x="52" y="1"/>
                  </a:moveTo>
                  <a:cubicBezTo>
                    <a:pt x="33" y="1"/>
                    <a:pt x="16" y="2"/>
                    <a:pt x="1" y="3"/>
                  </a:cubicBezTo>
                  <a:cubicBezTo>
                    <a:pt x="64" y="42"/>
                    <a:pt x="137" y="73"/>
                    <a:pt x="211" y="91"/>
                  </a:cubicBezTo>
                  <a:cubicBezTo>
                    <a:pt x="291" y="108"/>
                    <a:pt x="368" y="143"/>
                    <a:pt x="438" y="192"/>
                  </a:cubicBezTo>
                  <a:cubicBezTo>
                    <a:pt x="517" y="261"/>
                    <a:pt x="688" y="346"/>
                    <a:pt x="784" y="346"/>
                  </a:cubicBezTo>
                  <a:cubicBezTo>
                    <a:pt x="799" y="346"/>
                    <a:pt x="813" y="344"/>
                    <a:pt x="824" y="339"/>
                  </a:cubicBezTo>
                  <a:cubicBezTo>
                    <a:pt x="831" y="336"/>
                    <a:pt x="848" y="329"/>
                    <a:pt x="848" y="276"/>
                  </a:cubicBezTo>
                  <a:cubicBezTo>
                    <a:pt x="848" y="245"/>
                    <a:pt x="813" y="210"/>
                    <a:pt x="750" y="171"/>
                  </a:cubicBezTo>
                  <a:cubicBezTo>
                    <a:pt x="558" y="58"/>
                    <a:pt x="224" y="1"/>
                    <a:pt x="52"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50"/>
            <p:cNvSpPr/>
            <p:nvPr/>
          </p:nvSpPr>
          <p:spPr>
            <a:xfrm>
              <a:off x="5124512" y="2875855"/>
              <a:ext cx="21499" cy="32753"/>
            </a:xfrm>
            <a:custGeom>
              <a:avLst/>
              <a:gdLst/>
              <a:ahLst/>
              <a:cxnLst/>
              <a:rect l="l" t="t" r="r" b="b"/>
              <a:pathLst>
                <a:path w="789" h="1202" extrusionOk="0">
                  <a:moveTo>
                    <a:pt x="295" y="0"/>
                  </a:moveTo>
                  <a:cubicBezTo>
                    <a:pt x="263" y="0"/>
                    <a:pt x="218" y="39"/>
                    <a:pt x="169" y="106"/>
                  </a:cubicBezTo>
                  <a:cubicBezTo>
                    <a:pt x="1" y="337"/>
                    <a:pt x="120" y="837"/>
                    <a:pt x="274" y="1082"/>
                  </a:cubicBezTo>
                  <a:cubicBezTo>
                    <a:pt x="330" y="1172"/>
                    <a:pt x="377" y="1202"/>
                    <a:pt x="391" y="1202"/>
                  </a:cubicBezTo>
                  <a:cubicBezTo>
                    <a:pt x="392" y="1202"/>
                    <a:pt x="392" y="1201"/>
                    <a:pt x="393" y="1201"/>
                  </a:cubicBezTo>
                  <a:cubicBezTo>
                    <a:pt x="400" y="1163"/>
                    <a:pt x="396" y="1124"/>
                    <a:pt x="386" y="1086"/>
                  </a:cubicBezTo>
                  <a:cubicBezTo>
                    <a:pt x="372" y="995"/>
                    <a:pt x="354" y="890"/>
                    <a:pt x="421" y="820"/>
                  </a:cubicBezTo>
                  <a:cubicBezTo>
                    <a:pt x="459" y="782"/>
                    <a:pt x="509" y="761"/>
                    <a:pt x="577" y="761"/>
                  </a:cubicBezTo>
                  <a:cubicBezTo>
                    <a:pt x="590" y="761"/>
                    <a:pt x="605" y="762"/>
                    <a:pt x="621" y="764"/>
                  </a:cubicBezTo>
                  <a:cubicBezTo>
                    <a:pt x="644" y="766"/>
                    <a:pt x="663" y="767"/>
                    <a:pt x="680" y="767"/>
                  </a:cubicBezTo>
                  <a:cubicBezTo>
                    <a:pt x="750" y="767"/>
                    <a:pt x="769" y="752"/>
                    <a:pt x="775" y="746"/>
                  </a:cubicBezTo>
                  <a:cubicBezTo>
                    <a:pt x="789" y="729"/>
                    <a:pt x="778" y="662"/>
                    <a:pt x="768" y="606"/>
                  </a:cubicBezTo>
                  <a:cubicBezTo>
                    <a:pt x="754" y="543"/>
                    <a:pt x="747" y="484"/>
                    <a:pt x="747" y="421"/>
                  </a:cubicBezTo>
                  <a:cubicBezTo>
                    <a:pt x="747" y="407"/>
                    <a:pt x="743" y="393"/>
                    <a:pt x="736" y="382"/>
                  </a:cubicBezTo>
                  <a:cubicBezTo>
                    <a:pt x="727" y="373"/>
                    <a:pt x="707" y="371"/>
                    <a:pt x="684" y="371"/>
                  </a:cubicBezTo>
                  <a:cubicBezTo>
                    <a:pt x="661" y="371"/>
                    <a:pt x="635" y="373"/>
                    <a:pt x="614" y="375"/>
                  </a:cubicBezTo>
                  <a:cubicBezTo>
                    <a:pt x="590" y="378"/>
                    <a:pt x="567" y="381"/>
                    <a:pt x="545" y="381"/>
                  </a:cubicBezTo>
                  <a:cubicBezTo>
                    <a:pt x="510" y="381"/>
                    <a:pt x="478" y="374"/>
                    <a:pt x="453" y="351"/>
                  </a:cubicBezTo>
                  <a:cubicBezTo>
                    <a:pt x="432" y="333"/>
                    <a:pt x="421" y="305"/>
                    <a:pt x="421" y="277"/>
                  </a:cubicBezTo>
                  <a:cubicBezTo>
                    <a:pt x="421" y="197"/>
                    <a:pt x="368" y="21"/>
                    <a:pt x="30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50"/>
            <p:cNvSpPr/>
            <p:nvPr/>
          </p:nvSpPr>
          <p:spPr>
            <a:xfrm>
              <a:off x="4872216" y="2891032"/>
              <a:ext cx="218" cy="27"/>
            </a:xfrm>
            <a:custGeom>
              <a:avLst/>
              <a:gdLst/>
              <a:ahLst/>
              <a:cxnLst/>
              <a:rect l="l" t="t" r="r" b="b"/>
              <a:pathLst>
                <a:path w="8" h="1" extrusionOk="0">
                  <a:moveTo>
                    <a:pt x="0" y="0"/>
                  </a:moveTo>
                  <a:lnTo>
                    <a:pt x="7"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2" name="Google Shape;5372;p50"/>
            <p:cNvSpPr/>
            <p:nvPr/>
          </p:nvSpPr>
          <p:spPr>
            <a:xfrm>
              <a:off x="4875159" y="2891223"/>
              <a:ext cx="327" cy="109"/>
            </a:xfrm>
            <a:custGeom>
              <a:avLst/>
              <a:gdLst/>
              <a:ahLst/>
              <a:cxnLst/>
              <a:rect l="l" t="t" r="r" b="b"/>
              <a:pathLst>
                <a:path w="12" h="4" extrusionOk="0">
                  <a:moveTo>
                    <a:pt x="1" y="4"/>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3" name="Google Shape;5373;p50"/>
            <p:cNvSpPr/>
            <p:nvPr/>
          </p:nvSpPr>
          <p:spPr>
            <a:xfrm>
              <a:off x="4874505" y="2891414"/>
              <a:ext cx="300" cy="27"/>
            </a:xfrm>
            <a:custGeom>
              <a:avLst/>
              <a:gdLst/>
              <a:ahLst/>
              <a:cxnLst/>
              <a:rect l="l" t="t" r="r" b="b"/>
              <a:pathLst>
                <a:path w="11" h="1" extrusionOk="0">
                  <a:moveTo>
                    <a:pt x="0" y="0"/>
                  </a:moveTo>
                  <a:lnTo>
                    <a:pt x="1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50"/>
            <p:cNvSpPr/>
            <p:nvPr/>
          </p:nvSpPr>
          <p:spPr>
            <a:xfrm>
              <a:off x="4870500" y="2890160"/>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50"/>
            <p:cNvSpPr/>
            <p:nvPr/>
          </p:nvSpPr>
          <p:spPr>
            <a:xfrm>
              <a:off x="4871344" y="2890542"/>
              <a:ext cx="218" cy="218"/>
            </a:xfrm>
            <a:custGeom>
              <a:avLst/>
              <a:gdLst/>
              <a:ahLst/>
              <a:cxnLst/>
              <a:rect l="l" t="t" r="r" b="b"/>
              <a:pathLst>
                <a:path w="8" h="8" extrusionOk="0">
                  <a:moveTo>
                    <a:pt x="1" y="1"/>
                  </a:moveTo>
                  <a:lnTo>
                    <a:pt x="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50"/>
            <p:cNvSpPr/>
            <p:nvPr/>
          </p:nvSpPr>
          <p:spPr>
            <a:xfrm>
              <a:off x="4875840" y="2890923"/>
              <a:ext cx="218" cy="136"/>
            </a:xfrm>
            <a:custGeom>
              <a:avLst/>
              <a:gdLst/>
              <a:ahLst/>
              <a:cxnLst/>
              <a:rect l="l" t="t" r="r" b="b"/>
              <a:pathLst>
                <a:path w="8" h="5" extrusionOk="0">
                  <a:moveTo>
                    <a:pt x="0" y="4"/>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50"/>
            <p:cNvSpPr/>
            <p:nvPr/>
          </p:nvSpPr>
          <p:spPr>
            <a:xfrm>
              <a:off x="4859055" y="2880541"/>
              <a:ext cx="218" cy="409"/>
            </a:xfrm>
            <a:custGeom>
              <a:avLst/>
              <a:gdLst/>
              <a:ahLst/>
              <a:cxnLst/>
              <a:rect l="l" t="t" r="r" b="b"/>
              <a:pathLst>
                <a:path w="8" h="15" extrusionOk="0">
                  <a:moveTo>
                    <a:pt x="0" y="0"/>
                  </a:moveTo>
                  <a:lnTo>
                    <a:pt x="7"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50"/>
            <p:cNvSpPr/>
            <p:nvPr/>
          </p:nvSpPr>
          <p:spPr>
            <a:xfrm>
              <a:off x="4858674" y="2879588"/>
              <a:ext cx="218" cy="490"/>
            </a:xfrm>
            <a:custGeom>
              <a:avLst/>
              <a:gdLst/>
              <a:ahLst/>
              <a:cxnLst/>
              <a:rect l="l" t="t" r="r" b="b"/>
              <a:pathLst>
                <a:path w="8" h="18" extrusionOk="0">
                  <a:moveTo>
                    <a:pt x="0" y="0"/>
                  </a:moveTo>
                  <a:lnTo>
                    <a:pt x="7"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9" name="Google Shape;5379;p50"/>
            <p:cNvSpPr/>
            <p:nvPr/>
          </p:nvSpPr>
          <p:spPr>
            <a:xfrm>
              <a:off x="4859437" y="2881304"/>
              <a:ext cx="218" cy="409"/>
            </a:xfrm>
            <a:custGeom>
              <a:avLst/>
              <a:gdLst/>
              <a:ahLst/>
              <a:cxnLst/>
              <a:rect l="l" t="t" r="r" b="b"/>
              <a:pathLst>
                <a:path w="8" h="15" extrusionOk="0">
                  <a:moveTo>
                    <a:pt x="0" y="0"/>
                  </a:moveTo>
                  <a:lnTo>
                    <a:pt x="7" y="1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0" name="Google Shape;5380;p50"/>
            <p:cNvSpPr/>
            <p:nvPr/>
          </p:nvSpPr>
          <p:spPr>
            <a:xfrm>
              <a:off x="4858374" y="2878634"/>
              <a:ext cx="218" cy="490"/>
            </a:xfrm>
            <a:custGeom>
              <a:avLst/>
              <a:gdLst/>
              <a:ahLst/>
              <a:cxnLst/>
              <a:rect l="l" t="t" r="r" b="b"/>
              <a:pathLst>
                <a:path w="8" h="18" extrusionOk="0">
                  <a:moveTo>
                    <a:pt x="1" y="0"/>
                  </a:moveTo>
                  <a:lnTo>
                    <a:pt x="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1" name="Google Shape;5381;p50"/>
            <p:cNvSpPr/>
            <p:nvPr/>
          </p:nvSpPr>
          <p:spPr>
            <a:xfrm>
              <a:off x="4857338" y="2875092"/>
              <a:ext cx="218" cy="681"/>
            </a:xfrm>
            <a:custGeom>
              <a:avLst/>
              <a:gdLst/>
              <a:ahLst/>
              <a:cxnLst/>
              <a:rect l="l" t="t" r="r" b="b"/>
              <a:pathLst>
                <a:path w="8" h="25" extrusionOk="0">
                  <a:moveTo>
                    <a:pt x="0" y="0"/>
                  </a:moveTo>
                  <a:lnTo>
                    <a:pt x="7" y="2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2" name="Google Shape;5382;p50"/>
            <p:cNvSpPr/>
            <p:nvPr/>
          </p:nvSpPr>
          <p:spPr>
            <a:xfrm>
              <a:off x="4857992" y="2877571"/>
              <a:ext cx="218" cy="490"/>
            </a:xfrm>
            <a:custGeom>
              <a:avLst/>
              <a:gdLst/>
              <a:ahLst/>
              <a:cxnLst/>
              <a:rect l="l" t="t" r="r" b="b"/>
              <a:pathLst>
                <a:path w="8" h="18" extrusionOk="0">
                  <a:moveTo>
                    <a:pt x="1" y="1"/>
                  </a:moveTo>
                  <a:lnTo>
                    <a:pt x="8"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3" name="Google Shape;5383;p50"/>
            <p:cNvSpPr/>
            <p:nvPr/>
          </p:nvSpPr>
          <p:spPr>
            <a:xfrm>
              <a:off x="4869628" y="2889397"/>
              <a:ext cx="218" cy="218"/>
            </a:xfrm>
            <a:custGeom>
              <a:avLst/>
              <a:gdLst/>
              <a:ahLst/>
              <a:cxnLst/>
              <a:rect l="l" t="t" r="r" b="b"/>
              <a:pathLst>
                <a:path w="8" h="8" extrusionOk="0">
                  <a:moveTo>
                    <a:pt x="1" y="1"/>
                  </a:moveTo>
                  <a:lnTo>
                    <a:pt x="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4" name="Google Shape;5384;p50"/>
            <p:cNvSpPr/>
            <p:nvPr/>
          </p:nvSpPr>
          <p:spPr>
            <a:xfrm>
              <a:off x="4857720" y="2876318"/>
              <a:ext cx="218" cy="599"/>
            </a:xfrm>
            <a:custGeom>
              <a:avLst/>
              <a:gdLst/>
              <a:ahLst/>
              <a:cxnLst/>
              <a:rect l="l" t="t" r="r" b="b"/>
              <a:pathLst>
                <a:path w="8" h="22" extrusionOk="0">
                  <a:moveTo>
                    <a:pt x="0" y="1"/>
                  </a:moveTo>
                  <a:lnTo>
                    <a:pt x="7" y="22"/>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5" name="Google Shape;5385;p50"/>
            <p:cNvSpPr/>
            <p:nvPr/>
          </p:nvSpPr>
          <p:spPr>
            <a:xfrm>
              <a:off x="4859818" y="2881958"/>
              <a:ext cx="109" cy="409"/>
            </a:xfrm>
            <a:custGeom>
              <a:avLst/>
              <a:gdLst/>
              <a:ahLst/>
              <a:cxnLst/>
              <a:rect l="l" t="t" r="r" b="b"/>
              <a:pathLst>
                <a:path w="4" h="15" extrusionOk="0">
                  <a:moveTo>
                    <a:pt x="0" y="1"/>
                  </a:moveTo>
                  <a:lnTo>
                    <a:pt x="4"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50"/>
            <p:cNvSpPr/>
            <p:nvPr/>
          </p:nvSpPr>
          <p:spPr>
            <a:xfrm>
              <a:off x="4867911" y="2888062"/>
              <a:ext cx="218" cy="218"/>
            </a:xfrm>
            <a:custGeom>
              <a:avLst/>
              <a:gdLst/>
              <a:ahLst/>
              <a:cxnLst/>
              <a:rect l="l" t="t" r="r" b="b"/>
              <a:pathLst>
                <a:path w="8" h="8" extrusionOk="0">
                  <a:moveTo>
                    <a:pt x="1" y="1"/>
                  </a:moveTo>
                  <a:lnTo>
                    <a:pt x="8"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50"/>
            <p:cNvSpPr/>
            <p:nvPr/>
          </p:nvSpPr>
          <p:spPr>
            <a:xfrm>
              <a:off x="4860091" y="2882640"/>
              <a:ext cx="218" cy="300"/>
            </a:xfrm>
            <a:custGeom>
              <a:avLst/>
              <a:gdLst/>
              <a:ahLst/>
              <a:cxnLst/>
              <a:rect l="l" t="t" r="r" b="b"/>
              <a:pathLst>
                <a:path w="8" h="11" extrusionOk="0">
                  <a:moveTo>
                    <a:pt x="1" y="0"/>
                  </a:moveTo>
                  <a:lnTo>
                    <a:pt x="8"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50"/>
            <p:cNvSpPr/>
            <p:nvPr/>
          </p:nvSpPr>
          <p:spPr>
            <a:xfrm>
              <a:off x="4862189" y="2884547"/>
              <a:ext cx="218" cy="109"/>
            </a:xfrm>
            <a:custGeom>
              <a:avLst/>
              <a:gdLst/>
              <a:ahLst/>
              <a:cxnLst/>
              <a:rect l="l" t="t" r="r" b="b"/>
              <a:pathLst>
                <a:path w="8" h="4" extrusionOk="0">
                  <a:moveTo>
                    <a:pt x="1" y="0"/>
                  </a:moveTo>
                  <a:lnTo>
                    <a:pt x="8" y="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50"/>
            <p:cNvSpPr/>
            <p:nvPr/>
          </p:nvSpPr>
          <p:spPr>
            <a:xfrm>
              <a:off x="4868783" y="2888825"/>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50"/>
            <p:cNvSpPr/>
            <p:nvPr/>
          </p:nvSpPr>
          <p:spPr>
            <a:xfrm>
              <a:off x="4862679" y="2884629"/>
              <a:ext cx="109" cy="27"/>
            </a:xfrm>
            <a:custGeom>
              <a:avLst/>
              <a:gdLst/>
              <a:ahLst/>
              <a:cxnLst/>
              <a:rect l="l" t="t" r="r" b="b"/>
              <a:pathLst>
                <a:path w="4" h="1" extrusionOk="0">
                  <a:moveTo>
                    <a:pt x="0" y="1"/>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50"/>
            <p:cNvSpPr/>
            <p:nvPr/>
          </p:nvSpPr>
          <p:spPr>
            <a:xfrm>
              <a:off x="4860472" y="2883212"/>
              <a:ext cx="218" cy="218"/>
            </a:xfrm>
            <a:custGeom>
              <a:avLst/>
              <a:gdLst/>
              <a:ahLst/>
              <a:cxnLst/>
              <a:rect l="l" t="t" r="r" b="b"/>
              <a:pathLst>
                <a:path w="8" h="8" extrusionOk="0">
                  <a:moveTo>
                    <a:pt x="1" y="0"/>
                  </a:moveTo>
                  <a:lnTo>
                    <a:pt x="8"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50"/>
            <p:cNvSpPr/>
            <p:nvPr/>
          </p:nvSpPr>
          <p:spPr>
            <a:xfrm>
              <a:off x="4861344" y="2883975"/>
              <a:ext cx="218" cy="218"/>
            </a:xfrm>
            <a:custGeom>
              <a:avLst/>
              <a:gdLst/>
              <a:ahLst/>
              <a:cxnLst/>
              <a:rect l="l" t="t" r="r" b="b"/>
              <a:pathLst>
                <a:path w="8" h="8" extrusionOk="0">
                  <a:moveTo>
                    <a:pt x="0" y="0"/>
                  </a:moveTo>
                  <a:lnTo>
                    <a:pt x="7"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50"/>
            <p:cNvSpPr/>
            <p:nvPr/>
          </p:nvSpPr>
          <p:spPr>
            <a:xfrm>
              <a:off x="4861725" y="2884247"/>
              <a:ext cx="218" cy="218"/>
            </a:xfrm>
            <a:custGeom>
              <a:avLst/>
              <a:gdLst/>
              <a:ahLst/>
              <a:cxnLst/>
              <a:rect l="l" t="t" r="r" b="b"/>
              <a:pathLst>
                <a:path w="8" h="8" extrusionOk="0">
                  <a:moveTo>
                    <a:pt x="0" y="1"/>
                  </a:moveTo>
                  <a:lnTo>
                    <a:pt x="7"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50"/>
            <p:cNvSpPr/>
            <p:nvPr/>
          </p:nvSpPr>
          <p:spPr>
            <a:xfrm>
              <a:off x="4873170" y="2891305"/>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50"/>
            <p:cNvSpPr/>
            <p:nvPr/>
          </p:nvSpPr>
          <p:spPr>
            <a:xfrm>
              <a:off x="4932490" y="2878825"/>
              <a:ext cx="6431" cy="4224"/>
            </a:xfrm>
            <a:custGeom>
              <a:avLst/>
              <a:gdLst/>
              <a:ahLst/>
              <a:cxnLst/>
              <a:rect l="l" t="t" r="r" b="b"/>
              <a:pathLst>
                <a:path w="236" h="155" extrusionOk="0">
                  <a:moveTo>
                    <a:pt x="235" y="0"/>
                  </a:moveTo>
                  <a:cubicBezTo>
                    <a:pt x="204" y="112"/>
                    <a:pt x="102" y="130"/>
                    <a:pt x="1" y="154"/>
                  </a:cubicBezTo>
                  <a:cubicBezTo>
                    <a:pt x="106" y="133"/>
                    <a:pt x="204" y="112"/>
                    <a:pt x="235"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50"/>
            <p:cNvSpPr/>
            <p:nvPr/>
          </p:nvSpPr>
          <p:spPr>
            <a:xfrm>
              <a:off x="4876685" y="2889506"/>
              <a:ext cx="8910" cy="1063"/>
            </a:xfrm>
            <a:custGeom>
              <a:avLst/>
              <a:gdLst/>
              <a:ahLst/>
              <a:cxnLst/>
              <a:rect l="l" t="t" r="r" b="b"/>
              <a:pathLst>
                <a:path w="327" h="39" extrusionOk="0">
                  <a:moveTo>
                    <a:pt x="326" y="7"/>
                  </a:moveTo>
                  <a:cubicBezTo>
                    <a:pt x="197" y="4"/>
                    <a:pt x="53" y="0"/>
                    <a:pt x="1" y="39"/>
                  </a:cubicBezTo>
                  <a:cubicBezTo>
                    <a:pt x="53" y="0"/>
                    <a:pt x="197" y="4"/>
                    <a:pt x="326"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50"/>
            <p:cNvSpPr/>
            <p:nvPr/>
          </p:nvSpPr>
          <p:spPr>
            <a:xfrm>
              <a:off x="4976388" y="2840568"/>
              <a:ext cx="109" cy="27"/>
            </a:xfrm>
            <a:custGeom>
              <a:avLst/>
              <a:gdLst/>
              <a:ahLst/>
              <a:cxnLst/>
              <a:rect l="l" t="t" r="r" b="b"/>
              <a:pathLst>
                <a:path w="4" h="1" extrusionOk="0">
                  <a:moveTo>
                    <a:pt x="4" y="0"/>
                  </a:moveTo>
                  <a:lnTo>
                    <a:pt x="0" y="0"/>
                  </a:ln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50"/>
            <p:cNvSpPr/>
            <p:nvPr/>
          </p:nvSpPr>
          <p:spPr>
            <a:xfrm>
              <a:off x="4860854" y="2883593"/>
              <a:ext cx="218" cy="218"/>
            </a:xfrm>
            <a:custGeom>
              <a:avLst/>
              <a:gdLst/>
              <a:ahLst/>
              <a:cxnLst/>
              <a:rect l="l" t="t" r="r" b="b"/>
              <a:pathLst>
                <a:path w="8" h="8" extrusionOk="0">
                  <a:moveTo>
                    <a:pt x="8"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9" name="Google Shape;5399;p50"/>
            <p:cNvSpPr/>
            <p:nvPr/>
          </p:nvSpPr>
          <p:spPr>
            <a:xfrm>
              <a:off x="4874205" y="2891414"/>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0" name="Google Shape;5400;p50"/>
            <p:cNvSpPr/>
            <p:nvPr/>
          </p:nvSpPr>
          <p:spPr>
            <a:xfrm>
              <a:off x="4953663" y="2839423"/>
              <a:ext cx="17030" cy="3542"/>
            </a:xfrm>
            <a:custGeom>
              <a:avLst/>
              <a:gdLst/>
              <a:ahLst/>
              <a:cxnLst/>
              <a:rect l="l" t="t" r="r" b="b"/>
              <a:pathLst>
                <a:path w="625" h="130" extrusionOk="0">
                  <a:moveTo>
                    <a:pt x="624" y="11"/>
                  </a:moveTo>
                  <a:cubicBezTo>
                    <a:pt x="424" y="7"/>
                    <a:pt x="120" y="0"/>
                    <a:pt x="1" y="130"/>
                  </a:cubicBezTo>
                  <a:cubicBezTo>
                    <a:pt x="120" y="0"/>
                    <a:pt x="424" y="7"/>
                    <a:pt x="624"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1" name="Google Shape;5401;p50"/>
            <p:cNvSpPr/>
            <p:nvPr/>
          </p:nvSpPr>
          <p:spPr>
            <a:xfrm>
              <a:off x="4974481" y="2839886"/>
              <a:ext cx="218" cy="27"/>
            </a:xfrm>
            <a:custGeom>
              <a:avLst/>
              <a:gdLst/>
              <a:ahLst/>
              <a:cxnLst/>
              <a:rect l="l" t="t" r="r" b="b"/>
              <a:pathLst>
                <a:path w="8" h="1" extrusionOk="0">
                  <a:moveTo>
                    <a:pt x="0" y="1"/>
                  </a:moveTo>
                  <a:lnTo>
                    <a:pt x="7"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2" name="Google Shape;5402;p50"/>
            <p:cNvSpPr/>
            <p:nvPr/>
          </p:nvSpPr>
          <p:spPr>
            <a:xfrm>
              <a:off x="4973799" y="2839805"/>
              <a:ext cx="218" cy="27"/>
            </a:xfrm>
            <a:custGeom>
              <a:avLst/>
              <a:gdLst/>
              <a:ahLst/>
              <a:cxnLst/>
              <a:rect l="l" t="t" r="r" b="b"/>
              <a:pathLst>
                <a:path w="8" h="1" extrusionOk="0">
                  <a:moveTo>
                    <a:pt x="1" y="0"/>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3" name="Google Shape;5403;p50"/>
            <p:cNvSpPr/>
            <p:nvPr/>
          </p:nvSpPr>
          <p:spPr>
            <a:xfrm>
              <a:off x="4975325" y="2840186"/>
              <a:ext cx="136" cy="27"/>
            </a:xfrm>
            <a:custGeom>
              <a:avLst/>
              <a:gdLst/>
              <a:ahLst/>
              <a:cxnLst/>
              <a:rect l="l" t="t" r="r" b="b"/>
              <a:pathLst>
                <a:path w="5" h="1" extrusionOk="0">
                  <a:moveTo>
                    <a:pt x="1" y="0"/>
                  </a:moveTo>
                  <a:lnTo>
                    <a:pt x="4"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4" name="Google Shape;5404;p50"/>
            <p:cNvSpPr/>
            <p:nvPr/>
          </p:nvSpPr>
          <p:spPr>
            <a:xfrm>
              <a:off x="5079987" y="3042971"/>
              <a:ext cx="790" cy="409"/>
            </a:xfrm>
            <a:custGeom>
              <a:avLst/>
              <a:gdLst/>
              <a:ahLst/>
              <a:cxnLst/>
              <a:rect l="l" t="t" r="r" b="b"/>
              <a:pathLst>
                <a:path w="29" h="15" extrusionOk="0">
                  <a:moveTo>
                    <a:pt x="28" y="1"/>
                  </a:moveTo>
                  <a:lnTo>
                    <a:pt x="0" y="8"/>
                  </a:lnTo>
                  <a:lnTo>
                    <a:pt x="4" y="8"/>
                  </a:lnTo>
                  <a:lnTo>
                    <a:pt x="11" y="11"/>
                  </a:lnTo>
                  <a:lnTo>
                    <a:pt x="14" y="11"/>
                  </a:lnTo>
                  <a:lnTo>
                    <a:pt x="21" y="15"/>
                  </a:lnTo>
                  <a:cubicBezTo>
                    <a:pt x="21" y="11"/>
                    <a:pt x="25" y="4"/>
                    <a:pt x="2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5" name="Google Shape;5405;p50"/>
            <p:cNvSpPr/>
            <p:nvPr/>
          </p:nvSpPr>
          <p:spPr>
            <a:xfrm>
              <a:off x="5091323" y="3029728"/>
              <a:ext cx="29892" cy="11553"/>
            </a:xfrm>
            <a:custGeom>
              <a:avLst/>
              <a:gdLst/>
              <a:ahLst/>
              <a:cxnLst/>
              <a:rect l="l" t="t" r="r" b="b"/>
              <a:pathLst>
                <a:path w="1097" h="424" extrusionOk="0">
                  <a:moveTo>
                    <a:pt x="1096" y="0"/>
                  </a:moveTo>
                  <a:cubicBezTo>
                    <a:pt x="1030" y="4"/>
                    <a:pt x="946" y="14"/>
                    <a:pt x="876" y="25"/>
                  </a:cubicBezTo>
                  <a:cubicBezTo>
                    <a:pt x="722" y="53"/>
                    <a:pt x="564" y="63"/>
                    <a:pt x="407" y="63"/>
                  </a:cubicBezTo>
                  <a:cubicBezTo>
                    <a:pt x="401" y="63"/>
                    <a:pt x="396" y="63"/>
                    <a:pt x="391" y="63"/>
                  </a:cubicBezTo>
                  <a:cubicBezTo>
                    <a:pt x="274" y="63"/>
                    <a:pt x="203" y="137"/>
                    <a:pt x="113" y="228"/>
                  </a:cubicBezTo>
                  <a:cubicBezTo>
                    <a:pt x="78" y="263"/>
                    <a:pt x="43" y="298"/>
                    <a:pt x="1" y="333"/>
                  </a:cubicBezTo>
                  <a:cubicBezTo>
                    <a:pt x="15" y="347"/>
                    <a:pt x="29" y="361"/>
                    <a:pt x="39" y="371"/>
                  </a:cubicBezTo>
                  <a:lnTo>
                    <a:pt x="46" y="378"/>
                  </a:lnTo>
                  <a:cubicBezTo>
                    <a:pt x="57" y="392"/>
                    <a:pt x="71" y="406"/>
                    <a:pt x="85" y="424"/>
                  </a:cubicBezTo>
                  <a:cubicBezTo>
                    <a:pt x="267" y="336"/>
                    <a:pt x="456" y="256"/>
                    <a:pt x="648" y="186"/>
                  </a:cubicBezTo>
                  <a:cubicBezTo>
                    <a:pt x="802" y="126"/>
                    <a:pt x="995" y="53"/>
                    <a:pt x="1096"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6" name="Google Shape;5406;p50"/>
            <p:cNvSpPr/>
            <p:nvPr/>
          </p:nvSpPr>
          <p:spPr>
            <a:xfrm>
              <a:off x="5080260" y="3043271"/>
              <a:ext cx="109" cy="27"/>
            </a:xfrm>
            <a:custGeom>
              <a:avLst/>
              <a:gdLst/>
              <a:ahLst/>
              <a:cxnLst/>
              <a:rect l="l" t="t" r="r" b="b"/>
              <a:pathLst>
                <a:path w="4" h="1" extrusionOk="0">
                  <a:moveTo>
                    <a:pt x="4"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7" name="Google Shape;5407;p50"/>
            <p:cNvSpPr/>
            <p:nvPr/>
          </p:nvSpPr>
          <p:spPr>
            <a:xfrm>
              <a:off x="5091432" y="3038884"/>
              <a:ext cx="1063" cy="1063"/>
            </a:xfrm>
            <a:custGeom>
              <a:avLst/>
              <a:gdLst/>
              <a:ahLst/>
              <a:cxnLst/>
              <a:rect l="l" t="t" r="r" b="b"/>
              <a:pathLst>
                <a:path w="39" h="39" extrusionOk="0">
                  <a:moveTo>
                    <a:pt x="0" y="0"/>
                  </a:moveTo>
                  <a:cubicBezTo>
                    <a:pt x="11" y="11"/>
                    <a:pt x="25" y="25"/>
                    <a:pt x="39" y="39"/>
                  </a:cubicBezTo>
                  <a:cubicBezTo>
                    <a:pt x="25" y="25"/>
                    <a:pt x="11"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8" name="Google Shape;5408;p50"/>
            <p:cNvSpPr/>
            <p:nvPr/>
          </p:nvSpPr>
          <p:spPr>
            <a:xfrm>
              <a:off x="5079987" y="3043162"/>
              <a:ext cx="0" cy="27"/>
            </a:xfrm>
            <a:custGeom>
              <a:avLst/>
              <a:gdLst/>
              <a:ahLst/>
              <a:cxnLst/>
              <a:rect l="l" t="t" r="r" b="b"/>
              <a:pathLst>
                <a:path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9" name="Google Shape;5409;p50"/>
            <p:cNvSpPr/>
            <p:nvPr/>
          </p:nvSpPr>
          <p:spPr>
            <a:xfrm>
              <a:off x="5080750" y="3042971"/>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0" name="Google Shape;5410;p50"/>
            <p:cNvSpPr/>
            <p:nvPr/>
          </p:nvSpPr>
          <p:spPr>
            <a:xfrm>
              <a:off x="5092576" y="3040110"/>
              <a:ext cx="1063" cy="1172"/>
            </a:xfrm>
            <a:custGeom>
              <a:avLst/>
              <a:gdLst/>
              <a:ahLst/>
              <a:cxnLst/>
              <a:rect l="l" t="t" r="r" b="b"/>
              <a:pathLst>
                <a:path w="39" h="43" extrusionOk="0">
                  <a:moveTo>
                    <a:pt x="39" y="43"/>
                  </a:moveTo>
                  <a:cubicBezTo>
                    <a:pt x="25" y="29"/>
                    <a:pt x="14" y="15"/>
                    <a:pt x="0" y="1"/>
                  </a:cubicBezTo>
                  <a:cubicBezTo>
                    <a:pt x="14" y="15"/>
                    <a:pt x="25" y="29"/>
                    <a:pt x="39" y="4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1" name="Google Shape;5411;p50"/>
            <p:cNvSpPr/>
            <p:nvPr/>
          </p:nvSpPr>
          <p:spPr>
            <a:xfrm>
              <a:off x="3368225" y="2247418"/>
              <a:ext cx="22371" cy="35778"/>
            </a:xfrm>
            <a:custGeom>
              <a:avLst/>
              <a:gdLst/>
              <a:ahLst/>
              <a:cxnLst/>
              <a:rect l="l" t="t" r="r" b="b"/>
              <a:pathLst>
                <a:path w="821" h="1313" extrusionOk="0">
                  <a:moveTo>
                    <a:pt x="571" y="0"/>
                  </a:moveTo>
                  <a:cubicBezTo>
                    <a:pt x="510" y="0"/>
                    <a:pt x="450" y="16"/>
                    <a:pt x="407" y="52"/>
                  </a:cubicBezTo>
                  <a:cubicBezTo>
                    <a:pt x="344" y="107"/>
                    <a:pt x="265" y="137"/>
                    <a:pt x="183" y="137"/>
                  </a:cubicBezTo>
                  <a:cubicBezTo>
                    <a:pt x="155" y="137"/>
                    <a:pt x="127" y="133"/>
                    <a:pt x="99" y="126"/>
                  </a:cubicBezTo>
                  <a:cubicBezTo>
                    <a:pt x="81" y="122"/>
                    <a:pt x="64" y="119"/>
                    <a:pt x="46" y="119"/>
                  </a:cubicBezTo>
                  <a:cubicBezTo>
                    <a:pt x="36" y="119"/>
                    <a:pt x="25" y="122"/>
                    <a:pt x="22" y="133"/>
                  </a:cubicBezTo>
                  <a:cubicBezTo>
                    <a:pt x="1" y="171"/>
                    <a:pt x="46" y="245"/>
                    <a:pt x="95" y="326"/>
                  </a:cubicBezTo>
                  <a:cubicBezTo>
                    <a:pt x="176" y="459"/>
                    <a:pt x="277" y="620"/>
                    <a:pt x="232" y="819"/>
                  </a:cubicBezTo>
                  <a:cubicBezTo>
                    <a:pt x="179" y="1043"/>
                    <a:pt x="232" y="1274"/>
                    <a:pt x="295" y="1309"/>
                  </a:cubicBezTo>
                  <a:cubicBezTo>
                    <a:pt x="298" y="1311"/>
                    <a:pt x="301" y="1312"/>
                    <a:pt x="304" y="1312"/>
                  </a:cubicBezTo>
                  <a:cubicBezTo>
                    <a:pt x="318" y="1312"/>
                    <a:pt x="336" y="1296"/>
                    <a:pt x="347" y="1285"/>
                  </a:cubicBezTo>
                  <a:cubicBezTo>
                    <a:pt x="417" y="1208"/>
                    <a:pt x="505" y="1155"/>
                    <a:pt x="603" y="1131"/>
                  </a:cubicBezTo>
                  <a:cubicBezTo>
                    <a:pt x="652" y="1120"/>
                    <a:pt x="694" y="1096"/>
                    <a:pt x="722" y="1057"/>
                  </a:cubicBezTo>
                  <a:cubicBezTo>
                    <a:pt x="764" y="998"/>
                    <a:pt x="764" y="809"/>
                    <a:pt x="764" y="644"/>
                  </a:cubicBezTo>
                  <a:cubicBezTo>
                    <a:pt x="764" y="476"/>
                    <a:pt x="764" y="308"/>
                    <a:pt x="803" y="189"/>
                  </a:cubicBezTo>
                  <a:cubicBezTo>
                    <a:pt x="820" y="133"/>
                    <a:pt x="792" y="70"/>
                    <a:pt x="740" y="45"/>
                  </a:cubicBezTo>
                  <a:cubicBezTo>
                    <a:pt x="695" y="17"/>
                    <a:pt x="633" y="0"/>
                    <a:pt x="57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2" name="Google Shape;5412;p50"/>
            <p:cNvSpPr/>
            <p:nvPr/>
          </p:nvSpPr>
          <p:spPr>
            <a:xfrm>
              <a:off x="3434330" y="2298401"/>
              <a:ext cx="38475" cy="22208"/>
            </a:xfrm>
            <a:custGeom>
              <a:avLst/>
              <a:gdLst/>
              <a:ahLst/>
              <a:cxnLst/>
              <a:rect l="l" t="t" r="r" b="b"/>
              <a:pathLst>
                <a:path w="1412" h="815" extrusionOk="0">
                  <a:moveTo>
                    <a:pt x="1338" y="1"/>
                  </a:moveTo>
                  <a:cubicBezTo>
                    <a:pt x="1278" y="1"/>
                    <a:pt x="1194" y="8"/>
                    <a:pt x="1079" y="33"/>
                  </a:cubicBezTo>
                  <a:cubicBezTo>
                    <a:pt x="902" y="72"/>
                    <a:pt x="774" y="98"/>
                    <a:pt x="661" y="98"/>
                  </a:cubicBezTo>
                  <a:cubicBezTo>
                    <a:pt x="561" y="98"/>
                    <a:pt x="473" y="78"/>
                    <a:pt x="372" y="26"/>
                  </a:cubicBezTo>
                  <a:cubicBezTo>
                    <a:pt x="349" y="15"/>
                    <a:pt x="321" y="8"/>
                    <a:pt x="294" y="8"/>
                  </a:cubicBezTo>
                  <a:cubicBezTo>
                    <a:pt x="288" y="8"/>
                    <a:pt x="283" y="8"/>
                    <a:pt x="278" y="9"/>
                  </a:cubicBezTo>
                  <a:cubicBezTo>
                    <a:pt x="194" y="9"/>
                    <a:pt x="109" y="40"/>
                    <a:pt x="43" y="96"/>
                  </a:cubicBezTo>
                  <a:cubicBezTo>
                    <a:pt x="11" y="124"/>
                    <a:pt x="1" y="152"/>
                    <a:pt x="4" y="163"/>
                  </a:cubicBezTo>
                  <a:cubicBezTo>
                    <a:pt x="22" y="215"/>
                    <a:pt x="116" y="324"/>
                    <a:pt x="523" y="429"/>
                  </a:cubicBezTo>
                  <a:cubicBezTo>
                    <a:pt x="705" y="474"/>
                    <a:pt x="866" y="576"/>
                    <a:pt x="992" y="716"/>
                  </a:cubicBezTo>
                  <a:cubicBezTo>
                    <a:pt x="1055" y="779"/>
                    <a:pt x="1090" y="814"/>
                    <a:pt x="1132" y="814"/>
                  </a:cubicBezTo>
                  <a:cubicBezTo>
                    <a:pt x="1137" y="814"/>
                    <a:pt x="1141" y="815"/>
                    <a:pt x="1145" y="815"/>
                  </a:cubicBezTo>
                  <a:cubicBezTo>
                    <a:pt x="1180" y="815"/>
                    <a:pt x="1192" y="802"/>
                    <a:pt x="1202" y="793"/>
                  </a:cubicBezTo>
                  <a:cubicBezTo>
                    <a:pt x="1219" y="772"/>
                    <a:pt x="1244" y="706"/>
                    <a:pt x="1212" y="520"/>
                  </a:cubicBezTo>
                  <a:cubicBezTo>
                    <a:pt x="1174" y="317"/>
                    <a:pt x="1331" y="107"/>
                    <a:pt x="1412" y="5"/>
                  </a:cubicBezTo>
                  <a:cubicBezTo>
                    <a:pt x="1394" y="3"/>
                    <a:pt x="1369" y="1"/>
                    <a:pt x="133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3" name="Google Shape;5413;p50"/>
            <p:cNvSpPr/>
            <p:nvPr/>
          </p:nvSpPr>
          <p:spPr>
            <a:xfrm>
              <a:off x="3347543" y="2137306"/>
              <a:ext cx="166380" cy="160386"/>
            </a:xfrm>
            <a:custGeom>
              <a:avLst/>
              <a:gdLst/>
              <a:ahLst/>
              <a:cxnLst/>
              <a:rect l="l" t="t" r="r" b="b"/>
              <a:pathLst>
                <a:path w="6106" h="5886" extrusionOk="0">
                  <a:moveTo>
                    <a:pt x="3259" y="267"/>
                  </a:moveTo>
                  <a:lnTo>
                    <a:pt x="3258" y="277"/>
                  </a:lnTo>
                  <a:lnTo>
                    <a:pt x="3258" y="277"/>
                  </a:lnTo>
                  <a:lnTo>
                    <a:pt x="3259" y="278"/>
                  </a:lnTo>
                  <a:lnTo>
                    <a:pt x="3259" y="267"/>
                  </a:lnTo>
                  <a:close/>
                  <a:moveTo>
                    <a:pt x="2881" y="1"/>
                  </a:moveTo>
                  <a:cubicBezTo>
                    <a:pt x="2703" y="4"/>
                    <a:pt x="2584" y="22"/>
                    <a:pt x="2559" y="43"/>
                  </a:cubicBezTo>
                  <a:cubicBezTo>
                    <a:pt x="2513" y="92"/>
                    <a:pt x="2372" y="190"/>
                    <a:pt x="2244" y="190"/>
                  </a:cubicBezTo>
                  <a:cubicBezTo>
                    <a:pt x="2207" y="190"/>
                    <a:pt x="2171" y="182"/>
                    <a:pt x="2139" y="162"/>
                  </a:cubicBezTo>
                  <a:lnTo>
                    <a:pt x="2118" y="148"/>
                  </a:lnTo>
                  <a:lnTo>
                    <a:pt x="2062" y="197"/>
                  </a:lnTo>
                  <a:cubicBezTo>
                    <a:pt x="2045" y="281"/>
                    <a:pt x="2003" y="362"/>
                    <a:pt x="1919" y="362"/>
                  </a:cubicBezTo>
                  <a:cubicBezTo>
                    <a:pt x="1901" y="362"/>
                    <a:pt x="1880" y="358"/>
                    <a:pt x="1863" y="355"/>
                  </a:cubicBezTo>
                  <a:cubicBezTo>
                    <a:pt x="1849" y="355"/>
                    <a:pt x="1838" y="351"/>
                    <a:pt x="1824" y="351"/>
                  </a:cubicBezTo>
                  <a:lnTo>
                    <a:pt x="1824" y="362"/>
                  </a:lnTo>
                  <a:cubicBezTo>
                    <a:pt x="1828" y="400"/>
                    <a:pt x="1807" y="442"/>
                    <a:pt x="1775" y="467"/>
                  </a:cubicBezTo>
                  <a:cubicBezTo>
                    <a:pt x="1739" y="497"/>
                    <a:pt x="1688" y="508"/>
                    <a:pt x="1632" y="508"/>
                  </a:cubicBezTo>
                  <a:cubicBezTo>
                    <a:pt x="1585" y="508"/>
                    <a:pt x="1536" y="501"/>
                    <a:pt x="1488" y="491"/>
                  </a:cubicBezTo>
                  <a:cubicBezTo>
                    <a:pt x="1477" y="488"/>
                    <a:pt x="1466" y="486"/>
                    <a:pt x="1455" y="486"/>
                  </a:cubicBezTo>
                  <a:cubicBezTo>
                    <a:pt x="1430" y="486"/>
                    <a:pt x="1406" y="494"/>
                    <a:pt x="1387" y="509"/>
                  </a:cubicBezTo>
                  <a:cubicBezTo>
                    <a:pt x="1376" y="516"/>
                    <a:pt x="1373" y="526"/>
                    <a:pt x="1373" y="537"/>
                  </a:cubicBezTo>
                  <a:cubicBezTo>
                    <a:pt x="1373" y="775"/>
                    <a:pt x="1296" y="810"/>
                    <a:pt x="1271" y="820"/>
                  </a:cubicBezTo>
                  <a:cubicBezTo>
                    <a:pt x="1259" y="825"/>
                    <a:pt x="1243" y="830"/>
                    <a:pt x="1225" y="830"/>
                  </a:cubicBezTo>
                  <a:cubicBezTo>
                    <a:pt x="1195" y="830"/>
                    <a:pt x="1158" y="818"/>
                    <a:pt x="1117" y="782"/>
                  </a:cubicBezTo>
                  <a:cubicBezTo>
                    <a:pt x="1047" y="712"/>
                    <a:pt x="984" y="631"/>
                    <a:pt x="931" y="544"/>
                  </a:cubicBezTo>
                  <a:cubicBezTo>
                    <a:pt x="914" y="516"/>
                    <a:pt x="889" y="477"/>
                    <a:pt x="872" y="453"/>
                  </a:cubicBezTo>
                  <a:cubicBezTo>
                    <a:pt x="861" y="470"/>
                    <a:pt x="851" y="495"/>
                    <a:pt x="840" y="512"/>
                  </a:cubicBezTo>
                  <a:cubicBezTo>
                    <a:pt x="770" y="652"/>
                    <a:pt x="693" y="813"/>
                    <a:pt x="578" y="813"/>
                  </a:cubicBezTo>
                  <a:lnTo>
                    <a:pt x="392" y="813"/>
                  </a:lnTo>
                  <a:lnTo>
                    <a:pt x="186" y="831"/>
                  </a:lnTo>
                  <a:lnTo>
                    <a:pt x="165" y="831"/>
                  </a:lnTo>
                  <a:cubicBezTo>
                    <a:pt x="158" y="866"/>
                    <a:pt x="158" y="901"/>
                    <a:pt x="172" y="932"/>
                  </a:cubicBezTo>
                  <a:cubicBezTo>
                    <a:pt x="175" y="936"/>
                    <a:pt x="179" y="939"/>
                    <a:pt x="179" y="946"/>
                  </a:cubicBezTo>
                  <a:lnTo>
                    <a:pt x="186" y="950"/>
                  </a:lnTo>
                  <a:lnTo>
                    <a:pt x="193" y="957"/>
                  </a:lnTo>
                  <a:cubicBezTo>
                    <a:pt x="196" y="964"/>
                    <a:pt x="200" y="967"/>
                    <a:pt x="207" y="971"/>
                  </a:cubicBezTo>
                  <a:cubicBezTo>
                    <a:pt x="231" y="985"/>
                    <a:pt x="249" y="1006"/>
                    <a:pt x="252" y="1034"/>
                  </a:cubicBezTo>
                  <a:cubicBezTo>
                    <a:pt x="256" y="1044"/>
                    <a:pt x="256" y="1058"/>
                    <a:pt x="256" y="1069"/>
                  </a:cubicBezTo>
                  <a:cubicBezTo>
                    <a:pt x="252" y="1156"/>
                    <a:pt x="165" y="1265"/>
                    <a:pt x="91" y="1303"/>
                  </a:cubicBezTo>
                  <a:cubicBezTo>
                    <a:pt x="67" y="1314"/>
                    <a:pt x="39" y="1324"/>
                    <a:pt x="7" y="1328"/>
                  </a:cubicBezTo>
                  <a:lnTo>
                    <a:pt x="0" y="1328"/>
                  </a:lnTo>
                  <a:lnTo>
                    <a:pt x="11" y="1342"/>
                  </a:lnTo>
                  <a:cubicBezTo>
                    <a:pt x="35" y="1377"/>
                    <a:pt x="67" y="1408"/>
                    <a:pt x="102" y="1433"/>
                  </a:cubicBezTo>
                  <a:cubicBezTo>
                    <a:pt x="161" y="1482"/>
                    <a:pt x="252" y="1555"/>
                    <a:pt x="168" y="1692"/>
                  </a:cubicBezTo>
                  <a:cubicBezTo>
                    <a:pt x="144" y="1723"/>
                    <a:pt x="137" y="1765"/>
                    <a:pt x="154" y="1800"/>
                  </a:cubicBezTo>
                  <a:cubicBezTo>
                    <a:pt x="172" y="1832"/>
                    <a:pt x="203" y="1853"/>
                    <a:pt x="242" y="1856"/>
                  </a:cubicBezTo>
                  <a:cubicBezTo>
                    <a:pt x="266" y="1860"/>
                    <a:pt x="294" y="1860"/>
                    <a:pt x="322" y="1860"/>
                  </a:cubicBezTo>
                  <a:cubicBezTo>
                    <a:pt x="330" y="1859"/>
                    <a:pt x="338" y="1859"/>
                    <a:pt x="346" y="1859"/>
                  </a:cubicBezTo>
                  <a:cubicBezTo>
                    <a:pt x="400" y="1859"/>
                    <a:pt x="452" y="1870"/>
                    <a:pt x="504" y="1891"/>
                  </a:cubicBezTo>
                  <a:cubicBezTo>
                    <a:pt x="553" y="1916"/>
                    <a:pt x="574" y="1979"/>
                    <a:pt x="550" y="2031"/>
                  </a:cubicBezTo>
                  <a:cubicBezTo>
                    <a:pt x="543" y="2045"/>
                    <a:pt x="539" y="2059"/>
                    <a:pt x="532" y="2077"/>
                  </a:cubicBezTo>
                  <a:lnTo>
                    <a:pt x="522" y="2101"/>
                  </a:lnTo>
                  <a:cubicBezTo>
                    <a:pt x="567" y="2094"/>
                    <a:pt x="616" y="2080"/>
                    <a:pt x="662" y="2059"/>
                  </a:cubicBezTo>
                  <a:cubicBezTo>
                    <a:pt x="704" y="2035"/>
                    <a:pt x="742" y="1996"/>
                    <a:pt x="763" y="1951"/>
                  </a:cubicBezTo>
                  <a:cubicBezTo>
                    <a:pt x="805" y="1877"/>
                    <a:pt x="861" y="1786"/>
                    <a:pt x="1054" y="1730"/>
                  </a:cubicBezTo>
                  <a:cubicBezTo>
                    <a:pt x="1096" y="1716"/>
                    <a:pt x="1145" y="1713"/>
                    <a:pt x="1190" y="1713"/>
                  </a:cubicBezTo>
                  <a:cubicBezTo>
                    <a:pt x="1471" y="1713"/>
                    <a:pt x="1782" y="1912"/>
                    <a:pt x="1891" y="2080"/>
                  </a:cubicBezTo>
                  <a:cubicBezTo>
                    <a:pt x="1915" y="2119"/>
                    <a:pt x="1936" y="2147"/>
                    <a:pt x="1954" y="2175"/>
                  </a:cubicBezTo>
                  <a:cubicBezTo>
                    <a:pt x="2017" y="2245"/>
                    <a:pt x="2055" y="2336"/>
                    <a:pt x="2073" y="2431"/>
                  </a:cubicBezTo>
                  <a:cubicBezTo>
                    <a:pt x="2090" y="2532"/>
                    <a:pt x="2174" y="2798"/>
                    <a:pt x="2559" y="3047"/>
                  </a:cubicBezTo>
                  <a:cubicBezTo>
                    <a:pt x="2738" y="3166"/>
                    <a:pt x="2899" y="3306"/>
                    <a:pt x="3042" y="3463"/>
                  </a:cubicBezTo>
                  <a:cubicBezTo>
                    <a:pt x="3140" y="3561"/>
                    <a:pt x="3217" y="3642"/>
                    <a:pt x="3298" y="3680"/>
                  </a:cubicBezTo>
                  <a:cubicBezTo>
                    <a:pt x="3372" y="3715"/>
                    <a:pt x="3445" y="3743"/>
                    <a:pt x="3526" y="3761"/>
                  </a:cubicBezTo>
                  <a:cubicBezTo>
                    <a:pt x="3645" y="3792"/>
                    <a:pt x="3757" y="3820"/>
                    <a:pt x="3844" y="3925"/>
                  </a:cubicBezTo>
                  <a:cubicBezTo>
                    <a:pt x="3956" y="4058"/>
                    <a:pt x="4110" y="4135"/>
                    <a:pt x="4299" y="4223"/>
                  </a:cubicBezTo>
                  <a:cubicBezTo>
                    <a:pt x="4383" y="4265"/>
                    <a:pt x="4457" y="4332"/>
                    <a:pt x="4509" y="4416"/>
                  </a:cubicBezTo>
                  <a:cubicBezTo>
                    <a:pt x="4565" y="4489"/>
                    <a:pt x="4597" y="4531"/>
                    <a:pt x="4667" y="4542"/>
                  </a:cubicBezTo>
                  <a:cubicBezTo>
                    <a:pt x="4824" y="4563"/>
                    <a:pt x="4835" y="4671"/>
                    <a:pt x="4842" y="4748"/>
                  </a:cubicBezTo>
                  <a:cubicBezTo>
                    <a:pt x="4842" y="4797"/>
                    <a:pt x="4856" y="4846"/>
                    <a:pt x="4887" y="4888"/>
                  </a:cubicBezTo>
                  <a:cubicBezTo>
                    <a:pt x="5013" y="5042"/>
                    <a:pt x="5052" y="5368"/>
                    <a:pt x="4912" y="5560"/>
                  </a:cubicBezTo>
                  <a:cubicBezTo>
                    <a:pt x="4849" y="5655"/>
                    <a:pt x="4838" y="5777"/>
                    <a:pt x="4887" y="5886"/>
                  </a:cubicBezTo>
                  <a:cubicBezTo>
                    <a:pt x="4947" y="5840"/>
                    <a:pt x="5073" y="5627"/>
                    <a:pt x="5094" y="5494"/>
                  </a:cubicBezTo>
                  <a:cubicBezTo>
                    <a:pt x="5111" y="5371"/>
                    <a:pt x="5188" y="5322"/>
                    <a:pt x="5265" y="5273"/>
                  </a:cubicBezTo>
                  <a:cubicBezTo>
                    <a:pt x="5325" y="5242"/>
                    <a:pt x="5377" y="5196"/>
                    <a:pt x="5423" y="5140"/>
                  </a:cubicBezTo>
                  <a:cubicBezTo>
                    <a:pt x="5448" y="5105"/>
                    <a:pt x="5455" y="5098"/>
                    <a:pt x="5353" y="5014"/>
                  </a:cubicBezTo>
                  <a:cubicBezTo>
                    <a:pt x="5279" y="4958"/>
                    <a:pt x="5192" y="4885"/>
                    <a:pt x="5160" y="4769"/>
                  </a:cubicBezTo>
                  <a:cubicBezTo>
                    <a:pt x="5132" y="4650"/>
                    <a:pt x="5178" y="4524"/>
                    <a:pt x="5279" y="4458"/>
                  </a:cubicBezTo>
                  <a:cubicBezTo>
                    <a:pt x="5349" y="4407"/>
                    <a:pt x="5433" y="4382"/>
                    <a:pt x="5520" y="4382"/>
                  </a:cubicBezTo>
                  <a:cubicBezTo>
                    <a:pt x="5609" y="4382"/>
                    <a:pt x="5701" y="4408"/>
                    <a:pt x="5784" y="4461"/>
                  </a:cubicBezTo>
                  <a:cubicBezTo>
                    <a:pt x="5826" y="4486"/>
                    <a:pt x="5861" y="4510"/>
                    <a:pt x="5896" y="4535"/>
                  </a:cubicBezTo>
                  <a:cubicBezTo>
                    <a:pt x="5952" y="4577"/>
                    <a:pt x="6015" y="4612"/>
                    <a:pt x="6078" y="4636"/>
                  </a:cubicBezTo>
                  <a:cubicBezTo>
                    <a:pt x="6092" y="4605"/>
                    <a:pt x="6095" y="4573"/>
                    <a:pt x="6095" y="4538"/>
                  </a:cubicBezTo>
                  <a:cubicBezTo>
                    <a:pt x="6106" y="4367"/>
                    <a:pt x="5546" y="4086"/>
                    <a:pt x="5276" y="3953"/>
                  </a:cubicBezTo>
                  <a:cubicBezTo>
                    <a:pt x="5174" y="3901"/>
                    <a:pt x="5094" y="3859"/>
                    <a:pt x="5045" y="3831"/>
                  </a:cubicBezTo>
                  <a:cubicBezTo>
                    <a:pt x="4968" y="3782"/>
                    <a:pt x="4908" y="3708"/>
                    <a:pt x="4880" y="3624"/>
                  </a:cubicBezTo>
                  <a:cubicBezTo>
                    <a:pt x="4848" y="3551"/>
                    <a:pt x="4834" y="3515"/>
                    <a:pt x="4713" y="3515"/>
                  </a:cubicBezTo>
                  <a:cubicBezTo>
                    <a:pt x="4702" y="3515"/>
                    <a:pt x="4690" y="3515"/>
                    <a:pt x="4677" y="3516"/>
                  </a:cubicBezTo>
                  <a:cubicBezTo>
                    <a:pt x="4669" y="3516"/>
                    <a:pt x="4660" y="3517"/>
                    <a:pt x="4652" y="3517"/>
                  </a:cubicBezTo>
                  <a:cubicBezTo>
                    <a:pt x="4297" y="3517"/>
                    <a:pt x="3887" y="3091"/>
                    <a:pt x="3760" y="2592"/>
                  </a:cubicBezTo>
                  <a:cubicBezTo>
                    <a:pt x="3697" y="2340"/>
                    <a:pt x="3512" y="2227"/>
                    <a:pt x="3330" y="2119"/>
                  </a:cubicBezTo>
                  <a:cubicBezTo>
                    <a:pt x="3189" y="2035"/>
                    <a:pt x="3060" y="1958"/>
                    <a:pt x="2997" y="1821"/>
                  </a:cubicBezTo>
                  <a:cubicBezTo>
                    <a:pt x="2937" y="1709"/>
                    <a:pt x="2937" y="1573"/>
                    <a:pt x="2997" y="1464"/>
                  </a:cubicBezTo>
                  <a:cubicBezTo>
                    <a:pt x="3025" y="1398"/>
                    <a:pt x="3046" y="1356"/>
                    <a:pt x="3004" y="1272"/>
                  </a:cubicBezTo>
                  <a:cubicBezTo>
                    <a:pt x="2979" y="1219"/>
                    <a:pt x="2976" y="1156"/>
                    <a:pt x="2997" y="1104"/>
                  </a:cubicBezTo>
                  <a:cubicBezTo>
                    <a:pt x="3039" y="999"/>
                    <a:pt x="3151" y="929"/>
                    <a:pt x="3238" y="890"/>
                  </a:cubicBezTo>
                  <a:lnTo>
                    <a:pt x="3238" y="859"/>
                  </a:lnTo>
                  <a:lnTo>
                    <a:pt x="3238" y="820"/>
                  </a:lnTo>
                  <a:lnTo>
                    <a:pt x="3238" y="757"/>
                  </a:lnTo>
                  <a:lnTo>
                    <a:pt x="3238" y="729"/>
                  </a:lnTo>
                  <a:lnTo>
                    <a:pt x="3238" y="638"/>
                  </a:lnTo>
                  <a:lnTo>
                    <a:pt x="3238" y="621"/>
                  </a:lnTo>
                  <a:cubicBezTo>
                    <a:pt x="3238" y="596"/>
                    <a:pt x="3238" y="572"/>
                    <a:pt x="3242" y="547"/>
                  </a:cubicBezTo>
                  <a:lnTo>
                    <a:pt x="3242" y="516"/>
                  </a:lnTo>
                  <a:cubicBezTo>
                    <a:pt x="3242" y="498"/>
                    <a:pt x="3242" y="477"/>
                    <a:pt x="3242" y="460"/>
                  </a:cubicBezTo>
                  <a:cubicBezTo>
                    <a:pt x="3242" y="449"/>
                    <a:pt x="3242" y="439"/>
                    <a:pt x="3245" y="428"/>
                  </a:cubicBezTo>
                  <a:cubicBezTo>
                    <a:pt x="3249" y="414"/>
                    <a:pt x="3249" y="393"/>
                    <a:pt x="3249" y="376"/>
                  </a:cubicBezTo>
                  <a:cubicBezTo>
                    <a:pt x="3252" y="362"/>
                    <a:pt x="3249" y="355"/>
                    <a:pt x="3252" y="344"/>
                  </a:cubicBezTo>
                  <a:cubicBezTo>
                    <a:pt x="3256" y="334"/>
                    <a:pt x="3256" y="313"/>
                    <a:pt x="3256" y="295"/>
                  </a:cubicBezTo>
                  <a:lnTo>
                    <a:pt x="3258" y="277"/>
                  </a:lnTo>
                  <a:lnTo>
                    <a:pt x="3258" y="277"/>
                  </a:lnTo>
                  <a:lnTo>
                    <a:pt x="3200" y="267"/>
                  </a:lnTo>
                  <a:cubicBezTo>
                    <a:pt x="3140" y="264"/>
                    <a:pt x="3081" y="246"/>
                    <a:pt x="3025" y="222"/>
                  </a:cubicBezTo>
                  <a:cubicBezTo>
                    <a:pt x="2972" y="187"/>
                    <a:pt x="2948" y="109"/>
                    <a:pt x="2930" y="39"/>
                  </a:cubicBezTo>
                  <a:cubicBezTo>
                    <a:pt x="2927" y="29"/>
                    <a:pt x="2923" y="11"/>
                    <a:pt x="2916" y="1"/>
                  </a:cubicBezTo>
                  <a:close/>
                </a:path>
              </a:pathLst>
            </a:custGeom>
            <a:solidFill>
              <a:srgbClr val="EFDAA3"/>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4" name="Google Shape;5414;p50"/>
            <p:cNvSpPr/>
            <p:nvPr/>
          </p:nvSpPr>
          <p:spPr>
            <a:xfrm>
              <a:off x="3427382" y="2138369"/>
              <a:ext cx="2698" cy="4987"/>
            </a:xfrm>
            <a:custGeom>
              <a:avLst/>
              <a:gdLst/>
              <a:ahLst/>
              <a:cxnLst/>
              <a:rect l="l" t="t" r="r" b="b"/>
              <a:pathLst>
                <a:path w="99" h="183" extrusionOk="0">
                  <a:moveTo>
                    <a:pt x="98" y="183"/>
                  </a:moveTo>
                  <a:lnTo>
                    <a:pt x="98" y="183"/>
                  </a:lnTo>
                  <a:cubicBezTo>
                    <a:pt x="42" y="148"/>
                    <a:pt x="21" y="70"/>
                    <a:pt x="0" y="0"/>
                  </a:cubicBezTo>
                  <a:cubicBezTo>
                    <a:pt x="21" y="70"/>
                    <a:pt x="42" y="148"/>
                    <a:pt x="98" y="18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5" name="Google Shape;5415;p50"/>
            <p:cNvSpPr/>
            <p:nvPr/>
          </p:nvSpPr>
          <p:spPr>
            <a:xfrm>
              <a:off x="3405256" y="2141230"/>
              <a:ext cx="599" cy="409"/>
            </a:xfrm>
            <a:custGeom>
              <a:avLst/>
              <a:gdLst/>
              <a:ahLst/>
              <a:cxnLst/>
              <a:rect l="l" t="t" r="r" b="b"/>
              <a:pathLst>
                <a:path w="22" h="15" extrusionOk="0">
                  <a:moveTo>
                    <a:pt x="21" y="14"/>
                  </a:moveTo>
                  <a:lnTo>
                    <a:pt x="0" y="0"/>
                  </a:ln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50"/>
            <p:cNvSpPr/>
            <p:nvPr/>
          </p:nvSpPr>
          <p:spPr>
            <a:xfrm>
              <a:off x="3434712" y="2144582"/>
              <a:ext cx="1853" cy="300"/>
            </a:xfrm>
            <a:custGeom>
              <a:avLst/>
              <a:gdLst/>
              <a:ahLst/>
              <a:cxnLst/>
              <a:rect l="l" t="t" r="r" b="b"/>
              <a:pathLst>
                <a:path w="68" h="11" extrusionOk="0">
                  <a:moveTo>
                    <a:pt x="67" y="11"/>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7" name="Google Shape;5417;p50"/>
            <p:cNvSpPr/>
            <p:nvPr/>
          </p:nvSpPr>
          <p:spPr>
            <a:xfrm>
              <a:off x="3359941" y="2159541"/>
              <a:ext cx="599" cy="27"/>
            </a:xfrm>
            <a:custGeom>
              <a:avLst/>
              <a:gdLst/>
              <a:ahLst/>
              <a:cxnLst/>
              <a:rect l="l" t="t" r="r" b="b"/>
              <a:pathLst>
                <a:path w="22" h="1" extrusionOk="0">
                  <a:moveTo>
                    <a:pt x="21"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8" name="Google Shape;5418;p50"/>
            <p:cNvSpPr/>
            <p:nvPr/>
          </p:nvSpPr>
          <p:spPr>
            <a:xfrm>
              <a:off x="3359178" y="2159650"/>
              <a:ext cx="599" cy="27"/>
            </a:xfrm>
            <a:custGeom>
              <a:avLst/>
              <a:gdLst/>
              <a:ahLst/>
              <a:cxnLst/>
              <a:rect l="l" t="t" r="r" b="b"/>
              <a:pathLst>
                <a:path w="22" h="1" extrusionOk="0">
                  <a:moveTo>
                    <a:pt x="21"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9" name="Google Shape;5419;p50"/>
            <p:cNvSpPr/>
            <p:nvPr/>
          </p:nvSpPr>
          <p:spPr>
            <a:xfrm>
              <a:off x="3352693" y="2159732"/>
              <a:ext cx="5559" cy="409"/>
            </a:xfrm>
            <a:custGeom>
              <a:avLst/>
              <a:gdLst/>
              <a:ahLst/>
              <a:cxnLst/>
              <a:rect l="l" t="t" r="r" b="b"/>
              <a:pathLst>
                <a:path w="204" h="15" extrusionOk="0">
                  <a:moveTo>
                    <a:pt x="203" y="1"/>
                  </a:moveTo>
                  <a:lnTo>
                    <a:pt x="0" y="1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0" name="Google Shape;5420;p50"/>
            <p:cNvSpPr/>
            <p:nvPr/>
          </p:nvSpPr>
          <p:spPr>
            <a:xfrm>
              <a:off x="3358225" y="2159650"/>
              <a:ext cx="790" cy="27"/>
            </a:xfrm>
            <a:custGeom>
              <a:avLst/>
              <a:gdLst/>
              <a:ahLst/>
              <a:cxnLst/>
              <a:rect l="l" t="t" r="r" b="b"/>
              <a:pathLst>
                <a:path w="29" h="1" extrusionOk="0">
                  <a:moveTo>
                    <a:pt x="28" y="0"/>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1" name="Google Shape;5421;p50"/>
            <p:cNvSpPr/>
            <p:nvPr/>
          </p:nvSpPr>
          <p:spPr>
            <a:xfrm>
              <a:off x="3352012" y="2160222"/>
              <a:ext cx="599" cy="27"/>
            </a:xfrm>
            <a:custGeom>
              <a:avLst/>
              <a:gdLst/>
              <a:ahLst/>
              <a:cxnLst/>
              <a:rect l="l" t="t" r="r" b="b"/>
              <a:pathLst>
                <a:path w="22" h="1" extrusionOk="0">
                  <a:moveTo>
                    <a:pt x="1" y="0"/>
                  </a:moveTo>
                  <a:lnTo>
                    <a:pt x="22"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2" name="Google Shape;5422;p50"/>
            <p:cNvSpPr/>
            <p:nvPr/>
          </p:nvSpPr>
          <p:spPr>
            <a:xfrm>
              <a:off x="3403730" y="2141230"/>
              <a:ext cx="1553" cy="1444"/>
            </a:xfrm>
            <a:custGeom>
              <a:avLst/>
              <a:gdLst/>
              <a:ahLst/>
              <a:cxnLst/>
              <a:rect l="l" t="t" r="r" b="b"/>
              <a:pathLst>
                <a:path w="57" h="53" extrusionOk="0">
                  <a:moveTo>
                    <a:pt x="0" y="53"/>
                  </a:moveTo>
                  <a:lnTo>
                    <a:pt x="56" y="0"/>
                  </a:lnTo>
                  <a:lnTo>
                    <a:pt x="56"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3" name="Google Shape;5423;p50"/>
            <p:cNvSpPr/>
            <p:nvPr/>
          </p:nvSpPr>
          <p:spPr>
            <a:xfrm>
              <a:off x="3362803" y="2159460"/>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4" name="Google Shape;5424;p50"/>
            <p:cNvSpPr/>
            <p:nvPr/>
          </p:nvSpPr>
          <p:spPr>
            <a:xfrm>
              <a:off x="3362312" y="215946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5" name="Google Shape;5425;p50"/>
            <p:cNvSpPr/>
            <p:nvPr/>
          </p:nvSpPr>
          <p:spPr>
            <a:xfrm>
              <a:off x="3360704" y="2159541"/>
              <a:ext cx="490" cy="27"/>
            </a:xfrm>
            <a:custGeom>
              <a:avLst/>
              <a:gdLst/>
              <a:ahLst/>
              <a:cxnLst/>
              <a:rect l="l" t="t" r="r" b="b"/>
              <a:pathLst>
                <a:path w="18" h="1" extrusionOk="0">
                  <a:moveTo>
                    <a:pt x="18" y="1"/>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6" name="Google Shape;5426;p50"/>
            <p:cNvSpPr/>
            <p:nvPr/>
          </p:nvSpPr>
          <p:spPr>
            <a:xfrm>
              <a:off x="3363266" y="2159460"/>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7" name="Google Shape;5427;p50"/>
            <p:cNvSpPr/>
            <p:nvPr/>
          </p:nvSpPr>
          <p:spPr>
            <a:xfrm>
              <a:off x="3361358" y="2159460"/>
              <a:ext cx="409" cy="27"/>
            </a:xfrm>
            <a:custGeom>
              <a:avLst/>
              <a:gdLst/>
              <a:ahLst/>
              <a:cxnLst/>
              <a:rect l="l" t="t" r="r" b="b"/>
              <a:pathLst>
                <a:path w="15" h="1" extrusionOk="0">
                  <a:moveTo>
                    <a:pt x="15"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8" name="Google Shape;5428;p50"/>
            <p:cNvSpPr/>
            <p:nvPr/>
          </p:nvSpPr>
          <p:spPr>
            <a:xfrm>
              <a:off x="3354492" y="2165836"/>
              <a:ext cx="136" cy="899"/>
            </a:xfrm>
            <a:custGeom>
              <a:avLst/>
              <a:gdLst/>
              <a:ahLst/>
              <a:cxnLst/>
              <a:rect l="l" t="t" r="r" b="b"/>
              <a:pathLst>
                <a:path w="5" h="33" extrusionOk="0">
                  <a:moveTo>
                    <a:pt x="4" y="32"/>
                  </a:moveTo>
                  <a:cubicBezTo>
                    <a:pt x="4" y="22"/>
                    <a:pt x="4" y="11"/>
                    <a:pt x="1" y="1"/>
                  </a:cubicBezTo>
                  <a:cubicBezTo>
                    <a:pt x="4" y="11"/>
                    <a:pt x="4" y="22"/>
                    <a:pt x="4"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9" name="Google Shape;5429;p50"/>
            <p:cNvSpPr/>
            <p:nvPr/>
          </p:nvSpPr>
          <p:spPr>
            <a:xfrm>
              <a:off x="3352503" y="2163356"/>
              <a:ext cx="109" cy="218"/>
            </a:xfrm>
            <a:custGeom>
              <a:avLst/>
              <a:gdLst/>
              <a:ahLst/>
              <a:cxnLst/>
              <a:rect l="l" t="t" r="r" b="b"/>
              <a:pathLst>
                <a:path w="4" h="8" extrusionOk="0">
                  <a:moveTo>
                    <a:pt x="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0" name="Google Shape;5430;p50"/>
            <p:cNvSpPr/>
            <p:nvPr/>
          </p:nvSpPr>
          <p:spPr>
            <a:xfrm>
              <a:off x="3354110" y="2188261"/>
              <a:ext cx="7194" cy="872"/>
            </a:xfrm>
            <a:custGeom>
              <a:avLst/>
              <a:gdLst/>
              <a:ahLst/>
              <a:cxnLst/>
              <a:rect l="l" t="t" r="r" b="b"/>
              <a:pathLst>
                <a:path w="264" h="32" extrusionOk="0">
                  <a:moveTo>
                    <a:pt x="1" y="0"/>
                  </a:moveTo>
                  <a:cubicBezTo>
                    <a:pt x="25" y="4"/>
                    <a:pt x="53" y="4"/>
                    <a:pt x="81" y="4"/>
                  </a:cubicBezTo>
                  <a:cubicBezTo>
                    <a:pt x="144" y="0"/>
                    <a:pt x="207" y="11"/>
                    <a:pt x="263" y="32"/>
                  </a:cubicBezTo>
                  <a:cubicBezTo>
                    <a:pt x="207" y="11"/>
                    <a:pt x="144" y="0"/>
                    <a:pt x="81" y="4"/>
                  </a:cubicBezTo>
                  <a:cubicBezTo>
                    <a:pt x="53" y="4"/>
                    <a:pt x="25" y="4"/>
                    <a:pt x="1"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1" name="Google Shape;5431;p50"/>
            <p:cNvSpPr/>
            <p:nvPr/>
          </p:nvSpPr>
          <p:spPr>
            <a:xfrm>
              <a:off x="3361740" y="2194256"/>
              <a:ext cx="327" cy="708"/>
            </a:xfrm>
            <a:custGeom>
              <a:avLst/>
              <a:gdLst/>
              <a:ahLst/>
              <a:cxnLst/>
              <a:rect l="l" t="t" r="r" b="b"/>
              <a:pathLst>
                <a:path w="12" h="26" extrusionOk="0">
                  <a:moveTo>
                    <a:pt x="1" y="25"/>
                  </a:moveTo>
                  <a:lnTo>
                    <a:pt x="1" y="25"/>
                  </a:lnTo>
                  <a:lnTo>
                    <a:pt x="1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2" name="Google Shape;5432;p50"/>
            <p:cNvSpPr/>
            <p:nvPr/>
          </p:nvSpPr>
          <p:spPr>
            <a:xfrm>
              <a:off x="3352312" y="2163084"/>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3" name="Google Shape;5433;p50"/>
            <p:cNvSpPr/>
            <p:nvPr/>
          </p:nvSpPr>
          <p:spPr>
            <a:xfrm>
              <a:off x="3352775" y="2163738"/>
              <a:ext cx="1090" cy="790"/>
            </a:xfrm>
            <a:custGeom>
              <a:avLst/>
              <a:gdLst/>
              <a:ahLst/>
              <a:cxnLst/>
              <a:rect l="l" t="t" r="r" b="b"/>
              <a:pathLst>
                <a:path w="40" h="29" extrusionOk="0">
                  <a:moveTo>
                    <a:pt x="15" y="11"/>
                  </a:moveTo>
                  <a:cubicBezTo>
                    <a:pt x="11" y="8"/>
                    <a:pt x="4" y="4"/>
                    <a:pt x="1" y="1"/>
                  </a:cubicBezTo>
                  <a:cubicBezTo>
                    <a:pt x="4" y="4"/>
                    <a:pt x="11" y="8"/>
                    <a:pt x="15" y="11"/>
                  </a:cubicBezTo>
                  <a:cubicBezTo>
                    <a:pt x="25" y="18"/>
                    <a:pt x="32" y="22"/>
                    <a:pt x="39" y="29"/>
                  </a:cubicBezTo>
                  <a:cubicBezTo>
                    <a:pt x="32" y="22"/>
                    <a:pt x="25" y="18"/>
                    <a:pt x="15"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4" name="Google Shape;5434;p50"/>
            <p:cNvSpPr/>
            <p:nvPr/>
          </p:nvSpPr>
          <p:spPr>
            <a:xfrm>
              <a:off x="3435965" y="2151721"/>
              <a:ext cx="109" cy="899"/>
            </a:xfrm>
            <a:custGeom>
              <a:avLst/>
              <a:gdLst/>
              <a:ahLst/>
              <a:cxnLst/>
              <a:rect l="l" t="t" r="r" b="b"/>
              <a:pathLst>
                <a:path w="4" h="33" extrusionOk="0">
                  <a:moveTo>
                    <a:pt x="4" y="1"/>
                  </a:moveTo>
                  <a:cubicBezTo>
                    <a:pt x="4" y="11"/>
                    <a:pt x="0" y="22"/>
                    <a:pt x="4" y="32"/>
                  </a:cubicBez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5" name="Google Shape;5435;p50"/>
            <p:cNvSpPr/>
            <p:nvPr/>
          </p:nvSpPr>
          <p:spPr>
            <a:xfrm>
              <a:off x="3435856" y="2160032"/>
              <a:ext cx="27" cy="981"/>
            </a:xfrm>
            <a:custGeom>
              <a:avLst/>
              <a:gdLst/>
              <a:ahLst/>
              <a:cxnLst/>
              <a:rect l="l" t="t" r="r" b="b"/>
              <a:pathLst>
                <a:path w="1" h="36" extrusionOk="0">
                  <a:moveTo>
                    <a:pt x="1" y="0"/>
                  </a:moveTo>
                  <a:lnTo>
                    <a:pt x="1" y="3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6" name="Google Shape;5436;p50"/>
            <p:cNvSpPr/>
            <p:nvPr/>
          </p:nvSpPr>
          <p:spPr>
            <a:xfrm>
              <a:off x="3436156" y="2149241"/>
              <a:ext cx="27" cy="981"/>
            </a:xfrm>
            <a:custGeom>
              <a:avLst/>
              <a:gdLst/>
              <a:ahLst/>
              <a:cxnLst/>
              <a:rect l="l" t="t" r="r" b="b"/>
              <a:pathLst>
                <a:path w="1" h="36" extrusionOk="0">
                  <a:moveTo>
                    <a:pt x="0" y="1"/>
                  </a:moveTo>
                  <a:cubicBezTo>
                    <a:pt x="0" y="15"/>
                    <a:pt x="0" y="25"/>
                    <a:pt x="0" y="36"/>
                  </a:cubicBezTo>
                  <a:cubicBezTo>
                    <a:pt x="0" y="25"/>
                    <a:pt x="0" y="15"/>
                    <a:pt x="0"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7" name="Google Shape;5437;p50"/>
            <p:cNvSpPr/>
            <p:nvPr/>
          </p:nvSpPr>
          <p:spPr>
            <a:xfrm>
              <a:off x="3435856" y="2154582"/>
              <a:ext cx="27" cy="518"/>
            </a:xfrm>
            <a:custGeom>
              <a:avLst/>
              <a:gdLst/>
              <a:ahLst/>
              <a:cxnLst/>
              <a:rect l="l" t="t" r="r" b="b"/>
              <a:pathLst>
                <a:path w="1" h="19" extrusionOk="0">
                  <a:moveTo>
                    <a:pt x="1" y="1"/>
                  </a:moveTo>
                  <a:lnTo>
                    <a:pt x="1" y="1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8" name="Google Shape;5438;p50"/>
            <p:cNvSpPr/>
            <p:nvPr/>
          </p:nvSpPr>
          <p:spPr>
            <a:xfrm>
              <a:off x="3435856" y="2157552"/>
              <a:ext cx="27" cy="790"/>
            </a:xfrm>
            <a:custGeom>
              <a:avLst/>
              <a:gdLst/>
              <a:ahLst/>
              <a:cxnLst/>
              <a:rect l="l" t="t" r="r" b="b"/>
              <a:pathLst>
                <a:path w="1" h="29" extrusionOk="0">
                  <a:moveTo>
                    <a:pt x="1" y="2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9" name="Google Shape;5439;p50"/>
            <p:cNvSpPr/>
            <p:nvPr/>
          </p:nvSpPr>
          <p:spPr>
            <a:xfrm>
              <a:off x="3436238" y="2147061"/>
              <a:ext cx="136" cy="872"/>
            </a:xfrm>
            <a:custGeom>
              <a:avLst/>
              <a:gdLst/>
              <a:ahLst/>
              <a:cxnLst/>
              <a:rect l="l" t="t" r="r" b="b"/>
              <a:pathLst>
                <a:path w="5" h="32" extrusionOk="0">
                  <a:moveTo>
                    <a:pt x="4" y="0"/>
                  </a:moveTo>
                  <a:cubicBezTo>
                    <a:pt x="4" y="11"/>
                    <a:pt x="4" y="21"/>
                    <a:pt x="1" y="32"/>
                  </a:cubicBezTo>
                  <a:cubicBezTo>
                    <a:pt x="4" y="21"/>
                    <a:pt x="4" y="11"/>
                    <a:pt x="4"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0" name="Google Shape;5440;p50"/>
            <p:cNvSpPr/>
            <p:nvPr/>
          </p:nvSpPr>
          <p:spPr>
            <a:xfrm>
              <a:off x="3436429" y="2144963"/>
              <a:ext cx="136" cy="790"/>
            </a:xfrm>
            <a:custGeom>
              <a:avLst/>
              <a:gdLst/>
              <a:ahLst/>
              <a:cxnLst/>
              <a:rect l="l" t="t" r="r" b="b"/>
              <a:pathLst>
                <a:path w="5" h="29" extrusionOk="0">
                  <a:moveTo>
                    <a:pt x="4" y="0"/>
                  </a:moveTo>
                  <a:lnTo>
                    <a:pt x="1" y="2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1" name="Google Shape;5441;p50"/>
            <p:cNvSpPr/>
            <p:nvPr/>
          </p:nvSpPr>
          <p:spPr>
            <a:xfrm>
              <a:off x="3517902" y="2206954"/>
              <a:ext cx="13297" cy="18338"/>
            </a:xfrm>
            <a:custGeom>
              <a:avLst/>
              <a:gdLst/>
              <a:ahLst/>
              <a:cxnLst/>
              <a:rect l="l" t="t" r="r" b="b"/>
              <a:pathLst>
                <a:path w="488" h="673" extrusionOk="0">
                  <a:moveTo>
                    <a:pt x="162" y="1"/>
                  </a:moveTo>
                  <a:lnTo>
                    <a:pt x="137" y="36"/>
                  </a:lnTo>
                  <a:cubicBezTo>
                    <a:pt x="127" y="53"/>
                    <a:pt x="116" y="71"/>
                    <a:pt x="109" y="85"/>
                  </a:cubicBezTo>
                  <a:lnTo>
                    <a:pt x="99" y="99"/>
                  </a:lnTo>
                  <a:lnTo>
                    <a:pt x="92" y="113"/>
                  </a:lnTo>
                  <a:cubicBezTo>
                    <a:pt x="53" y="165"/>
                    <a:pt x="25" y="228"/>
                    <a:pt x="11" y="295"/>
                  </a:cubicBezTo>
                  <a:lnTo>
                    <a:pt x="11" y="298"/>
                  </a:lnTo>
                  <a:lnTo>
                    <a:pt x="11" y="302"/>
                  </a:lnTo>
                  <a:lnTo>
                    <a:pt x="11" y="316"/>
                  </a:lnTo>
                  <a:lnTo>
                    <a:pt x="11" y="330"/>
                  </a:lnTo>
                  <a:lnTo>
                    <a:pt x="11" y="347"/>
                  </a:lnTo>
                  <a:lnTo>
                    <a:pt x="11" y="351"/>
                  </a:lnTo>
                  <a:lnTo>
                    <a:pt x="11" y="368"/>
                  </a:lnTo>
                  <a:lnTo>
                    <a:pt x="11" y="379"/>
                  </a:lnTo>
                  <a:cubicBezTo>
                    <a:pt x="11" y="382"/>
                    <a:pt x="11" y="389"/>
                    <a:pt x="8" y="396"/>
                  </a:cubicBezTo>
                  <a:lnTo>
                    <a:pt x="8" y="407"/>
                  </a:lnTo>
                  <a:cubicBezTo>
                    <a:pt x="8" y="414"/>
                    <a:pt x="4" y="421"/>
                    <a:pt x="4" y="428"/>
                  </a:cubicBezTo>
                  <a:lnTo>
                    <a:pt x="1" y="445"/>
                  </a:lnTo>
                  <a:lnTo>
                    <a:pt x="18" y="459"/>
                  </a:lnTo>
                  <a:cubicBezTo>
                    <a:pt x="109" y="536"/>
                    <a:pt x="204" y="606"/>
                    <a:pt x="302" y="673"/>
                  </a:cubicBezTo>
                  <a:cubicBezTo>
                    <a:pt x="333" y="557"/>
                    <a:pt x="400" y="449"/>
                    <a:pt x="487" y="368"/>
                  </a:cubicBezTo>
                  <a:lnTo>
                    <a:pt x="477" y="351"/>
                  </a:lnTo>
                  <a:lnTo>
                    <a:pt x="438" y="316"/>
                  </a:lnTo>
                  <a:lnTo>
                    <a:pt x="417" y="291"/>
                  </a:lnTo>
                  <a:lnTo>
                    <a:pt x="386" y="256"/>
                  </a:lnTo>
                  <a:lnTo>
                    <a:pt x="368" y="232"/>
                  </a:lnTo>
                  <a:lnTo>
                    <a:pt x="319" y="176"/>
                  </a:lnTo>
                  <a:lnTo>
                    <a:pt x="305" y="162"/>
                  </a:lnTo>
                  <a:lnTo>
                    <a:pt x="267" y="116"/>
                  </a:lnTo>
                  <a:lnTo>
                    <a:pt x="253" y="99"/>
                  </a:lnTo>
                  <a:lnTo>
                    <a:pt x="214" y="57"/>
                  </a:lnTo>
                  <a:lnTo>
                    <a:pt x="204" y="46"/>
                  </a:lnTo>
                  <a:lnTo>
                    <a:pt x="162"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2" name="Google Shape;5442;p50"/>
            <p:cNvSpPr/>
            <p:nvPr/>
          </p:nvSpPr>
          <p:spPr>
            <a:xfrm>
              <a:off x="3518202" y="2215265"/>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3" name="Google Shape;5443;p50"/>
            <p:cNvSpPr/>
            <p:nvPr/>
          </p:nvSpPr>
          <p:spPr>
            <a:xfrm>
              <a:off x="3518284" y="2216028"/>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4" name="Google Shape;5444;p50"/>
            <p:cNvSpPr/>
            <p:nvPr/>
          </p:nvSpPr>
          <p:spPr>
            <a:xfrm>
              <a:off x="3518284" y="2215537"/>
              <a:ext cx="27" cy="27"/>
            </a:xfrm>
            <a:custGeom>
              <a:avLst/>
              <a:gdLst/>
              <a:ahLst/>
              <a:cxnLst/>
              <a:rect l="l" t="t" r="r" b="b"/>
              <a:pathLst>
                <a:path w="1" h="1" extrusionOk="0">
                  <a:moveTo>
                    <a:pt x="1"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5" name="Google Shape;5445;p50"/>
            <p:cNvSpPr/>
            <p:nvPr/>
          </p:nvSpPr>
          <p:spPr>
            <a:xfrm>
              <a:off x="3518202" y="2214965"/>
              <a:ext cx="27" cy="136"/>
            </a:xfrm>
            <a:custGeom>
              <a:avLst/>
              <a:gdLst/>
              <a:ahLst/>
              <a:cxnLst/>
              <a:rect l="l" t="t" r="r" b="b"/>
              <a:pathLst>
                <a:path w="1" h="5" extrusionOk="0">
                  <a:moveTo>
                    <a:pt x="0" y="1"/>
                  </a:moveTo>
                  <a:lnTo>
                    <a:pt x="0" y="4"/>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6" name="Google Shape;5446;p50"/>
            <p:cNvSpPr/>
            <p:nvPr/>
          </p:nvSpPr>
          <p:spPr>
            <a:xfrm>
              <a:off x="3520872" y="2207908"/>
              <a:ext cx="790" cy="1362"/>
            </a:xfrm>
            <a:custGeom>
              <a:avLst/>
              <a:gdLst/>
              <a:ahLst/>
              <a:cxnLst/>
              <a:rect l="l" t="t" r="r" b="b"/>
              <a:pathLst>
                <a:path w="29" h="50" extrusionOk="0">
                  <a:moveTo>
                    <a:pt x="28" y="1"/>
                  </a:moveTo>
                  <a:lnTo>
                    <a:pt x="28" y="1"/>
                  </a:lnTo>
                  <a:cubicBezTo>
                    <a:pt x="18" y="18"/>
                    <a:pt x="7" y="32"/>
                    <a:pt x="0" y="50"/>
                  </a:cubicBezTo>
                  <a:cubicBezTo>
                    <a:pt x="7" y="36"/>
                    <a:pt x="18" y="18"/>
                    <a:pt x="28"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7" name="Google Shape;5447;p50"/>
            <p:cNvSpPr/>
            <p:nvPr/>
          </p:nvSpPr>
          <p:spPr>
            <a:xfrm>
              <a:off x="3518011" y="2217826"/>
              <a:ext cx="27" cy="409"/>
            </a:xfrm>
            <a:custGeom>
              <a:avLst/>
              <a:gdLst/>
              <a:ahLst/>
              <a:cxnLst/>
              <a:rect l="l" t="t" r="r" b="b"/>
              <a:pathLst>
                <a:path w="1" h="15" extrusionOk="0">
                  <a:moveTo>
                    <a:pt x="0"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8" name="Google Shape;5448;p50"/>
            <p:cNvSpPr/>
            <p:nvPr/>
          </p:nvSpPr>
          <p:spPr>
            <a:xfrm>
              <a:off x="3517820" y="2218780"/>
              <a:ext cx="109" cy="409"/>
            </a:xfrm>
            <a:custGeom>
              <a:avLst/>
              <a:gdLst/>
              <a:ahLst/>
              <a:cxnLst/>
              <a:rect l="l" t="t" r="r" b="b"/>
              <a:pathLst>
                <a:path w="4" h="15" extrusionOk="0">
                  <a:moveTo>
                    <a:pt x="0" y="15"/>
                  </a:moveTo>
                  <a:lnTo>
                    <a:pt x="4"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9" name="Google Shape;5449;p50"/>
            <p:cNvSpPr/>
            <p:nvPr/>
          </p:nvSpPr>
          <p:spPr>
            <a:xfrm>
              <a:off x="3520382" y="2209733"/>
              <a:ext cx="218" cy="300"/>
            </a:xfrm>
            <a:custGeom>
              <a:avLst/>
              <a:gdLst/>
              <a:ahLst/>
              <a:cxnLst/>
              <a:rect l="l" t="t" r="r" b="b"/>
              <a:pathLst>
                <a:path w="8" h="11" extrusionOk="0">
                  <a:moveTo>
                    <a:pt x="1" y="11"/>
                  </a:moveTo>
                  <a:lnTo>
                    <a:pt x="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0" name="Google Shape;5450;p50"/>
            <p:cNvSpPr/>
            <p:nvPr/>
          </p:nvSpPr>
          <p:spPr>
            <a:xfrm>
              <a:off x="3518202" y="2216682"/>
              <a:ext cx="27" cy="27"/>
            </a:xfrm>
            <a:custGeom>
              <a:avLst/>
              <a:gdLst/>
              <a:ahLst/>
              <a:cxnLst/>
              <a:rect l="l" t="t" r="r" b="b"/>
              <a:pathLst>
                <a:path w="1" h="1" extrusionOk="0">
                  <a:moveTo>
                    <a:pt x="0" y="1"/>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1" name="Google Shape;5451;p50"/>
            <p:cNvSpPr/>
            <p:nvPr/>
          </p:nvSpPr>
          <p:spPr>
            <a:xfrm>
              <a:off x="3518202" y="2217172"/>
              <a:ext cx="27" cy="218"/>
            </a:xfrm>
            <a:custGeom>
              <a:avLst/>
              <a:gdLst/>
              <a:ahLst/>
              <a:cxnLst/>
              <a:rect l="l" t="t" r="r" b="b"/>
              <a:pathLst>
                <a:path w="1" h="8" extrusionOk="0">
                  <a:moveTo>
                    <a:pt x="0" y="7"/>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2" name="Google Shape;5452;p50"/>
            <p:cNvSpPr/>
            <p:nvPr/>
          </p:nvSpPr>
          <p:spPr>
            <a:xfrm>
              <a:off x="3525913" y="2217063"/>
              <a:ext cx="5177" cy="8420"/>
            </a:xfrm>
            <a:custGeom>
              <a:avLst/>
              <a:gdLst/>
              <a:ahLst/>
              <a:cxnLst/>
              <a:rect l="l" t="t" r="r" b="b"/>
              <a:pathLst>
                <a:path w="190" h="309" extrusionOk="0">
                  <a:moveTo>
                    <a:pt x="1" y="309"/>
                  </a:moveTo>
                  <a:cubicBezTo>
                    <a:pt x="36" y="190"/>
                    <a:pt x="102" y="85"/>
                    <a:pt x="190" y="1"/>
                  </a:cubicBezTo>
                  <a:lnTo>
                    <a:pt x="190" y="1"/>
                  </a:lnTo>
                  <a:cubicBezTo>
                    <a:pt x="102" y="85"/>
                    <a:pt x="36" y="190"/>
                    <a:pt x="1" y="30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3" name="Google Shape;5453;p50"/>
            <p:cNvSpPr/>
            <p:nvPr/>
          </p:nvSpPr>
          <p:spPr>
            <a:xfrm>
              <a:off x="3522289" y="2153165"/>
              <a:ext cx="55833" cy="70329"/>
            </a:xfrm>
            <a:custGeom>
              <a:avLst/>
              <a:gdLst/>
              <a:ahLst/>
              <a:cxnLst/>
              <a:rect l="l" t="t" r="r" b="b"/>
              <a:pathLst>
                <a:path w="2049" h="2581" extrusionOk="0">
                  <a:moveTo>
                    <a:pt x="498" y="0"/>
                  </a:moveTo>
                  <a:cubicBezTo>
                    <a:pt x="424" y="21"/>
                    <a:pt x="190" y="98"/>
                    <a:pt x="1" y="158"/>
                  </a:cubicBezTo>
                  <a:lnTo>
                    <a:pt x="1" y="161"/>
                  </a:lnTo>
                  <a:cubicBezTo>
                    <a:pt x="1" y="168"/>
                    <a:pt x="4" y="175"/>
                    <a:pt x="4" y="182"/>
                  </a:cubicBezTo>
                  <a:cubicBezTo>
                    <a:pt x="4" y="189"/>
                    <a:pt x="8" y="203"/>
                    <a:pt x="11" y="214"/>
                  </a:cubicBezTo>
                  <a:cubicBezTo>
                    <a:pt x="15" y="224"/>
                    <a:pt x="15" y="228"/>
                    <a:pt x="15" y="235"/>
                  </a:cubicBezTo>
                  <a:cubicBezTo>
                    <a:pt x="18" y="238"/>
                    <a:pt x="18" y="252"/>
                    <a:pt x="22" y="259"/>
                  </a:cubicBezTo>
                  <a:lnTo>
                    <a:pt x="29" y="277"/>
                  </a:lnTo>
                  <a:cubicBezTo>
                    <a:pt x="29" y="284"/>
                    <a:pt x="32" y="291"/>
                    <a:pt x="36" y="298"/>
                  </a:cubicBezTo>
                  <a:lnTo>
                    <a:pt x="39" y="312"/>
                  </a:lnTo>
                  <a:cubicBezTo>
                    <a:pt x="43" y="315"/>
                    <a:pt x="46" y="322"/>
                    <a:pt x="46" y="326"/>
                  </a:cubicBezTo>
                  <a:lnTo>
                    <a:pt x="53" y="336"/>
                  </a:lnTo>
                  <a:cubicBezTo>
                    <a:pt x="57" y="343"/>
                    <a:pt x="60" y="347"/>
                    <a:pt x="60" y="350"/>
                  </a:cubicBezTo>
                  <a:lnTo>
                    <a:pt x="67" y="357"/>
                  </a:lnTo>
                  <a:cubicBezTo>
                    <a:pt x="71" y="361"/>
                    <a:pt x="71" y="364"/>
                    <a:pt x="74" y="368"/>
                  </a:cubicBezTo>
                  <a:lnTo>
                    <a:pt x="81" y="371"/>
                  </a:lnTo>
                  <a:cubicBezTo>
                    <a:pt x="85" y="375"/>
                    <a:pt x="88" y="378"/>
                    <a:pt x="92" y="378"/>
                  </a:cubicBezTo>
                  <a:cubicBezTo>
                    <a:pt x="246" y="434"/>
                    <a:pt x="260" y="560"/>
                    <a:pt x="274" y="662"/>
                  </a:cubicBezTo>
                  <a:cubicBezTo>
                    <a:pt x="277" y="711"/>
                    <a:pt x="288" y="760"/>
                    <a:pt x="305" y="805"/>
                  </a:cubicBezTo>
                  <a:cubicBezTo>
                    <a:pt x="305" y="812"/>
                    <a:pt x="309" y="816"/>
                    <a:pt x="312" y="823"/>
                  </a:cubicBezTo>
                  <a:cubicBezTo>
                    <a:pt x="319" y="851"/>
                    <a:pt x="326" y="882"/>
                    <a:pt x="330" y="910"/>
                  </a:cubicBezTo>
                  <a:lnTo>
                    <a:pt x="333" y="938"/>
                  </a:lnTo>
                  <a:lnTo>
                    <a:pt x="351" y="1085"/>
                  </a:lnTo>
                  <a:lnTo>
                    <a:pt x="344" y="1078"/>
                  </a:lnTo>
                  <a:lnTo>
                    <a:pt x="344" y="1078"/>
                  </a:lnTo>
                  <a:cubicBezTo>
                    <a:pt x="351" y="1246"/>
                    <a:pt x="344" y="1411"/>
                    <a:pt x="316" y="1572"/>
                  </a:cubicBezTo>
                  <a:lnTo>
                    <a:pt x="316" y="1575"/>
                  </a:lnTo>
                  <a:cubicBezTo>
                    <a:pt x="309" y="1617"/>
                    <a:pt x="298" y="1659"/>
                    <a:pt x="277" y="1698"/>
                  </a:cubicBezTo>
                  <a:cubicBezTo>
                    <a:pt x="277" y="1702"/>
                    <a:pt x="274" y="1702"/>
                    <a:pt x="270" y="1705"/>
                  </a:cubicBezTo>
                  <a:cubicBezTo>
                    <a:pt x="267" y="1709"/>
                    <a:pt x="267" y="1709"/>
                    <a:pt x="267" y="1712"/>
                  </a:cubicBezTo>
                  <a:lnTo>
                    <a:pt x="260" y="1716"/>
                  </a:lnTo>
                  <a:lnTo>
                    <a:pt x="256" y="1719"/>
                  </a:lnTo>
                  <a:cubicBezTo>
                    <a:pt x="253" y="1726"/>
                    <a:pt x="249" y="1726"/>
                    <a:pt x="242" y="1730"/>
                  </a:cubicBezTo>
                  <a:lnTo>
                    <a:pt x="239" y="1733"/>
                  </a:lnTo>
                  <a:cubicBezTo>
                    <a:pt x="235" y="1737"/>
                    <a:pt x="228" y="1737"/>
                    <a:pt x="225" y="1740"/>
                  </a:cubicBezTo>
                  <a:cubicBezTo>
                    <a:pt x="218" y="1740"/>
                    <a:pt x="214" y="1744"/>
                    <a:pt x="207" y="1744"/>
                  </a:cubicBezTo>
                  <a:cubicBezTo>
                    <a:pt x="158" y="1782"/>
                    <a:pt x="116" y="1824"/>
                    <a:pt x="81" y="1873"/>
                  </a:cubicBezTo>
                  <a:lnTo>
                    <a:pt x="85" y="1880"/>
                  </a:lnTo>
                  <a:lnTo>
                    <a:pt x="99" y="1894"/>
                  </a:lnTo>
                  <a:lnTo>
                    <a:pt x="134" y="1929"/>
                  </a:lnTo>
                  <a:lnTo>
                    <a:pt x="155" y="1950"/>
                  </a:lnTo>
                  <a:lnTo>
                    <a:pt x="186" y="1989"/>
                  </a:lnTo>
                  <a:lnTo>
                    <a:pt x="207" y="2010"/>
                  </a:lnTo>
                  <a:lnTo>
                    <a:pt x="239" y="2048"/>
                  </a:lnTo>
                  <a:lnTo>
                    <a:pt x="260" y="2073"/>
                  </a:lnTo>
                  <a:lnTo>
                    <a:pt x="295" y="2118"/>
                  </a:lnTo>
                  <a:lnTo>
                    <a:pt x="319" y="2146"/>
                  </a:lnTo>
                  <a:lnTo>
                    <a:pt x="365" y="2195"/>
                  </a:lnTo>
                  <a:lnTo>
                    <a:pt x="386" y="2223"/>
                  </a:lnTo>
                  <a:lnTo>
                    <a:pt x="414" y="2258"/>
                  </a:lnTo>
                  <a:lnTo>
                    <a:pt x="435" y="2283"/>
                  </a:lnTo>
                  <a:lnTo>
                    <a:pt x="452" y="2304"/>
                  </a:lnTo>
                  <a:cubicBezTo>
                    <a:pt x="459" y="2300"/>
                    <a:pt x="463" y="2300"/>
                    <a:pt x="470" y="2297"/>
                  </a:cubicBezTo>
                  <a:lnTo>
                    <a:pt x="480" y="2300"/>
                  </a:lnTo>
                  <a:lnTo>
                    <a:pt x="508" y="2307"/>
                  </a:lnTo>
                  <a:lnTo>
                    <a:pt x="529" y="2318"/>
                  </a:lnTo>
                  <a:lnTo>
                    <a:pt x="543" y="2321"/>
                  </a:lnTo>
                  <a:cubicBezTo>
                    <a:pt x="557" y="2328"/>
                    <a:pt x="575" y="2339"/>
                    <a:pt x="592" y="2346"/>
                  </a:cubicBezTo>
                  <a:lnTo>
                    <a:pt x="603" y="2353"/>
                  </a:lnTo>
                  <a:lnTo>
                    <a:pt x="652" y="2377"/>
                  </a:lnTo>
                  <a:lnTo>
                    <a:pt x="683" y="2395"/>
                  </a:lnTo>
                  <a:lnTo>
                    <a:pt x="704" y="2409"/>
                  </a:lnTo>
                  <a:cubicBezTo>
                    <a:pt x="802" y="2468"/>
                    <a:pt x="904" y="2538"/>
                    <a:pt x="960" y="2580"/>
                  </a:cubicBezTo>
                  <a:lnTo>
                    <a:pt x="1016" y="2566"/>
                  </a:lnTo>
                  <a:lnTo>
                    <a:pt x="1198" y="2531"/>
                  </a:lnTo>
                  <a:lnTo>
                    <a:pt x="1202" y="2531"/>
                  </a:lnTo>
                  <a:lnTo>
                    <a:pt x="1247" y="2524"/>
                  </a:lnTo>
                  <a:lnTo>
                    <a:pt x="1261" y="2524"/>
                  </a:lnTo>
                  <a:lnTo>
                    <a:pt x="1307" y="2514"/>
                  </a:lnTo>
                  <a:lnTo>
                    <a:pt x="1321" y="2510"/>
                  </a:lnTo>
                  <a:lnTo>
                    <a:pt x="1370" y="2503"/>
                  </a:lnTo>
                  <a:lnTo>
                    <a:pt x="1384" y="2500"/>
                  </a:lnTo>
                  <a:lnTo>
                    <a:pt x="1433" y="2489"/>
                  </a:lnTo>
                  <a:lnTo>
                    <a:pt x="1450" y="2486"/>
                  </a:lnTo>
                  <a:lnTo>
                    <a:pt x="1496" y="2479"/>
                  </a:lnTo>
                  <a:lnTo>
                    <a:pt x="1517" y="2475"/>
                  </a:lnTo>
                  <a:lnTo>
                    <a:pt x="1562" y="2468"/>
                  </a:lnTo>
                  <a:lnTo>
                    <a:pt x="1583" y="2461"/>
                  </a:lnTo>
                  <a:lnTo>
                    <a:pt x="1629" y="2454"/>
                  </a:lnTo>
                  <a:lnTo>
                    <a:pt x="1653" y="2451"/>
                  </a:lnTo>
                  <a:lnTo>
                    <a:pt x="1695" y="2444"/>
                  </a:lnTo>
                  <a:lnTo>
                    <a:pt x="1723" y="2440"/>
                  </a:lnTo>
                  <a:lnTo>
                    <a:pt x="1758" y="2433"/>
                  </a:lnTo>
                  <a:lnTo>
                    <a:pt x="1790" y="2430"/>
                  </a:lnTo>
                  <a:lnTo>
                    <a:pt x="1825" y="2423"/>
                  </a:lnTo>
                  <a:lnTo>
                    <a:pt x="1828" y="2423"/>
                  </a:lnTo>
                  <a:cubicBezTo>
                    <a:pt x="1835" y="2391"/>
                    <a:pt x="1835" y="2360"/>
                    <a:pt x="1835" y="2328"/>
                  </a:cubicBezTo>
                  <a:cubicBezTo>
                    <a:pt x="1835" y="2318"/>
                    <a:pt x="1835" y="2311"/>
                    <a:pt x="1835" y="2304"/>
                  </a:cubicBezTo>
                  <a:cubicBezTo>
                    <a:pt x="1835" y="2258"/>
                    <a:pt x="1849" y="2213"/>
                    <a:pt x="1874" y="2171"/>
                  </a:cubicBezTo>
                  <a:cubicBezTo>
                    <a:pt x="1884" y="2153"/>
                    <a:pt x="1895" y="2136"/>
                    <a:pt x="1909" y="2122"/>
                  </a:cubicBezTo>
                  <a:cubicBezTo>
                    <a:pt x="1944" y="2076"/>
                    <a:pt x="1993" y="2048"/>
                    <a:pt x="2049" y="2034"/>
                  </a:cubicBezTo>
                  <a:cubicBezTo>
                    <a:pt x="2003" y="1943"/>
                    <a:pt x="1944" y="1863"/>
                    <a:pt x="1870" y="1793"/>
                  </a:cubicBezTo>
                  <a:cubicBezTo>
                    <a:pt x="1793" y="1726"/>
                    <a:pt x="1755" y="1628"/>
                    <a:pt x="1762" y="1526"/>
                  </a:cubicBezTo>
                  <a:cubicBezTo>
                    <a:pt x="1765" y="1442"/>
                    <a:pt x="1807" y="1362"/>
                    <a:pt x="1877" y="1313"/>
                  </a:cubicBezTo>
                  <a:cubicBezTo>
                    <a:pt x="1884" y="1309"/>
                    <a:pt x="1891" y="1302"/>
                    <a:pt x="1895" y="1292"/>
                  </a:cubicBezTo>
                  <a:cubicBezTo>
                    <a:pt x="1898" y="1264"/>
                    <a:pt x="1895" y="1236"/>
                    <a:pt x="1884" y="1211"/>
                  </a:cubicBezTo>
                  <a:cubicBezTo>
                    <a:pt x="1870" y="1169"/>
                    <a:pt x="1863" y="1127"/>
                    <a:pt x="1860" y="1085"/>
                  </a:cubicBezTo>
                  <a:cubicBezTo>
                    <a:pt x="1814" y="1036"/>
                    <a:pt x="1527" y="994"/>
                    <a:pt x="1433" y="980"/>
                  </a:cubicBezTo>
                  <a:cubicBezTo>
                    <a:pt x="1387" y="977"/>
                    <a:pt x="1345" y="970"/>
                    <a:pt x="1300" y="959"/>
                  </a:cubicBezTo>
                  <a:cubicBezTo>
                    <a:pt x="1209" y="931"/>
                    <a:pt x="1223" y="823"/>
                    <a:pt x="1233" y="735"/>
                  </a:cubicBezTo>
                  <a:cubicBezTo>
                    <a:pt x="1237" y="697"/>
                    <a:pt x="1240" y="658"/>
                    <a:pt x="1237" y="623"/>
                  </a:cubicBezTo>
                  <a:cubicBezTo>
                    <a:pt x="1093" y="616"/>
                    <a:pt x="998" y="518"/>
                    <a:pt x="998" y="361"/>
                  </a:cubicBezTo>
                  <a:cubicBezTo>
                    <a:pt x="998" y="336"/>
                    <a:pt x="935" y="263"/>
                    <a:pt x="904" y="221"/>
                  </a:cubicBezTo>
                  <a:lnTo>
                    <a:pt x="883" y="200"/>
                  </a:lnTo>
                  <a:lnTo>
                    <a:pt x="876" y="193"/>
                  </a:lnTo>
                  <a:lnTo>
                    <a:pt x="865" y="175"/>
                  </a:lnTo>
                  <a:lnTo>
                    <a:pt x="858" y="168"/>
                  </a:lnTo>
                  <a:lnTo>
                    <a:pt x="844" y="151"/>
                  </a:lnTo>
                  <a:lnTo>
                    <a:pt x="841" y="147"/>
                  </a:lnTo>
                  <a:cubicBezTo>
                    <a:pt x="837" y="140"/>
                    <a:pt x="834" y="130"/>
                    <a:pt x="827" y="126"/>
                  </a:cubicBezTo>
                  <a:lnTo>
                    <a:pt x="823" y="119"/>
                  </a:lnTo>
                  <a:cubicBezTo>
                    <a:pt x="820" y="112"/>
                    <a:pt x="820" y="109"/>
                    <a:pt x="816" y="105"/>
                  </a:cubicBezTo>
                  <a:lnTo>
                    <a:pt x="813" y="98"/>
                  </a:lnTo>
                  <a:cubicBezTo>
                    <a:pt x="809" y="91"/>
                    <a:pt x="809" y="88"/>
                    <a:pt x="809" y="81"/>
                  </a:cubicBezTo>
                  <a:lnTo>
                    <a:pt x="809" y="77"/>
                  </a:lnTo>
                  <a:lnTo>
                    <a:pt x="788" y="77"/>
                  </a:lnTo>
                  <a:lnTo>
                    <a:pt x="774" y="74"/>
                  </a:lnTo>
                  <a:lnTo>
                    <a:pt x="753" y="70"/>
                  </a:lnTo>
                  <a:lnTo>
                    <a:pt x="732" y="70"/>
                  </a:lnTo>
                  <a:lnTo>
                    <a:pt x="718" y="67"/>
                  </a:lnTo>
                  <a:cubicBezTo>
                    <a:pt x="645" y="49"/>
                    <a:pt x="568" y="25"/>
                    <a:pt x="49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4" name="Google Shape;5454;p50"/>
            <p:cNvSpPr/>
            <p:nvPr/>
          </p:nvSpPr>
          <p:spPr>
            <a:xfrm>
              <a:off x="3529347" y="2199433"/>
              <a:ext cx="218" cy="300"/>
            </a:xfrm>
            <a:custGeom>
              <a:avLst/>
              <a:gdLst/>
              <a:ahLst/>
              <a:cxnLst/>
              <a:rect l="l" t="t" r="r" b="b"/>
              <a:pathLst>
                <a:path w="8" h="11" extrusionOk="0">
                  <a:moveTo>
                    <a:pt x="8" y="0"/>
                  </a:moveTo>
                  <a:cubicBezTo>
                    <a:pt x="8" y="4"/>
                    <a:pt x="4" y="7"/>
                    <a:pt x="1" y="11"/>
                  </a:cubicBezTo>
                  <a:lnTo>
                    <a:pt x="4" y="7"/>
                  </a:lnTo>
                  <a:cubicBezTo>
                    <a:pt x="4" y="7"/>
                    <a:pt x="8" y="4"/>
                    <a:pt x="8"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5" name="Google Shape;5455;p50"/>
            <p:cNvSpPr/>
            <p:nvPr/>
          </p:nvSpPr>
          <p:spPr>
            <a:xfrm>
              <a:off x="3528311" y="2200196"/>
              <a:ext cx="490" cy="218"/>
            </a:xfrm>
            <a:custGeom>
              <a:avLst/>
              <a:gdLst/>
              <a:ahLst/>
              <a:cxnLst/>
              <a:rect l="l" t="t" r="r" b="b"/>
              <a:pathLst>
                <a:path w="18" h="8" extrusionOk="0">
                  <a:moveTo>
                    <a:pt x="0" y="7"/>
                  </a:moveTo>
                  <a:cubicBezTo>
                    <a:pt x="7" y="4"/>
                    <a:pt x="11" y="4"/>
                    <a:pt x="18" y="0"/>
                  </a:cubicBezTo>
                  <a:cubicBezTo>
                    <a:pt x="11" y="4"/>
                    <a:pt x="7" y="4"/>
                    <a:pt x="0"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6" name="Google Shape;5456;p50"/>
            <p:cNvSpPr/>
            <p:nvPr/>
          </p:nvSpPr>
          <p:spPr>
            <a:xfrm>
              <a:off x="3528883" y="2199815"/>
              <a:ext cx="409" cy="300"/>
            </a:xfrm>
            <a:custGeom>
              <a:avLst/>
              <a:gdLst/>
              <a:ahLst/>
              <a:cxnLst/>
              <a:rect l="l" t="t" r="r" b="b"/>
              <a:pathLst>
                <a:path w="15" h="11" extrusionOk="0">
                  <a:moveTo>
                    <a:pt x="0" y="11"/>
                  </a:moveTo>
                  <a:cubicBezTo>
                    <a:pt x="4" y="7"/>
                    <a:pt x="11" y="4"/>
                    <a:pt x="14" y="0"/>
                  </a:cubicBezTo>
                  <a:cubicBezTo>
                    <a:pt x="11" y="4"/>
                    <a:pt x="4" y="7"/>
                    <a:pt x="0" y="1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7" name="Google Shape;5457;p50"/>
            <p:cNvSpPr/>
            <p:nvPr/>
          </p:nvSpPr>
          <p:spPr>
            <a:xfrm>
              <a:off x="3531172" y="2177771"/>
              <a:ext cx="109" cy="872"/>
            </a:xfrm>
            <a:custGeom>
              <a:avLst/>
              <a:gdLst/>
              <a:ahLst/>
              <a:cxnLst/>
              <a:rect l="l" t="t" r="r" b="b"/>
              <a:pathLst>
                <a:path w="4" h="32" extrusionOk="0">
                  <a:moveTo>
                    <a:pt x="0" y="0"/>
                  </a:moveTo>
                  <a:cubicBezTo>
                    <a:pt x="0" y="8"/>
                    <a:pt x="2" y="16"/>
                    <a:pt x="3" y="24"/>
                  </a:cubicBezTo>
                  <a:lnTo>
                    <a:pt x="0" y="0"/>
                  </a:lnTo>
                  <a:close/>
                  <a:moveTo>
                    <a:pt x="3" y="24"/>
                  </a:moveTo>
                  <a:lnTo>
                    <a:pt x="3" y="24"/>
                  </a:lnTo>
                  <a:cubicBezTo>
                    <a:pt x="4" y="27"/>
                    <a:pt x="4" y="29"/>
                    <a:pt x="4" y="32"/>
                  </a:cubicBezTo>
                  <a:lnTo>
                    <a:pt x="4" y="28"/>
                  </a:lnTo>
                  <a:lnTo>
                    <a:pt x="3" y="24"/>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8" name="Google Shape;5458;p50"/>
            <p:cNvSpPr/>
            <p:nvPr/>
          </p:nvSpPr>
          <p:spPr>
            <a:xfrm>
              <a:off x="3530872" y="2195891"/>
              <a:ext cx="27" cy="27"/>
            </a:xfrm>
            <a:custGeom>
              <a:avLst/>
              <a:gdLst/>
              <a:ahLst/>
              <a:cxnLst/>
              <a:rect l="l" t="t" r="r" b="b"/>
              <a:pathLst>
                <a:path w="1" h="1" extrusionOk="0">
                  <a:moveTo>
                    <a:pt x="1"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9" name="Google Shape;5459;p50"/>
            <p:cNvSpPr/>
            <p:nvPr/>
          </p:nvSpPr>
          <p:spPr>
            <a:xfrm>
              <a:off x="3531363" y="2178615"/>
              <a:ext cx="409" cy="3951"/>
            </a:xfrm>
            <a:custGeom>
              <a:avLst/>
              <a:gdLst/>
              <a:ahLst/>
              <a:cxnLst/>
              <a:rect l="l" t="t" r="r" b="b"/>
              <a:pathLst>
                <a:path w="15" h="145" extrusionOk="0">
                  <a:moveTo>
                    <a:pt x="0" y="1"/>
                  </a:moveTo>
                  <a:lnTo>
                    <a:pt x="0" y="1"/>
                  </a:lnTo>
                  <a:cubicBezTo>
                    <a:pt x="0" y="22"/>
                    <a:pt x="4" y="46"/>
                    <a:pt x="7" y="78"/>
                  </a:cubicBezTo>
                  <a:lnTo>
                    <a:pt x="7" y="81"/>
                  </a:lnTo>
                  <a:cubicBezTo>
                    <a:pt x="7" y="102"/>
                    <a:pt x="7" y="120"/>
                    <a:pt x="7" y="137"/>
                  </a:cubicBezTo>
                  <a:lnTo>
                    <a:pt x="14" y="144"/>
                  </a:ln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0" name="Google Shape;5460;p50"/>
            <p:cNvSpPr/>
            <p:nvPr/>
          </p:nvSpPr>
          <p:spPr>
            <a:xfrm>
              <a:off x="3530682" y="2175373"/>
              <a:ext cx="518" cy="2425"/>
            </a:xfrm>
            <a:custGeom>
              <a:avLst/>
              <a:gdLst/>
              <a:ahLst/>
              <a:cxnLst/>
              <a:rect l="l" t="t" r="r" b="b"/>
              <a:pathLst>
                <a:path w="19" h="89" extrusionOk="0">
                  <a:moveTo>
                    <a:pt x="1" y="1"/>
                  </a:moveTo>
                  <a:cubicBezTo>
                    <a:pt x="8" y="29"/>
                    <a:pt x="15" y="57"/>
                    <a:pt x="18" y="88"/>
                  </a:cubicBezTo>
                  <a:lnTo>
                    <a:pt x="18" y="88"/>
                  </a:lnTo>
                  <a:cubicBezTo>
                    <a:pt x="15" y="57"/>
                    <a:pt x="8" y="29"/>
                    <a:pt x="1"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1" name="Google Shape;5461;p50"/>
            <p:cNvSpPr/>
            <p:nvPr/>
          </p:nvSpPr>
          <p:spPr>
            <a:xfrm>
              <a:off x="3522207" y="2157171"/>
              <a:ext cx="27" cy="218"/>
            </a:xfrm>
            <a:custGeom>
              <a:avLst/>
              <a:gdLst/>
              <a:ahLst/>
              <a:cxnLst/>
              <a:rect l="l" t="t" r="r" b="b"/>
              <a:pathLst>
                <a:path w="1" h="8" extrusionOk="0">
                  <a:moveTo>
                    <a:pt x="0" y="0"/>
                  </a:moveTo>
                  <a:lnTo>
                    <a:pt x="0"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2" name="Google Shape;5462;p50"/>
            <p:cNvSpPr/>
            <p:nvPr/>
          </p:nvSpPr>
          <p:spPr>
            <a:xfrm>
              <a:off x="3524387" y="2163084"/>
              <a:ext cx="409" cy="218"/>
            </a:xfrm>
            <a:custGeom>
              <a:avLst/>
              <a:gdLst/>
              <a:ahLst/>
              <a:cxnLst/>
              <a:rect l="l" t="t" r="r" b="b"/>
              <a:pathLst>
                <a:path w="15" h="8" extrusionOk="0">
                  <a:moveTo>
                    <a:pt x="15" y="7"/>
                  </a:moveTo>
                  <a:cubicBezTo>
                    <a:pt x="8" y="4"/>
                    <a:pt x="4" y="4"/>
                    <a:pt x="1" y="0"/>
                  </a:cubicBezTo>
                  <a:cubicBezTo>
                    <a:pt x="4" y="4"/>
                    <a:pt x="8" y="4"/>
                    <a:pt x="15"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3" name="Google Shape;5463;p50"/>
            <p:cNvSpPr/>
            <p:nvPr/>
          </p:nvSpPr>
          <p:spPr>
            <a:xfrm>
              <a:off x="3522589" y="2159269"/>
              <a:ext cx="218" cy="790"/>
            </a:xfrm>
            <a:custGeom>
              <a:avLst/>
              <a:gdLst/>
              <a:ahLst/>
              <a:cxnLst/>
              <a:rect l="l" t="t" r="r" b="b"/>
              <a:pathLst>
                <a:path w="8" h="29" extrusionOk="0">
                  <a:moveTo>
                    <a:pt x="7" y="28"/>
                  </a:moveTo>
                  <a:cubicBezTo>
                    <a:pt x="7" y="18"/>
                    <a:pt x="4" y="11"/>
                    <a:pt x="0" y="0"/>
                  </a:cubicBezTo>
                  <a:cubicBezTo>
                    <a:pt x="4" y="11"/>
                    <a:pt x="7" y="18"/>
                    <a:pt x="7" y="2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4" name="Google Shape;5464;p50"/>
            <p:cNvSpPr/>
            <p:nvPr/>
          </p:nvSpPr>
          <p:spPr>
            <a:xfrm>
              <a:off x="3524006" y="2162702"/>
              <a:ext cx="327" cy="218"/>
            </a:xfrm>
            <a:custGeom>
              <a:avLst/>
              <a:gdLst/>
              <a:ahLst/>
              <a:cxnLst/>
              <a:rect l="l" t="t" r="r" b="b"/>
              <a:pathLst>
                <a:path w="12" h="8" extrusionOk="0">
                  <a:moveTo>
                    <a:pt x="11" y="7"/>
                  </a:moveTo>
                  <a:cubicBezTo>
                    <a:pt x="8" y="7"/>
                    <a:pt x="4" y="4"/>
                    <a:pt x="1" y="0"/>
                  </a:cubicBezTo>
                  <a:cubicBezTo>
                    <a:pt x="4" y="4"/>
                    <a:pt x="8" y="7"/>
                    <a:pt x="11" y="7"/>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5" name="Google Shape;5465;p50"/>
            <p:cNvSpPr/>
            <p:nvPr/>
          </p:nvSpPr>
          <p:spPr>
            <a:xfrm>
              <a:off x="3523624" y="2162130"/>
              <a:ext cx="327" cy="409"/>
            </a:xfrm>
            <a:custGeom>
              <a:avLst/>
              <a:gdLst/>
              <a:ahLst/>
              <a:cxnLst/>
              <a:rect l="l" t="t" r="r" b="b"/>
              <a:pathLst>
                <a:path w="12" h="15" extrusionOk="0">
                  <a:moveTo>
                    <a:pt x="11" y="14"/>
                  </a:moveTo>
                  <a:cubicBezTo>
                    <a:pt x="8" y="11"/>
                    <a:pt x="4" y="4"/>
                    <a:pt x="1" y="0"/>
                  </a:cubicBezTo>
                  <a:cubicBezTo>
                    <a:pt x="4" y="4"/>
                    <a:pt x="8" y="11"/>
                    <a:pt x="11" y="14"/>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6" name="Google Shape;5466;p50"/>
            <p:cNvSpPr/>
            <p:nvPr/>
          </p:nvSpPr>
          <p:spPr>
            <a:xfrm>
              <a:off x="3522289" y="2157934"/>
              <a:ext cx="218" cy="872"/>
            </a:xfrm>
            <a:custGeom>
              <a:avLst/>
              <a:gdLst/>
              <a:ahLst/>
              <a:cxnLst/>
              <a:rect l="l" t="t" r="r" b="b"/>
              <a:pathLst>
                <a:path w="8" h="32" extrusionOk="0">
                  <a:moveTo>
                    <a:pt x="8" y="32"/>
                  </a:moveTo>
                  <a:cubicBezTo>
                    <a:pt x="8" y="21"/>
                    <a:pt x="4" y="11"/>
                    <a:pt x="1" y="0"/>
                  </a:cubicBezTo>
                  <a:cubicBezTo>
                    <a:pt x="4" y="11"/>
                    <a:pt x="8" y="21"/>
                    <a:pt x="8" y="3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7" name="Google Shape;5467;p50"/>
            <p:cNvSpPr/>
            <p:nvPr/>
          </p:nvSpPr>
          <p:spPr>
            <a:xfrm>
              <a:off x="3523352" y="2161367"/>
              <a:ext cx="218" cy="490"/>
            </a:xfrm>
            <a:custGeom>
              <a:avLst/>
              <a:gdLst/>
              <a:ahLst/>
              <a:cxnLst/>
              <a:rect l="l" t="t" r="r" b="b"/>
              <a:pathLst>
                <a:path w="8" h="18" extrusionOk="0">
                  <a:moveTo>
                    <a:pt x="7" y="18"/>
                  </a:moveTo>
                  <a:cubicBezTo>
                    <a:pt x="4" y="14"/>
                    <a:pt x="0" y="7"/>
                    <a:pt x="0" y="0"/>
                  </a:cubicBezTo>
                  <a:cubicBezTo>
                    <a:pt x="0" y="7"/>
                    <a:pt x="4" y="14"/>
                    <a:pt x="7" y="1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8" name="Google Shape;5468;p50"/>
            <p:cNvSpPr/>
            <p:nvPr/>
          </p:nvSpPr>
          <p:spPr>
            <a:xfrm>
              <a:off x="3522970" y="2160413"/>
              <a:ext cx="218" cy="599"/>
            </a:xfrm>
            <a:custGeom>
              <a:avLst/>
              <a:gdLst/>
              <a:ahLst/>
              <a:cxnLst/>
              <a:rect l="l" t="t" r="r" b="b"/>
              <a:pathLst>
                <a:path w="8" h="22" extrusionOk="0">
                  <a:moveTo>
                    <a:pt x="0" y="0"/>
                  </a:moveTo>
                  <a:cubicBezTo>
                    <a:pt x="0" y="11"/>
                    <a:pt x="4" y="18"/>
                    <a:pt x="7" y="21"/>
                  </a:cubicBezTo>
                  <a:cubicBezTo>
                    <a:pt x="4" y="18"/>
                    <a:pt x="4" y="11"/>
                    <a:pt x="0"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9" name="Google Shape;5469;p50"/>
            <p:cNvSpPr/>
            <p:nvPr/>
          </p:nvSpPr>
          <p:spPr>
            <a:xfrm>
              <a:off x="3531554" y="2180822"/>
              <a:ext cx="27" cy="27"/>
            </a:xfrm>
            <a:custGeom>
              <a:avLst/>
              <a:gdLst/>
              <a:ahLst/>
              <a:cxnLst/>
              <a:rect l="l" t="t" r="r" b="b"/>
              <a:pathLst>
                <a:path w="1" h="1" extrusionOk="0">
                  <a:moveTo>
                    <a:pt x="0" y="0"/>
                  </a:move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0" name="Google Shape;5470;p50"/>
            <p:cNvSpPr/>
            <p:nvPr/>
          </p:nvSpPr>
          <p:spPr>
            <a:xfrm>
              <a:off x="3531254" y="2177771"/>
              <a:ext cx="327" cy="2970"/>
            </a:xfrm>
            <a:custGeom>
              <a:avLst/>
              <a:gdLst/>
              <a:ahLst/>
              <a:cxnLst/>
              <a:rect l="l" t="t" r="r" b="b"/>
              <a:pathLst>
                <a:path w="12" h="109" extrusionOk="0">
                  <a:moveTo>
                    <a:pt x="1" y="0"/>
                  </a:moveTo>
                  <a:cubicBezTo>
                    <a:pt x="1" y="11"/>
                    <a:pt x="1" y="18"/>
                    <a:pt x="4" y="31"/>
                  </a:cubicBezTo>
                  <a:lnTo>
                    <a:pt x="4" y="31"/>
                  </a:lnTo>
                  <a:cubicBezTo>
                    <a:pt x="3" y="20"/>
                    <a:pt x="2" y="10"/>
                    <a:pt x="1" y="0"/>
                  </a:cubicBezTo>
                  <a:close/>
                  <a:moveTo>
                    <a:pt x="4" y="31"/>
                  </a:moveTo>
                  <a:cubicBezTo>
                    <a:pt x="7" y="54"/>
                    <a:pt x="9" y="80"/>
                    <a:pt x="11" y="109"/>
                  </a:cubicBezTo>
                  <a:cubicBezTo>
                    <a:pt x="11" y="77"/>
                    <a:pt x="8" y="53"/>
                    <a:pt x="4" y="32"/>
                  </a:cubicBezTo>
                  <a:cubicBezTo>
                    <a:pt x="4" y="32"/>
                    <a:pt x="4" y="31"/>
                    <a:pt x="4" y="3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1" name="Google Shape;5471;p50"/>
            <p:cNvSpPr/>
            <p:nvPr/>
          </p:nvSpPr>
          <p:spPr>
            <a:xfrm>
              <a:off x="3537085" y="2216491"/>
              <a:ext cx="1362" cy="599"/>
            </a:xfrm>
            <a:custGeom>
              <a:avLst/>
              <a:gdLst/>
              <a:ahLst/>
              <a:cxnLst/>
              <a:rect l="l" t="t" r="r" b="b"/>
              <a:pathLst>
                <a:path w="50" h="22" extrusionOk="0">
                  <a:moveTo>
                    <a:pt x="49" y="22"/>
                  </a:moveTo>
                  <a:cubicBezTo>
                    <a:pt x="32" y="15"/>
                    <a:pt x="14" y="4"/>
                    <a:pt x="0" y="1"/>
                  </a:cubicBezTo>
                  <a:cubicBezTo>
                    <a:pt x="14" y="4"/>
                    <a:pt x="32" y="15"/>
                    <a:pt x="49" y="22"/>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2" name="Google Shape;5472;p50"/>
            <p:cNvSpPr/>
            <p:nvPr/>
          </p:nvSpPr>
          <p:spPr>
            <a:xfrm>
              <a:off x="3535069" y="2215728"/>
              <a:ext cx="327" cy="136"/>
            </a:xfrm>
            <a:custGeom>
              <a:avLst/>
              <a:gdLst/>
              <a:ahLst/>
              <a:cxnLst/>
              <a:rect l="l" t="t" r="r" b="b"/>
              <a:pathLst>
                <a:path w="12" h="5" extrusionOk="0">
                  <a:moveTo>
                    <a:pt x="1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3" name="Google Shape;5473;p50"/>
            <p:cNvSpPr/>
            <p:nvPr/>
          </p:nvSpPr>
          <p:spPr>
            <a:xfrm>
              <a:off x="3538693" y="2217254"/>
              <a:ext cx="1362" cy="708"/>
            </a:xfrm>
            <a:custGeom>
              <a:avLst/>
              <a:gdLst/>
              <a:ahLst/>
              <a:cxnLst/>
              <a:rect l="l" t="t" r="r" b="b"/>
              <a:pathLst>
                <a:path w="50" h="26" extrusionOk="0">
                  <a:moveTo>
                    <a:pt x="50" y="2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4" name="Google Shape;5474;p50"/>
            <p:cNvSpPr/>
            <p:nvPr/>
          </p:nvSpPr>
          <p:spPr>
            <a:xfrm>
              <a:off x="3536131" y="2216028"/>
              <a:ext cx="599" cy="300"/>
            </a:xfrm>
            <a:custGeom>
              <a:avLst/>
              <a:gdLst/>
              <a:ahLst/>
              <a:cxnLst/>
              <a:rect l="l" t="t" r="r" b="b"/>
              <a:pathLst>
                <a:path w="22" h="11" extrusionOk="0">
                  <a:moveTo>
                    <a:pt x="21" y="11"/>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5" name="Google Shape;5475;p50"/>
            <p:cNvSpPr/>
            <p:nvPr/>
          </p:nvSpPr>
          <p:spPr>
            <a:xfrm>
              <a:off x="3540900" y="2218398"/>
              <a:ext cx="599" cy="409"/>
            </a:xfrm>
            <a:custGeom>
              <a:avLst/>
              <a:gdLst/>
              <a:ahLst/>
              <a:cxnLst/>
              <a:rect l="l" t="t" r="r" b="b"/>
              <a:pathLst>
                <a:path w="22" h="15" extrusionOk="0">
                  <a:moveTo>
                    <a:pt x="21" y="15"/>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6" name="Google Shape;5476;p50"/>
            <p:cNvSpPr/>
            <p:nvPr/>
          </p:nvSpPr>
          <p:spPr>
            <a:xfrm>
              <a:off x="3541745" y="2154691"/>
              <a:ext cx="409" cy="109"/>
            </a:xfrm>
            <a:custGeom>
              <a:avLst/>
              <a:gdLst/>
              <a:ahLst/>
              <a:cxnLst/>
              <a:rect l="l" t="t" r="r" b="b"/>
              <a:pathLst>
                <a:path w="15" h="4" extrusionOk="0">
                  <a:moveTo>
                    <a:pt x="15" y="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7" name="Google Shape;5477;p50"/>
            <p:cNvSpPr/>
            <p:nvPr/>
          </p:nvSpPr>
          <p:spPr>
            <a:xfrm>
              <a:off x="3543652" y="2155072"/>
              <a:ext cx="327" cy="27"/>
            </a:xfrm>
            <a:custGeom>
              <a:avLst/>
              <a:gdLst/>
              <a:ahLst/>
              <a:cxnLst/>
              <a:rect l="l" t="t" r="r" b="b"/>
              <a:pathLst>
                <a:path w="12" h="1" extrusionOk="0">
                  <a:moveTo>
                    <a:pt x="11" y="0"/>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8" name="Google Shape;5478;p50"/>
            <p:cNvSpPr/>
            <p:nvPr/>
          </p:nvSpPr>
          <p:spPr>
            <a:xfrm>
              <a:off x="3542807" y="2154882"/>
              <a:ext cx="490" cy="109"/>
            </a:xfrm>
            <a:custGeom>
              <a:avLst/>
              <a:gdLst/>
              <a:ahLst/>
              <a:cxnLst/>
              <a:rect l="l" t="t" r="r" b="b"/>
              <a:pathLst>
                <a:path w="18" h="4" extrusionOk="0">
                  <a:moveTo>
                    <a:pt x="18" y="4"/>
                  </a:moveTo>
                  <a:lnTo>
                    <a:pt x="0"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9" name="Google Shape;5479;p50"/>
            <p:cNvSpPr/>
            <p:nvPr/>
          </p:nvSpPr>
          <p:spPr>
            <a:xfrm>
              <a:off x="3522207" y="2152865"/>
              <a:ext cx="13570" cy="4333"/>
            </a:xfrm>
            <a:custGeom>
              <a:avLst/>
              <a:gdLst/>
              <a:ahLst/>
              <a:cxnLst/>
              <a:rect l="l" t="t" r="r" b="b"/>
              <a:pathLst>
                <a:path w="498" h="159" extrusionOk="0">
                  <a:moveTo>
                    <a:pt x="497" y="1"/>
                  </a:moveTo>
                  <a:cubicBezTo>
                    <a:pt x="424" y="25"/>
                    <a:pt x="189" y="99"/>
                    <a:pt x="0" y="158"/>
                  </a:cubicBezTo>
                  <a:cubicBezTo>
                    <a:pt x="193" y="102"/>
                    <a:pt x="424" y="25"/>
                    <a:pt x="49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0" name="Google Shape;5480;p50"/>
            <p:cNvSpPr/>
            <p:nvPr/>
          </p:nvSpPr>
          <p:spPr>
            <a:xfrm>
              <a:off x="3542235" y="2154773"/>
              <a:ext cx="409" cy="136"/>
            </a:xfrm>
            <a:custGeom>
              <a:avLst/>
              <a:gdLst/>
              <a:ahLst/>
              <a:cxnLst/>
              <a:rect l="l" t="t" r="r" b="b"/>
              <a:pathLst>
                <a:path w="15" h="5" extrusionOk="0">
                  <a:moveTo>
                    <a:pt x="14" y="4"/>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1" name="Google Shape;5481;p50"/>
            <p:cNvSpPr/>
            <p:nvPr/>
          </p:nvSpPr>
          <p:spPr>
            <a:xfrm>
              <a:off x="3544415" y="2155726"/>
              <a:ext cx="136" cy="218"/>
            </a:xfrm>
            <a:custGeom>
              <a:avLst/>
              <a:gdLst/>
              <a:ahLst/>
              <a:cxnLst/>
              <a:rect l="l" t="t" r="r" b="b"/>
              <a:pathLst>
                <a:path w="5" h="8" extrusionOk="0">
                  <a:moveTo>
                    <a:pt x="4" y="8"/>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2" name="Google Shape;5482;p50"/>
            <p:cNvSpPr/>
            <p:nvPr/>
          </p:nvSpPr>
          <p:spPr>
            <a:xfrm>
              <a:off x="3544715" y="2156299"/>
              <a:ext cx="109" cy="218"/>
            </a:xfrm>
            <a:custGeom>
              <a:avLst/>
              <a:gdLst/>
              <a:ahLst/>
              <a:cxnLst/>
              <a:rect l="l" t="t" r="r" b="b"/>
              <a:pathLst>
                <a:path w="4" h="8" extrusionOk="0">
                  <a:moveTo>
                    <a:pt x="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3" name="Google Shape;5483;p50"/>
            <p:cNvSpPr/>
            <p:nvPr/>
          </p:nvSpPr>
          <p:spPr>
            <a:xfrm>
              <a:off x="3544224" y="2155154"/>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4" name="Google Shape;5484;p50"/>
            <p:cNvSpPr/>
            <p:nvPr/>
          </p:nvSpPr>
          <p:spPr>
            <a:xfrm>
              <a:off x="3572863" y="2182648"/>
              <a:ext cx="1172" cy="5640"/>
            </a:xfrm>
            <a:custGeom>
              <a:avLst/>
              <a:gdLst/>
              <a:ahLst/>
              <a:cxnLst/>
              <a:rect l="l" t="t" r="r" b="b"/>
              <a:pathLst>
                <a:path w="43" h="207" extrusionOk="0">
                  <a:moveTo>
                    <a:pt x="0" y="0"/>
                  </a:moveTo>
                  <a:cubicBezTo>
                    <a:pt x="1" y="13"/>
                    <a:pt x="3" y="25"/>
                    <a:pt x="4" y="38"/>
                  </a:cubicBezTo>
                  <a:lnTo>
                    <a:pt x="4" y="38"/>
                  </a:lnTo>
                  <a:cubicBezTo>
                    <a:pt x="3" y="25"/>
                    <a:pt x="1" y="13"/>
                    <a:pt x="0" y="0"/>
                  </a:cubicBezTo>
                  <a:close/>
                  <a:moveTo>
                    <a:pt x="4" y="38"/>
                  </a:moveTo>
                  <a:lnTo>
                    <a:pt x="4" y="38"/>
                  </a:lnTo>
                  <a:cubicBezTo>
                    <a:pt x="9" y="67"/>
                    <a:pt x="15" y="97"/>
                    <a:pt x="25" y="126"/>
                  </a:cubicBezTo>
                  <a:cubicBezTo>
                    <a:pt x="35" y="150"/>
                    <a:pt x="42" y="178"/>
                    <a:pt x="39" y="206"/>
                  </a:cubicBezTo>
                  <a:lnTo>
                    <a:pt x="42" y="203"/>
                  </a:lnTo>
                  <a:cubicBezTo>
                    <a:pt x="42" y="175"/>
                    <a:pt x="35" y="150"/>
                    <a:pt x="28" y="126"/>
                  </a:cubicBezTo>
                  <a:cubicBezTo>
                    <a:pt x="16" y="99"/>
                    <a:pt x="9" y="68"/>
                    <a:pt x="4" y="38"/>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5" name="Google Shape;5485;p50"/>
            <p:cNvSpPr/>
            <p:nvPr/>
          </p:nvSpPr>
          <p:spPr>
            <a:xfrm>
              <a:off x="3546132" y="2158315"/>
              <a:ext cx="218" cy="218"/>
            </a:xfrm>
            <a:custGeom>
              <a:avLst/>
              <a:gdLst/>
              <a:ahLst/>
              <a:cxnLst/>
              <a:rect l="l" t="t" r="r" b="b"/>
              <a:pathLst>
                <a:path w="8" h="8" extrusionOk="0">
                  <a:moveTo>
                    <a:pt x="8" y="7"/>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6" name="Google Shape;5486;p50"/>
            <p:cNvSpPr/>
            <p:nvPr/>
          </p:nvSpPr>
          <p:spPr>
            <a:xfrm>
              <a:off x="3545668" y="2157634"/>
              <a:ext cx="109" cy="218"/>
            </a:xfrm>
            <a:custGeom>
              <a:avLst/>
              <a:gdLst/>
              <a:ahLst/>
              <a:cxnLst/>
              <a:rect l="l" t="t" r="r" b="b"/>
              <a:pathLst>
                <a:path w="4" h="8" extrusionOk="0">
                  <a:moveTo>
                    <a:pt x="4" y="8"/>
                  </a:moveTo>
                  <a:lnTo>
                    <a:pt x="0"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7" name="Google Shape;5487;p50"/>
            <p:cNvSpPr/>
            <p:nvPr/>
          </p:nvSpPr>
          <p:spPr>
            <a:xfrm>
              <a:off x="3545178" y="2157062"/>
              <a:ext cx="27" cy="136"/>
            </a:xfrm>
            <a:custGeom>
              <a:avLst/>
              <a:gdLst/>
              <a:ahLst/>
              <a:cxnLst/>
              <a:rect l="l" t="t" r="r" b="b"/>
              <a:pathLst>
                <a:path w="1" h="5" extrusionOk="0">
                  <a:moveTo>
                    <a:pt x="1" y="4"/>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8" name="Google Shape;5488;p50"/>
            <p:cNvSpPr/>
            <p:nvPr/>
          </p:nvSpPr>
          <p:spPr>
            <a:xfrm>
              <a:off x="3573326" y="2188261"/>
              <a:ext cx="518" cy="599"/>
            </a:xfrm>
            <a:custGeom>
              <a:avLst/>
              <a:gdLst/>
              <a:ahLst/>
              <a:cxnLst/>
              <a:rect l="l" t="t" r="r" b="b"/>
              <a:pathLst>
                <a:path w="19" h="22" extrusionOk="0">
                  <a:moveTo>
                    <a:pt x="18" y="0"/>
                  </a:moveTo>
                  <a:cubicBezTo>
                    <a:pt x="15" y="11"/>
                    <a:pt x="8" y="18"/>
                    <a:pt x="1" y="21"/>
                  </a:cubicBezTo>
                  <a:cubicBezTo>
                    <a:pt x="8" y="18"/>
                    <a:pt x="15" y="14"/>
                    <a:pt x="18" y="7"/>
                  </a:cubicBezTo>
                  <a:lnTo>
                    <a:pt x="18"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9" name="Google Shape;5489;p50"/>
            <p:cNvSpPr/>
            <p:nvPr/>
          </p:nvSpPr>
          <p:spPr>
            <a:xfrm>
              <a:off x="3573244" y="2210878"/>
              <a:ext cx="981" cy="1362"/>
            </a:xfrm>
            <a:custGeom>
              <a:avLst/>
              <a:gdLst/>
              <a:ahLst/>
              <a:cxnLst/>
              <a:rect l="l" t="t" r="r" b="b"/>
              <a:pathLst>
                <a:path w="36" h="50" extrusionOk="0">
                  <a:moveTo>
                    <a:pt x="0" y="49"/>
                  </a:moveTo>
                  <a:cubicBezTo>
                    <a:pt x="11" y="32"/>
                    <a:pt x="21" y="14"/>
                    <a:pt x="35" y="0"/>
                  </a:cubicBezTo>
                  <a:cubicBezTo>
                    <a:pt x="21" y="14"/>
                    <a:pt x="11" y="32"/>
                    <a:pt x="0" y="49"/>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0" name="Google Shape;5490;p50"/>
            <p:cNvSpPr/>
            <p:nvPr/>
          </p:nvSpPr>
          <p:spPr>
            <a:xfrm>
              <a:off x="3572181" y="2212213"/>
              <a:ext cx="1090" cy="3651"/>
            </a:xfrm>
            <a:custGeom>
              <a:avLst/>
              <a:gdLst/>
              <a:ahLst/>
              <a:cxnLst/>
              <a:rect l="l" t="t" r="r" b="b"/>
              <a:pathLst>
                <a:path w="40" h="134" extrusionOk="0">
                  <a:moveTo>
                    <a:pt x="1" y="133"/>
                  </a:moveTo>
                  <a:cubicBezTo>
                    <a:pt x="1" y="84"/>
                    <a:pt x="15" y="39"/>
                    <a:pt x="39" y="0"/>
                  </a:cubicBezTo>
                  <a:cubicBezTo>
                    <a:pt x="15" y="39"/>
                    <a:pt x="1" y="84"/>
                    <a:pt x="1" y="133"/>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1" name="Google Shape;5491;p50"/>
            <p:cNvSpPr/>
            <p:nvPr/>
          </p:nvSpPr>
          <p:spPr>
            <a:xfrm>
              <a:off x="3572100" y="2216409"/>
              <a:ext cx="218" cy="2698"/>
            </a:xfrm>
            <a:custGeom>
              <a:avLst/>
              <a:gdLst/>
              <a:ahLst/>
              <a:cxnLst/>
              <a:rect l="l" t="t" r="r" b="b"/>
              <a:pathLst>
                <a:path w="8" h="99" extrusionOk="0">
                  <a:moveTo>
                    <a:pt x="7" y="0"/>
                  </a:moveTo>
                  <a:cubicBezTo>
                    <a:pt x="7" y="32"/>
                    <a:pt x="7" y="63"/>
                    <a:pt x="0" y="98"/>
                  </a:cubicBezTo>
                  <a:lnTo>
                    <a:pt x="0" y="98"/>
                  </a:lnTo>
                  <a:cubicBezTo>
                    <a:pt x="7" y="63"/>
                    <a:pt x="7" y="32"/>
                    <a:pt x="7" y="0"/>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2" name="Google Shape;5492;p50"/>
            <p:cNvSpPr/>
            <p:nvPr/>
          </p:nvSpPr>
          <p:spPr>
            <a:xfrm>
              <a:off x="3573816" y="2188152"/>
              <a:ext cx="218" cy="327"/>
            </a:xfrm>
            <a:custGeom>
              <a:avLst/>
              <a:gdLst/>
              <a:ahLst/>
              <a:cxnLst/>
              <a:rect l="l" t="t" r="r" b="b"/>
              <a:pathLst>
                <a:path w="8" h="12" extrusionOk="0">
                  <a:moveTo>
                    <a:pt x="7" y="1"/>
                  </a:moveTo>
                  <a:lnTo>
                    <a:pt x="4" y="4"/>
                  </a:lnTo>
                  <a:lnTo>
                    <a:pt x="0" y="11"/>
                  </a:lnTo>
                  <a:cubicBezTo>
                    <a:pt x="4" y="8"/>
                    <a:pt x="4" y="4"/>
                    <a:pt x="7" y="1"/>
                  </a:cubicBez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3" name="Google Shape;5493;p50"/>
            <p:cNvSpPr/>
            <p:nvPr/>
          </p:nvSpPr>
          <p:spPr>
            <a:xfrm>
              <a:off x="3550056" y="2222131"/>
              <a:ext cx="4905" cy="981"/>
            </a:xfrm>
            <a:custGeom>
              <a:avLst/>
              <a:gdLst/>
              <a:ahLst/>
              <a:cxnLst/>
              <a:rect l="l" t="t" r="r" b="b"/>
              <a:pathLst>
                <a:path w="180" h="36" extrusionOk="0">
                  <a:moveTo>
                    <a:pt x="179" y="0"/>
                  </a:moveTo>
                  <a:lnTo>
                    <a:pt x="0" y="35"/>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4" name="Google Shape;5494;p50"/>
            <p:cNvSpPr/>
            <p:nvPr/>
          </p:nvSpPr>
          <p:spPr>
            <a:xfrm>
              <a:off x="3565506" y="2220033"/>
              <a:ext cx="1172" cy="218"/>
            </a:xfrm>
            <a:custGeom>
              <a:avLst/>
              <a:gdLst/>
              <a:ahLst/>
              <a:cxnLst/>
              <a:rect l="l" t="t" r="r" b="b"/>
              <a:pathLst>
                <a:path w="43" h="8" extrusionOk="0">
                  <a:moveTo>
                    <a:pt x="43"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5" name="Google Shape;5495;p50"/>
            <p:cNvSpPr/>
            <p:nvPr/>
          </p:nvSpPr>
          <p:spPr>
            <a:xfrm>
              <a:off x="3567413" y="2219652"/>
              <a:ext cx="1090" cy="218"/>
            </a:xfrm>
            <a:custGeom>
              <a:avLst/>
              <a:gdLst/>
              <a:ahLst/>
              <a:cxnLst/>
              <a:rect l="l" t="t" r="r" b="b"/>
              <a:pathLst>
                <a:path w="40" h="8" extrusionOk="0">
                  <a:moveTo>
                    <a:pt x="39"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6" name="Google Shape;5496;p50"/>
            <p:cNvSpPr/>
            <p:nvPr/>
          </p:nvSpPr>
          <p:spPr>
            <a:xfrm>
              <a:off x="3561881" y="2220606"/>
              <a:ext cx="1172" cy="218"/>
            </a:xfrm>
            <a:custGeom>
              <a:avLst/>
              <a:gdLst/>
              <a:ahLst/>
              <a:cxnLst/>
              <a:rect l="l" t="t" r="r" b="b"/>
              <a:pathLst>
                <a:path w="43" h="8" extrusionOk="0">
                  <a:moveTo>
                    <a:pt x="43"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7" name="Google Shape;5497;p50"/>
            <p:cNvSpPr/>
            <p:nvPr/>
          </p:nvSpPr>
          <p:spPr>
            <a:xfrm>
              <a:off x="3569239" y="2219352"/>
              <a:ext cx="981" cy="218"/>
            </a:xfrm>
            <a:custGeom>
              <a:avLst/>
              <a:gdLst/>
              <a:ahLst/>
              <a:cxnLst/>
              <a:rect l="l" t="t" r="r" b="b"/>
              <a:pathLst>
                <a:path w="36" h="8" extrusionOk="0">
                  <a:moveTo>
                    <a:pt x="35"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8" name="Google Shape;5498;p50"/>
            <p:cNvSpPr/>
            <p:nvPr/>
          </p:nvSpPr>
          <p:spPr>
            <a:xfrm>
              <a:off x="3556650" y="2221559"/>
              <a:ext cx="1253" cy="300"/>
            </a:xfrm>
            <a:custGeom>
              <a:avLst/>
              <a:gdLst/>
              <a:ahLst/>
              <a:cxnLst/>
              <a:rect l="l" t="t" r="r" b="b"/>
              <a:pathLst>
                <a:path w="46" h="11" extrusionOk="0">
                  <a:moveTo>
                    <a:pt x="46" y="0"/>
                  </a:moveTo>
                  <a:lnTo>
                    <a:pt x="0"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9" name="Google Shape;5499;p50"/>
            <p:cNvSpPr/>
            <p:nvPr/>
          </p:nvSpPr>
          <p:spPr>
            <a:xfrm>
              <a:off x="3571037" y="2219080"/>
              <a:ext cx="981" cy="218"/>
            </a:xfrm>
            <a:custGeom>
              <a:avLst/>
              <a:gdLst/>
              <a:ahLst/>
              <a:cxnLst/>
              <a:rect l="l" t="t" r="r" b="b"/>
              <a:pathLst>
                <a:path w="36" h="8" extrusionOk="0">
                  <a:moveTo>
                    <a:pt x="36" y="0"/>
                  </a:moveTo>
                  <a:lnTo>
                    <a:pt x="1" y="7"/>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0" name="Google Shape;5500;p50"/>
            <p:cNvSpPr/>
            <p:nvPr/>
          </p:nvSpPr>
          <p:spPr>
            <a:xfrm>
              <a:off x="3559974" y="2220878"/>
              <a:ext cx="1362" cy="327"/>
            </a:xfrm>
            <a:custGeom>
              <a:avLst/>
              <a:gdLst/>
              <a:ahLst/>
              <a:cxnLst/>
              <a:rect l="l" t="t" r="r" b="b"/>
              <a:pathLst>
                <a:path w="50" h="12" extrusionOk="0">
                  <a:moveTo>
                    <a:pt x="50"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1" name="Google Shape;5501;p50"/>
            <p:cNvSpPr/>
            <p:nvPr/>
          </p:nvSpPr>
          <p:spPr>
            <a:xfrm>
              <a:off x="3555015" y="2221832"/>
              <a:ext cx="1362" cy="327"/>
            </a:xfrm>
            <a:custGeom>
              <a:avLst/>
              <a:gdLst/>
              <a:ahLst/>
              <a:cxnLst/>
              <a:rect l="l" t="t" r="r" b="b"/>
              <a:pathLst>
                <a:path w="50" h="12" extrusionOk="0">
                  <a:moveTo>
                    <a:pt x="50" y="1"/>
                  </a:moveTo>
                  <a:lnTo>
                    <a:pt x="1" y="1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2" name="Google Shape;5502;p50"/>
            <p:cNvSpPr/>
            <p:nvPr/>
          </p:nvSpPr>
          <p:spPr>
            <a:xfrm>
              <a:off x="3558257" y="2221260"/>
              <a:ext cx="1362" cy="218"/>
            </a:xfrm>
            <a:custGeom>
              <a:avLst/>
              <a:gdLst/>
              <a:ahLst/>
              <a:cxnLst/>
              <a:rect l="l" t="t" r="r" b="b"/>
              <a:pathLst>
                <a:path w="50" h="8" extrusionOk="0">
                  <a:moveTo>
                    <a:pt x="50" y="1"/>
                  </a:moveTo>
                  <a:lnTo>
                    <a:pt x="1"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3" name="Google Shape;5503;p50"/>
            <p:cNvSpPr/>
            <p:nvPr/>
          </p:nvSpPr>
          <p:spPr>
            <a:xfrm>
              <a:off x="3563707" y="2220306"/>
              <a:ext cx="1172" cy="218"/>
            </a:xfrm>
            <a:custGeom>
              <a:avLst/>
              <a:gdLst/>
              <a:ahLst/>
              <a:cxnLst/>
              <a:rect l="l" t="t" r="r" b="b"/>
              <a:pathLst>
                <a:path w="43" h="8" extrusionOk="0">
                  <a:moveTo>
                    <a:pt x="42" y="1"/>
                  </a:moveTo>
                  <a:lnTo>
                    <a:pt x="0" y="8"/>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4" name="Google Shape;5504;p50"/>
            <p:cNvSpPr/>
            <p:nvPr/>
          </p:nvSpPr>
          <p:spPr>
            <a:xfrm>
              <a:off x="3528774" y="2208780"/>
              <a:ext cx="599" cy="681"/>
            </a:xfrm>
            <a:custGeom>
              <a:avLst/>
              <a:gdLst/>
              <a:ahLst/>
              <a:cxnLst/>
              <a:rect l="l" t="t" r="r" b="b"/>
              <a:pathLst>
                <a:path w="22" h="25" extrusionOk="0">
                  <a:moveTo>
                    <a:pt x="22" y="25"/>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5" name="Google Shape;5505;p50"/>
            <p:cNvSpPr/>
            <p:nvPr/>
          </p:nvSpPr>
          <p:spPr>
            <a:xfrm>
              <a:off x="3530300" y="2210578"/>
              <a:ext cx="708" cy="790"/>
            </a:xfrm>
            <a:custGeom>
              <a:avLst/>
              <a:gdLst/>
              <a:ahLst/>
              <a:cxnLst/>
              <a:rect l="l" t="t" r="r" b="b"/>
              <a:pathLst>
                <a:path w="26" h="29" extrusionOk="0">
                  <a:moveTo>
                    <a:pt x="25" y="29"/>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6" name="Google Shape;5506;p50"/>
            <p:cNvSpPr/>
            <p:nvPr/>
          </p:nvSpPr>
          <p:spPr>
            <a:xfrm>
              <a:off x="3532208" y="2212785"/>
              <a:ext cx="599" cy="790"/>
            </a:xfrm>
            <a:custGeom>
              <a:avLst/>
              <a:gdLst/>
              <a:ahLst/>
              <a:cxnLst/>
              <a:rect l="l" t="t" r="r" b="b"/>
              <a:pathLst>
                <a:path w="22" h="29" extrusionOk="0">
                  <a:moveTo>
                    <a:pt x="22" y="2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7" name="Google Shape;5507;p50"/>
            <p:cNvSpPr/>
            <p:nvPr/>
          </p:nvSpPr>
          <p:spPr>
            <a:xfrm>
              <a:off x="3525913" y="2205619"/>
              <a:ext cx="518" cy="599"/>
            </a:xfrm>
            <a:custGeom>
              <a:avLst/>
              <a:gdLst/>
              <a:ahLst/>
              <a:cxnLst/>
              <a:rect l="l" t="t" r="r" b="b"/>
              <a:pathLst>
                <a:path w="19" h="22" extrusionOk="0">
                  <a:moveTo>
                    <a:pt x="18" y="22"/>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8" name="Google Shape;5508;p50"/>
            <p:cNvSpPr/>
            <p:nvPr/>
          </p:nvSpPr>
          <p:spPr>
            <a:xfrm>
              <a:off x="3527248" y="2207145"/>
              <a:ext cx="599" cy="708"/>
            </a:xfrm>
            <a:custGeom>
              <a:avLst/>
              <a:gdLst/>
              <a:ahLst/>
              <a:cxnLst/>
              <a:rect l="l" t="t" r="r" b="b"/>
              <a:pathLst>
                <a:path w="22" h="26" extrusionOk="0">
                  <a:moveTo>
                    <a:pt x="22" y="25"/>
                  </a:moveTo>
                  <a:lnTo>
                    <a:pt x="1" y="1"/>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9" name="Google Shape;5509;p50"/>
            <p:cNvSpPr/>
            <p:nvPr/>
          </p:nvSpPr>
          <p:spPr>
            <a:xfrm>
              <a:off x="3533543" y="2214502"/>
              <a:ext cx="599" cy="790"/>
            </a:xfrm>
            <a:custGeom>
              <a:avLst/>
              <a:gdLst/>
              <a:ahLst/>
              <a:cxnLst/>
              <a:rect l="l" t="t" r="r" b="b"/>
              <a:pathLst>
                <a:path w="22" h="29" extrusionOk="0">
                  <a:moveTo>
                    <a:pt x="22" y="28"/>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0" name="Google Shape;5510;p50"/>
            <p:cNvSpPr/>
            <p:nvPr/>
          </p:nvSpPr>
          <p:spPr>
            <a:xfrm>
              <a:off x="3524578" y="2204202"/>
              <a:ext cx="409" cy="409"/>
            </a:xfrm>
            <a:custGeom>
              <a:avLst/>
              <a:gdLst/>
              <a:ahLst/>
              <a:cxnLst/>
              <a:rect l="l" t="t" r="r" b="b"/>
              <a:pathLst>
                <a:path w="15" h="15" extrusionOk="0">
                  <a:moveTo>
                    <a:pt x="15" y="14"/>
                  </a:moveTo>
                  <a:lnTo>
                    <a:pt x="1" y="0"/>
                  </a:lnTo>
                  <a:close/>
                </a:path>
              </a:pathLst>
            </a:cu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11" name="Google Shape;5511;p50"/>
          <p:cNvSpPr/>
          <p:nvPr/>
        </p:nvSpPr>
        <p:spPr>
          <a:xfrm>
            <a:off x="3647871" y="3151762"/>
            <a:ext cx="1342789" cy="345261"/>
          </a:xfrm>
          <a:custGeom>
            <a:avLst/>
            <a:gdLst/>
            <a:ahLst/>
            <a:cxnLst/>
            <a:rect l="l" t="t" r="r" b="b"/>
            <a:pathLst>
              <a:path w="135920" h="34717" extrusionOk="0">
                <a:moveTo>
                  <a:pt x="0" y="12160"/>
                </a:moveTo>
                <a:cubicBezTo>
                  <a:pt x="10252" y="10231"/>
                  <a:pt x="55613" y="-2777"/>
                  <a:pt x="61511" y="585"/>
                </a:cubicBezTo>
                <a:cubicBezTo>
                  <a:pt x="67409" y="3947"/>
                  <a:pt x="22985" y="27097"/>
                  <a:pt x="35386" y="32333"/>
                </a:cubicBezTo>
                <a:cubicBezTo>
                  <a:pt x="47788" y="37569"/>
                  <a:pt x="119164" y="32057"/>
                  <a:pt x="135920" y="32002"/>
                </a:cubicBezTo>
              </a:path>
            </a:pathLst>
          </a:custGeom>
          <a:noFill/>
          <a:ln w="19050" cap="flat" cmpd="sng">
            <a:solidFill>
              <a:schemeClr val="dk2"/>
            </a:solidFill>
            <a:prstDash val="dash"/>
            <a:round/>
            <a:headEnd type="stealth" w="med" len="med"/>
            <a:tailEnd type="stealth" w="med" len="med"/>
          </a:ln>
        </p:spPr>
        <p:txBody>
          <a:bodyPr/>
          <a:lstStyle/>
          <a:p>
            <a:endParaRPr lang="pt-BR" dirty="0"/>
          </a:p>
        </p:txBody>
      </p:sp>
    </p:spTree>
  </p:cSld>
  <p:clrMapOvr>
    <a:masterClrMapping/>
  </p:clrMapOvr>
</p:sld>
</file>

<file path=ppt/theme/theme1.xml><?xml version="1.0" encoding="utf-8"?>
<a:theme xmlns:a="http://schemas.openxmlformats.org/drawingml/2006/main" name="Lección de Historia de España by Slidesgo">
  <a:themeElements>
    <a:clrScheme name="Simple Light">
      <a:dk1>
        <a:srgbClr val="000000"/>
      </a:dk1>
      <a:lt1>
        <a:srgbClr val="FFFFFF"/>
      </a:lt1>
      <a:dk2>
        <a:srgbClr val="A01127"/>
      </a:dk2>
      <a:lt2>
        <a:srgbClr val="EFDAA3"/>
      </a:lt2>
      <a:accent1>
        <a:srgbClr val="FEFCE3"/>
      </a:accent1>
      <a:accent2>
        <a:srgbClr val="FFD629"/>
      </a:accent2>
      <a:accent3>
        <a:srgbClr val="A01127"/>
      </a:accent3>
      <a:accent4>
        <a:srgbClr val="EFDAA3"/>
      </a:accent4>
      <a:accent5>
        <a:srgbClr val="FFD629"/>
      </a:accent5>
      <a:accent6>
        <a:srgbClr val="A01127"/>
      </a:accent6>
      <a:hlink>
        <a:srgbClr val="FFD62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1743</Words>
  <Application>Microsoft Office PowerPoint</Application>
  <PresentationFormat>Apresentação na tela (16:9)</PresentationFormat>
  <Paragraphs>135</Paragraphs>
  <Slides>23</Slides>
  <Notes>21</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23</vt:i4>
      </vt:variant>
    </vt:vector>
  </HeadingPairs>
  <TitlesOfParts>
    <vt:vector size="33" baseType="lpstr">
      <vt:lpstr>Arial Unicode MS</vt:lpstr>
      <vt:lpstr>Calibri</vt:lpstr>
      <vt:lpstr>Roboto Condensed Light</vt:lpstr>
      <vt:lpstr>Open Sans</vt:lpstr>
      <vt:lpstr>Arial</vt:lpstr>
      <vt:lpstr>Calibri Light</vt:lpstr>
      <vt:lpstr>Livvic</vt:lpstr>
      <vt:lpstr>PT Serif</vt:lpstr>
      <vt:lpstr>Lección de Historia de España by Slidesgo</vt:lpstr>
      <vt:lpstr>Tema do Office</vt:lpstr>
      <vt:lpstr>CRISE COLONIAL</vt:lpstr>
      <vt:lpstr>“Viver em colônias”: a crise do sistema colonial e as conjurações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Na próxima aula você irá estudar a América portuguesa e o Império português no final do século XVIII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“Viver em colônias”: a crise do sistema colonial e as conjurações</dc:title>
  <dc:creator>USUARIO</dc:creator>
  <cp:lastModifiedBy>joao helio</cp:lastModifiedBy>
  <cp:revision>17</cp:revision>
  <dcterms:modified xsi:type="dcterms:W3CDTF">2024-04-25T17:04:09Z</dcterms:modified>
</cp:coreProperties>
</file>